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1" r:id="rId21"/>
    <p:sldId id="293" r:id="rId22"/>
    <p:sldId id="292" r:id="rId23"/>
    <p:sldId id="283" r:id="rId24"/>
    <p:sldId id="284" r:id="rId25"/>
    <p:sldId id="285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6176-9639-4225-9E42-48997138C8F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F0C40-F0C6-4D00-B0DD-80BAC9FD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5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0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28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2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6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5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4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1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3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8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3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8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7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1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3" y="4929910"/>
            <a:ext cx="11621944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17" y="1"/>
            <a:ext cx="6242417" cy="42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70024"/>
            <a:ext cx="122237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98278" y="1521327"/>
            <a:ext cx="8051865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Ϊ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692" y="998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9667" y="1533198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97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</p:spTree>
    <p:extLst>
      <p:ext uri="{BB962C8B-B14F-4D97-AF65-F5344CB8AC3E}">
        <p14:creationId xmlns:p14="http://schemas.microsoft.com/office/powerpoint/2010/main" val="26785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"/>
            <a:ext cx="10247996" cy="51456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1" y="1628776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Ơ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11" y="-204947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78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766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wŗ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7" y="-1536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838" y="-2324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861" y="-14020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561E-6 -1.48148E-6 L 0.00574 -0.01667 L 0.01513 -0.03241 L 0.02505 -0.04236 L 0.03393 -0.04676 L 0.04333 -0.0456 L 0.05011 -0.0412 L 0.05586 -0.02893 L 0.06147 -0.00903 L 0.06147 0.1588 L 0.06264 0.09537 L 0.06956 0.0588 L 0.07713 0.02546 L 0.08835 -0.00903 L 0.09906 -0.03241 L 0.11093 -0.04352 L 0.12033 -0.04676 L 0.12842 -0.04676 L 0.13782 -0.0412 L 0.14356 -0.02893 L 0.14722 -0.01227 L 0.14787 0.00208 L 0.14787 0.1088 L 0.14852 0.13102 L 0.15231 0.14537 L 0.15792 0.15324 L 0.16731 0.15556 L 0.17736 0.14769 L 0.18676 0.13542 L 0.19864 0.11111 L 0.20673 0.07871 L 0.21117 0.04769 L 0.21299 0.02222 L 0.21743 0.00208 L 0.22618 -0.02129 L 0.23871 -0.0368 L 0.24876 -0.04444 L 0.25998 -0.04444 L 0.27381 -0.03889 L 0.28008 -0.03241 L 0.27133 -0.04004 L 0.26311 -0.04352 L 0.25319 -0.04444 L 0.24249 -0.04004 L 0.2344 -0.03009 L 0.22931 -0.02338 L 0.22122 -0.00671 L 0.21495 0.0088 L 0.21247 0.03333 L 0.21051 0.0632 L 0.21365 0.09329 L 0.22122 0.11991 L 0.23244 0.13889 L 0.2438 0.15093 L 0.25437 0.15556 L 0.2682 0.15556 L 0.28191 0.14213 L 0.29326 0.11991 L 0.30135 0.09097 L 0.30331 0.0588 L 0.30266 0.03889 L 0.30018 0.01551 L 0.29509 -0.00231 L 0.28817 -0.01898 " pathEditMode="relative" rAng="0" ptsTypes="AAAAAAAAAAAAAAAAAAAAAAAAAAAAAAAAAAAAAAAAAAAAAAAAAAAAAAAAAAAAAAAA">
                                      <p:cBhvr>
                                        <p:cTn id="11" dur="1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22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2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4.81481E-6 L -0.02768 0.04907 " pathEditMode="relative" ptsTypes="AA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2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89719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Ŭ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261" y="-10134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101" y="-13697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504" y="-20799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293" y="-10025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09E-6 -4.44444E-6 L -0.00626 -0.01203 L -0.01252 -0.01782 L -0.02388 -0.02314 L -0.03328 -0.02314 L -0.04137 -0.02106 L -0.05011 -0.00995 L -0.05834 0.00556 L -0.06525 0.02223 L -0.07021 0.04908 L -0.07204 0.08797 L -0.06708 0.12037 L -0.05951 0.1426 L -0.04959 0.16135 L -0.03824 0.17246 L -0.02949 0.17593 L -0.01631 0.17362 L -0.00574 0.1625 L 0.01619 0.12246 L 0.0325 0.06575 L 0.05821 -0.02777 L 0.08393 -0.128 L 0.09828 -0.1868 L 0.10585 -0.2324 L 0.10898 -0.26782 L 0.10898 -0.29907 L 0.10585 -0.33032 L 0.09828 -0.34259 L 0.08888 -0.34259 L 0.08014 -0.33703 L 0.06892 -0.31805 L 0.06069 -0.2868 L 0.05639 -0.25347 L 0.05378 -0.22013 L 0.05325 0.18033 L 0.05508 0.10139 L 0.06513 0.05903 L 0.07557 0.01945 L 0.08706 -0.00578 L 0.09763 -0.01875 L 0.10898 -0.0243 L 0.11956 -0.0243 L 0.12843 -0.01666 L 0.13587 0.00116 L 0.13835 0.03334 L 0.13835 0.1426 L 0.14148 0.16366 L 0.14775 0.17153 L 0.15597 0.17246 L 0.16341 0.16922 L 0.17476 0.15024 L 0.18416 0.11922 L 0.19356 0.07894 L 0.19786 0.04792 L 0.20413 0.01459 L 0.21731 -0.00648 L 0.22801 -0.01782 L 0.23858 -0.02222 L 0.25059 -0.02106 L 0.26182 -0.0155 L 0.27121 0.00116 L 0.26234 -0.01203 L 0.25607 -0.01782 L 0.24289 -0.02222 L 0.23232 -0.0199 L 0.22475 -0.01342 L 0.21405 -0.00208 L 0.20609 0.00903 L 0.20165 0.02454 L 0.19786 0.05116 L 0.19591 0.07223 L 0.19721 0.09931 L 0.201 0.12362 L 0.21287 0.15255 L 0.22475 0.16806 L 0.23493 0.17362 L 0.25425 0.17037 L 0.26665 0.15579 L 0.27839 0.14028 L 0.28701 0.09862 L 0.28818 0.06019 L 0.28374 0.02454 L 0.27617 0.00903 L 0.27187 0.00348 " pathEditMode="relative" rAng="0" ptsTypes="AAAAAAAAAAAAAAAAAAAAAAAAAAAAAAAAAAAAAAAAAAAAAAAAAAAAAAAAAAAAAAAAAAAAAAAAAAAAAAAAAAAA">
                                      <p:cBhvr>
                                        <p:cTn id="11" dur="2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22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042E-6 4.81481E-6 L 0.01619 -0.01945 L 0.02664 -0.03611 L 0.03708 -0.01574 L 0.04857 -0.00371 L 0.05222 -0.00093 " pathEditMode="relative" ptsTypes="AAAAAA">
                                      <p:cBhvr>
                                        <p:cTn id="3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5.18519E-6 L 0.02637 0.04652 " pathEditMode="relative" ptsTypes="AA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76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47798" y="1717132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 s</a:t>
            </a:r>
            <a:r>
              <a:rPr lang="el-GR" sz="28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1" y="-1016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141" y="-13539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0" y="-99893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974" y="1895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684E-6 -3.7037E-7 L 0.02871 -0.07593 L 0.04699 -0.13982 L 0.06057 -0.19537 L 0.06527 -0.22037 L 0.06527 -0.23149 L 0.06266 -0.23704 L 0.05743 -0.23889 L 0.05326 -0.23704 L 0.05065 -0.22593 L 0.05221 -0.21667 L 0.05691 -0.20371 L 0.07937 -0.16852 L 0.09764 -0.13704 L 0.106 -0.11945 L 0.1107 -0.09537 L 0.11227 -0.08056 L 0.11122 -0.06482 L 0.10861 -0.04352 L 0.10182 -0.02686 C 0.09764 -0.02153 0.09412 -0.01389 0.08929 -0.01111 C 0.08877 -0.01088 0.08772 -0.01019 0.08772 -0.01019 C 0.08511 -0.00718 0.08302 -0.00209 0.07989 -0.00093 C 0.07702 -3.7037E-7 0.07793 -0.00116 0.07676 0.00092 L 0.06579 -3.7037E-7 L 0.05587 -0.00278 L 0.04804 -0.00834 L 0.04386 -0.01389 L 0.03498 -0.02871 " pathEditMode="relative" ptsTypes="AAAAAAAAAAAAAAAAAAAffffAAAAAA">
                                      <p:cBhvr>
                                        <p:cTn id="11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5887E-7 -1.48148E-6 L -0.00731 -0.01018 L -0.01514 -0.01759 L -0.02402 -0.02407 L -0.03289 -0.025 L -0.04073 -0.02222 L -0.05221 -0.01481 L -0.05952 -0.00648 L -0.06683 0.00741 L -0.0731 0.02778 L -0.0778 0.0463 L -0.07884 0.07408 L -0.07623 0.10556 L -0.07153 0.12408 L -0.06422 0.14352 L -0.05482 0.15833 L -0.04543 0.16759 L -0.03498 0.1713 L -0.0235 0.17037 L -0.0094 0.16296 L 0.0017 0.14329 L 0.00796 0.12107 L 0.01305 0.09167 L 0.0137 0.05996 L 0.01305 0.04097 L 0.00835 0.02037 L 9.05887E-7 -1.48148E-6 Z " pathEditMode="relative" rAng="0" ptsTypes="AAAAAAAAAAAAAAAAAAAAAAAAAAA">
                                      <p:cBhvr>
                                        <p:cTn id="22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33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77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4.07407E-6 L 0.00705 -0.00556 L 0.01331 -0.00556 L 0.01801 -0.00417 L 0.02036 0.00417 L 0.02193 0.02222 L 0.0141 0.03333 L 0.00392 0.04861 " pathEditMode="relative" ptsTypes="AAAAAAAA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27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7"/>
          <a:stretch/>
        </p:blipFill>
        <p:spPr>
          <a:xfrm>
            <a:off x="589905" y="496085"/>
            <a:ext cx="10420915" cy="4997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5" y="5409864"/>
            <a:ext cx="12246294" cy="1600537"/>
            <a:chOff x="695008" y="5406302"/>
            <a:chExt cx="10717370" cy="160053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ca véo v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 Mẹ ơi, c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đã l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36469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on  ôn  ơn</a:t>
            </a:r>
          </a:p>
        </p:txBody>
      </p:sp>
    </p:spTree>
    <p:extLst>
      <p:ext uri="{BB962C8B-B14F-4D97-AF65-F5344CB8AC3E}">
        <p14:creationId xmlns:p14="http://schemas.microsoft.com/office/powerpoint/2010/main" val="31920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4047" y="1768329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97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961" y="1768328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2" y="226559"/>
            <a:ext cx="8934995" cy="6631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521" y="2050867"/>
            <a:ext cx="4941953" cy="350845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20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</p:spTree>
    <p:extLst>
      <p:ext uri="{BB962C8B-B14F-4D97-AF65-F5344CB8AC3E}">
        <p14:creationId xmlns:p14="http://schemas.microsoft.com/office/powerpoint/2010/main" val="30793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24" y="-235131"/>
            <a:ext cx="9017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9"/>
          <a:stretch/>
        </p:blipFill>
        <p:spPr>
          <a:xfrm>
            <a:off x="15081" y="619048"/>
            <a:ext cx="4224224" cy="62389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2" t="35309"/>
          <a:stretch/>
        </p:blipFill>
        <p:spPr>
          <a:xfrm>
            <a:off x="8545178" y="2814669"/>
            <a:ext cx="3656575" cy="403607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276600" y="619049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19600" y="2362200"/>
            <a:ext cx="4757624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vẻ vè ve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Vè bốn chú lợn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 nhơ nô giỡn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ngủ vô tư.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 họ nhà “Trư”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to tròn thế.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vè nghe kể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con.</a:t>
            </a:r>
          </a:p>
          <a:p>
            <a:pPr algn="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(Tiến Việt)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173635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1173635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10200" y="25146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6600" y="25908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05400" y="309517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25228" y="309517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4749249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6086" y="5852886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38618" y="5881914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6883" y="5827486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124304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16002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6536" y="3657600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nhỡn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52400" y="16002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92534" y="161767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13135" y="3674989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giỡn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81082" y="3647497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</a:p>
        </p:txBody>
      </p:sp>
    </p:spTree>
    <p:extLst>
      <p:ext uri="{BB962C8B-B14F-4D97-AF65-F5344CB8AC3E}">
        <p14:creationId xmlns:p14="http://schemas.microsoft.com/office/powerpoint/2010/main" val="10726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0" y="762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0" y="1624774"/>
            <a:ext cx="4757624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vẻ vè ve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Vè bốn chú lợn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 nhơ nô giỡn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ngủ vô tư.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 họ nhà “Trư”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to tròn thế.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vè nghe kể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con.</a:t>
            </a:r>
          </a:p>
          <a:p>
            <a:pPr algn="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(Tiến Việt)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dòng thơ?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98930" y="71818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8930" y="1271399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98930" y="1795588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98930" y="2363319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8930" y="290202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98930" y="3440725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8930" y="3979428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8930" y="4518131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chú lợn trong bài?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977834" y="1795587"/>
            <a:ext cx="2489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chú lợn có đặc điểm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343400" y="2363318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1000" y="2902021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4704" y="4008455"/>
            <a:ext cx="1260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7747" y="5670699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phim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 </a:t>
            </a:r>
            <a:r>
              <a:rPr lang="en-US" sz="36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ký</a:t>
            </a:r>
            <a:r>
              <a:rPr lang="en-US" sz="36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026" name="Picture 2" descr="Sự thật đằng sau câu chuyện Trư Bát Giới vừa đầu thai đã cắn chết mẹ mì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6" y="1927893"/>
            <a:ext cx="2427967" cy="32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quần áo trư bát giới hóa trang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76636"/>
            <a:ext cx="3163760" cy="31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7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38400" y="1098126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 xanh vui nhộn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55662" b="5820"/>
          <a:stretch/>
        </p:blipFill>
        <p:spPr>
          <a:xfrm>
            <a:off x="2260447" y="1752600"/>
            <a:ext cx="83728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1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96969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43448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0709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nhộn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8238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gợn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520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36877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504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920864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75622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31883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48690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34087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</p:spTree>
    <p:extLst>
      <p:ext uri="{BB962C8B-B14F-4D97-AF65-F5344CB8AC3E}">
        <p14:creationId xmlns:p14="http://schemas.microsoft.com/office/powerpoint/2010/main" val="37083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1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5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210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347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02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057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7829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97" y="304800"/>
            <a:ext cx="6866659" cy="46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" y="4676487"/>
            <a:ext cx="122237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4985" y="512862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nón lá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4314" y="5128625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pic>
        <p:nvPicPr>
          <p:cNvPr id="2050" name="Picture 2" descr="Nón lá Việt Nam | VietnamCraf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0" y="-502334"/>
            <a:ext cx="6199433" cy="5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968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chồn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00162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pic>
        <p:nvPicPr>
          <p:cNvPr id="3074" name="Picture 2" descr="Mơ thấy con Chồn ] là số mấy ? Có Điềm Báo gì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57200"/>
            <a:ext cx="5714999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ồn mất mạng vì ghẹo con cò - Hitv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0"/>
          <a:stretch/>
        </p:blipFill>
        <p:spPr bwMode="auto">
          <a:xfrm>
            <a:off x="5818188" y="457199"/>
            <a:ext cx="629761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sơn 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7700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pic>
        <p:nvPicPr>
          <p:cNvPr id="4098" name="Picture 2" descr="Chim sơn ca_cách nuôi chim đúng quy chu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547630"/>
            <a:ext cx="6258736" cy="42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93" y="4438652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38652"/>
            <a:ext cx="504851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4438652"/>
            <a:ext cx="433348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Nón lá Việt Nam | VietnamCraf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" y="1581150"/>
            <a:ext cx="2933055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ơ thấy con Chồn ] là số mấy ? Có Điềm Báo gì 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33" y="1900571"/>
            <a:ext cx="3381245" cy="25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im sơn ca_cách nuôi chim đúng quy chuẩ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84" y="1900572"/>
            <a:ext cx="3729149" cy="25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278</Words>
  <Application>Microsoft Office PowerPoint</Application>
  <PresentationFormat>Widescreen</PresentationFormat>
  <Paragraphs>119</Paragraphs>
  <Slides>26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7</cp:revision>
  <dcterms:created xsi:type="dcterms:W3CDTF">2021-10-31T14:07:45Z</dcterms:created>
  <dcterms:modified xsi:type="dcterms:W3CDTF">2024-10-29T02:31:06Z</dcterms:modified>
</cp:coreProperties>
</file>