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4"/>
  </p:notesMasterIdLst>
  <p:sldIdLst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99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8149E-6388-4C58-B02D-2532A4A71BB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DDFF1-FD75-4415-B3EC-2976A717A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20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384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231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989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969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Bài</a:t>
            </a:r>
            <a:r>
              <a:rPr lang="en-US" baseline="0" smtClean="0"/>
              <a:t> học khá dài nên củng cố GV linh động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302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13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78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82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218E02-E8C9-4701-A2E7-588DA94F72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87EF3-1E96-4F41-B797-FDFD08A590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300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218E02-E8C9-4701-A2E7-588DA94F72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87EF3-1E96-4F41-B797-FDFD08A590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954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218E02-E8C9-4701-A2E7-588DA94F72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87EF3-1E96-4F41-B797-FDFD08A590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714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218E02-E8C9-4701-A2E7-588DA94F72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87EF3-1E96-4F41-B797-FDFD08A590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320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218E02-E8C9-4701-A2E7-588DA94F72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87EF3-1E96-4F41-B797-FDFD08A590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872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218E02-E8C9-4701-A2E7-588DA94F72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87EF3-1E96-4F41-B797-FDFD08A590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242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218E02-E8C9-4701-A2E7-588DA94F72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87EF3-1E96-4F41-B797-FDFD08A590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131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218E02-E8C9-4701-A2E7-588DA94F72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87EF3-1E96-4F41-B797-FDFD08A590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497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4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218E02-E8C9-4701-A2E7-588DA94F72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87EF3-1E96-4F41-B797-FDFD08A590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441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218E02-E8C9-4701-A2E7-588DA94F72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87EF3-1E96-4F41-B797-FDFD08A590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412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218E02-E8C9-4701-A2E7-588DA94F72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87EF3-1E96-4F41-B797-FDFD08A590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14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54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88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163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045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846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02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72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55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218E02-E8C9-4701-A2E7-588DA94F72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87EF3-1E96-4F41-B797-FDFD08A590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21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288965" y="219366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88965" y="1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98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84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79661" r="9761" b="10524"/>
          <a:stretch/>
        </p:blipFill>
        <p:spPr>
          <a:xfrm>
            <a:off x="1117759" y="3970068"/>
            <a:ext cx="9758521" cy="1821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8" t="61111" r="9386" b="29074"/>
          <a:stretch/>
        </p:blipFill>
        <p:spPr>
          <a:xfrm>
            <a:off x="1117760" y="842692"/>
            <a:ext cx="9758521" cy="18211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42900" y="177310"/>
            <a:ext cx="11049000" cy="822960"/>
            <a:chOff x="518319" y="46306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64556" y="982393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28600" y="4149294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2899209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+ 3 =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948940" y="28873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948940" y="28873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30090" y="2899209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+ 2 =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640830" y="28873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640830" y="28873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221980" y="2899209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+ 2 =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332720" y="28873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332720" y="28873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38200" y="5924550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+ 1 = 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2948940" y="591273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2948940" y="591273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530090" y="5924550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6640830" y="591273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6640830" y="591273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221980" y="5924550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+ 1 = 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332720" y="591273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0332720" y="591273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9480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 animBg="1"/>
      <p:bldP spid="51" grpId="0" animBg="1"/>
      <p:bldP spid="54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77869" y="1285290"/>
            <a:ext cx="554601" cy="6014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77163" y="5810718"/>
            <a:ext cx="10550584" cy="8309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58484" y="4831542"/>
            <a:ext cx="10469263" cy="7592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56423" y="3095407"/>
            <a:ext cx="10491876" cy="69802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59765" y="3959589"/>
            <a:ext cx="10488534" cy="7207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32645" y="2126093"/>
            <a:ext cx="10550584" cy="8309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77869" y="1140119"/>
            <a:ext cx="10505360" cy="8309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582" y="183384"/>
            <a:ext cx="7685131" cy="830997"/>
          </a:xfrm>
          <a:prstGeom prst="rect">
            <a:avLst/>
          </a:prstGeom>
          <a:solidFill>
            <a:srgbClr val="B9EC1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NHIỆM VỤ HỌC TẬP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THỨ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4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( 10 – 11)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8333" y="4760439"/>
            <a:ext cx="11067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9863" y="1291312"/>
            <a:ext cx="10502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Hoàn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thành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bài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38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trong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vở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viết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trang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27, 28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3324" y="4869754"/>
            <a:ext cx="110679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5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1, 2,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trang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51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8333" y="5905181"/>
            <a:ext cx="110679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6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vào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ô li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( PH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đọc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cho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con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88333" y="3134734"/>
            <a:ext cx="11067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NHÓM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gửi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video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đọc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bài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38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9863" y="2235872"/>
            <a:ext cx="11067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Đọc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38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SGK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Tiếng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Việt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quyển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Luyện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đọc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8333" y="4046563"/>
            <a:ext cx="110679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4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1, 2, 3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TV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trang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88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05" y="0"/>
            <a:ext cx="9489989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0" y="352697"/>
            <a:ext cx="3056709" cy="53557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Quỳnh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25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79" y="0"/>
            <a:ext cx="9710442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0" y="143692"/>
            <a:ext cx="2076994" cy="457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00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21" y="0"/>
            <a:ext cx="9694357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30629" y="104504"/>
            <a:ext cx="2586446" cy="457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Vũ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Minh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5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17" y="13061"/>
            <a:ext cx="9778765" cy="682221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8120" y="13061"/>
            <a:ext cx="2076994" cy="457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Doanh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Tú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27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84" y="0"/>
            <a:ext cx="9399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1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40" y="0"/>
            <a:ext cx="964112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13063"/>
            <a:ext cx="3187337" cy="457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Nguyễn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Quỳnh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6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775" y="0"/>
            <a:ext cx="976444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143692"/>
            <a:ext cx="1332411" cy="4571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Vũ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50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97536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1136468"/>
            <a:ext cx="1632857" cy="4963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34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27951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98" y="4334853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23900" y="1045027"/>
            <a:ext cx="10744200" cy="2995591"/>
            <a:chOff x="708819" y="914400"/>
            <a:chExt cx="10744200" cy="2995591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510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3491" y="208558"/>
            <a:ext cx="2362200" cy="1503218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39282" y="97968"/>
            <a:ext cx="7985919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CỘNG, PHÉP TRỪ</a:t>
            </a:r>
            <a:endParaRPr lang="en-US" sz="36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36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TRONG PHẠM VI 100</a:t>
            </a:r>
            <a:endParaRPr lang="en-US" sz="40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946212" y="1391594"/>
            <a:ext cx="1726223" cy="511053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4062" y="2542723"/>
            <a:ext cx="10943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 TRONG PHẠM VI 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43300" y="1742630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Bài 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86800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Sách Toán_trang 56</a:t>
            </a:r>
          </a:p>
        </p:txBody>
      </p:sp>
    </p:spTree>
    <p:extLst>
      <p:ext uri="{BB962C8B-B14F-4D97-AF65-F5344CB8AC3E}">
        <p14:creationId xmlns:p14="http://schemas.microsoft.com/office/powerpoint/2010/main" val="39134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67" y="0"/>
            <a:ext cx="9667665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1423851"/>
            <a:ext cx="1815737" cy="50945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Minh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Đức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80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12" y="0"/>
            <a:ext cx="9742775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1" y="143692"/>
            <a:ext cx="2481943" cy="457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74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23" y="0"/>
            <a:ext cx="9562353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1440" y="744583"/>
            <a:ext cx="2076994" cy="457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00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73" y="0"/>
            <a:ext cx="9952653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1440" y="1045028"/>
            <a:ext cx="1737360" cy="4310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Lâm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9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01537" y="-1143001"/>
            <a:ext cx="6858000" cy="914400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143692"/>
            <a:ext cx="2076994" cy="457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Xuân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07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22" y="0"/>
            <a:ext cx="9935756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6217921"/>
            <a:ext cx="4336869" cy="6400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Nguyễn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Hữu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23" y="0"/>
            <a:ext cx="10043753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5626" y="261258"/>
            <a:ext cx="2076994" cy="457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65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80" y="0"/>
            <a:ext cx="922084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0511" y="6439989"/>
            <a:ext cx="2730137" cy="4180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Trần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Khánh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91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795" y="0"/>
            <a:ext cx="946441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5298" y="143692"/>
            <a:ext cx="2076994" cy="457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637" y="0"/>
            <a:ext cx="9318726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143692"/>
            <a:ext cx="2076994" cy="457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65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539" y="1828801"/>
            <a:ext cx="5613905" cy="251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6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42" y="0"/>
            <a:ext cx="9918915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143692"/>
            <a:ext cx="2076994" cy="457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1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66" y="140050"/>
            <a:ext cx="9914708" cy="657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9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1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Gộp lại thì bằng mấy?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t="39441" r="57652" b="45397"/>
          <a:stretch/>
        </p:blipFill>
        <p:spPr>
          <a:xfrm>
            <a:off x="929353" y="2343835"/>
            <a:ext cx="3429000" cy="2926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1" y="1447801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2715420" y="1524000"/>
            <a:ext cx="5437981" cy="914400"/>
          </a:xfrm>
          <a:prstGeom prst="wedgeRoundRectCallout">
            <a:avLst>
              <a:gd name="adj1" fmla="val -54608"/>
              <a:gd name="adj2" fmla="val 41721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Gộp 3 quả bóng và 2 quả bóng được mấy quả bóng?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2117" y="2537651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1143" y="259741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17625" y="233759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44593" y="2697884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91445" y="2802903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8095" y="5391836"/>
            <a:ext cx="4434096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quả bóng và 2 quả bóng được 5 quả bóng.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233590" y="2094132"/>
            <a:ext cx="6477000" cy="3695747"/>
            <a:chOff x="5218509" y="2094131"/>
            <a:chExt cx="6477000" cy="3695747"/>
          </a:xfrm>
        </p:grpSpPr>
        <p:sp>
          <p:nvSpPr>
            <p:cNvPr id="12" name="Rounded Rectangle 11"/>
            <p:cNvSpPr/>
            <p:nvPr/>
          </p:nvSpPr>
          <p:spPr>
            <a:xfrm>
              <a:off x="5218509" y="2094131"/>
              <a:ext cx="6477000" cy="3695747"/>
            </a:xfrm>
            <a:prstGeom prst="roundRect">
              <a:avLst/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171009" y="2305652"/>
              <a:ext cx="4572001" cy="913078"/>
            </a:xfrm>
            <a:prstGeom prst="round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6260530" y="2352249"/>
              <a:ext cx="707530" cy="81988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036191" y="2352249"/>
              <a:ext cx="707530" cy="81988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811852" y="2352249"/>
              <a:ext cx="707530" cy="81988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9107164" y="2345254"/>
              <a:ext cx="817563" cy="83387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9910500" y="2345254"/>
              <a:ext cx="817563" cy="833874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6255042" y="3480146"/>
            <a:ext cx="443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 + 2 = 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77035" y="3529289"/>
            <a:ext cx="562773" cy="923330"/>
          </a:xfrm>
          <a:prstGeom prst="rect">
            <a:avLst/>
          </a:prstGeom>
          <a:solidFill>
            <a:srgbClr val="FFE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09885" y="4401987"/>
            <a:ext cx="5896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Ba cộng hai bằng năm.</a:t>
            </a:r>
          </a:p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Dấu cộng: 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8095" y="5391836"/>
            <a:ext cx="4434096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“Gộp lại” nghĩa là ta 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 hiện </a:t>
            </a:r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</a:t>
            </a:r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27626" y="1143000"/>
            <a:ext cx="11948319" cy="55626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601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7" grpId="0"/>
      <p:bldP spid="8" grpId="0"/>
      <p:bldP spid="9" grpId="0"/>
      <p:bldP spid="10" grpId="0"/>
      <p:bldP spid="11" grpId="0" animBg="1"/>
      <p:bldP spid="21" grpId="0"/>
      <p:bldP spid="22" grpId="0" animBg="1"/>
      <p:bldP spid="24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1" y="1447801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33" y="2438400"/>
            <a:ext cx="11395172" cy="2667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500320" y="2942834"/>
            <a:ext cx="443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+ 3 = 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10925" y="3921341"/>
            <a:ext cx="4691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ba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bốn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653767" y="2887657"/>
            <a:ext cx="56277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0684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9545780" y="1143000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04800" y="111857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43891" y="2882350"/>
            <a:ext cx="206781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rgbClr val="FF0000"/>
                </a:solidFill>
                <a:latin typeface="HP001 4 hàng" pitchFamily="34" charset="0"/>
              </a:rPr>
              <a:t>+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3360" y="283029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761" y="561178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881616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7214030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47015" y="2321004"/>
            <a:ext cx="17802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UTM Aptima" panose="02040603050506020204" pitchFamily="18" charset="0"/>
              </a:rPr>
              <a:t>1 </a:t>
            </a:r>
            <a:r>
              <a:rPr lang="en-US" sz="13800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 </a:t>
            </a:r>
            <a:endParaRPr lang="en-US" sz="13800" dirty="0">
              <a:solidFill>
                <a:srgbClr val="FF0000"/>
              </a:solidFill>
              <a:latin typeface="UTM Aptima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145658"/>
            <a:ext cx="2709556" cy="17123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43620" y="2882349"/>
            <a:ext cx="206781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rgbClr val="FF0000"/>
                </a:solidFill>
                <a:latin typeface="HP001 4 hàng" pitchFamily="34" charset="0"/>
              </a:rPr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72334" y="2294877"/>
            <a:ext cx="17802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2  </a:t>
            </a:r>
            <a:endParaRPr lang="en-US" sz="13800" dirty="0">
              <a:solidFill>
                <a:srgbClr val="FF0000"/>
              </a:solidFill>
              <a:latin typeface="UTM Aptima" panose="020406030505060202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952578" y="3448590"/>
            <a:ext cx="1161040" cy="195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8925980" y="4044186"/>
            <a:ext cx="1187638" cy="195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135215" y="2294876"/>
            <a:ext cx="17802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UTM Aptima" panose="02040603050506020204" pitchFamily="18" charset="0"/>
              </a:rPr>
              <a:t>3</a:t>
            </a:r>
            <a:r>
              <a:rPr lang="en-US" sz="13800" dirty="0" smtClean="0">
                <a:solidFill>
                  <a:srgbClr val="FF0000"/>
                </a:solidFill>
                <a:latin typeface="UTM Aptima" panose="02040603050506020204" pitchFamily="18" charset="0"/>
              </a:rPr>
              <a:t>  </a:t>
            </a:r>
            <a:endParaRPr lang="en-US" sz="13800" dirty="0">
              <a:solidFill>
                <a:srgbClr val="FF0000"/>
              </a:solidFill>
              <a:latin typeface="UTM Aptim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61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511E-6 2.22222E-6 L 0.04803 0.00023 " pathEditMode="relative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2602E-6 1.11111E-6 L 0.00026 0.08472 " pathEditMode="relative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69" y="1752601"/>
            <a:ext cx="7078063" cy="30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2900" y="304800"/>
            <a:ext cx="11468100" cy="860286"/>
            <a:chOff x="223100" y="304800"/>
            <a:chExt cx="11107692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1" t="80897" r="66773" b="6703"/>
          <a:stretch/>
        </p:blipFill>
        <p:spPr>
          <a:xfrm>
            <a:off x="903362" y="2133600"/>
            <a:ext cx="2507439" cy="24414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5" t="80869" r="23319" b="6731"/>
          <a:stretch/>
        </p:blipFill>
        <p:spPr>
          <a:xfrm>
            <a:off x="6858001" y="2133600"/>
            <a:ext cx="2507439" cy="244145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92421" y="2377240"/>
            <a:ext cx="81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2421" y="3537117"/>
            <a:ext cx="81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88166" y="2377240"/>
            <a:ext cx="81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88166" y="3537117"/>
            <a:ext cx="81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46257" y="2377240"/>
            <a:ext cx="2161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+ 1 =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196840" y="236542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156645" y="3487631"/>
            <a:ext cx="2161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196840" y="352530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044940" y="2377240"/>
            <a:ext cx="21618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+ 1 = 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1155680" y="2371331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044940" y="3537117"/>
            <a:ext cx="21618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+ 4 = 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1155680" y="352530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5196840" y="236542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196840" y="352530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1155680" y="2371331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1155680" y="352530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8077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2900" y="177310"/>
            <a:ext cx="11049000" cy="822960"/>
            <a:chOff x="518319" y="46306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201816" y="1066801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00500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676900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459980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838700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545580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5" t="9418" r="9519" b="76613"/>
          <a:stretch/>
        </p:blipFill>
        <p:spPr>
          <a:xfrm>
            <a:off x="2680166" y="828820"/>
            <a:ext cx="6724988" cy="1774390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5676900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459980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000500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676900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459980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38700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545580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676900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459980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4" t="29620" r="6880" b="53433"/>
          <a:stretch/>
        </p:blipFill>
        <p:spPr>
          <a:xfrm>
            <a:off x="2680166" y="3657600"/>
            <a:ext cx="6724988" cy="215265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165860" y="4349205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96077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6" grpId="0" animBg="1"/>
      <p:bldP spid="4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371</Words>
  <Application>Microsoft Office PowerPoint</Application>
  <PresentationFormat>Widescreen</PresentationFormat>
  <Paragraphs>123</Paragraphs>
  <Slides>31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Aachen</vt:lpstr>
      <vt:lpstr>Arial</vt:lpstr>
      <vt:lpstr>Calibri</vt:lpstr>
      <vt:lpstr>Calibri Light</vt:lpstr>
      <vt:lpstr>HP001 4 hàng</vt:lpstr>
      <vt:lpstr>Roboto</vt:lpstr>
      <vt:lpstr>UTM Aptima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7</cp:revision>
  <dcterms:created xsi:type="dcterms:W3CDTF">2021-11-10T08:03:34Z</dcterms:created>
  <dcterms:modified xsi:type="dcterms:W3CDTF">2021-11-10T14:41:48Z</dcterms:modified>
</cp:coreProperties>
</file>