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71" r:id="rId3"/>
    <p:sldId id="272" r:id="rId4"/>
    <p:sldId id="274" r:id="rId5"/>
    <p:sldId id="273"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304" r:id="rId24"/>
    <p:sldId id="305" r:id="rId25"/>
    <p:sldId id="293" r:id="rId26"/>
    <p:sldId id="306" r:id="rId27"/>
    <p:sldId id="294" r:id="rId28"/>
    <p:sldId id="303" r:id="rId29"/>
    <p:sldId id="297" r:id="rId30"/>
    <p:sldId id="296"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showGuides="1">
      <p:cViewPr varScale="1">
        <p:scale>
          <a:sx n="73" d="100"/>
          <a:sy n="73" d="100"/>
        </p:scale>
        <p:origin x="4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53ECF-4064-4D44-A970-37484CB025AD}"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EDD72-B35E-4355-A0FF-DFA47C8B23D0}" type="slidenum">
              <a:rPr lang="en-US" smtClean="0"/>
              <a:t>‹#›</a:t>
            </a:fld>
            <a:endParaRPr lang="en-US"/>
          </a:p>
        </p:txBody>
      </p:sp>
    </p:spTree>
    <p:extLst>
      <p:ext uri="{BB962C8B-B14F-4D97-AF65-F5344CB8AC3E}">
        <p14:creationId xmlns:p14="http://schemas.microsoft.com/office/powerpoint/2010/main" val="12312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256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240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535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8433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8999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08119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66964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74271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12461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07AB927-42BB-4505-9EDE-3A59CF2143BF}"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837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D6B2E6C-2AFC-4020-8547-494ABD7E6602}" type="slidenum">
              <a:rPr kumimoji="0" lang="en-US" sz="19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1438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354295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33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6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15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3131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210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30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76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4"/>
            <a:ext cx="78868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666" tIns="121666" rIns="121666" bIns="121666" anchor="t" anchorCtr="0">
            <a:noAutofit/>
          </a:bodyPr>
          <a:lstStyle>
            <a:lvl1pPr marL="608429" lvl="0" indent="-422521" rtl="0">
              <a:spcBef>
                <a:spcPts val="0"/>
              </a:spcBef>
              <a:spcAft>
                <a:spcPts val="0"/>
              </a:spcAft>
              <a:buClr>
                <a:schemeClr val="accent3"/>
              </a:buClr>
              <a:buSzPts val="1400"/>
              <a:buAutoNum type="arabicPeriod"/>
              <a:defRPr sz="1600"/>
            </a:lvl1pPr>
            <a:lvl2pPr marL="1216857" lvl="1" indent="-422521" rtl="0">
              <a:spcBef>
                <a:spcPts val="0"/>
              </a:spcBef>
              <a:spcAft>
                <a:spcPts val="0"/>
              </a:spcAft>
              <a:buSzPts val="1400"/>
              <a:buAutoNum type="alphaLcPeriod"/>
              <a:defRPr/>
            </a:lvl2pPr>
            <a:lvl3pPr marL="1825288" lvl="2" indent="-422521" rtl="0">
              <a:spcBef>
                <a:spcPts val="0"/>
              </a:spcBef>
              <a:spcAft>
                <a:spcPts val="0"/>
              </a:spcAft>
              <a:buSzPts val="1400"/>
              <a:buAutoNum type="romanLcPeriod"/>
              <a:defRPr/>
            </a:lvl3pPr>
            <a:lvl4pPr marL="2433717" lvl="3" indent="-422521" rtl="0">
              <a:spcBef>
                <a:spcPts val="0"/>
              </a:spcBef>
              <a:spcAft>
                <a:spcPts val="0"/>
              </a:spcAft>
              <a:buSzPts val="1400"/>
              <a:buAutoNum type="arabicPeriod"/>
              <a:defRPr/>
            </a:lvl4pPr>
            <a:lvl5pPr marL="3042145" lvl="4" indent="-422521" rtl="0">
              <a:spcBef>
                <a:spcPts val="0"/>
              </a:spcBef>
              <a:spcAft>
                <a:spcPts val="0"/>
              </a:spcAft>
              <a:buSzPts val="1400"/>
              <a:buAutoNum type="alphaLcPeriod"/>
              <a:defRPr/>
            </a:lvl5pPr>
            <a:lvl6pPr marL="3650575" lvl="5" indent="-422521" rtl="0">
              <a:spcBef>
                <a:spcPts val="0"/>
              </a:spcBef>
              <a:spcAft>
                <a:spcPts val="0"/>
              </a:spcAft>
              <a:buSzPts val="1400"/>
              <a:buAutoNum type="romanLcPeriod"/>
              <a:defRPr/>
            </a:lvl6pPr>
            <a:lvl7pPr marL="4259005" lvl="6" indent="-422521" rtl="0">
              <a:spcBef>
                <a:spcPts val="0"/>
              </a:spcBef>
              <a:spcAft>
                <a:spcPts val="0"/>
              </a:spcAft>
              <a:buSzPts val="1400"/>
              <a:buAutoNum type="arabicPeriod"/>
              <a:defRPr/>
            </a:lvl7pPr>
            <a:lvl8pPr marL="4867433" lvl="7" indent="-422521" rtl="0">
              <a:spcBef>
                <a:spcPts val="0"/>
              </a:spcBef>
              <a:spcAft>
                <a:spcPts val="0"/>
              </a:spcAft>
              <a:buSzPts val="1400"/>
              <a:buAutoNum type="alphaLcPeriod"/>
              <a:defRPr/>
            </a:lvl8pPr>
            <a:lvl9pPr marL="5475862" lvl="8" indent="-422521" rtl="0">
              <a:spcBef>
                <a:spcPts val="0"/>
              </a:spcBef>
              <a:spcAft>
                <a:spcPts val="0"/>
              </a:spcAft>
              <a:buSzPts val="1400"/>
              <a:buAutoNum type="romanLcPeriod"/>
              <a:defRPr/>
            </a:lvl9pPr>
          </a:lstStyle>
          <a:p>
            <a:endParaRPr/>
          </a:p>
        </p:txBody>
      </p:sp>
      <p:sp>
        <p:nvSpPr>
          <p:cNvPr id="100" name="Google Shape;100;p4"/>
          <p:cNvSpPr/>
          <p:nvPr/>
        </p:nvSpPr>
        <p:spPr>
          <a:xfrm>
            <a:off x="-100967" y="5553940"/>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4"/>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02" name="Google Shape;102;p4"/>
          <p:cNvGrpSpPr/>
          <p:nvPr/>
        </p:nvGrpSpPr>
        <p:grpSpPr>
          <a:xfrm>
            <a:off x="45868" y="15433"/>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26" name="Google Shape;126;p4"/>
          <p:cNvSpPr/>
          <p:nvPr/>
        </p:nvSpPr>
        <p:spPr>
          <a:xfrm rot="10800000">
            <a:off x="11596106" y="1373909"/>
            <a:ext cx="116554"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127" name="Google Shape;127;p4"/>
          <p:cNvGrpSpPr/>
          <p:nvPr/>
        </p:nvGrpSpPr>
        <p:grpSpPr>
          <a:xfrm>
            <a:off x="7654140" y="2346809"/>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0381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968"/>
        <p:cNvGrpSpPr/>
        <p:nvPr/>
      </p:nvGrpSpPr>
      <p:grpSpPr>
        <a:xfrm>
          <a:off x="0" y="0"/>
          <a:ext cx="0" cy="0"/>
          <a:chOff x="0" y="0"/>
          <a:chExt cx="0" cy="0"/>
        </a:xfrm>
      </p:grpSpPr>
      <p:grpSp>
        <p:nvGrpSpPr>
          <p:cNvPr id="969" name="Google Shape;969;p29"/>
          <p:cNvGrpSpPr/>
          <p:nvPr/>
        </p:nvGrpSpPr>
        <p:grpSpPr>
          <a:xfrm rot="5400000">
            <a:off x="9547637" y="171174"/>
            <a:ext cx="2654262"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87" name="Google Shape;987;p29"/>
          <p:cNvGrpSpPr/>
          <p:nvPr/>
        </p:nvGrpSpPr>
        <p:grpSpPr>
          <a:xfrm rot="10800000" flipH="1">
            <a:off x="90373" y="4316778"/>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1005" name="Google Shape;1005;p29"/>
          <p:cNvSpPr/>
          <p:nvPr/>
        </p:nvSpPr>
        <p:spPr>
          <a:xfrm flipH="1">
            <a:off x="7024335" y="2137207"/>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006;p29"/>
          <p:cNvSpPr/>
          <p:nvPr/>
        </p:nvSpPr>
        <p:spPr>
          <a:xfrm rot="10800000" flipH="1">
            <a:off x="-100966" y="-93793"/>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4535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4"/>
            <a:ext cx="2844800" cy="365125"/>
          </a:xfrm>
          <a:prstGeom prst="rect">
            <a:avLst/>
          </a:prstGeom>
        </p:spPr>
        <p:txBody>
          <a:bodyPr lIns="91414" tIns="45707" rIns="91414" bIns="45707"/>
          <a:lstStyle/>
          <a:p>
            <a:pPr>
              <a:buClr>
                <a:srgbClr val="000000"/>
              </a:buClr>
            </a:pPr>
            <a:fld id="{D59D0918-B3BC-4D15-9AF8-385E8378AD06}" type="datetimeFigureOut">
              <a:rPr lang="en-US" sz="1900" kern="0" smtClean="0">
                <a:solidFill>
                  <a:srgbClr val="000000"/>
                </a:solidFill>
                <a:cs typeface="Arial"/>
                <a:sym typeface="Arial"/>
              </a:rPr>
              <a:pPr>
                <a:buClr>
                  <a:srgbClr val="000000"/>
                </a:buClr>
              </a:pPr>
              <a:t>11/9/2024</a:t>
            </a:fld>
            <a:endParaRPr lang="en-US" sz="1900" kern="0">
              <a:solidFill>
                <a:srgbClr val="000000"/>
              </a:solidFill>
              <a:cs typeface="Arial"/>
              <a:sym typeface="Arial"/>
            </a:endParaRPr>
          </a:p>
        </p:txBody>
      </p:sp>
      <p:sp>
        <p:nvSpPr>
          <p:cNvPr id="5" name="Footer Placeholder 4"/>
          <p:cNvSpPr>
            <a:spLocks noGrp="1"/>
          </p:cNvSpPr>
          <p:nvPr>
            <p:ph type="ftr" sz="quarter" idx="11"/>
          </p:nvPr>
        </p:nvSpPr>
        <p:spPr>
          <a:xfrm>
            <a:off x="4165603" y="6356354"/>
            <a:ext cx="3860800" cy="365125"/>
          </a:xfrm>
          <a:prstGeom prst="rect">
            <a:avLst/>
          </a:prstGeom>
        </p:spPr>
        <p:txBody>
          <a:bodyPr lIns="91414" tIns="45707" rIns="91414" bIns="45707"/>
          <a:lstStyle/>
          <a:p>
            <a:pPr>
              <a:buClr>
                <a:srgbClr val="000000"/>
              </a:buClr>
            </a:pPr>
            <a:endParaRPr lang="en-US" sz="19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pPr>
            <a:fld id="{AE638271-59F9-4398-B3B9-61938CFED463}" type="slidenum">
              <a:rPr lang="en-US" kern="0" smtClean="0">
                <a:solidFill>
                  <a:srgbClr val="45127E"/>
                </a:solidFill>
                <a:cs typeface="Arial"/>
                <a:sym typeface="Arial"/>
              </a:rPr>
              <a:pPr>
                <a:buClr>
                  <a:srgbClr val="000000"/>
                </a:buClr>
              </a:pPr>
              <a:t>‹#›</a:t>
            </a:fld>
            <a:endParaRPr lang="en-US" kern="0">
              <a:solidFill>
                <a:srgbClr val="45127E"/>
              </a:solidFill>
              <a:cs typeface="Arial"/>
              <a:sym typeface="Arial"/>
            </a:endParaRPr>
          </a:p>
        </p:txBody>
      </p:sp>
    </p:spTree>
    <p:extLst>
      <p:ext uri="{BB962C8B-B14F-4D97-AF65-F5344CB8AC3E}">
        <p14:creationId xmlns:p14="http://schemas.microsoft.com/office/powerpoint/2010/main" val="508554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a:buClr>
                <a:srgbClr val="000000"/>
              </a:buClr>
            </a:pPr>
            <a:fld id="{D59D0918-B3BC-4D15-9AF8-385E8378AD06}" type="datetimeFigureOut">
              <a:rPr lang="en-US" sz="1900" kern="0" smtClean="0">
                <a:solidFill>
                  <a:srgbClr val="000000"/>
                </a:solidFill>
                <a:cs typeface="Arial"/>
                <a:sym typeface="Arial"/>
              </a:rPr>
              <a:pPr>
                <a:buClr>
                  <a:srgbClr val="000000"/>
                </a:buClr>
              </a:pPr>
              <a:t>11/9/2024</a:t>
            </a:fld>
            <a:endParaRPr lang="en-US" sz="1900" kern="0">
              <a:solidFill>
                <a:srgbClr val="000000"/>
              </a:solidFill>
              <a:cs typeface="Arial"/>
              <a:sym typeface="Aria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a:buClr>
                <a:srgbClr val="000000"/>
              </a:buClr>
            </a:pPr>
            <a:endParaRPr lang="en-US" sz="1900" kern="0">
              <a:solidFill>
                <a:srgbClr val="000000"/>
              </a:solidFill>
              <a:cs typeface="Arial"/>
              <a:sym typeface="Arial"/>
            </a:endParaRPr>
          </a:p>
        </p:txBody>
      </p:sp>
      <p:sp>
        <p:nvSpPr>
          <p:cNvPr id="4" name="Slide Number Placeholder 3"/>
          <p:cNvSpPr>
            <a:spLocks noGrp="1"/>
          </p:cNvSpPr>
          <p:nvPr>
            <p:ph type="sldNum" sz="quarter" idx="12"/>
          </p:nvPr>
        </p:nvSpPr>
        <p:spPr/>
        <p:txBody>
          <a:bodyPr/>
          <a:lstStyle/>
          <a:p>
            <a:pPr>
              <a:buClr>
                <a:srgbClr val="000000"/>
              </a:buClr>
            </a:pPr>
            <a:fld id="{AE638271-59F9-4398-B3B9-61938CFED463}" type="slidenum">
              <a:rPr lang="en-US" kern="0" smtClean="0">
                <a:solidFill>
                  <a:srgbClr val="45127E"/>
                </a:solidFill>
                <a:cs typeface="Arial"/>
                <a:sym typeface="Arial"/>
              </a:rPr>
              <a:pPr>
                <a:buClr>
                  <a:srgbClr val="000000"/>
                </a:buClr>
              </a:pPr>
              <a:t>‹#›</a:t>
            </a:fld>
            <a:endParaRPr lang="en-US" kern="0">
              <a:solidFill>
                <a:srgbClr val="45127E"/>
              </a:solidFill>
              <a:cs typeface="Arial"/>
              <a:sym typeface="Arial"/>
            </a:endParaRPr>
          </a:p>
        </p:txBody>
      </p:sp>
    </p:spTree>
    <p:extLst>
      <p:ext uri="{BB962C8B-B14F-4D97-AF65-F5344CB8AC3E}">
        <p14:creationId xmlns:p14="http://schemas.microsoft.com/office/powerpoint/2010/main" val="86437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50966" y="440967"/>
            <a:ext cx="10290400" cy="951200"/>
          </a:xfrm>
          <a:prstGeom prst="rect">
            <a:avLst/>
          </a:prstGeom>
        </p:spPr>
        <p:txBody>
          <a:bodyPr spcFirstLastPara="1" wrap="square" lIns="121705" tIns="121705" rIns="121705" bIns="121705" anchor="t" anchorCtr="0">
            <a:normAutofit/>
          </a:bodyPr>
          <a:lstStyle>
            <a:lvl1pPr lvl="0" algn="ctr">
              <a:spcBef>
                <a:spcPts val="0"/>
              </a:spcBef>
              <a:spcAft>
                <a:spcPts val="0"/>
              </a:spcAft>
              <a:buSzPts val="2800"/>
              <a:buNone/>
              <a:defRPr sz="5100">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62822" y="1884733"/>
            <a:ext cx="3876800"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62822" y="4119933"/>
            <a:ext cx="3876800" cy="9512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Clr>
                <a:srgbClr val="2B4C64"/>
              </a:buClr>
              <a:buSzPts val="2000"/>
              <a:buFont typeface="Alfa Slab One"/>
              <a:buNone/>
              <a:defRPr sz="3700">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700">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42022" y="2576433"/>
            <a:ext cx="4118400"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40822" y="4811633"/>
            <a:ext cx="4120800" cy="1177600"/>
          </a:xfrm>
          <a:prstGeom prst="rect">
            <a:avLst/>
          </a:prstGeom>
        </p:spPr>
        <p:txBody>
          <a:bodyPr spcFirstLastPara="1" wrap="square" lIns="121705" tIns="121705" rIns="121705" bIns="121705" anchor="t" anchorCtr="0">
            <a:normAutofit/>
          </a:bodyPr>
          <a:lstStyle>
            <a:lvl1pPr lvl="0" algn="ctr" rtl="0">
              <a:lnSpc>
                <a:spcPct val="100000"/>
              </a:lnSpc>
              <a:spcBef>
                <a:spcPts val="0"/>
              </a:spcBef>
              <a:spcAft>
                <a:spcPts val="0"/>
              </a:spcAft>
              <a:buSzPts val="1600"/>
              <a:buNone/>
              <a:defRPr sz="2100">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87153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50966" y="440967"/>
            <a:ext cx="10290400" cy="951200"/>
          </a:xfrm>
          <a:prstGeom prst="rect">
            <a:avLst/>
          </a:prstGeom>
        </p:spPr>
        <p:txBody>
          <a:bodyPr spcFirstLastPara="1" wrap="square" lIns="121705" tIns="121705" rIns="121705" bIns="121705" anchor="t" anchorCtr="0">
            <a:normAutofit/>
          </a:bodyPr>
          <a:lstStyle>
            <a:lvl1pPr lvl="0" algn="ctr" rtl="0">
              <a:spcBef>
                <a:spcPts val="0"/>
              </a:spcBef>
              <a:spcAft>
                <a:spcPts val="0"/>
              </a:spcAft>
              <a:buSzPts val="2800"/>
              <a:buNone/>
              <a:defRPr sz="5100">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2540" y="328600"/>
            <a:ext cx="13790195"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1" name="Google Shape;411;p17"/>
          <p:cNvGrpSpPr/>
          <p:nvPr/>
        </p:nvGrpSpPr>
        <p:grpSpPr>
          <a:xfrm>
            <a:off x="-239011" y="5937399"/>
            <a:ext cx="13259732"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47478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4"/>
        <p:cNvGrpSpPr/>
        <p:nvPr/>
      </p:nvGrpSpPr>
      <p:grpSpPr>
        <a:xfrm>
          <a:off x="0" y="0"/>
          <a:ext cx="0" cy="0"/>
          <a:chOff x="0" y="0"/>
          <a:chExt cx="0" cy="0"/>
        </a:xfrm>
      </p:grpSpPr>
      <p:sp>
        <p:nvSpPr>
          <p:cNvPr id="195" name="Google Shape;195;p6"/>
          <p:cNvSpPr/>
          <p:nvPr/>
        </p:nvSpPr>
        <p:spPr>
          <a:xfrm>
            <a:off x="-100967" y="5553940"/>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6"/>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6"/>
          <p:cNvSpPr txBox="1">
            <a:spLocks noGrp="1"/>
          </p:cNvSpPr>
          <p:nvPr>
            <p:ph type="title"/>
          </p:nvPr>
        </p:nvSpPr>
        <p:spPr>
          <a:xfrm>
            <a:off x="1147734" y="562300"/>
            <a:ext cx="98832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3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8" name="Google Shape;198;p6"/>
          <p:cNvGrpSpPr/>
          <p:nvPr/>
        </p:nvGrpSpPr>
        <p:grpSpPr>
          <a:xfrm rot="-5400000" flipH="1">
            <a:off x="-3541" y="171174"/>
            <a:ext cx="2654262" cy="2466446"/>
            <a:chOff x="817100" y="238125"/>
            <a:chExt cx="5912375" cy="5495644"/>
          </a:xfrm>
        </p:grpSpPr>
        <p:sp>
          <p:nvSpPr>
            <p:cNvPr id="199" name="Google Shape;199;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16" name="Google Shape;216;p6"/>
          <p:cNvGrpSpPr/>
          <p:nvPr/>
        </p:nvGrpSpPr>
        <p:grpSpPr>
          <a:xfrm rot="10800000">
            <a:off x="9453729" y="4316778"/>
            <a:ext cx="2654262" cy="2466445"/>
            <a:chOff x="817100" y="238125"/>
            <a:chExt cx="5912375" cy="5495644"/>
          </a:xfrm>
        </p:grpSpPr>
        <p:sp>
          <p:nvSpPr>
            <p:cNvPr id="217" name="Google Shape;217;p6"/>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6"/>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6"/>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6"/>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6"/>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6"/>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6"/>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6"/>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6"/>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6"/>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6"/>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6"/>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6"/>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6"/>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6"/>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6"/>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6"/>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7601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34"/>
        <p:cNvGrpSpPr/>
        <p:nvPr/>
      </p:nvGrpSpPr>
      <p:grpSpPr>
        <a:xfrm>
          <a:off x="0" y="0"/>
          <a:ext cx="0" cy="0"/>
          <a:chOff x="0" y="0"/>
          <a:chExt cx="0" cy="0"/>
        </a:xfrm>
      </p:grpSpPr>
      <p:sp>
        <p:nvSpPr>
          <p:cNvPr id="235" name="Google Shape;235;p7"/>
          <p:cNvSpPr/>
          <p:nvPr/>
        </p:nvSpPr>
        <p:spPr>
          <a:xfrm rot="5400000">
            <a:off x="-234015" y="-38686"/>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666" tIns="121666" rIns="121666" bIns="121666"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5" y="1290835"/>
            <a:ext cx="6186529" cy="568927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7"/>
          <p:cNvSpPr txBox="1">
            <a:spLocks noGrp="1"/>
          </p:cNvSpPr>
          <p:nvPr>
            <p:ph type="subTitle" idx="1"/>
          </p:nvPr>
        </p:nvSpPr>
        <p:spPr>
          <a:xfrm>
            <a:off x="6452200" y="1523202"/>
            <a:ext cx="4368800" cy="3811600"/>
          </a:xfrm>
          <a:prstGeom prst="rect">
            <a:avLst/>
          </a:prstGeom>
        </p:spPr>
        <p:txBody>
          <a:bodyPr spcFirstLastPara="1" wrap="square" lIns="121666" tIns="121666" rIns="121666" bIns="121666"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30" y="4257204"/>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9076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7" y="2763034"/>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7" y="2229667"/>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7" y="560934"/>
            <a:ext cx="7886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9" y="2150100"/>
            <a:ext cx="141360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2" name="Google Shape;342;p13"/>
          <p:cNvSpPr txBox="1">
            <a:spLocks noGrp="1"/>
          </p:cNvSpPr>
          <p:nvPr>
            <p:ph type="subTitle" idx="4"/>
          </p:nvPr>
        </p:nvSpPr>
        <p:spPr>
          <a:xfrm>
            <a:off x="2683967" y="46392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7" y="4105900"/>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9" y="3969234"/>
            <a:ext cx="141360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4" y="2168085"/>
            <a:ext cx="141360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48" name="Google Shape;348;p13"/>
          <p:cNvSpPr txBox="1">
            <a:spLocks noGrp="1"/>
          </p:cNvSpPr>
          <p:nvPr>
            <p:ph type="subTitle" idx="13"/>
          </p:nvPr>
        </p:nvSpPr>
        <p:spPr>
          <a:xfrm>
            <a:off x="7875500" y="46444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0" y="4111085"/>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4"/>
            <a:ext cx="1359600"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7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351" name="Google Shape;351;p13"/>
          <p:cNvSpPr/>
          <p:nvPr/>
        </p:nvSpPr>
        <p:spPr>
          <a:xfrm flipH="1">
            <a:off x="10489033" y="5250832"/>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3"/>
          <p:cNvSpPr/>
          <p:nvPr/>
        </p:nvSpPr>
        <p:spPr>
          <a:xfrm rot="10800000" flipH="1">
            <a:off x="-100967"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3"/>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3"/>
          <p:cNvSpPr/>
          <p:nvPr/>
        </p:nvSpPr>
        <p:spPr>
          <a:xfrm rot="10800000">
            <a:off x="9923307" y="6277566"/>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3"/>
          <p:cNvSpPr/>
          <p:nvPr/>
        </p:nvSpPr>
        <p:spPr>
          <a:xfrm rot="10800000">
            <a:off x="1830047" y="107910"/>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rot="10800000">
            <a:off x="160673" y="2940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rot="-7769342">
            <a:off x="670702" y="4592382"/>
            <a:ext cx="281621" cy="30102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3"/>
          <p:cNvSpPr/>
          <p:nvPr/>
        </p:nvSpPr>
        <p:spPr>
          <a:xfrm rot="-6939360">
            <a:off x="11419820"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3"/>
          <p:cNvSpPr/>
          <p:nvPr/>
        </p:nvSpPr>
        <p:spPr>
          <a:xfrm>
            <a:off x="127619" y="168780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3"/>
          <p:cNvSpPr/>
          <p:nvPr/>
        </p:nvSpPr>
        <p:spPr>
          <a:xfrm>
            <a:off x="381620" y="5311444"/>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3"/>
          <p:cNvSpPr/>
          <p:nvPr/>
        </p:nvSpPr>
        <p:spPr>
          <a:xfrm>
            <a:off x="245977" y="558896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470641" y="550294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p:nvPr/>
        </p:nvSpPr>
        <p:spPr>
          <a:xfrm>
            <a:off x="356120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3"/>
          <p:cNvSpPr/>
          <p:nvPr/>
        </p:nvSpPr>
        <p:spPr>
          <a:xfrm>
            <a:off x="-215391" y="3996391"/>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3"/>
          <p:cNvSpPr/>
          <p:nvPr/>
        </p:nvSpPr>
        <p:spPr>
          <a:xfrm>
            <a:off x="139656" y="424447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3"/>
          <p:cNvSpPr/>
          <p:nvPr/>
        </p:nvSpPr>
        <p:spPr>
          <a:xfrm>
            <a:off x="3166037" y="-9112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3"/>
          <p:cNvSpPr/>
          <p:nvPr/>
        </p:nvSpPr>
        <p:spPr>
          <a:xfrm>
            <a:off x="237132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3"/>
          <p:cNvSpPr/>
          <p:nvPr/>
        </p:nvSpPr>
        <p:spPr>
          <a:xfrm rot="10800000">
            <a:off x="11687838" y="4622363"/>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3"/>
          <p:cNvSpPr/>
          <p:nvPr/>
        </p:nvSpPr>
        <p:spPr>
          <a:xfrm rot="10800000">
            <a:off x="11670563" y="154474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3"/>
          <p:cNvSpPr/>
          <p:nvPr/>
        </p:nvSpPr>
        <p:spPr>
          <a:xfrm rot="10800000">
            <a:off x="11806207" y="126722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3"/>
          <p:cNvSpPr/>
          <p:nvPr/>
        </p:nvSpPr>
        <p:spPr>
          <a:xfrm rot="10800000">
            <a:off x="11670569" y="654867"/>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3"/>
          <p:cNvSpPr/>
          <p:nvPr/>
        </p:nvSpPr>
        <p:spPr>
          <a:xfrm rot="10800000">
            <a:off x="11581542" y="135325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3"/>
          <p:cNvSpPr/>
          <p:nvPr/>
        </p:nvSpPr>
        <p:spPr>
          <a:xfrm rot="10800000">
            <a:off x="849098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3"/>
          <p:cNvSpPr/>
          <p:nvPr/>
        </p:nvSpPr>
        <p:spPr>
          <a:xfrm rot="10800000">
            <a:off x="12030848" y="2688878"/>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3"/>
          <p:cNvSpPr/>
          <p:nvPr/>
        </p:nvSpPr>
        <p:spPr>
          <a:xfrm rot="10800000">
            <a:off x="11912527" y="261172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3"/>
          <p:cNvSpPr/>
          <p:nvPr/>
        </p:nvSpPr>
        <p:spPr>
          <a:xfrm rot="10800000">
            <a:off x="8649420" y="6776394"/>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3"/>
          <p:cNvSpPr/>
          <p:nvPr/>
        </p:nvSpPr>
        <p:spPr>
          <a:xfrm rot="10800000">
            <a:off x="968086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162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08"/>
        <p:cNvGrpSpPr/>
        <p:nvPr/>
      </p:nvGrpSpPr>
      <p:grpSpPr>
        <a:xfrm>
          <a:off x="0" y="0"/>
          <a:ext cx="0" cy="0"/>
          <a:chOff x="0" y="0"/>
          <a:chExt cx="0" cy="0"/>
        </a:xfrm>
      </p:grpSpPr>
      <p:sp>
        <p:nvSpPr>
          <p:cNvPr id="409" name="Google Shape;409;p15"/>
          <p:cNvSpPr/>
          <p:nvPr/>
        </p:nvSpPr>
        <p:spPr>
          <a:xfrm rot="-5400000">
            <a:off x="10607411" y="5179830"/>
            <a:ext cx="1886323" cy="173470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5"/>
          <p:cNvSpPr/>
          <p:nvPr/>
        </p:nvSpPr>
        <p:spPr>
          <a:xfrm rot="10800000" flipH="1">
            <a:off x="-184264" y="-129665"/>
            <a:ext cx="1818764" cy="167257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5"/>
          <p:cNvSpPr txBox="1">
            <a:spLocks noGrp="1"/>
          </p:cNvSpPr>
          <p:nvPr>
            <p:ph type="title"/>
          </p:nvPr>
        </p:nvSpPr>
        <p:spPr>
          <a:xfrm>
            <a:off x="1170034" y="560937"/>
            <a:ext cx="9825200" cy="661599"/>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5"/>
          <p:cNvSpPr txBox="1">
            <a:spLocks noGrp="1"/>
          </p:cNvSpPr>
          <p:nvPr>
            <p:ph type="subTitle" idx="1"/>
          </p:nvPr>
        </p:nvSpPr>
        <p:spPr>
          <a:xfrm>
            <a:off x="1015600" y="2161733"/>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3" name="Google Shape;413;p15"/>
          <p:cNvSpPr txBox="1">
            <a:spLocks noGrp="1"/>
          </p:cNvSpPr>
          <p:nvPr>
            <p:ph type="subTitle" idx="2"/>
          </p:nvPr>
        </p:nvSpPr>
        <p:spPr>
          <a:xfrm>
            <a:off x="1015600" y="1628367"/>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5"/>
          <p:cNvSpPr txBox="1">
            <a:spLocks noGrp="1"/>
          </p:cNvSpPr>
          <p:nvPr>
            <p:ph type="subTitle" idx="3"/>
          </p:nvPr>
        </p:nvSpPr>
        <p:spPr>
          <a:xfrm>
            <a:off x="1044375" y="5232001"/>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5" name="Google Shape;415;p15"/>
          <p:cNvSpPr txBox="1">
            <a:spLocks noGrp="1"/>
          </p:cNvSpPr>
          <p:nvPr>
            <p:ph type="subTitle" idx="4"/>
          </p:nvPr>
        </p:nvSpPr>
        <p:spPr>
          <a:xfrm>
            <a:off x="1044384" y="4698634"/>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5"/>
          <p:cNvSpPr txBox="1">
            <a:spLocks noGrp="1"/>
          </p:cNvSpPr>
          <p:nvPr>
            <p:ph type="subTitle" idx="5"/>
          </p:nvPr>
        </p:nvSpPr>
        <p:spPr>
          <a:xfrm>
            <a:off x="8476600" y="2161733"/>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7" name="Google Shape;417;p15"/>
          <p:cNvSpPr txBox="1">
            <a:spLocks noGrp="1"/>
          </p:cNvSpPr>
          <p:nvPr>
            <p:ph type="subTitle" idx="6"/>
          </p:nvPr>
        </p:nvSpPr>
        <p:spPr>
          <a:xfrm>
            <a:off x="8476600" y="1628367"/>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5"/>
          <p:cNvSpPr txBox="1">
            <a:spLocks noGrp="1"/>
          </p:cNvSpPr>
          <p:nvPr>
            <p:ph type="subTitle" idx="7"/>
          </p:nvPr>
        </p:nvSpPr>
        <p:spPr>
          <a:xfrm>
            <a:off x="1015600" y="3696868"/>
            <a:ext cx="2680000" cy="1001600"/>
          </a:xfrm>
          <a:prstGeom prst="rect">
            <a:avLst/>
          </a:prstGeom>
        </p:spPr>
        <p:txBody>
          <a:bodyPr spcFirstLastPara="1" wrap="square" lIns="121666" tIns="121666" rIns="121666" bIns="121666" anchor="t" anchorCtr="0">
            <a:noAutofit/>
          </a:bodyPr>
          <a:lstStyle>
            <a:lvl1pPr lvl="0" algn="r"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19" name="Google Shape;419;p15"/>
          <p:cNvSpPr txBox="1">
            <a:spLocks noGrp="1"/>
          </p:cNvSpPr>
          <p:nvPr>
            <p:ph type="subTitle" idx="8"/>
          </p:nvPr>
        </p:nvSpPr>
        <p:spPr>
          <a:xfrm>
            <a:off x="1015600" y="3163501"/>
            <a:ext cx="2680000" cy="533200"/>
          </a:xfrm>
          <a:prstGeom prst="rect">
            <a:avLst/>
          </a:prstGeom>
        </p:spPr>
        <p:txBody>
          <a:bodyPr spcFirstLastPara="1" wrap="square" lIns="121666" tIns="121666" rIns="121666" bIns="121666" anchor="t" anchorCtr="0">
            <a:noAutofit/>
          </a:bodyPr>
          <a:lstStyle>
            <a:lvl1pPr lvl="0" algn="r"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5"/>
          <p:cNvSpPr txBox="1">
            <a:spLocks noGrp="1"/>
          </p:cNvSpPr>
          <p:nvPr>
            <p:ph type="subTitle" idx="9"/>
          </p:nvPr>
        </p:nvSpPr>
        <p:spPr>
          <a:xfrm>
            <a:off x="8476600" y="5232001"/>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1" name="Google Shape;421;p15"/>
          <p:cNvSpPr txBox="1">
            <a:spLocks noGrp="1"/>
          </p:cNvSpPr>
          <p:nvPr>
            <p:ph type="subTitle" idx="13"/>
          </p:nvPr>
        </p:nvSpPr>
        <p:spPr>
          <a:xfrm>
            <a:off x="8476600" y="4698634"/>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5"/>
          <p:cNvSpPr txBox="1">
            <a:spLocks noGrp="1"/>
          </p:cNvSpPr>
          <p:nvPr>
            <p:ph type="subTitle" idx="14"/>
          </p:nvPr>
        </p:nvSpPr>
        <p:spPr>
          <a:xfrm>
            <a:off x="8476600" y="3696868"/>
            <a:ext cx="26800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23" name="Google Shape;423;p15"/>
          <p:cNvSpPr txBox="1">
            <a:spLocks noGrp="1"/>
          </p:cNvSpPr>
          <p:nvPr>
            <p:ph type="subTitle" idx="15"/>
          </p:nvPr>
        </p:nvSpPr>
        <p:spPr>
          <a:xfrm>
            <a:off x="8476600" y="3163501"/>
            <a:ext cx="26800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700">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4" name="Google Shape;424;p15"/>
          <p:cNvGrpSpPr/>
          <p:nvPr/>
        </p:nvGrpSpPr>
        <p:grpSpPr>
          <a:xfrm rot="5400000">
            <a:off x="9547637" y="171174"/>
            <a:ext cx="2654262" cy="2466446"/>
            <a:chOff x="817100" y="238125"/>
            <a:chExt cx="5912375" cy="5495644"/>
          </a:xfrm>
        </p:grpSpPr>
        <p:sp>
          <p:nvSpPr>
            <p:cNvPr id="425" name="Google Shape;425;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42" name="Google Shape;442;p15"/>
          <p:cNvGrpSpPr/>
          <p:nvPr/>
        </p:nvGrpSpPr>
        <p:grpSpPr>
          <a:xfrm rot="10800000" flipH="1">
            <a:off x="90373" y="4316778"/>
            <a:ext cx="2654262" cy="2466445"/>
            <a:chOff x="817100" y="238125"/>
            <a:chExt cx="5912375" cy="5495644"/>
          </a:xfrm>
        </p:grpSpPr>
        <p:sp>
          <p:nvSpPr>
            <p:cNvPr id="443" name="Google Shape;443;p15"/>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5"/>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5"/>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5"/>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5"/>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5"/>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5"/>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5"/>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5"/>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5"/>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5"/>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5"/>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5" name="Google Shape;455;p15"/>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5"/>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5"/>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5"/>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5"/>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0761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674242" y="5421040"/>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1"/>
          <p:cNvSpPr/>
          <p:nvPr/>
        </p:nvSpPr>
        <p:spPr>
          <a:xfrm rot="10800000" flipH="1">
            <a:off x="-100964" y="-90837"/>
            <a:ext cx="1688201"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1"/>
          <p:cNvSpPr txBox="1">
            <a:spLocks noGrp="1"/>
          </p:cNvSpPr>
          <p:nvPr>
            <p:ph type="title"/>
          </p:nvPr>
        </p:nvSpPr>
        <p:spPr>
          <a:xfrm>
            <a:off x="415600" y="559833"/>
            <a:ext cx="11360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47637" y="171174"/>
            <a:ext cx="2654262" cy="2466446"/>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5" name="Google Shape;625;p21"/>
          <p:cNvGrpSpPr/>
          <p:nvPr/>
        </p:nvGrpSpPr>
        <p:grpSpPr>
          <a:xfrm rot="10800000" flipH="1">
            <a:off x="90373" y="4316778"/>
            <a:ext cx="2654262"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7448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683"/>
        <p:cNvGrpSpPr/>
        <p:nvPr/>
      </p:nvGrpSpPr>
      <p:grpSpPr>
        <a:xfrm>
          <a:off x="0" y="0"/>
          <a:ext cx="0" cy="0"/>
          <a:chOff x="0" y="0"/>
          <a:chExt cx="0" cy="0"/>
        </a:xfrm>
      </p:grpSpPr>
      <p:sp>
        <p:nvSpPr>
          <p:cNvPr id="684" name="Google Shape;684;p23"/>
          <p:cNvSpPr/>
          <p:nvPr/>
        </p:nvSpPr>
        <p:spPr>
          <a:xfrm flipH="1">
            <a:off x="10674242" y="5421040"/>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23"/>
          <p:cNvSpPr/>
          <p:nvPr/>
        </p:nvSpPr>
        <p:spPr>
          <a:xfrm rot="10800000" flipH="1">
            <a:off x="-100966" y="-90926"/>
            <a:ext cx="1654043" cy="1521094"/>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23"/>
          <p:cNvSpPr txBox="1">
            <a:spLocks noGrp="1"/>
          </p:cNvSpPr>
          <p:nvPr>
            <p:ph type="title"/>
          </p:nvPr>
        </p:nvSpPr>
        <p:spPr>
          <a:xfrm>
            <a:off x="1978034" y="559767"/>
            <a:ext cx="82116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7" name="Google Shape;687;p23"/>
          <p:cNvGrpSpPr/>
          <p:nvPr/>
        </p:nvGrpSpPr>
        <p:grpSpPr>
          <a:xfrm rot="5400000">
            <a:off x="9547637" y="171174"/>
            <a:ext cx="2654262" cy="2466446"/>
            <a:chOff x="817100" y="238125"/>
            <a:chExt cx="5912375" cy="5495644"/>
          </a:xfrm>
        </p:grpSpPr>
        <p:sp>
          <p:nvSpPr>
            <p:cNvPr id="688" name="Google Shape;688;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05" name="Google Shape;705;p23"/>
          <p:cNvGrpSpPr/>
          <p:nvPr/>
        </p:nvGrpSpPr>
        <p:grpSpPr>
          <a:xfrm rot="10800000" flipH="1">
            <a:off x="90373" y="4316778"/>
            <a:ext cx="2654262" cy="2466445"/>
            <a:chOff x="817100" y="238125"/>
            <a:chExt cx="5912375" cy="5495644"/>
          </a:xfrm>
        </p:grpSpPr>
        <p:sp>
          <p:nvSpPr>
            <p:cNvPr id="706" name="Google Shape;706;p23"/>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23"/>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23"/>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3"/>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3"/>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3"/>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3"/>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3"/>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3"/>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3"/>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3"/>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3"/>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3"/>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3"/>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3"/>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3"/>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3"/>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5672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428136" y="15433"/>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3" name="Google Shape;923;p27"/>
          <p:cNvGrpSpPr/>
          <p:nvPr/>
        </p:nvGrpSpPr>
        <p:grpSpPr>
          <a:xfrm flipH="1">
            <a:off x="45864" y="2346809"/>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24324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90"/>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28"/>
          <p:cNvSpPr/>
          <p:nvPr/>
        </p:nvSpPr>
        <p:spPr>
          <a:xfrm rot="-2368478">
            <a:off x="10693012" y="2140321"/>
            <a:ext cx="278024" cy="291558"/>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28"/>
          <p:cNvSpPr/>
          <p:nvPr/>
        </p:nvSpPr>
        <p:spPr>
          <a:xfrm rot="10800000">
            <a:off x="11555765"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28"/>
          <p:cNvSpPr/>
          <p:nvPr/>
        </p:nvSpPr>
        <p:spPr>
          <a:xfrm rot="10800000">
            <a:off x="9996840" y="61829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28"/>
          <p:cNvSpPr/>
          <p:nvPr/>
        </p:nvSpPr>
        <p:spPr>
          <a:xfrm rot="10800000">
            <a:off x="1651496" y="363855"/>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28"/>
          <p:cNvSpPr/>
          <p:nvPr/>
        </p:nvSpPr>
        <p:spPr>
          <a:xfrm rot="10800000">
            <a:off x="160673" y="2940699"/>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28"/>
          <p:cNvSpPr/>
          <p:nvPr/>
        </p:nvSpPr>
        <p:spPr>
          <a:xfrm rot="10800000">
            <a:off x="1581473" y="42036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28"/>
          <p:cNvSpPr/>
          <p:nvPr/>
        </p:nvSpPr>
        <p:spPr>
          <a:xfrm rot="10800000">
            <a:off x="10300306" y="1859932"/>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28"/>
          <p:cNvSpPr/>
          <p:nvPr/>
        </p:nvSpPr>
        <p:spPr>
          <a:xfrm rot="10800000" flipH="1">
            <a:off x="1326417" y="2616865"/>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28"/>
          <p:cNvSpPr/>
          <p:nvPr/>
        </p:nvSpPr>
        <p:spPr>
          <a:xfrm rot="10800000" flipH="1">
            <a:off x="1529617" y="28200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28"/>
          <p:cNvSpPr/>
          <p:nvPr/>
        </p:nvSpPr>
        <p:spPr>
          <a:xfrm rot="10800000" flipH="1">
            <a:off x="261484" y="16972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28"/>
          <p:cNvSpPr/>
          <p:nvPr/>
        </p:nvSpPr>
        <p:spPr>
          <a:xfrm rot="10800000" flipH="1">
            <a:off x="940251" y="5568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28"/>
          <p:cNvSpPr/>
          <p:nvPr/>
        </p:nvSpPr>
        <p:spPr>
          <a:xfrm rot="10800000" flipH="1">
            <a:off x="424550" y="49330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28"/>
          <p:cNvSpPr/>
          <p:nvPr/>
        </p:nvSpPr>
        <p:spPr>
          <a:xfrm rot="10800000" flipH="1">
            <a:off x="643151" y="515484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28"/>
          <p:cNvSpPr/>
          <p:nvPr/>
        </p:nvSpPr>
        <p:spPr>
          <a:xfrm rot="10800000" flipH="1">
            <a:off x="363284" y="557988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28"/>
          <p:cNvSpPr/>
          <p:nvPr/>
        </p:nvSpPr>
        <p:spPr>
          <a:xfrm rot="10800000" flipH="1">
            <a:off x="11352150" y="6115847"/>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28"/>
          <p:cNvSpPr/>
          <p:nvPr/>
        </p:nvSpPr>
        <p:spPr>
          <a:xfrm rot="10800000" flipH="1">
            <a:off x="10697884" y="3887347"/>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28"/>
          <p:cNvSpPr/>
          <p:nvPr/>
        </p:nvSpPr>
        <p:spPr>
          <a:xfrm rot="10800000" flipH="1">
            <a:off x="11830417" y="1493213"/>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28"/>
          <p:cNvSpPr/>
          <p:nvPr/>
        </p:nvSpPr>
        <p:spPr>
          <a:xfrm rot="10800000" flipH="1">
            <a:off x="11555751" y="114108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28"/>
          <p:cNvSpPr/>
          <p:nvPr/>
        </p:nvSpPr>
        <p:spPr>
          <a:xfrm rot="10800000" flipH="1">
            <a:off x="11453951" y="543841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666" tIns="121666" rIns="121666" bIns="121666"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1820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6"/>
            <a:ext cx="11360800" cy="763600"/>
          </a:xfrm>
          <a:prstGeom prst="rect">
            <a:avLst/>
          </a:prstGeom>
          <a:noFill/>
          <a:ln>
            <a:noFill/>
          </a:ln>
        </p:spPr>
        <p:txBody>
          <a:bodyPr spcFirstLastPara="1" wrap="square" lIns="121666" tIns="121666" rIns="121666" bIns="121666" anchor="t" anchorCtr="0">
            <a:noAutofit/>
          </a:bodyPr>
          <a:lstStyle>
            <a:lvl1pPr lvl="0" algn="ctr">
              <a:spcBef>
                <a:spcPts val="0"/>
              </a:spcBef>
              <a:spcAft>
                <a:spcPts val="0"/>
              </a:spcAft>
              <a:buClr>
                <a:schemeClr val="dk1"/>
              </a:buClr>
              <a:buSzPts val="2700"/>
              <a:buFont typeface="Luckiest Guy"/>
              <a:buNone/>
              <a:defRPr sz="27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8"/>
            <a:ext cx="11360800" cy="3298800"/>
          </a:xfrm>
          <a:prstGeom prst="rect">
            <a:avLst/>
          </a:prstGeom>
          <a:noFill/>
          <a:ln>
            <a:noFill/>
          </a:ln>
        </p:spPr>
        <p:txBody>
          <a:bodyPr spcFirstLastPara="1" wrap="square" lIns="121666" tIns="121666" rIns="121666" bIns="121666"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296611" y="6217625"/>
            <a:ext cx="731600" cy="524799"/>
          </a:xfrm>
          <a:prstGeom prst="rect">
            <a:avLst/>
          </a:prstGeom>
          <a:noFill/>
          <a:ln>
            <a:noFill/>
          </a:ln>
        </p:spPr>
        <p:txBody>
          <a:bodyPr spcFirstLastPara="1" wrap="square" lIns="121666" tIns="121666" rIns="121666" bIns="121666"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pPr>
            <a:fld id="{00000000-1234-1234-1234-123412341234}" type="slidenum">
              <a:rPr lang="en" kern="0" smtClean="0">
                <a:solidFill>
                  <a:srgbClr val="45127E"/>
                </a:solidFill>
                <a:cs typeface="Arial"/>
                <a:sym typeface="Arial"/>
              </a:rPr>
              <a:pPr>
                <a:buClr>
                  <a:srgbClr val="000000"/>
                </a:buClr>
              </a:pPr>
              <a:t>‹#›</a:t>
            </a:fld>
            <a:endParaRPr lang="en" kern="0">
              <a:solidFill>
                <a:srgbClr val="45127E"/>
              </a:solidFill>
              <a:cs typeface="Arial"/>
              <a:sym typeface="Arial"/>
            </a:endParaRPr>
          </a:p>
        </p:txBody>
      </p:sp>
    </p:spTree>
    <p:extLst>
      <p:ext uri="{BB962C8B-B14F-4D97-AF65-F5344CB8AC3E}">
        <p14:creationId xmlns:p14="http://schemas.microsoft.com/office/powerpoint/2010/main" val="272978107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2"/>
            <a:ext cx="12161838" cy="3022600"/>
          </a:xfrm>
          <a:prstGeom prst="rect">
            <a:avLst/>
          </a:prstGeom>
          <a:solidFill>
            <a:srgbClr val="0086EA"/>
          </a:solidFill>
          <a:effectLst>
            <a:glow rad="50800">
              <a:schemeClr val="accent5">
                <a:satMod val="175000"/>
                <a:alpha val="18000"/>
              </a:schemeClr>
            </a:glow>
          </a:effectLst>
        </p:spPr>
        <p:txBody>
          <a:bodyPr vert="horz" lIns="91267" tIns="45634" rIns="91267" bIns="45634"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
                <a:srgbClr val="000000"/>
              </a:buClr>
            </a:pPr>
            <a:endParaRPr lang="en-US" sz="10600" b="1">
              <a:solidFill>
                <a:srgbClr val="0070C0"/>
              </a:solidFill>
              <a:latin typeface="Arial-Rounded" pitchFamily="34" charset="0"/>
              <a:ea typeface="Arial-Rounded" pitchFamily="34" charset="0"/>
              <a:cs typeface="Arial-Rounded" pitchFamily="34" charset="0"/>
              <a:sym typeface="Arial"/>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44467"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6" y="1254922"/>
            <a:ext cx="8330789"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596" y="4205201"/>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 y="2623006"/>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0"/>
            <a:ext cx="12161838" cy="16934"/>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554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0"/>
        <p:cNvGrpSpPr/>
        <p:nvPr/>
      </p:nvGrpSpPr>
      <p:grpSpPr>
        <a:xfrm>
          <a:off x="0" y="0"/>
          <a:ext cx="0" cy="0"/>
          <a:chOff x="0" y="0"/>
          <a:chExt cx="0" cy="0"/>
        </a:xfrm>
      </p:grpSpPr>
      <p:sp>
        <p:nvSpPr>
          <p:cNvPr id="14" name="Title 1"/>
          <p:cNvSpPr txBox="1">
            <a:spLocks/>
          </p:cNvSpPr>
          <p:nvPr/>
        </p:nvSpPr>
        <p:spPr>
          <a:xfrm>
            <a:off x="166420" y="4419601"/>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ngôi sao</a:t>
            </a:r>
          </a:p>
        </p:txBody>
      </p:sp>
      <p:sp>
        <p:nvSpPr>
          <p:cNvPr id="15" name="Title 1"/>
          <p:cNvSpPr txBox="1">
            <a:spLocks/>
          </p:cNvSpPr>
          <p:nvPr/>
        </p:nvSpPr>
        <p:spPr>
          <a:xfrm>
            <a:off x="3345750" y="4310588"/>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quả táo</a:t>
            </a:r>
          </a:p>
        </p:txBody>
      </p:sp>
      <p:sp>
        <p:nvSpPr>
          <p:cNvPr id="16" name="Title 1"/>
          <p:cNvSpPr txBox="1">
            <a:spLocks/>
          </p:cNvSpPr>
          <p:nvPr/>
        </p:nvSpPr>
        <p:spPr>
          <a:xfrm>
            <a:off x="6509658" y="4310589"/>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cái kẹo</a:t>
            </a:r>
          </a:p>
        </p:txBody>
      </p:sp>
      <p:sp>
        <p:nvSpPr>
          <p:cNvPr id="17" name="Title 1"/>
          <p:cNvSpPr txBox="1">
            <a:spLocks/>
          </p:cNvSpPr>
          <p:nvPr/>
        </p:nvSpPr>
        <p:spPr>
          <a:xfrm>
            <a:off x="8915400" y="4310589"/>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ao bèo</a:t>
            </a:r>
          </a:p>
        </p:txBody>
      </p:sp>
      <p:pic>
        <p:nvPicPr>
          <p:cNvPr id="18"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784" y="1956482"/>
            <a:ext cx="213946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Mơ thấy quả táo đánh con g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956483"/>
            <a:ext cx="2873256" cy="2168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8973"/>
          <a:stretch/>
        </p:blipFill>
        <p:spPr bwMode="auto">
          <a:xfrm>
            <a:off x="596168" y="1956482"/>
            <a:ext cx="2176256" cy="2139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o Bèo Chùa Đồng Kỵ | Xanh quá trời ạh! | Nguyễn Thị Nguyệt | Flick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1606" y="1956482"/>
            <a:ext cx="2852620" cy="213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46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7" name="Title 1"/>
          <p:cNvSpPr txBox="1">
            <a:spLocks/>
          </p:cNvSpPr>
          <p:nvPr/>
        </p:nvSpPr>
        <p:spPr>
          <a:xfrm>
            <a:off x="166420" y="5635295"/>
            <a:ext cx="325581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ngôi sao</a:t>
            </a:r>
          </a:p>
        </p:txBody>
      </p:sp>
      <p:sp>
        <p:nvSpPr>
          <p:cNvPr id="13" name="Title 1"/>
          <p:cNvSpPr txBox="1">
            <a:spLocks/>
          </p:cNvSpPr>
          <p:nvPr/>
        </p:nvSpPr>
        <p:spPr>
          <a:xfrm>
            <a:off x="3345750" y="55262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quả táo</a:t>
            </a:r>
          </a:p>
        </p:txBody>
      </p:sp>
      <p:sp>
        <p:nvSpPr>
          <p:cNvPr id="14" name="Title 1"/>
          <p:cNvSpPr txBox="1">
            <a:spLocks/>
          </p:cNvSpPr>
          <p:nvPr/>
        </p:nvSpPr>
        <p:spPr>
          <a:xfrm>
            <a:off x="6509658" y="5526284"/>
            <a:ext cx="2539830"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cái kẹo</a:t>
            </a:r>
          </a:p>
        </p:txBody>
      </p:sp>
      <p:sp>
        <p:nvSpPr>
          <p:cNvPr id="15" name="Title 1"/>
          <p:cNvSpPr txBox="1">
            <a:spLocks/>
          </p:cNvSpPr>
          <p:nvPr/>
        </p:nvSpPr>
        <p:spPr>
          <a:xfrm>
            <a:off x="8915400" y="5526284"/>
            <a:ext cx="3073194"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ao bèo</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014" y="-381000"/>
            <a:ext cx="4507259" cy="4868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08" y="3757729"/>
            <a:ext cx="11024597" cy="176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69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69277" y="76201"/>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Hướng dẫn viết bảng</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4</a:t>
              </a:r>
            </a:p>
          </p:txBody>
        </p:sp>
      </p:grpSp>
      <p:sp>
        <p:nvSpPr>
          <p:cNvPr id="7" name="TextBox 6"/>
          <p:cNvSpPr txBox="1"/>
          <p:nvPr/>
        </p:nvSpPr>
        <p:spPr>
          <a:xfrm>
            <a:off x="1301686" y="1628776"/>
            <a:ext cx="8051865" cy="4524118"/>
          </a:xfrm>
          <a:prstGeom prst="rect">
            <a:avLst/>
          </a:prstGeom>
          <a:noFill/>
        </p:spPr>
        <p:txBody>
          <a:bodyPr wrap="square" lIns="121725" tIns="60862" rIns="121725" bIns="60862" rtlCol="0">
            <a:spAutoFit/>
          </a:bodyPr>
          <a:lstStyle/>
          <a:p>
            <a:pPr>
              <a:buClr>
                <a:srgbClr val="000000"/>
              </a:buClr>
            </a:pPr>
            <a:r>
              <a:rPr lang="en-US" sz="28600" kern="0">
                <a:solidFill>
                  <a:srgbClr val="FF0000"/>
                </a:solidFill>
                <a:latin typeface="HP001 4 hàng" pitchFamily="34" charset="0"/>
                <a:cs typeface="Arial"/>
                <a:sym typeface="Arial"/>
              </a:rPr>
              <a:t>ao </a:t>
            </a:r>
          </a:p>
        </p:txBody>
      </p:sp>
      <p:sp>
        <p:nvSpPr>
          <p:cNvPr id="8" name="TextBox 7"/>
          <p:cNvSpPr txBox="1"/>
          <p:nvPr/>
        </p:nvSpPr>
        <p:spPr>
          <a:xfrm>
            <a:off x="6534150" y="3009901"/>
            <a:ext cx="8374922" cy="2277349"/>
          </a:xfrm>
          <a:prstGeom prst="rect">
            <a:avLst/>
          </a:prstGeom>
          <a:noFill/>
        </p:spPr>
        <p:txBody>
          <a:bodyPr wrap="square" lIns="121725" tIns="60862" rIns="121725" bIns="60862" rtlCol="0">
            <a:spAutoFit/>
          </a:bodyPr>
          <a:lstStyle/>
          <a:p>
            <a:pPr>
              <a:buClr>
                <a:srgbClr val="000000"/>
              </a:buClr>
            </a:pPr>
            <a:r>
              <a:rPr lang="en-US" sz="14000" kern="0">
                <a:solidFill>
                  <a:srgbClr val="FF0000"/>
                </a:solidFill>
                <a:latin typeface="HP001 4 hàng" pitchFamily="34" charset="0"/>
                <a:cs typeface="Arial"/>
                <a:sym typeface="Arial"/>
              </a:rPr>
              <a:t>ao   </a:t>
            </a:r>
          </a:p>
        </p:txBody>
      </p:sp>
    </p:spTree>
    <p:extLst>
      <p:ext uri="{BB962C8B-B14F-4D97-AF65-F5344CB8AC3E}">
        <p14:creationId xmlns:p14="http://schemas.microsoft.com/office/powerpoint/2010/main" val="1275238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pic>
        <p:nvPicPr>
          <p:cNvPr id="4" name="A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69117" y="44595"/>
            <a:ext cx="11724830" cy="4390737"/>
          </a:xfrm>
        </p:spPr>
      </p:pic>
    </p:spTree>
    <p:extLst>
      <p:ext uri="{BB962C8B-B14F-4D97-AF65-F5344CB8AC3E}">
        <p14:creationId xmlns:p14="http://schemas.microsoft.com/office/powerpoint/2010/main" val="716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30477"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2478" y="1628776"/>
            <a:ext cx="8374922" cy="4524118"/>
          </a:xfrm>
          <a:prstGeom prst="rect">
            <a:avLst/>
          </a:prstGeom>
          <a:noFill/>
        </p:spPr>
        <p:txBody>
          <a:bodyPr wrap="square" lIns="121725" tIns="60862" rIns="121725" bIns="60862" rtlCol="0">
            <a:spAutoFit/>
          </a:bodyPr>
          <a:lstStyle/>
          <a:p>
            <a:pPr>
              <a:buClr>
                <a:srgbClr val="000000"/>
              </a:buClr>
            </a:pPr>
            <a:r>
              <a:rPr lang="en-US" sz="28600" kern="0">
                <a:solidFill>
                  <a:srgbClr val="FF0000"/>
                </a:solidFill>
                <a:latin typeface="HP001 4 hàng" pitchFamily="34" charset="0"/>
                <a:cs typeface="Arial"/>
                <a:sym typeface="Arial"/>
              </a:rPr>
              <a:t>eo</a:t>
            </a:r>
          </a:p>
        </p:txBody>
      </p:sp>
      <p:sp>
        <p:nvSpPr>
          <p:cNvPr id="8" name="TextBox 7"/>
          <p:cNvSpPr txBox="1"/>
          <p:nvPr/>
        </p:nvSpPr>
        <p:spPr>
          <a:xfrm>
            <a:off x="6534150" y="3009901"/>
            <a:ext cx="8374922" cy="2277349"/>
          </a:xfrm>
          <a:prstGeom prst="rect">
            <a:avLst/>
          </a:prstGeom>
          <a:noFill/>
        </p:spPr>
        <p:txBody>
          <a:bodyPr wrap="square" lIns="121725" tIns="60862" rIns="121725" bIns="60862" rtlCol="0">
            <a:spAutoFit/>
          </a:bodyPr>
          <a:lstStyle/>
          <a:p>
            <a:pPr>
              <a:buClr>
                <a:srgbClr val="000000"/>
              </a:buClr>
            </a:pPr>
            <a:r>
              <a:rPr lang="en-US" sz="14000" kern="0">
                <a:solidFill>
                  <a:srgbClr val="FF0000"/>
                </a:solidFill>
                <a:latin typeface="HP001 4 hàng" pitchFamily="34" charset="0"/>
                <a:cs typeface="Arial"/>
                <a:sym typeface="Arial"/>
              </a:rPr>
              <a:t>eo  </a:t>
            </a:r>
          </a:p>
        </p:txBody>
      </p:sp>
    </p:spTree>
    <p:extLst>
      <p:ext uri="{BB962C8B-B14F-4D97-AF65-F5344CB8AC3E}">
        <p14:creationId xmlns:p14="http://schemas.microsoft.com/office/powerpoint/2010/main" val="2249549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1273" y="5145658"/>
            <a:ext cx="2709556" cy="1712343"/>
          </a:xfrm>
          <a:prstGeom prst="rect">
            <a:avLst/>
          </a:prstGeom>
        </p:spPr>
      </p:pic>
      <p:pic>
        <p:nvPicPr>
          <p:cNvPr id="3" name="EO.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7090" y="105064"/>
            <a:ext cx="11676232" cy="4390737"/>
          </a:xfrm>
        </p:spPr>
      </p:pic>
    </p:spTree>
    <p:extLst>
      <p:ext uri="{BB962C8B-B14F-4D97-AF65-F5344CB8AC3E}">
        <p14:creationId xmlns:p14="http://schemas.microsoft.com/office/powerpoint/2010/main" val="31072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244991" y="322738"/>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TextBox 9"/>
          <p:cNvSpPr txBox="1"/>
          <p:nvPr/>
        </p:nvSpPr>
        <p:spPr>
          <a:xfrm>
            <a:off x="530882" y="1183168"/>
            <a:ext cx="9171053" cy="4539506"/>
          </a:xfrm>
          <a:prstGeom prst="rect">
            <a:avLst/>
          </a:prstGeom>
          <a:noFill/>
        </p:spPr>
        <p:txBody>
          <a:bodyPr wrap="square" lIns="121725" tIns="60862" rIns="121725" bIns="60862" rtlCol="0">
            <a:spAutoFit/>
          </a:bodyPr>
          <a:lstStyle/>
          <a:p>
            <a:pPr>
              <a:buClr>
                <a:srgbClr val="000000"/>
              </a:buClr>
            </a:pPr>
            <a:r>
              <a:rPr lang="en-US" sz="28700" kern="0">
                <a:solidFill>
                  <a:srgbClr val="FF0000"/>
                </a:solidFill>
                <a:latin typeface="HP001 4 hàng" pitchFamily="34" charset="0"/>
                <a:cs typeface="Arial"/>
                <a:sym typeface="Arial"/>
              </a:rPr>
              <a:t>sao</a:t>
            </a:r>
          </a:p>
        </p:txBody>
      </p:sp>
      <p:pic>
        <p:nvPicPr>
          <p:cNvPr id="15"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38501" y="-174498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607638" y="2570877"/>
            <a:ext cx="8374922" cy="2277349"/>
          </a:xfrm>
          <a:prstGeom prst="rect">
            <a:avLst/>
          </a:prstGeom>
          <a:noFill/>
        </p:spPr>
        <p:txBody>
          <a:bodyPr wrap="square" lIns="121725" tIns="60862" rIns="121725" bIns="60862" rtlCol="0">
            <a:spAutoFit/>
          </a:bodyPr>
          <a:lstStyle/>
          <a:p>
            <a:pPr>
              <a:buClr>
                <a:srgbClr val="000000"/>
              </a:buClr>
            </a:pPr>
            <a:r>
              <a:rPr lang="en-US" sz="14000" kern="0">
                <a:solidFill>
                  <a:srgbClr val="FF0000"/>
                </a:solidFill>
                <a:latin typeface="HP001 4 hàng" pitchFamily="34" charset="0"/>
                <a:cs typeface="Arial"/>
                <a:sym typeface="Arial"/>
              </a:rPr>
              <a:t>sao</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pic>
        <p:nvPicPr>
          <p:cNvPr id="18"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092972" y="-1524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46122" y="-3429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78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7.04477E-6 -2.59259E-6 L 0.03016 -0.08217 L 0.05078 -0.15 L 0.06149 -0.19328 L 0.06645 -0.21203 L 0.0671 -0.22986 L 0.05953 -0.23981 L 0.05391 -0.23541 L 0.05143 -0.22546 L 0.05391 -0.21203 L 0.06201 -0.19537 L 0.08655 -0.15555 L 0.09908 -0.13426 L 0.10717 -0.11319 L 0.11213 -0.09537 L 0.11213 -0.07662 L 0.10965 -0.05555 L 0.10156 -0.02986 L 0.09216 -0.01203 L 0.07584 -2.59259E-6 C 0.07193 -2.59259E-6 0.06788 -2.59259E-6 0.06397 -2.59259E-6 L 0.05143 -0.00648 L 0.04386 -0.01435 L 0.03577 -0.0287 " pathEditMode="relative" ptsTypes="AAAAAAAAAAAAAAAAAAAfAAAA">
                                      <p:cBhvr>
                                        <p:cTn id="11" dur="8500" fill="hold"/>
                                        <p:tgtEl>
                                          <p:spTgt spid="17"/>
                                        </p:tgtEl>
                                        <p:attrNameLst>
                                          <p:attrName>ppt_x</p:attrName>
                                          <p:attrName>ppt_y</p:attrName>
                                        </p:attrNameLst>
                                      </p:cBhvr>
                                    </p:animMotion>
                                  </p:childTnLst>
                                </p:cTn>
                              </p:par>
                            </p:childTnLst>
                          </p:cTn>
                        </p:par>
                        <p:par>
                          <p:cTn id="12" fill="hold">
                            <p:stCondLst>
                              <p:cond delay="90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9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10000"/>
                            </p:stCondLst>
                            <p:childTnLst>
                              <p:par>
                                <p:cTn id="21" presetID="0" presetClass="path" presetSubtype="0" accel="50000" decel="50000" fill="hold" nodeType="afterEffect">
                                  <p:stCondLst>
                                    <p:cond delay="0"/>
                                  </p:stCondLst>
                                  <p:childTnLst>
                                    <p:animMotion origin="layout" path="M 2.61097E-7 -1.48148E-6 L -0.00679 -0.01296 L -0.01149 -0.01944 L -0.01828 -0.02407 L -0.02611 -0.02593 L -0.03395 -0.025 L -0.04178 -0.02037 L -0.04961 -0.01389 L -0.0564 -0.00278 L -0.06267 0.01018 L -0.06789 0.025 L -0.07207 0.04444 L -0.07363 0.06759 L -0.07311 0.08796 L -0.07155 0.10463 L -0.06789 0.12315 L -0.06267 0.13704 L -0.05745 0.15 L -0.05014 0.16018 L -0.04282 0.16574 L -0.03865 0.16944 L -0.02716 0.1713 L -0.01985 0.16852 L -0.01149 0.16204 L -0.00262 0.14815 L 0.00469 0.13241 L 0.00783 0.12222 L 0.01044 0.11111 L 0.01305 0.09074 L 0.01253 0.07315 L 0.01148 0.05185 L 0.00939 0.03333 L 0.00626 0.01944 L 0.00313 0.00833 L 2.61097E-7 -1.48148E-6 Z " pathEditMode="relative" ptsTypes="AAAAAAAAAAAAAAAAAAAAAAAAAAAAAAAAAAA">
                                      <p:cBhvr>
                                        <p:cTn id="22" dur="7000" fill="hold"/>
                                        <p:tgtEl>
                                          <p:spTgt spid="18"/>
                                        </p:tgtEl>
                                        <p:attrNameLst>
                                          <p:attrName>ppt_x</p:attrName>
                                          <p:attrName>ppt_y</p:attrName>
                                        </p:attrNameLst>
                                      </p:cBhvr>
                                    </p:animMotion>
                                  </p:childTnLst>
                                </p:cTn>
                              </p:par>
                            </p:childTnLst>
                          </p:cTn>
                        </p:par>
                        <p:par>
                          <p:cTn id="23" fill="hold">
                            <p:stCondLst>
                              <p:cond delay="17000"/>
                            </p:stCondLst>
                            <p:childTnLst>
                              <p:par>
                                <p:cTn id="24" presetID="10" presetClass="exit" presetSubtype="0" fill="hold" nodeType="afterEffect">
                                  <p:stCondLst>
                                    <p:cond delay="0"/>
                                  </p:stCondLst>
                                  <p:childTnLst>
                                    <p:animEffect transition="out" filter="fade">
                                      <p:cBhvr>
                                        <p:cTn id="25" dur="10"/>
                                        <p:tgtEl>
                                          <p:spTgt spid="18"/>
                                        </p:tgtEl>
                                      </p:cBhvr>
                                    </p:animEffect>
                                    <p:set>
                                      <p:cBhvr>
                                        <p:cTn id="26" dur="1" fill="hold">
                                          <p:stCondLst>
                                            <p:cond delay="9"/>
                                          </p:stCondLst>
                                        </p:cTn>
                                        <p:tgtEl>
                                          <p:spTgt spid="18"/>
                                        </p:tgtEl>
                                        <p:attrNameLst>
                                          <p:attrName>style.visibility</p:attrName>
                                        </p:attrNameLst>
                                      </p:cBhvr>
                                      <p:to>
                                        <p:strVal val="hidden"/>
                                      </p:to>
                                    </p:set>
                                  </p:childTnLst>
                                </p:cTn>
                              </p:par>
                            </p:childTnLst>
                          </p:cTn>
                        </p:par>
                        <p:par>
                          <p:cTn id="27" fill="hold">
                            <p:stCondLst>
                              <p:cond delay="1701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7510"/>
                            </p:stCondLst>
                            <p:childTnLst>
                              <p:par>
                                <p:cTn id="32" presetID="0" presetClass="path" presetSubtype="0" accel="50000" decel="50000" fill="hold" nodeType="afterEffect">
                                  <p:stCondLst>
                                    <p:cond delay="0"/>
                                  </p:stCondLst>
                                  <p:childTnLst>
                                    <p:animMotion origin="layout" path="M -1.78021E-6 -7.40741E-7 L 0.00078 0.15972 L 0.00078 0.17847 L 0.00235 0.1882 L 0.00548 0.19861 L 0.00979 0.20278 L 0.01449 0.20486 L 0.02114 0.20486 L 0.02858 0.20209 L 0.03602 0.19097 L 0.0462 0.16875 L 0.05521 0.14167 L 0.06187 0.10903 L 0.065 0.07222 L 0.07087 0.04861 L 0.07909 0.03125 L 0.08771 0.01945 L 0.0971 0.01111 L 0.10807 0.00903 L 0.11864 0.01181 L 0.12725 0.01597 L 0.13469 0.025 L 0.12138 0.0125 L 0.11159 0.00972 L 0.09984 0.01042 L 0.0834 0.02361 L 0.07518 0.03959 L 0.06852 0.05625 L 0.06421 0.08195 L 0.06304 0.10625 L 0.06382 0.13056 L 0.06696 0.15209 L 0.07205 0.16875 L 0.07792 0.18334 L 0.08379 0.19306 L 0.09319 0.20139 L 0.10063 0.20695 L 0.11237 0.20764 L 0.12138 0.20278 L 0.13117 0.19584 L 0.14096 0.17986 L 0.14722 0.1625 L 0.15192 0.14097 L 0.15427 0.11806 L 0.15309 0.08611 L 0.14879 0.06389 L 0.14096 0.03959 L 0.13156 0.02014 " pathEditMode="relative" ptsTypes="AAAAAAAAAAAAAAAAAAAAAAAAAAAAAAAAAAAAAAAAAAAAAAAA">
                                      <p:cBhvr>
                                        <p:cTn id="33" dur="13000" fill="hold"/>
                                        <p:tgtEl>
                                          <p:spTgt spid="15"/>
                                        </p:tgtEl>
                                        <p:attrNameLst>
                                          <p:attrName>ppt_x</p:attrName>
                                          <p:attrName>ppt_y</p:attrName>
                                        </p:attrNameLst>
                                      </p:cBhvr>
                                    </p:animMotion>
                                  </p:childTnLst>
                                </p:cTn>
                              </p:par>
                            </p:childTnLst>
                          </p:cTn>
                        </p:par>
                        <p:par>
                          <p:cTn id="34" fill="hold">
                            <p:stCondLst>
                              <p:cond delay="30510"/>
                            </p:stCondLst>
                            <p:childTnLst>
                              <p:par>
                                <p:cTn id="35" presetID="2" presetClass="exit" presetSubtype="4" fill="hold" nodeType="after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ppt_x"/>
                                          </p:val>
                                        </p:tav>
                                      </p:tavLst>
                                    </p:anim>
                                    <p:anim calcmode="lin" valueType="num">
                                      <p:cBhvr additive="base">
                                        <p:cTn id="37" dur="500"/>
                                        <p:tgtEl>
                                          <p:spTgt spid="15"/>
                                        </p:tgtEl>
                                        <p:attrNameLst>
                                          <p:attrName>ppt_y</p:attrName>
                                        </p:attrNameLst>
                                      </p:cBhvr>
                                      <p:tavLst>
                                        <p:tav tm="0">
                                          <p:val>
                                            <p:strVal val="ppt_y"/>
                                          </p:val>
                                        </p:tav>
                                        <p:tav tm="100000">
                                          <p:val>
                                            <p:strVal val="1+ppt_h/2"/>
                                          </p:val>
                                        </p:tav>
                                      </p:tavLst>
                                    </p:anim>
                                    <p:set>
                                      <p:cBhvr>
                                        <p:cTn id="38" dur="1" fill="hold">
                                          <p:stCondLst>
                                            <p:cond delay="499"/>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nvPr>
        </p:nvGraphicFramePr>
        <p:xfrm>
          <a:off x="230477" y="8382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363" y="-20081"/>
            <a:ext cx="2709556" cy="1712343"/>
          </a:xfrm>
          <a:prstGeom prst="rect">
            <a:avLst/>
          </a:prstGeom>
        </p:spPr>
      </p:pic>
      <p:sp>
        <p:nvSpPr>
          <p:cNvPr id="16" name="TextBox 15"/>
          <p:cNvSpPr txBox="1"/>
          <p:nvPr/>
        </p:nvSpPr>
        <p:spPr>
          <a:xfrm>
            <a:off x="-794147" y="1689844"/>
            <a:ext cx="6852047" cy="4539506"/>
          </a:xfrm>
          <a:prstGeom prst="rect">
            <a:avLst/>
          </a:prstGeom>
          <a:noFill/>
        </p:spPr>
        <p:txBody>
          <a:bodyPr wrap="square" lIns="121725" tIns="60862" rIns="121725" bIns="60862" rtlCol="0">
            <a:spAutoFit/>
          </a:bodyPr>
          <a:lstStyle/>
          <a:p>
            <a:pPr algn="ctr">
              <a:buClr>
                <a:srgbClr val="000000"/>
              </a:buClr>
            </a:pPr>
            <a:r>
              <a:rPr lang="el-GR" sz="28700" kern="0">
                <a:solidFill>
                  <a:srgbClr val="FF0000"/>
                </a:solidFill>
                <a:latin typeface="HP001 4 hàng" pitchFamily="34" charset="0"/>
                <a:cs typeface="Arial"/>
                <a:sym typeface="Arial"/>
              </a:rPr>
              <a:t> χ</a:t>
            </a:r>
            <a:r>
              <a:rPr lang="en-US" sz="28700" kern="0">
                <a:solidFill>
                  <a:srgbClr val="FF0000"/>
                </a:solidFill>
                <a:latin typeface="HP001 4 hàng" pitchFamily="34" charset="0"/>
                <a:cs typeface="Arial"/>
                <a:sym typeface="Arial"/>
              </a:rPr>
              <a:t>Ęo </a:t>
            </a:r>
          </a:p>
        </p:txBody>
      </p:sp>
      <p:sp>
        <p:nvSpPr>
          <p:cNvPr id="15" name="TextBox 14"/>
          <p:cNvSpPr txBox="1"/>
          <p:nvPr/>
        </p:nvSpPr>
        <p:spPr>
          <a:xfrm>
            <a:off x="6229351" y="3090202"/>
            <a:ext cx="4297659" cy="2277349"/>
          </a:xfrm>
          <a:prstGeom prst="rect">
            <a:avLst/>
          </a:prstGeom>
          <a:noFill/>
        </p:spPr>
        <p:txBody>
          <a:bodyPr wrap="square" lIns="121725" tIns="60862" rIns="121725" bIns="60862" rtlCol="0">
            <a:spAutoFit/>
          </a:bodyPr>
          <a:lstStyle/>
          <a:p>
            <a:pPr algn="ctr">
              <a:buClr>
                <a:srgbClr val="000000"/>
              </a:buClr>
            </a:pPr>
            <a:r>
              <a:rPr lang="el-GR" sz="14000" kern="0">
                <a:solidFill>
                  <a:srgbClr val="FF0000"/>
                </a:solidFill>
                <a:latin typeface="HP001 4 hàng" pitchFamily="34" charset="0"/>
                <a:cs typeface="Arial"/>
                <a:sym typeface="Arial"/>
              </a:rPr>
              <a:t>χ</a:t>
            </a:r>
            <a:r>
              <a:rPr lang="en-US" sz="14000" kern="0">
                <a:solidFill>
                  <a:srgbClr val="FF0000"/>
                </a:solidFill>
                <a:latin typeface="HP001 4 hàng" pitchFamily="34" charset="0"/>
                <a:cs typeface="Arial"/>
                <a:sym typeface="Arial"/>
              </a:rPr>
              <a:t>Ęo</a:t>
            </a:r>
          </a:p>
        </p:txBody>
      </p:sp>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346451" y="-174625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228725" y="-504544"/>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64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42783E-6 1.48148E-6 L 0.01488 -0.04861 L 0.03211 -0.11389 L 0.05247 -0.17361 L 0.07596 -0.26111 L 0.08457 -0.30556 L 0.09005 -0.34699 L 0.09005 -0.38333 L 0.0877 -0.40556 L 0.08144 -0.42222 L 0.07517 -0.42778 L 0.06813 -0.42639 L 0.05951 -0.42083 L 0.04855 -0.39445 L 0.04229 -0.37361 L 0.0368 -0.34028 L 0.03445 -0.29861 L 0.03367 -0.08333 L 0.03445 -0.02222 L 0.03759 0.03055 L 0.04542 0.06805 L 0.0556 0.0875 L 0.0603 0.09444 L 0.07596 0.09722 L 0.09397 0.08472 L 0.1065 0.05555 L 0.11433 0.02639 L 0.11824 -0.01528 L 0.11824 -0.06528 L 0.11446 -0.08519 L 0.11041 -0.09722 L 0.10637 -0.10417 L 0.10141 -0.10695 L 0.09645 -0.10417 L 0.09227 -0.09352 L 0.09005 -0.07361 L 0.09319 -0.04028 L 0.1018 -0.01111 L 0.11276 0.00417 L 0.12608 0.01667 L 0.1433 0.02083 L 0.16366 0.01667 L 0.18246 0.00833 L 0.19812 -0.00695 L 0.20908 -0.02222 L 0.21378 -0.04583 L 0.21456 -0.07361 L 0.20987 -0.09583 L 0.19969 -0.10556 L 0.18402 -0.10278 L 0.16836 -0.08889 L 0.15662 -0.06806 L 0.14957 -0.04722 L 0.14409 -0.0125 L 0.14252 0.01667 L 0.14957 0.05139 L 0.15896 0.07222 L 0.16366 0.08472 L 0.17698 0.09583 L 0.18637 0.09861 L 0.20125 0.09444 L 0.21613 0.07778 L 0.23023 0.05694 L 0.24276 0.025 L 0.25059 -0.00833 L 0.25059 -0.02778 L 0.25528 -0.05556 L 0.26625 -0.08195 L 0.28113 -0.09722 L 0.29366 -0.10139 L 0.30501 -0.10139 L 0.31558 -0.09167 L 0.3195 -0.08611 L 0.30397 -0.10139 L 0.28974 -0.10139 L 0.27643 -0.09167 L 0.26925 -0.08426 L 0.26468 -0.07778 L 0.25698 -0.05972 L 0.25307 -0.03982 L 0.25294 -0.0375 L 0.25059 -0.0125 L 0.25059 0.01389 L 0.25294 0.03194 L 0.25842 0.05417 L 0.26625 0.07083 L 0.27643 0.0875 L 0.29209 0.09444 L 0.30384 0.09167 L 0.31871 0.08194 L 0.33281 0.05694 L 0.33986 0.02917 L 0.34221 1.48148E-6 L 0.33986 -0.02778 L 0.33594 -0.05 L 0.32889 -0.06945 L 0.32498 -0.07917 L 0.31402 -0.09306 " pathEditMode="relative" rAng="0" ptsTypes="AAAAAAAAAAAAAAAAAAAAAAAAAAAAAAAAAAAAAAAAAAAAAAAAAAAAAAAAAAAAAAAAAAAAAAAAAAAAAAAAAAAAAAAAAAAAAAAAAA">
                                      <p:cBhvr>
                                        <p:cTn id="11" dur="20000" fill="hold"/>
                                        <p:tgtEl>
                                          <p:spTgt spid="17"/>
                                        </p:tgtEl>
                                        <p:attrNameLst>
                                          <p:attrName>ppt_x</p:attrName>
                                          <p:attrName>ppt_y</p:attrName>
                                        </p:attrNameLst>
                                      </p:cBhvr>
                                      <p:rCtr x="17110" y="-16458"/>
                                    </p:animMotion>
                                  </p:childTnLst>
                                </p:cTn>
                              </p:par>
                            </p:childTnLst>
                          </p:cTn>
                        </p:par>
                        <p:par>
                          <p:cTn id="12" fill="hold">
                            <p:stCondLst>
                              <p:cond delay="20500"/>
                            </p:stCondLst>
                            <p:childTnLst>
                              <p:par>
                                <p:cTn id="13" presetID="10" presetClass="exit" presetSubtype="0" fill="hold" nodeType="after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par>
                          <p:cTn id="16" fill="hold">
                            <p:stCondLst>
                              <p:cond delay="2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1500"/>
                            </p:stCondLst>
                            <p:childTnLst>
                              <p:par>
                                <p:cTn id="21" presetID="0" presetClass="path" presetSubtype="0" accel="50000" decel="50000" fill="hold" nodeType="afterEffect">
                                  <p:stCondLst>
                                    <p:cond delay="0"/>
                                  </p:stCondLst>
                                  <p:childTnLst>
                                    <p:animMotion origin="layout" path="M 2.45431E-6 1.48148E-6 L 0.02716 0.04815 " pathEditMode="relative" ptsTypes="AA">
                                      <p:cBhvr>
                                        <p:cTn id="22" dur="2000" fill="hold"/>
                                        <p:tgtEl>
                                          <p:spTgt spid="12"/>
                                        </p:tgtEl>
                                        <p:attrNameLst>
                                          <p:attrName>ppt_x</p:attrName>
                                          <p:attrName>ppt_y</p:attrName>
                                        </p:attrNameLst>
                                      </p:cBhvr>
                                    </p:animMotion>
                                  </p:childTnLst>
                                </p:cTn>
                              </p:par>
                            </p:childTnLst>
                          </p:cTn>
                        </p:par>
                        <p:par>
                          <p:cTn id="23" fill="hold">
                            <p:stCondLst>
                              <p:cond delay="23500"/>
                            </p:stCondLst>
                            <p:childTnLst>
                              <p:par>
                                <p:cTn id="24" presetID="10" presetClass="exit" presetSubtype="0" fill="hold"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30477"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30478" y="203423"/>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Viết vở</a:t>
              </a: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5</a:t>
              </a:r>
            </a:p>
          </p:txBody>
        </p:sp>
      </p:grpSp>
      <p:sp>
        <p:nvSpPr>
          <p:cNvPr id="10" name="TextBox 9"/>
          <p:cNvSpPr txBox="1"/>
          <p:nvPr/>
        </p:nvSpPr>
        <p:spPr>
          <a:xfrm>
            <a:off x="836006" y="3124199"/>
            <a:ext cx="6526366" cy="2892902"/>
          </a:xfrm>
          <a:prstGeom prst="rect">
            <a:avLst/>
          </a:prstGeom>
          <a:noFill/>
        </p:spPr>
        <p:txBody>
          <a:bodyPr wrap="square" lIns="121725" tIns="60862" rIns="121725" bIns="60862" rtlCol="0">
            <a:spAutoFit/>
          </a:bodyPr>
          <a:lstStyle/>
          <a:p>
            <a:pPr>
              <a:buClr>
                <a:srgbClr val="000000"/>
              </a:buClr>
            </a:pPr>
            <a:r>
              <a:rPr lang="en-US" sz="18000" kern="0">
                <a:solidFill>
                  <a:srgbClr val="FF0000"/>
                </a:solidFill>
                <a:latin typeface="HP001 4 hàng" pitchFamily="34" charset="0"/>
                <a:cs typeface="Arial"/>
                <a:sym typeface="Arial"/>
              </a:rPr>
              <a:t>ao </a:t>
            </a:r>
            <a:r>
              <a:rPr lang="en-US" sz="9000" kern="0">
                <a:solidFill>
                  <a:srgbClr val="FF0000"/>
                </a:solidFill>
                <a:latin typeface="HP001 4 hàng" pitchFamily="34" charset="0"/>
                <a:cs typeface="Arial"/>
                <a:sym typeface="Arial"/>
              </a:rPr>
              <a:t>ao</a:t>
            </a:r>
          </a:p>
        </p:txBody>
      </p:sp>
      <p:sp>
        <p:nvSpPr>
          <p:cNvPr id="9" name="TextBox 8"/>
          <p:cNvSpPr txBox="1"/>
          <p:nvPr/>
        </p:nvSpPr>
        <p:spPr>
          <a:xfrm>
            <a:off x="7239000" y="3124200"/>
            <a:ext cx="5715000" cy="2892902"/>
          </a:xfrm>
          <a:prstGeom prst="rect">
            <a:avLst/>
          </a:prstGeom>
          <a:noFill/>
        </p:spPr>
        <p:txBody>
          <a:bodyPr wrap="square" lIns="121725" tIns="60862" rIns="121725" bIns="60862" rtlCol="0">
            <a:spAutoFit/>
          </a:bodyPr>
          <a:lstStyle/>
          <a:p>
            <a:pPr>
              <a:buClr>
                <a:srgbClr val="000000"/>
              </a:buClr>
            </a:pPr>
            <a:r>
              <a:rPr lang="en-US" sz="18000" kern="0">
                <a:solidFill>
                  <a:srgbClr val="FF0000"/>
                </a:solidFill>
                <a:latin typeface="HP001 4 hàng" pitchFamily="34" charset="0"/>
                <a:cs typeface="Arial"/>
                <a:sym typeface="Arial"/>
              </a:rPr>
              <a:t>eo </a:t>
            </a:r>
            <a:r>
              <a:rPr lang="en-US" sz="9000" kern="0">
                <a:solidFill>
                  <a:srgbClr val="FF0000"/>
                </a:solidFill>
                <a:latin typeface="HP001 4 hàng" pitchFamily="34" charset="0"/>
                <a:cs typeface="Arial"/>
                <a:sym typeface="Arial"/>
              </a:rPr>
              <a:t>eo</a:t>
            </a:r>
            <a:r>
              <a:rPr lang="en-US" sz="18000" kern="0">
                <a:solidFill>
                  <a:srgbClr val="FF0000"/>
                </a:solidFill>
                <a:latin typeface="HP001 4 hàng" pitchFamily="34" charset="0"/>
                <a:cs typeface="Arial"/>
                <a:sym typeface="Arial"/>
              </a:rPr>
              <a:t> </a:t>
            </a:r>
          </a:p>
        </p:txBody>
      </p:sp>
    </p:spTree>
    <p:extLst>
      <p:ext uri="{BB962C8B-B14F-4D97-AF65-F5344CB8AC3E}">
        <p14:creationId xmlns:p14="http://schemas.microsoft.com/office/powerpoint/2010/main" val="1673772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30477"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029222" y="3126898"/>
            <a:ext cx="11277600" cy="2892902"/>
          </a:xfrm>
          <a:prstGeom prst="rect">
            <a:avLst/>
          </a:prstGeom>
          <a:noFill/>
        </p:spPr>
        <p:txBody>
          <a:bodyPr wrap="square" lIns="121725" tIns="60862" rIns="121725" bIns="60862" rtlCol="0">
            <a:spAutoFit/>
          </a:bodyPr>
          <a:lstStyle/>
          <a:p>
            <a:pPr>
              <a:buClr>
                <a:srgbClr val="000000"/>
              </a:buClr>
            </a:pPr>
            <a:r>
              <a:rPr lang="vi-VN" sz="18000" kern="0">
                <a:solidFill>
                  <a:srgbClr val="FF0000"/>
                </a:solidFill>
                <a:latin typeface="HP001 4H"/>
                <a:ea typeface="HP001 4H"/>
                <a:cs typeface="Arial"/>
                <a:sym typeface="Arial"/>
              </a:rPr>
              <a:t> </a:t>
            </a:r>
            <a:r>
              <a:rPr lang="en-US" sz="18000" kern="0">
                <a:solidFill>
                  <a:srgbClr val="FF0000"/>
                </a:solidFill>
                <a:latin typeface="HP001 4H"/>
                <a:ea typeface="HP001 4H"/>
                <a:cs typeface="Arial"/>
                <a:sym typeface="Arial"/>
              </a:rPr>
              <a:t>ǻ</a:t>
            </a:r>
            <a:r>
              <a:rPr lang="vi-VN" sz="18000" kern="0">
                <a:solidFill>
                  <a:srgbClr val="FF0000"/>
                </a:solidFill>
                <a:latin typeface="HP001 4H"/>
                <a:ea typeface="HP001 4H"/>
                <a:cs typeface="Arial"/>
                <a:sym typeface="Arial"/>
              </a:rPr>
              <a:t>gċ </a:t>
            </a:r>
            <a:r>
              <a:rPr lang="en-US" sz="18000" kern="0">
                <a:solidFill>
                  <a:srgbClr val="FF0000"/>
                </a:solidFill>
                <a:latin typeface="HP001 4 hàng" pitchFamily="34" charset="0"/>
                <a:cs typeface="Arial"/>
                <a:sym typeface="Arial"/>
              </a:rPr>
              <a:t>sao</a:t>
            </a:r>
          </a:p>
        </p:txBody>
      </p:sp>
    </p:spTree>
    <p:extLst>
      <p:ext uri="{BB962C8B-B14F-4D97-AF65-F5344CB8AC3E}">
        <p14:creationId xmlns:p14="http://schemas.microsoft.com/office/powerpoint/2010/main" val="3196023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6472"/>
          <a:stretch/>
        </p:blipFill>
        <p:spPr>
          <a:xfrm>
            <a:off x="141516" y="-304801"/>
            <a:ext cx="11948319" cy="5771835"/>
          </a:xfrm>
          <a:prstGeom prst="rect">
            <a:avLst/>
          </a:prstGeom>
        </p:spPr>
      </p:pic>
      <p:sp>
        <p:nvSpPr>
          <p:cNvPr id="2" name="Rectangle 1"/>
          <p:cNvSpPr/>
          <p:nvPr/>
        </p:nvSpPr>
        <p:spPr>
          <a:xfrm>
            <a:off x="-25832" y="-281606"/>
            <a:ext cx="11696009" cy="2200453"/>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690" tIns="60845" rIns="121690" bIns="60845" spcCol="0" rtlCol="0" anchor="ctr"/>
          <a:lstStyle/>
          <a:p>
            <a:pPr algn="ctr">
              <a:buClr>
                <a:srgbClr val="000000"/>
              </a:buClr>
            </a:pPr>
            <a:endParaRPr lang="en-US" sz="1900" kern="0">
              <a:solidFill>
                <a:srgbClr val="FFF6E5"/>
              </a:solidFill>
              <a:latin typeface="Arial"/>
              <a:sym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94" y="-16932"/>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6294" y="32016"/>
            <a:ext cx="1127504" cy="697627"/>
          </a:xfrm>
          <a:prstGeom prst="rect">
            <a:avLst/>
          </a:prstGeom>
          <a:noFill/>
        </p:spPr>
        <p:txBody>
          <a:bodyPr wrap="square" lIns="121690" tIns="60845" rIns="121690" bIns="60845" rtlCol="0">
            <a:spAutoFit/>
          </a:bodyPr>
          <a:lstStyle/>
          <a:p>
            <a:pPr algn="ctr">
              <a:buClr>
                <a:srgbClr val="000000"/>
              </a:buClr>
            </a:pPr>
            <a:r>
              <a:rPr lang="en-US" sz="3700" b="1" kern="0">
                <a:solidFill>
                  <a:srgbClr val="FFF6E5"/>
                </a:solidFill>
                <a:latin typeface="Arrus-Black" pitchFamily="18" charset="0"/>
                <a:ea typeface="Arrus-Black" pitchFamily="18" charset="0"/>
                <a:cs typeface="Arrus-Black" pitchFamily="18" charset="0"/>
                <a:sym typeface="Arial"/>
              </a:rPr>
              <a:t>Bài</a:t>
            </a:r>
          </a:p>
        </p:txBody>
      </p:sp>
      <p:sp>
        <p:nvSpPr>
          <p:cNvPr id="32" name="TextBox 31"/>
          <p:cNvSpPr txBox="1"/>
          <p:nvPr/>
        </p:nvSpPr>
        <p:spPr>
          <a:xfrm>
            <a:off x="1030193" y="481574"/>
            <a:ext cx="1127504" cy="938486"/>
          </a:xfrm>
          <a:prstGeom prst="rect">
            <a:avLst/>
          </a:prstGeom>
          <a:noFill/>
        </p:spPr>
        <p:txBody>
          <a:bodyPr wrap="square" lIns="121690" tIns="60845" rIns="121690" bIns="60845" rtlCol="0">
            <a:spAutoFit/>
          </a:bodyPr>
          <a:lstStyle/>
          <a:p>
            <a:pPr algn="ctr">
              <a:buClr>
                <a:srgbClr val="000000"/>
              </a:buClr>
            </a:pPr>
            <a:r>
              <a:rPr lang="en-US" sz="5300" b="1" kern="0">
                <a:solidFill>
                  <a:srgbClr val="BD196F"/>
                </a:solidFill>
                <a:latin typeface=".VnCooper" pitchFamily="34" charset="0"/>
                <a:ea typeface="Arial-Rounded" pitchFamily="34" charset="0"/>
                <a:cs typeface="Arial-Rounded" pitchFamily="34" charset="0"/>
                <a:sym typeface="Arial"/>
              </a:rPr>
              <a:t>42</a:t>
            </a:r>
          </a:p>
        </p:txBody>
      </p:sp>
      <p:grpSp>
        <p:nvGrpSpPr>
          <p:cNvPr id="27" name="Group 26"/>
          <p:cNvGrpSpPr/>
          <p:nvPr/>
        </p:nvGrpSpPr>
        <p:grpSpPr>
          <a:xfrm>
            <a:off x="589904" y="1937274"/>
            <a:ext cx="3448696" cy="94118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700" kern="0">
                  <a:solidFill>
                    <a:srgbClr val="FFF6E5"/>
                  </a:solidFill>
                  <a:latin typeface="Arial-Rounded" pitchFamily="34" charset="0"/>
                  <a:ea typeface="Arial-Rounded" pitchFamily="34" charset="0"/>
                  <a:cs typeface="Arial-Rounded" pitchFamily="34" charset="0"/>
                  <a:sym typeface="Arial"/>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300" kern="0" dirty="0">
                  <a:solidFill>
                    <a:srgbClr val="422C46"/>
                  </a:solidFill>
                  <a:latin typeface="Arial Rounded MT Bold" pitchFamily="34" charset="0"/>
                  <a:ea typeface="Arial-Rounded" pitchFamily="34" charset="0"/>
                  <a:cs typeface="Arial-Rounded" pitchFamily="34" charset="0"/>
                  <a:sym typeface="Arial"/>
                </a:rPr>
                <a:t>1</a:t>
              </a:r>
            </a:p>
          </p:txBody>
        </p:sp>
      </p:grpSp>
      <p:grpSp>
        <p:nvGrpSpPr>
          <p:cNvPr id="29" name="Group 28"/>
          <p:cNvGrpSpPr/>
          <p:nvPr/>
        </p:nvGrpSpPr>
        <p:grpSpPr>
          <a:xfrm>
            <a:off x="-50323" y="5264725"/>
            <a:ext cx="12246294" cy="1602318"/>
            <a:chOff x="695008" y="5406302"/>
            <a:chExt cx="10717370" cy="1602319"/>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buClr>
                  <a:srgbClr val="000000"/>
                </a:buClr>
              </a:pPr>
              <a:r>
                <a:rPr lang="en-US" sz="5100" b="1">
                  <a:solidFill>
                    <a:srgbClr val="FF0000"/>
                  </a:solidFill>
                  <a:latin typeface="Arial-Rounded" pitchFamily="34" charset="0"/>
                  <a:ea typeface="Arial-Rounded" pitchFamily="34" charset="0"/>
                  <a:cs typeface="Arial-Rounded" pitchFamily="34" charset="0"/>
                  <a:sym typeface="Arial"/>
                </a:rPr>
                <a:t>Ao</a:t>
              </a:r>
              <a:r>
                <a:rPr lang="en-US" sz="5100" b="1">
                  <a:solidFill>
                    <a:srgbClr val="422C46"/>
                  </a:solidFill>
                  <a:latin typeface="Arial-Rounded" pitchFamily="34" charset="0"/>
                  <a:ea typeface="Arial-Rounded" pitchFamily="34" charset="0"/>
                  <a:cs typeface="Arial-Rounded" pitchFamily="34" charset="0"/>
                  <a:sym typeface="Arial"/>
                </a:rPr>
                <a:t> thu lạnh l</a:t>
              </a:r>
              <a:r>
                <a:rPr lang="en-US" sz="5100" b="1">
                  <a:solidFill>
                    <a:srgbClr val="FF0000"/>
                  </a:solidFill>
                  <a:latin typeface="Arial-Rounded" pitchFamily="34" charset="0"/>
                  <a:ea typeface="Arial-Rounded" pitchFamily="34" charset="0"/>
                  <a:cs typeface="Arial-Rounded" pitchFamily="34" charset="0"/>
                  <a:sym typeface="Arial"/>
                </a:rPr>
                <a:t>eo</a:t>
              </a:r>
              <a:r>
                <a:rPr lang="en-US" sz="5100" b="1">
                  <a:solidFill>
                    <a:srgbClr val="422C46"/>
                  </a:solidFill>
                  <a:latin typeface="Arial-Rounded" pitchFamily="34" charset="0"/>
                  <a:ea typeface="Arial-Rounded" pitchFamily="34" charset="0"/>
                  <a:cs typeface="Arial-Rounded" pitchFamily="34" charset="0"/>
                  <a:sym typeface="Arial"/>
                </a:rPr>
                <a:t> nước trong v</a:t>
              </a:r>
              <a:r>
                <a:rPr lang="en-US" sz="5100" b="1">
                  <a:solidFill>
                    <a:srgbClr val="FF0000"/>
                  </a:solidFill>
                  <a:latin typeface="Arial-Rounded" pitchFamily="34" charset="0"/>
                  <a:ea typeface="Arial-Rounded" pitchFamily="34" charset="0"/>
                  <a:cs typeface="Arial-Rounded" pitchFamily="34" charset="0"/>
                  <a:sym typeface="Arial"/>
                </a:rPr>
                <a:t>eo</a:t>
              </a:r>
              <a:r>
                <a:rPr lang="en-US" sz="5100" b="1">
                  <a:solidFill>
                    <a:srgbClr val="422C46"/>
                  </a:solidFill>
                  <a:latin typeface="Arial-Rounded" pitchFamily="34" charset="0"/>
                  <a:ea typeface="Arial-Rounded" pitchFamily="34" charset="0"/>
                  <a:cs typeface="Arial-Rounded" pitchFamily="34" charset="0"/>
                  <a:sym typeface="Arial"/>
                </a:rPr>
                <a:t>.</a:t>
              </a:r>
            </a:p>
          </p:txBody>
        </p:sp>
        <p:sp>
          <p:nvSpPr>
            <p:cNvPr id="15" name="Title 1"/>
            <p:cNvSpPr txBox="1">
              <a:spLocks/>
            </p:cNvSpPr>
            <p:nvPr/>
          </p:nvSpPr>
          <p:spPr>
            <a:xfrm>
              <a:off x="4740243" y="5507533"/>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buClr>
                  <a:srgbClr val="000000"/>
                </a:buClr>
              </a:pPr>
              <a:r>
                <a:rPr lang="en-US" sz="5100" b="1">
                  <a:solidFill>
                    <a:srgbClr val="422C46"/>
                  </a:solidFill>
                  <a:latin typeface="Arial-Rounded" pitchFamily="34" charset="0"/>
                  <a:ea typeface="Arial-Rounded" pitchFamily="34" charset="0"/>
                  <a:cs typeface="Arial-Rounded" pitchFamily="34" charset="0"/>
                  <a:sym typeface="Arial"/>
                </a:rPr>
                <a:t>͂</a:t>
              </a:r>
            </a:p>
          </p:txBody>
        </p:sp>
      </p:grpSp>
      <p:sp>
        <p:nvSpPr>
          <p:cNvPr id="5" name="Title 1"/>
          <p:cNvSpPr txBox="1">
            <a:spLocks/>
          </p:cNvSpPr>
          <p:nvPr/>
        </p:nvSpPr>
        <p:spPr>
          <a:xfrm>
            <a:off x="838201" y="-53288"/>
            <a:ext cx="10717370" cy="1501087"/>
          </a:xfrm>
          <a:prstGeom prst="rect">
            <a:avLst/>
          </a:prstGeom>
        </p:spPr>
        <p:txBody>
          <a:bodyPr vert="horz" lIns="91267" tIns="45634" rIns="91267" bIns="4563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buClr>
                <a:srgbClr val="000000"/>
              </a:buClr>
            </a:pPr>
            <a:r>
              <a:rPr lang="en-US" sz="11500" b="1" dirty="0">
                <a:solidFill>
                  <a:srgbClr val="FFF6E5"/>
                </a:solidFill>
                <a:latin typeface="Arial-Rounded" pitchFamily="34" charset="0"/>
                <a:ea typeface="Arial-Rounded" pitchFamily="34" charset="0"/>
                <a:cs typeface="Arial-Rounded" pitchFamily="34" charset="0"/>
                <a:sym typeface="Arial"/>
              </a:rPr>
              <a:t>  </a:t>
            </a:r>
            <a:r>
              <a:rPr lang="en-US" sz="11500" b="1" dirty="0" err="1">
                <a:solidFill>
                  <a:srgbClr val="FFF6E5"/>
                </a:solidFill>
                <a:latin typeface="Arial-Rounded" pitchFamily="34" charset="0"/>
                <a:ea typeface="Arial-Rounded" pitchFamily="34" charset="0"/>
                <a:cs typeface="Arial-Rounded" pitchFamily="34" charset="0"/>
                <a:sym typeface="Arial"/>
              </a:rPr>
              <a:t>ao</a:t>
            </a:r>
            <a:r>
              <a:rPr lang="en-US" sz="11500" b="1" dirty="0">
                <a:solidFill>
                  <a:srgbClr val="FFF6E5"/>
                </a:solidFill>
                <a:latin typeface="Arial-Rounded" pitchFamily="34" charset="0"/>
                <a:ea typeface="Arial-Rounded" pitchFamily="34" charset="0"/>
                <a:cs typeface="Arial-Rounded" pitchFamily="34" charset="0"/>
                <a:sym typeface="Arial"/>
              </a:rPr>
              <a:t>   </a:t>
            </a:r>
            <a:r>
              <a:rPr lang="en-US" sz="11500" b="1" dirty="0" err="1">
                <a:solidFill>
                  <a:srgbClr val="FFF6E5"/>
                </a:solidFill>
                <a:latin typeface="Arial-Rounded" pitchFamily="34" charset="0"/>
                <a:ea typeface="Arial-Rounded" pitchFamily="34" charset="0"/>
                <a:cs typeface="Arial-Rounded" pitchFamily="34" charset="0"/>
                <a:sym typeface="Arial"/>
              </a:rPr>
              <a:t>eo</a:t>
            </a:r>
            <a:endParaRPr lang="en-US" sz="11500" b="1" dirty="0">
              <a:solidFill>
                <a:srgbClr val="FFF6E5"/>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19561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30477"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442452" y="3974864"/>
            <a:ext cx="11277600" cy="1507907"/>
          </a:xfrm>
          <a:prstGeom prst="rect">
            <a:avLst/>
          </a:prstGeom>
          <a:noFill/>
        </p:spPr>
        <p:txBody>
          <a:bodyPr wrap="square" lIns="121725" tIns="60862" rIns="121725" bIns="60862" rtlCol="0">
            <a:spAutoFit/>
          </a:bodyPr>
          <a:lstStyle/>
          <a:p>
            <a:pPr algn="ctr">
              <a:buClr>
                <a:srgbClr val="000000"/>
              </a:buClr>
            </a:pPr>
            <a:r>
              <a:rPr lang="en-US" sz="9000" kern="0">
                <a:solidFill>
                  <a:srgbClr val="FF0000"/>
                </a:solidFill>
                <a:latin typeface="HP001 4H"/>
                <a:ea typeface="HP001 4H"/>
                <a:cs typeface="Arial"/>
                <a:sym typeface="Arial"/>
              </a:rPr>
              <a:t>ǻ</a:t>
            </a:r>
            <a:r>
              <a:rPr lang="vi-VN" sz="9000" kern="0">
                <a:solidFill>
                  <a:srgbClr val="FF0000"/>
                </a:solidFill>
                <a:latin typeface="HP001 4H"/>
                <a:ea typeface="HP001 4H"/>
                <a:cs typeface="Arial"/>
                <a:sym typeface="Arial"/>
              </a:rPr>
              <a:t>gċ </a:t>
            </a:r>
            <a:r>
              <a:rPr lang="en-US" sz="9000" kern="0">
                <a:solidFill>
                  <a:srgbClr val="FF0000"/>
                </a:solidFill>
                <a:latin typeface="HP001 4 hàng" pitchFamily="34" charset="0"/>
                <a:cs typeface="Arial"/>
                <a:sym typeface="Arial"/>
              </a:rPr>
              <a:t>sao</a:t>
            </a:r>
          </a:p>
        </p:txBody>
      </p:sp>
    </p:spTree>
    <p:extLst>
      <p:ext uri="{BB962C8B-B14F-4D97-AF65-F5344CB8AC3E}">
        <p14:creationId xmlns:p14="http://schemas.microsoft.com/office/powerpoint/2010/main" val="1047534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30477"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638496" y="3126898"/>
            <a:ext cx="11338719" cy="2892902"/>
          </a:xfrm>
          <a:prstGeom prst="rect">
            <a:avLst/>
          </a:prstGeom>
          <a:noFill/>
        </p:spPr>
        <p:txBody>
          <a:bodyPr wrap="square" lIns="121725" tIns="60862" rIns="121725" bIns="60862" rtlCol="0">
            <a:spAutoFit/>
          </a:bodyPr>
          <a:lstStyle/>
          <a:p>
            <a:pPr algn="ctr">
              <a:buClr>
                <a:srgbClr val="000000"/>
              </a:buClr>
            </a:pPr>
            <a:r>
              <a:rPr lang="vi-VN" sz="18000" kern="0">
                <a:solidFill>
                  <a:srgbClr val="FF0000"/>
                </a:solidFill>
                <a:latin typeface="HP001 4 hàng" pitchFamily="34" charset="0"/>
                <a:cs typeface="Arial"/>
                <a:sym typeface="Arial"/>
              </a:rPr>
              <a:t> ao </a:t>
            </a:r>
            <a:r>
              <a:rPr lang="el-GR" sz="18000" kern="0">
                <a:solidFill>
                  <a:srgbClr val="FF0000"/>
                </a:solidFill>
                <a:latin typeface="HP001 4 hàng" pitchFamily="34" charset="0"/>
                <a:cs typeface="Arial"/>
                <a:sym typeface="Arial"/>
              </a:rPr>
              <a:t>χ</a:t>
            </a:r>
            <a:r>
              <a:rPr lang="vi-VN" sz="18000" kern="0">
                <a:solidFill>
                  <a:srgbClr val="FF0000"/>
                </a:solidFill>
                <a:latin typeface="HP001 4 hàng" pitchFamily="34" charset="0"/>
                <a:cs typeface="Arial"/>
                <a:sym typeface="Arial"/>
              </a:rPr>
              <a:t>Ęo </a:t>
            </a:r>
            <a:endParaRPr lang="en-US" sz="18000" kern="0">
              <a:solidFill>
                <a:srgbClr val="FF0000"/>
              </a:solidFill>
              <a:latin typeface="HP001 4 hàng" pitchFamily="34" charset="0"/>
              <a:cs typeface="Arial"/>
              <a:sym typeface="Arial"/>
            </a:endParaRPr>
          </a:p>
        </p:txBody>
      </p:sp>
    </p:spTree>
    <p:extLst>
      <p:ext uri="{BB962C8B-B14F-4D97-AF65-F5344CB8AC3E}">
        <p14:creationId xmlns:p14="http://schemas.microsoft.com/office/powerpoint/2010/main" val="236599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30477" y="12424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231403" y="3978494"/>
            <a:ext cx="11338719" cy="1507907"/>
          </a:xfrm>
          <a:prstGeom prst="rect">
            <a:avLst/>
          </a:prstGeom>
          <a:noFill/>
        </p:spPr>
        <p:txBody>
          <a:bodyPr wrap="square" lIns="121725" tIns="60862" rIns="121725" bIns="60862" rtlCol="0">
            <a:spAutoFit/>
          </a:bodyPr>
          <a:lstStyle/>
          <a:p>
            <a:pPr algn="ctr">
              <a:buClr>
                <a:srgbClr val="000000"/>
              </a:buClr>
            </a:pPr>
            <a:r>
              <a:rPr lang="vi-VN" sz="9000" kern="0">
                <a:solidFill>
                  <a:srgbClr val="FF0000"/>
                </a:solidFill>
                <a:latin typeface="HP001 4 hàng" pitchFamily="34" charset="0"/>
                <a:cs typeface="Arial"/>
                <a:sym typeface="Arial"/>
              </a:rPr>
              <a:t>ao </a:t>
            </a:r>
            <a:r>
              <a:rPr lang="el-GR" sz="9000" kern="0">
                <a:solidFill>
                  <a:srgbClr val="FF0000"/>
                </a:solidFill>
                <a:latin typeface="HP001 4 hàng" pitchFamily="34" charset="0"/>
                <a:cs typeface="Arial"/>
                <a:sym typeface="Arial"/>
              </a:rPr>
              <a:t>χ</a:t>
            </a:r>
            <a:r>
              <a:rPr lang="vi-VN" sz="9000" kern="0">
                <a:solidFill>
                  <a:srgbClr val="FF0000"/>
                </a:solidFill>
                <a:latin typeface="HP001 4 hàng" pitchFamily="34" charset="0"/>
                <a:cs typeface="Arial"/>
                <a:sym typeface="Arial"/>
              </a:rPr>
              <a:t>Ęo</a:t>
            </a:r>
            <a:endParaRPr lang="en-US" sz="9000" kern="0">
              <a:solidFill>
                <a:srgbClr val="FF0000"/>
              </a:solidFill>
              <a:latin typeface="HP001 4 hàng" pitchFamily="34" charset="0"/>
              <a:cs typeface="Arial"/>
              <a:sym typeface="Arial"/>
            </a:endParaRPr>
          </a:p>
        </p:txBody>
      </p:sp>
    </p:spTree>
    <p:extLst>
      <p:ext uri="{BB962C8B-B14F-4D97-AF65-F5344CB8AC3E}">
        <p14:creationId xmlns:p14="http://schemas.microsoft.com/office/powerpoint/2010/main" val="2522185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468621"/>
            <a:ext cx="10058400" cy="5920758"/>
          </a:xfrm>
          <a:prstGeom prst="rect">
            <a:avLst/>
          </a:prstGeom>
        </p:spPr>
      </p:pic>
    </p:spTree>
    <p:extLst>
      <p:ext uri="{BB962C8B-B14F-4D97-AF65-F5344CB8AC3E}">
        <p14:creationId xmlns:p14="http://schemas.microsoft.com/office/powerpoint/2010/main" val="425580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0335" y="0"/>
            <a:ext cx="9609340" cy="6858000"/>
          </a:xfrm>
          <a:prstGeom prst="rect">
            <a:avLst/>
          </a:prstGeom>
        </p:spPr>
      </p:pic>
    </p:spTree>
    <p:extLst>
      <p:ext uri="{BB962C8B-B14F-4D97-AF65-F5344CB8AC3E}">
        <p14:creationId xmlns:p14="http://schemas.microsoft.com/office/powerpoint/2010/main" val="360273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55433"/>
            <a:ext cx="10058400" cy="5495764"/>
          </a:xfrm>
          <a:prstGeom prst="rect">
            <a:avLst/>
          </a:prstGeom>
        </p:spPr>
      </p:pic>
    </p:spTree>
    <p:extLst>
      <p:ext uri="{BB962C8B-B14F-4D97-AF65-F5344CB8AC3E}">
        <p14:creationId xmlns:p14="http://schemas.microsoft.com/office/powerpoint/2010/main" val="3663445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187072" y="0"/>
            <a:ext cx="3817856" cy="6858000"/>
          </a:xfrm>
          <a:prstGeom prst="rect">
            <a:avLst/>
          </a:prstGeom>
        </p:spPr>
      </p:pic>
    </p:spTree>
    <p:extLst>
      <p:ext uri="{BB962C8B-B14F-4D97-AF65-F5344CB8AC3E}">
        <p14:creationId xmlns:p14="http://schemas.microsoft.com/office/powerpoint/2010/main" val="3293643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55" b="64108"/>
          <a:stretch/>
        </p:blipFill>
        <p:spPr>
          <a:xfrm>
            <a:off x="1422786" y="-438982"/>
            <a:ext cx="8976067" cy="4837861"/>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a:solidFill>
                    <a:srgbClr val="FFF6E5"/>
                  </a:solidFill>
                  <a:latin typeface="Arial-Rounded" pitchFamily="34" charset="0"/>
                  <a:ea typeface="Arial-Rounded" pitchFamily="34" charset="0"/>
                  <a:cs typeface="Arial-Rounded" pitchFamily="34" charset="0"/>
                  <a:sym typeface="Arial"/>
                </a:rPr>
                <a:t>Đọc</a:t>
              </a: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a:solidFill>
                    <a:srgbClr val="422C46"/>
                  </a:solidFill>
                  <a:latin typeface="Arial Rounded MT Bold" pitchFamily="34" charset="0"/>
                  <a:ea typeface="Arial-Rounded" pitchFamily="34" charset="0"/>
                  <a:cs typeface="Arial-Rounded" pitchFamily="34" charset="0"/>
                  <a:sym typeface="Arial"/>
                </a:rPr>
                <a:t>6</a:t>
              </a:r>
            </a:p>
          </p:txBody>
        </p:sp>
      </p:grpSp>
      <p:sp>
        <p:nvSpPr>
          <p:cNvPr id="25" name="Title 1"/>
          <p:cNvSpPr txBox="1">
            <a:spLocks/>
          </p:cNvSpPr>
          <p:nvPr/>
        </p:nvSpPr>
        <p:spPr>
          <a:xfrm>
            <a:off x="228198" y="4436897"/>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
                <a:srgbClr val="000000"/>
              </a:buClr>
            </a:pP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Trên</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cây</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cao</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đàn</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chào</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mào</a:t>
            </a:r>
            <a:r>
              <a:rPr lang="en-US" dirty="0">
                <a:solidFill>
                  <a:srgbClr val="422C46"/>
                </a:solidFill>
                <a:latin typeface="Arial-Rounded" pitchFamily="34" charset="0"/>
                <a:ea typeface="Arial-Rounded" pitchFamily="34" charset="0"/>
                <a:cs typeface="Arial-Rounded" pitchFamily="34" charset="0"/>
                <a:sym typeface="Arial"/>
              </a:rPr>
              <a:t> bay </a:t>
            </a:r>
            <a:r>
              <a:rPr lang="en-US" dirty="0" err="1">
                <a:solidFill>
                  <a:srgbClr val="422C46"/>
                </a:solidFill>
                <a:latin typeface="Arial-Rounded" pitchFamily="34" charset="0"/>
                <a:ea typeface="Arial-Rounded" pitchFamily="34" charset="0"/>
                <a:cs typeface="Arial-Rounded" pitchFamily="34" charset="0"/>
                <a:sym typeface="Arial"/>
              </a:rPr>
              <a:t>đi</a:t>
            </a:r>
            <a:r>
              <a:rPr lang="en-US" dirty="0">
                <a:solidFill>
                  <a:srgbClr val="422C46"/>
                </a:solidFill>
                <a:latin typeface="Arial-Rounded" pitchFamily="34" charset="0"/>
                <a:ea typeface="Arial-Rounded" pitchFamily="34" charset="0"/>
                <a:cs typeface="Arial-Rounded" pitchFamily="34" charset="0"/>
                <a:sym typeface="Arial"/>
              </a:rPr>
              <a:t>, bay </a:t>
            </a:r>
            <a:r>
              <a:rPr lang="en-US" dirty="0" err="1">
                <a:solidFill>
                  <a:srgbClr val="422C46"/>
                </a:solidFill>
                <a:latin typeface="Arial-Rounded" pitchFamily="34" charset="0"/>
                <a:ea typeface="Arial-Rounded" pitchFamily="34" charset="0"/>
                <a:cs typeface="Arial-Rounded" pitchFamily="34" charset="0"/>
                <a:sym typeface="Arial"/>
              </a:rPr>
              <a:t>lại</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Mấy</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chú</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sáo</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đen</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vui</a:t>
            </a:r>
            <a:r>
              <a:rPr lang="en-US" dirty="0">
                <a:solidFill>
                  <a:srgbClr val="422C46"/>
                </a:solidFill>
                <a:latin typeface="Arial-Rounded" pitchFamily="34" charset="0"/>
                <a:ea typeface="Arial-Rounded" pitchFamily="34" charset="0"/>
                <a:cs typeface="Arial-Rounded" pitchFamily="34" charset="0"/>
                <a:sym typeface="Arial"/>
              </a:rPr>
              <a:t> ca </a:t>
            </a:r>
            <a:r>
              <a:rPr lang="en-US" dirty="0" err="1">
                <a:solidFill>
                  <a:srgbClr val="422C46"/>
                </a:solidFill>
                <a:latin typeface="Arial-Rounded" pitchFamily="34" charset="0"/>
                <a:ea typeface="Arial-Rounded" pitchFamily="34" charset="0"/>
                <a:cs typeface="Arial-Rounded" pitchFamily="34" charset="0"/>
                <a:sym typeface="Arial"/>
              </a:rPr>
              <a:t>véo</a:t>
            </a:r>
            <a:r>
              <a:rPr lang="en-US" dirty="0">
                <a:solidFill>
                  <a:srgbClr val="422C46"/>
                </a:solidFill>
                <a:latin typeface="Arial-Rounded" pitchFamily="34" charset="0"/>
                <a:ea typeface="Arial-Rounded" pitchFamily="34" charset="0"/>
                <a:cs typeface="Arial-Rounded" pitchFamily="34" charset="0"/>
                <a:sym typeface="Arial"/>
              </a:rPr>
              <a:t> von. </a:t>
            </a:r>
            <a:r>
              <a:rPr lang="en-US" dirty="0" err="1">
                <a:solidFill>
                  <a:srgbClr val="422C46"/>
                </a:solidFill>
                <a:latin typeface="Arial-Rounded" pitchFamily="34" charset="0"/>
                <a:ea typeface="Arial-Rounded" pitchFamily="34" charset="0"/>
                <a:cs typeface="Arial-Rounded" pitchFamily="34" charset="0"/>
                <a:sym typeface="Arial"/>
              </a:rPr>
              <a:t>Còn</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chim</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ri</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vẫn</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chăm</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chỉ</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Chú</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tha</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rơm</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khô</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về</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khéo</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léo</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làm</a:t>
            </a:r>
            <a:r>
              <a:rPr lang="en-US" dirty="0">
                <a:solidFill>
                  <a:srgbClr val="422C46"/>
                </a:solidFill>
                <a:latin typeface="Arial-Rounded" pitchFamily="34" charset="0"/>
                <a:ea typeface="Arial-Rounded" pitchFamily="34" charset="0"/>
                <a:cs typeface="Arial-Rounded" pitchFamily="34" charset="0"/>
                <a:sym typeface="Arial"/>
              </a:rPr>
              <a:t> </a:t>
            </a:r>
            <a:r>
              <a:rPr lang="en-US" dirty="0" err="1">
                <a:solidFill>
                  <a:srgbClr val="422C46"/>
                </a:solidFill>
                <a:latin typeface="Arial-Rounded" pitchFamily="34" charset="0"/>
                <a:ea typeface="Arial-Rounded" pitchFamily="34" charset="0"/>
                <a:cs typeface="Arial-Rounded" pitchFamily="34" charset="0"/>
                <a:sym typeface="Arial"/>
              </a:rPr>
              <a:t>tổ</a:t>
            </a:r>
            <a:r>
              <a:rPr lang="en-US" dirty="0">
                <a:solidFill>
                  <a:srgbClr val="422C46"/>
                </a:solidFill>
                <a:latin typeface="Arial-Rounded" pitchFamily="34" charset="0"/>
                <a:ea typeface="Arial-Rounded" pitchFamily="34" charset="0"/>
                <a:cs typeface="Arial-Rounded" pitchFamily="34" charset="0"/>
                <a:sym typeface="Arial"/>
              </a:rPr>
              <a:t>.</a:t>
            </a:r>
          </a:p>
        </p:txBody>
      </p:sp>
    </p:spTree>
    <p:extLst>
      <p:ext uri="{BB962C8B-B14F-4D97-AF65-F5344CB8AC3E}">
        <p14:creationId xmlns:p14="http://schemas.microsoft.com/office/powerpoint/2010/main" val="4233067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34712"/>
            <a:ext cx="11277602" cy="6740307"/>
          </a:xfrm>
          <a:prstGeom prst="rect">
            <a:avLst/>
          </a:prstGeom>
        </p:spPr>
        <p:txBody>
          <a:bodyPr wrap="square">
            <a:spAutoFit/>
          </a:bodyPr>
          <a:lstStyle/>
          <a:p>
            <a:pPr>
              <a:buClr>
                <a:srgbClr val="000000"/>
              </a:buClr>
            </a:pPr>
            <a:r>
              <a:rPr lang="en-US" sz="7200" b="1" dirty="0" smtClean="0">
                <a:solidFill>
                  <a:srgbClr val="422C46"/>
                </a:solidFill>
                <a:latin typeface="Arial-Rounded" pitchFamily="34" charset="0"/>
                <a:ea typeface="Arial-Rounded" pitchFamily="34" charset="0"/>
                <a:cs typeface="Arial-Rounded" pitchFamily="34" charset="0"/>
                <a:sym typeface="Arial"/>
              </a:rPr>
              <a:t>   </a:t>
            </a:r>
            <a:r>
              <a:rPr lang="en-US" sz="7200" b="1" dirty="0" err="1" smtClean="0">
                <a:solidFill>
                  <a:srgbClr val="FF0000"/>
                </a:solidFill>
                <a:latin typeface="Arial-Rounded" pitchFamily="34" charset="0"/>
                <a:ea typeface="Arial-Rounded" pitchFamily="34" charset="0"/>
                <a:cs typeface="Arial-Rounded" pitchFamily="34" charset="0"/>
                <a:sym typeface="Arial"/>
              </a:rPr>
              <a:t>Trên</a:t>
            </a:r>
            <a:r>
              <a:rPr lang="en-US" sz="7200" b="1" dirty="0" smtClean="0">
                <a:solidFill>
                  <a:srgbClr val="FF0000"/>
                </a:solidFill>
                <a:latin typeface="Arial-Rounded" pitchFamily="34" charset="0"/>
                <a:ea typeface="Arial-Rounded" pitchFamily="34" charset="0"/>
                <a:cs typeface="Arial-Rounded" pitchFamily="34" charset="0"/>
                <a:sym typeface="Arial"/>
              </a:rPr>
              <a:t> </a:t>
            </a:r>
            <a:r>
              <a:rPr lang="en-US" sz="7200" b="1" dirty="0" err="1">
                <a:solidFill>
                  <a:srgbClr val="FF0000"/>
                </a:solidFill>
                <a:latin typeface="Arial-Rounded" pitchFamily="34" charset="0"/>
                <a:ea typeface="Arial-Rounded" pitchFamily="34" charset="0"/>
                <a:cs typeface="Arial-Rounded" pitchFamily="34" charset="0"/>
                <a:sym typeface="Arial"/>
              </a:rPr>
              <a:t>cây</a:t>
            </a:r>
            <a:r>
              <a:rPr lang="en-US" sz="7200" b="1" dirty="0">
                <a:solidFill>
                  <a:srgbClr val="FF0000"/>
                </a:solidFill>
                <a:latin typeface="Arial-Rounded" pitchFamily="34" charset="0"/>
                <a:ea typeface="Arial-Rounded" pitchFamily="34" charset="0"/>
                <a:cs typeface="Arial-Rounded" pitchFamily="34" charset="0"/>
                <a:sym typeface="Arial"/>
              </a:rPr>
              <a:t> </a:t>
            </a:r>
            <a:r>
              <a:rPr lang="en-US" sz="7200" b="1" dirty="0" err="1">
                <a:solidFill>
                  <a:srgbClr val="FF0000"/>
                </a:solidFill>
                <a:latin typeface="Arial-Rounded" pitchFamily="34" charset="0"/>
                <a:ea typeface="Arial-Rounded" pitchFamily="34" charset="0"/>
                <a:cs typeface="Arial-Rounded" pitchFamily="34" charset="0"/>
                <a:sym typeface="Arial"/>
              </a:rPr>
              <a:t>cao</a:t>
            </a:r>
            <a:r>
              <a:rPr lang="en-US" sz="7200" b="1" dirty="0">
                <a:solidFill>
                  <a:srgbClr val="FF0000"/>
                </a:solidFill>
                <a:latin typeface="Arial-Rounded" pitchFamily="34" charset="0"/>
                <a:ea typeface="Arial-Rounded" pitchFamily="34" charset="0"/>
                <a:cs typeface="Arial-Rounded" pitchFamily="34" charset="0"/>
                <a:sym typeface="Arial"/>
              </a:rPr>
              <a:t>, </a:t>
            </a:r>
            <a:r>
              <a:rPr lang="en-US" sz="7200" b="1" dirty="0" err="1">
                <a:solidFill>
                  <a:srgbClr val="FF0000"/>
                </a:solidFill>
                <a:latin typeface="Arial-Rounded" pitchFamily="34" charset="0"/>
                <a:ea typeface="Arial-Rounded" pitchFamily="34" charset="0"/>
                <a:cs typeface="Arial-Rounded" pitchFamily="34" charset="0"/>
                <a:sym typeface="Arial"/>
              </a:rPr>
              <a:t>đàn</a:t>
            </a:r>
            <a:r>
              <a:rPr lang="en-US" sz="7200" b="1" dirty="0">
                <a:solidFill>
                  <a:srgbClr val="FF0000"/>
                </a:solidFill>
                <a:latin typeface="Arial-Rounded" pitchFamily="34" charset="0"/>
                <a:ea typeface="Arial-Rounded" pitchFamily="34" charset="0"/>
                <a:cs typeface="Arial-Rounded" pitchFamily="34" charset="0"/>
                <a:sym typeface="Arial"/>
              </a:rPr>
              <a:t> </a:t>
            </a:r>
            <a:r>
              <a:rPr lang="en-US" sz="7200" b="1" dirty="0" err="1">
                <a:solidFill>
                  <a:srgbClr val="FF0000"/>
                </a:solidFill>
                <a:latin typeface="Arial-Rounded" pitchFamily="34" charset="0"/>
                <a:ea typeface="Arial-Rounded" pitchFamily="34" charset="0"/>
                <a:cs typeface="Arial-Rounded" pitchFamily="34" charset="0"/>
                <a:sym typeface="Arial"/>
              </a:rPr>
              <a:t>chào</a:t>
            </a:r>
            <a:r>
              <a:rPr lang="en-US" sz="7200" b="1" dirty="0">
                <a:solidFill>
                  <a:srgbClr val="FF0000"/>
                </a:solidFill>
                <a:latin typeface="Arial-Rounded" pitchFamily="34" charset="0"/>
                <a:ea typeface="Arial-Rounded" pitchFamily="34" charset="0"/>
                <a:cs typeface="Arial-Rounded" pitchFamily="34" charset="0"/>
                <a:sym typeface="Arial"/>
              </a:rPr>
              <a:t> </a:t>
            </a:r>
            <a:r>
              <a:rPr lang="en-US" sz="7200" b="1" dirty="0" err="1">
                <a:solidFill>
                  <a:srgbClr val="FF0000"/>
                </a:solidFill>
                <a:latin typeface="Arial-Rounded" pitchFamily="34" charset="0"/>
                <a:ea typeface="Arial-Rounded" pitchFamily="34" charset="0"/>
                <a:cs typeface="Arial-Rounded" pitchFamily="34" charset="0"/>
                <a:sym typeface="Arial"/>
              </a:rPr>
              <a:t>mào</a:t>
            </a:r>
            <a:r>
              <a:rPr lang="en-US" sz="7200" b="1" dirty="0">
                <a:solidFill>
                  <a:srgbClr val="FF0000"/>
                </a:solidFill>
                <a:latin typeface="Arial-Rounded" pitchFamily="34" charset="0"/>
                <a:ea typeface="Arial-Rounded" pitchFamily="34" charset="0"/>
                <a:cs typeface="Arial-Rounded" pitchFamily="34" charset="0"/>
                <a:sym typeface="Arial"/>
              </a:rPr>
              <a:t> bay </a:t>
            </a:r>
            <a:r>
              <a:rPr lang="en-US" sz="7200" b="1" dirty="0" err="1">
                <a:solidFill>
                  <a:srgbClr val="FF0000"/>
                </a:solidFill>
                <a:latin typeface="Arial-Rounded" pitchFamily="34" charset="0"/>
                <a:ea typeface="Arial-Rounded" pitchFamily="34" charset="0"/>
                <a:cs typeface="Arial-Rounded" pitchFamily="34" charset="0"/>
                <a:sym typeface="Arial"/>
              </a:rPr>
              <a:t>đi</a:t>
            </a:r>
            <a:r>
              <a:rPr lang="en-US" sz="7200" b="1" dirty="0">
                <a:solidFill>
                  <a:srgbClr val="FF0000"/>
                </a:solidFill>
                <a:latin typeface="Arial-Rounded" pitchFamily="34" charset="0"/>
                <a:ea typeface="Arial-Rounded" pitchFamily="34" charset="0"/>
                <a:cs typeface="Arial-Rounded" pitchFamily="34" charset="0"/>
                <a:sym typeface="Arial"/>
              </a:rPr>
              <a:t>, bay </a:t>
            </a:r>
            <a:r>
              <a:rPr lang="en-US" sz="7200" b="1" dirty="0" err="1">
                <a:solidFill>
                  <a:srgbClr val="FF0000"/>
                </a:solidFill>
                <a:latin typeface="Arial-Rounded" pitchFamily="34" charset="0"/>
                <a:ea typeface="Arial-Rounded" pitchFamily="34" charset="0"/>
                <a:cs typeface="Arial-Rounded" pitchFamily="34" charset="0"/>
                <a:sym typeface="Arial"/>
              </a:rPr>
              <a:t>lại</a:t>
            </a:r>
            <a:r>
              <a:rPr lang="en-US" sz="7200" b="1" dirty="0">
                <a:solidFill>
                  <a:srgbClr val="FF0000"/>
                </a:solidFill>
                <a:latin typeface="Arial-Rounded" pitchFamily="34" charset="0"/>
                <a:ea typeface="Arial-Rounded" pitchFamily="34" charset="0"/>
                <a:cs typeface="Arial-Rounded" pitchFamily="34" charset="0"/>
                <a:sym typeface="Arial"/>
              </a:rPr>
              <a:t>. </a:t>
            </a:r>
            <a:r>
              <a:rPr lang="en-US" sz="7200" b="1" dirty="0" smtClean="0">
                <a:solidFill>
                  <a:srgbClr val="FF0000"/>
                </a:solidFill>
                <a:latin typeface="Arial-Rounded" pitchFamily="34" charset="0"/>
                <a:ea typeface="Arial-Rounded" pitchFamily="34" charset="0"/>
                <a:cs typeface="Arial-Rounded" pitchFamily="34" charset="0"/>
                <a:sym typeface="Arial"/>
              </a:rPr>
              <a:t> </a:t>
            </a:r>
            <a:r>
              <a:rPr lang="en-US" sz="7200" b="1" dirty="0" err="1" smtClean="0">
                <a:solidFill>
                  <a:schemeClr val="accent1">
                    <a:lumMod val="75000"/>
                  </a:schemeClr>
                </a:solidFill>
                <a:latin typeface="Arial-Rounded" pitchFamily="34" charset="0"/>
                <a:ea typeface="Arial-Rounded" pitchFamily="34" charset="0"/>
                <a:cs typeface="Arial-Rounded" pitchFamily="34" charset="0"/>
                <a:sym typeface="Arial"/>
              </a:rPr>
              <a:t>Mấy</a:t>
            </a:r>
            <a:r>
              <a:rPr lang="en-US" sz="7200" b="1" dirty="0" smtClean="0">
                <a:solidFill>
                  <a:schemeClr val="accent1">
                    <a:lumMod val="75000"/>
                  </a:schemeClr>
                </a:solidFill>
                <a:latin typeface="Arial-Rounded" pitchFamily="34" charset="0"/>
                <a:ea typeface="Arial-Rounded" pitchFamily="34" charset="0"/>
                <a:cs typeface="Arial-Rounded" pitchFamily="34" charset="0"/>
                <a:sym typeface="Arial"/>
              </a:rPr>
              <a:t> </a:t>
            </a:r>
            <a:r>
              <a:rPr lang="en-US" sz="7200" b="1" dirty="0" err="1">
                <a:solidFill>
                  <a:schemeClr val="accent1">
                    <a:lumMod val="75000"/>
                  </a:schemeClr>
                </a:solidFill>
                <a:latin typeface="Arial-Rounded" pitchFamily="34" charset="0"/>
                <a:ea typeface="Arial-Rounded" pitchFamily="34" charset="0"/>
                <a:cs typeface="Arial-Rounded" pitchFamily="34" charset="0"/>
                <a:sym typeface="Arial"/>
              </a:rPr>
              <a:t>chú</a:t>
            </a:r>
            <a:r>
              <a:rPr lang="en-US" sz="7200" b="1" dirty="0">
                <a:solidFill>
                  <a:schemeClr val="accent1">
                    <a:lumMod val="75000"/>
                  </a:schemeClr>
                </a:solidFill>
                <a:latin typeface="Arial-Rounded" pitchFamily="34" charset="0"/>
                <a:ea typeface="Arial-Rounded" pitchFamily="34" charset="0"/>
                <a:cs typeface="Arial-Rounded" pitchFamily="34" charset="0"/>
                <a:sym typeface="Arial"/>
              </a:rPr>
              <a:t> </a:t>
            </a:r>
            <a:r>
              <a:rPr lang="en-US" sz="7200" b="1" dirty="0" err="1">
                <a:solidFill>
                  <a:schemeClr val="accent1">
                    <a:lumMod val="75000"/>
                  </a:schemeClr>
                </a:solidFill>
                <a:latin typeface="Arial-Rounded" pitchFamily="34" charset="0"/>
                <a:ea typeface="Arial-Rounded" pitchFamily="34" charset="0"/>
                <a:cs typeface="Arial-Rounded" pitchFamily="34" charset="0"/>
                <a:sym typeface="Arial"/>
              </a:rPr>
              <a:t>sáo</a:t>
            </a:r>
            <a:r>
              <a:rPr lang="en-US" sz="7200" b="1" dirty="0">
                <a:solidFill>
                  <a:schemeClr val="accent1">
                    <a:lumMod val="75000"/>
                  </a:schemeClr>
                </a:solidFill>
                <a:latin typeface="Arial-Rounded" pitchFamily="34" charset="0"/>
                <a:ea typeface="Arial-Rounded" pitchFamily="34" charset="0"/>
                <a:cs typeface="Arial-Rounded" pitchFamily="34" charset="0"/>
                <a:sym typeface="Arial"/>
              </a:rPr>
              <a:t> </a:t>
            </a:r>
            <a:r>
              <a:rPr lang="en-US" sz="7200" b="1" dirty="0" err="1">
                <a:solidFill>
                  <a:schemeClr val="accent1">
                    <a:lumMod val="75000"/>
                  </a:schemeClr>
                </a:solidFill>
                <a:latin typeface="Arial-Rounded" pitchFamily="34" charset="0"/>
                <a:ea typeface="Arial-Rounded" pitchFamily="34" charset="0"/>
                <a:cs typeface="Arial-Rounded" pitchFamily="34" charset="0"/>
                <a:sym typeface="Arial"/>
              </a:rPr>
              <a:t>đen</a:t>
            </a:r>
            <a:r>
              <a:rPr lang="en-US" sz="7200" b="1" dirty="0">
                <a:solidFill>
                  <a:schemeClr val="accent1">
                    <a:lumMod val="75000"/>
                  </a:schemeClr>
                </a:solidFill>
                <a:latin typeface="Arial-Rounded" pitchFamily="34" charset="0"/>
                <a:ea typeface="Arial-Rounded" pitchFamily="34" charset="0"/>
                <a:cs typeface="Arial-Rounded" pitchFamily="34" charset="0"/>
                <a:sym typeface="Arial"/>
              </a:rPr>
              <a:t> </a:t>
            </a:r>
            <a:r>
              <a:rPr lang="en-US" sz="7200" b="1" dirty="0" err="1">
                <a:solidFill>
                  <a:schemeClr val="accent1">
                    <a:lumMod val="75000"/>
                  </a:schemeClr>
                </a:solidFill>
                <a:latin typeface="Arial-Rounded" pitchFamily="34" charset="0"/>
                <a:ea typeface="Arial-Rounded" pitchFamily="34" charset="0"/>
                <a:cs typeface="Arial-Rounded" pitchFamily="34" charset="0"/>
                <a:sym typeface="Arial"/>
              </a:rPr>
              <a:t>vui</a:t>
            </a:r>
            <a:r>
              <a:rPr lang="en-US" sz="7200" b="1" dirty="0">
                <a:solidFill>
                  <a:schemeClr val="accent1">
                    <a:lumMod val="75000"/>
                  </a:schemeClr>
                </a:solidFill>
                <a:latin typeface="Arial-Rounded" pitchFamily="34" charset="0"/>
                <a:ea typeface="Arial-Rounded" pitchFamily="34" charset="0"/>
                <a:cs typeface="Arial-Rounded" pitchFamily="34" charset="0"/>
                <a:sym typeface="Arial"/>
              </a:rPr>
              <a:t> ca </a:t>
            </a:r>
            <a:r>
              <a:rPr lang="en-US" sz="7200" b="1" dirty="0" err="1">
                <a:solidFill>
                  <a:schemeClr val="accent1">
                    <a:lumMod val="75000"/>
                  </a:schemeClr>
                </a:solidFill>
                <a:latin typeface="Arial-Rounded" pitchFamily="34" charset="0"/>
                <a:ea typeface="Arial-Rounded" pitchFamily="34" charset="0"/>
                <a:cs typeface="Arial-Rounded" pitchFamily="34" charset="0"/>
                <a:sym typeface="Arial"/>
              </a:rPr>
              <a:t>véo</a:t>
            </a:r>
            <a:r>
              <a:rPr lang="en-US" sz="7200" b="1" dirty="0">
                <a:solidFill>
                  <a:schemeClr val="accent1">
                    <a:lumMod val="75000"/>
                  </a:schemeClr>
                </a:solidFill>
                <a:latin typeface="Arial-Rounded" pitchFamily="34" charset="0"/>
                <a:ea typeface="Arial-Rounded" pitchFamily="34" charset="0"/>
                <a:cs typeface="Arial-Rounded" pitchFamily="34" charset="0"/>
                <a:sym typeface="Arial"/>
              </a:rPr>
              <a:t> von. </a:t>
            </a:r>
            <a:r>
              <a:rPr lang="en-US" sz="7200" b="1" dirty="0" err="1">
                <a:solidFill>
                  <a:srgbClr val="00B050"/>
                </a:solidFill>
                <a:latin typeface="Arial-Rounded" pitchFamily="34" charset="0"/>
                <a:ea typeface="Arial-Rounded" pitchFamily="34" charset="0"/>
                <a:cs typeface="Arial-Rounded" pitchFamily="34" charset="0"/>
                <a:sym typeface="Arial"/>
              </a:rPr>
              <a:t>Còn</a:t>
            </a:r>
            <a:r>
              <a:rPr lang="en-US" sz="7200" b="1" dirty="0">
                <a:solidFill>
                  <a:srgbClr val="00B050"/>
                </a:solidFill>
                <a:latin typeface="Arial-Rounded" pitchFamily="34" charset="0"/>
                <a:ea typeface="Arial-Rounded" pitchFamily="34" charset="0"/>
                <a:cs typeface="Arial-Rounded" pitchFamily="34" charset="0"/>
                <a:sym typeface="Arial"/>
              </a:rPr>
              <a:t> </a:t>
            </a:r>
            <a:r>
              <a:rPr lang="en-US" sz="7200" b="1" dirty="0" err="1">
                <a:solidFill>
                  <a:srgbClr val="00B050"/>
                </a:solidFill>
                <a:latin typeface="Arial-Rounded" pitchFamily="34" charset="0"/>
                <a:ea typeface="Arial-Rounded" pitchFamily="34" charset="0"/>
                <a:cs typeface="Arial-Rounded" pitchFamily="34" charset="0"/>
                <a:sym typeface="Arial"/>
              </a:rPr>
              <a:t>chim</a:t>
            </a:r>
            <a:r>
              <a:rPr lang="en-US" sz="7200" b="1" dirty="0">
                <a:solidFill>
                  <a:srgbClr val="00B050"/>
                </a:solidFill>
                <a:latin typeface="Arial-Rounded" pitchFamily="34" charset="0"/>
                <a:ea typeface="Arial-Rounded" pitchFamily="34" charset="0"/>
                <a:cs typeface="Arial-Rounded" pitchFamily="34" charset="0"/>
                <a:sym typeface="Arial"/>
              </a:rPr>
              <a:t> </a:t>
            </a:r>
            <a:r>
              <a:rPr lang="en-US" sz="7200" b="1" dirty="0" err="1">
                <a:solidFill>
                  <a:srgbClr val="00B050"/>
                </a:solidFill>
                <a:latin typeface="Arial-Rounded" pitchFamily="34" charset="0"/>
                <a:ea typeface="Arial-Rounded" pitchFamily="34" charset="0"/>
                <a:cs typeface="Arial-Rounded" pitchFamily="34" charset="0"/>
                <a:sym typeface="Arial"/>
              </a:rPr>
              <a:t>ri</a:t>
            </a:r>
            <a:r>
              <a:rPr lang="en-US" sz="7200" b="1" dirty="0">
                <a:solidFill>
                  <a:srgbClr val="00B050"/>
                </a:solidFill>
                <a:latin typeface="Arial-Rounded" pitchFamily="34" charset="0"/>
                <a:ea typeface="Arial-Rounded" pitchFamily="34" charset="0"/>
                <a:cs typeface="Arial-Rounded" pitchFamily="34" charset="0"/>
                <a:sym typeface="Arial"/>
              </a:rPr>
              <a:t> </a:t>
            </a:r>
            <a:r>
              <a:rPr lang="en-US" sz="7200" b="1" dirty="0" err="1">
                <a:solidFill>
                  <a:srgbClr val="00B050"/>
                </a:solidFill>
                <a:latin typeface="Arial-Rounded" pitchFamily="34" charset="0"/>
                <a:ea typeface="Arial-Rounded" pitchFamily="34" charset="0"/>
                <a:cs typeface="Arial-Rounded" pitchFamily="34" charset="0"/>
                <a:sym typeface="Arial"/>
              </a:rPr>
              <a:t>vẫn</a:t>
            </a:r>
            <a:r>
              <a:rPr lang="en-US" sz="7200" b="1" dirty="0">
                <a:solidFill>
                  <a:srgbClr val="00B050"/>
                </a:solidFill>
                <a:latin typeface="Arial-Rounded" pitchFamily="34" charset="0"/>
                <a:ea typeface="Arial-Rounded" pitchFamily="34" charset="0"/>
                <a:cs typeface="Arial-Rounded" pitchFamily="34" charset="0"/>
                <a:sym typeface="Arial"/>
              </a:rPr>
              <a:t> </a:t>
            </a:r>
            <a:r>
              <a:rPr lang="en-US" sz="7200" b="1" dirty="0" err="1">
                <a:solidFill>
                  <a:srgbClr val="00B050"/>
                </a:solidFill>
                <a:latin typeface="Arial-Rounded" pitchFamily="34" charset="0"/>
                <a:ea typeface="Arial-Rounded" pitchFamily="34" charset="0"/>
                <a:cs typeface="Arial-Rounded" pitchFamily="34" charset="0"/>
                <a:sym typeface="Arial"/>
              </a:rPr>
              <a:t>chăm</a:t>
            </a:r>
            <a:r>
              <a:rPr lang="en-US" sz="7200" b="1" dirty="0">
                <a:solidFill>
                  <a:srgbClr val="00B050"/>
                </a:solidFill>
                <a:latin typeface="Arial-Rounded" pitchFamily="34" charset="0"/>
                <a:ea typeface="Arial-Rounded" pitchFamily="34" charset="0"/>
                <a:cs typeface="Arial-Rounded" pitchFamily="34" charset="0"/>
                <a:sym typeface="Arial"/>
              </a:rPr>
              <a:t> </a:t>
            </a:r>
            <a:r>
              <a:rPr lang="en-US" sz="7200" b="1" dirty="0" err="1">
                <a:solidFill>
                  <a:srgbClr val="00B050"/>
                </a:solidFill>
                <a:latin typeface="Arial-Rounded" pitchFamily="34" charset="0"/>
                <a:ea typeface="Arial-Rounded" pitchFamily="34" charset="0"/>
                <a:cs typeface="Arial-Rounded" pitchFamily="34" charset="0"/>
                <a:sym typeface="Arial"/>
              </a:rPr>
              <a:t>chỉ</a:t>
            </a:r>
            <a:r>
              <a:rPr lang="en-US" sz="7200" b="1" dirty="0">
                <a:solidFill>
                  <a:srgbClr val="00B050"/>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Chú</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tha</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rơm</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khô</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về</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khéo</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léo</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làm</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 </a:t>
            </a:r>
            <a:r>
              <a:rPr lang="en-US" sz="7200" b="1" dirty="0" err="1">
                <a:solidFill>
                  <a:schemeClr val="accent5">
                    <a:lumMod val="50000"/>
                  </a:schemeClr>
                </a:solidFill>
                <a:latin typeface="Arial-Rounded" pitchFamily="34" charset="0"/>
                <a:ea typeface="Arial-Rounded" pitchFamily="34" charset="0"/>
                <a:cs typeface="Arial-Rounded" pitchFamily="34" charset="0"/>
                <a:sym typeface="Arial"/>
              </a:rPr>
              <a:t>tổ</a:t>
            </a:r>
            <a:r>
              <a:rPr lang="en-US" sz="7200" b="1" dirty="0">
                <a:solidFill>
                  <a:schemeClr val="accent5">
                    <a:lumMod val="50000"/>
                  </a:schemeClr>
                </a:solidFill>
                <a:latin typeface="Arial-Rounded" pitchFamily="34" charset="0"/>
                <a:ea typeface="Arial-Rounded" pitchFamily="34" charset="0"/>
                <a:cs typeface="Arial-Rounded" pitchFamily="34" charset="0"/>
                <a:sym typeface="Arial"/>
              </a:rPr>
              <a:t>.</a:t>
            </a:r>
          </a:p>
        </p:txBody>
      </p:sp>
      <p:cxnSp>
        <p:nvCxnSpPr>
          <p:cNvPr id="3" name="Straight Connector 2"/>
          <p:cNvCxnSpPr/>
          <p:nvPr/>
        </p:nvCxnSpPr>
        <p:spPr>
          <a:xfrm flipH="1">
            <a:off x="6262255" y="464144"/>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flipH="1">
            <a:off x="5056909" y="1600216"/>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7980218" y="1544796"/>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8093708" y="1572506"/>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11058581" y="2628921"/>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11169710" y="2642776"/>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10366439" y="3764997"/>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10479929" y="3764997"/>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3195092" y="5926306"/>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H="1">
            <a:off x="3308582" y="5926306"/>
            <a:ext cx="226981" cy="64422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4668982" y="1108364"/>
            <a:ext cx="1246909" cy="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8320689" y="1080655"/>
            <a:ext cx="1696147" cy="27709"/>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562143" y="2161308"/>
            <a:ext cx="1696147" cy="27709"/>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2094690" y="3207246"/>
            <a:ext cx="1440873" cy="17359"/>
          </a:xfrm>
          <a:prstGeom prst="line">
            <a:avLst/>
          </a:prstGeom>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7866728" y="3224605"/>
            <a:ext cx="1440873" cy="17359"/>
          </a:xfrm>
          <a:prstGeom prst="line">
            <a:avLst/>
          </a:prstGeom>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8320689" y="5486394"/>
            <a:ext cx="1696147" cy="17359"/>
          </a:xfrm>
          <a:prstGeom prst="line">
            <a:avLst/>
          </a:prstGeom>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10232909" y="5477715"/>
            <a:ext cx="1285819" cy="8679"/>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25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par>
                                <p:cTn id="48" presetID="16" presetClass="entr" presetSubtype="21"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13449" y="14122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
                <a:srgbClr val="000000"/>
              </a:buClr>
            </a:pPr>
            <a:r>
              <a:rPr lang="en-US" sz="5400">
                <a:solidFill>
                  <a:srgbClr val="422C46"/>
                </a:solidFill>
                <a:latin typeface="Arial-Rounded" pitchFamily="34" charset="0"/>
                <a:ea typeface="Arial-Rounded" pitchFamily="34" charset="0"/>
                <a:cs typeface="Arial-Rounded" pitchFamily="34" charset="0"/>
                <a:sym typeface="Arial"/>
              </a:rPr>
              <a:t>	Trên cây cao, đàn chào mào bay đi, bay lại. Mấy chú sáo đen vui ca véo von. Còn chim ri vẫn chăm chỉ. Chú tha rơm khô về khéo léo làm tổ.</a:t>
            </a:r>
          </a:p>
        </p:txBody>
      </p:sp>
      <p:sp>
        <p:nvSpPr>
          <p:cNvPr id="46" name="Rounded Rectangle 45"/>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Những loài chim nào xuất hiện trong bài?</a:t>
            </a:r>
          </a:p>
        </p:txBody>
      </p:sp>
      <p:cxnSp>
        <p:nvCxnSpPr>
          <p:cNvPr id="47" name="Straight Connector 46"/>
          <p:cNvCxnSpPr/>
          <p:nvPr/>
        </p:nvCxnSpPr>
        <p:spPr>
          <a:xfrm>
            <a:off x="6629401" y="1691640"/>
            <a:ext cx="29109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Đàn chào mào làm gì?</a:t>
            </a:r>
          </a:p>
        </p:txBody>
      </p:sp>
      <p:cxnSp>
        <p:nvCxnSpPr>
          <p:cNvPr id="10" name="Straight Connector 9"/>
          <p:cNvCxnSpPr/>
          <p:nvPr/>
        </p:nvCxnSpPr>
        <p:spPr>
          <a:xfrm>
            <a:off x="5791200" y="249683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187429" y="3200400"/>
            <a:ext cx="1763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18602" y="1691640"/>
            <a:ext cx="61875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5848" y="2476610"/>
            <a:ext cx="1920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Mấy chú sáo đen làm gì?</a:t>
            </a:r>
          </a:p>
        </p:txBody>
      </p:sp>
      <p:cxnSp>
        <p:nvCxnSpPr>
          <p:cNvPr id="20" name="Straight Connector 19"/>
          <p:cNvCxnSpPr/>
          <p:nvPr/>
        </p:nvCxnSpPr>
        <p:spPr>
          <a:xfrm>
            <a:off x="2849880" y="2496834"/>
            <a:ext cx="88864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448" y="3200400"/>
            <a:ext cx="11124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Chim ri làm gì?</a:t>
            </a:r>
          </a:p>
        </p:txBody>
      </p:sp>
      <p:cxnSp>
        <p:nvCxnSpPr>
          <p:cNvPr id="25" name="Straight Connector 24"/>
          <p:cNvCxnSpPr/>
          <p:nvPr/>
        </p:nvCxnSpPr>
        <p:spPr>
          <a:xfrm>
            <a:off x="10854722" y="3200400"/>
            <a:ext cx="89361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878" y="4038600"/>
            <a:ext cx="74495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433572" y="5401253"/>
            <a:ext cx="11277600" cy="1202254"/>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Em thích nhất chú chim nào? Vì sao?</a:t>
            </a:r>
          </a:p>
        </p:txBody>
      </p:sp>
    </p:spTree>
    <p:extLst>
      <p:ext uri="{BB962C8B-B14F-4D97-AF65-F5344CB8AC3E}">
        <p14:creationId xmlns:p14="http://schemas.microsoft.com/office/powerpoint/2010/main" val="36077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25"/>
                                        </p:tgtEl>
                                      </p:cBhvr>
                                    </p:animEffect>
                                    <p:set>
                                      <p:cBhvr>
                                        <p:cTn id="93" dur="1" fill="hold">
                                          <p:stCondLst>
                                            <p:cond delay="499"/>
                                          </p:stCondLst>
                                        </p:cTn>
                                        <p:tgtEl>
                                          <p:spTgt spid="2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animBg="1"/>
      <p:bldP spid="19" grpId="0" animBg="1"/>
      <p:bldP spid="24"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2" name="Title 1"/>
          <p:cNvSpPr txBox="1">
            <a:spLocks/>
          </p:cNvSpPr>
          <p:nvPr/>
        </p:nvSpPr>
        <p:spPr>
          <a:xfrm>
            <a:off x="3511816" y="81491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dirty="0" err="1">
                <a:solidFill>
                  <a:srgbClr val="FF0000"/>
                </a:solidFill>
                <a:latin typeface="Arial-Rounded" pitchFamily="34" charset="0"/>
                <a:ea typeface="Arial-Rounded" pitchFamily="34" charset="0"/>
                <a:cs typeface="Arial-Rounded" pitchFamily="34" charset="0"/>
                <a:sym typeface="Arial"/>
              </a:rPr>
              <a:t>ao</a:t>
            </a:r>
            <a:endParaRPr lang="en-US" sz="10600" dirty="0">
              <a:solidFill>
                <a:srgbClr val="FF0000"/>
              </a:solidFill>
              <a:latin typeface="Arial-Rounded" pitchFamily="34" charset="0"/>
              <a:ea typeface="Arial-Rounded" pitchFamily="34" charset="0"/>
              <a:cs typeface="Arial-Rounded" pitchFamily="34" charset="0"/>
              <a:sym typeface="Arial"/>
            </a:endParaRPr>
          </a:p>
        </p:txBody>
      </p:sp>
      <p:sp>
        <p:nvSpPr>
          <p:cNvPr id="3" name="Title 1"/>
          <p:cNvSpPr txBox="1">
            <a:spLocks/>
          </p:cNvSpPr>
          <p:nvPr/>
        </p:nvSpPr>
        <p:spPr>
          <a:xfrm>
            <a:off x="3543123"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422C46"/>
                </a:solidFill>
                <a:latin typeface="Arial-Rounded" pitchFamily="34" charset="0"/>
                <a:ea typeface="Arial-Rounded" pitchFamily="34" charset="0"/>
                <a:cs typeface="Arial-Rounded" pitchFamily="34" charset="0"/>
                <a:sym typeface="Arial"/>
              </a:rPr>
              <a:t>l</a:t>
            </a:r>
          </a:p>
        </p:txBody>
      </p:sp>
      <p:sp>
        <p:nvSpPr>
          <p:cNvPr id="4" name="Title 1"/>
          <p:cNvSpPr txBox="1">
            <a:spLocks/>
          </p:cNvSpPr>
          <p:nvPr/>
        </p:nvSpPr>
        <p:spPr>
          <a:xfrm>
            <a:off x="6020461" y="2443881"/>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FF0000"/>
                </a:solidFill>
                <a:latin typeface="Arial-Rounded" pitchFamily="34" charset="0"/>
                <a:ea typeface="Arial-Rounded" pitchFamily="34" charset="0"/>
                <a:cs typeface="Arial-Rounded" pitchFamily="34" charset="0"/>
                <a:sym typeface="Arial"/>
              </a:rPr>
              <a:t>eo</a:t>
            </a:r>
          </a:p>
        </p:txBody>
      </p:sp>
      <p:sp>
        <p:nvSpPr>
          <p:cNvPr id="5" name="Title 1"/>
          <p:cNvSpPr txBox="1">
            <a:spLocks/>
          </p:cNvSpPr>
          <p:nvPr/>
        </p:nvSpPr>
        <p:spPr>
          <a:xfrm>
            <a:off x="3523269" y="4026957"/>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422C46"/>
                </a:solidFill>
                <a:latin typeface="Arial-Rounded" pitchFamily="34" charset="0"/>
                <a:ea typeface="Arial-Rounded" pitchFamily="34" charset="0"/>
                <a:cs typeface="Arial-Rounded" pitchFamily="34" charset="0"/>
                <a:sym typeface="Arial"/>
              </a:rPr>
              <a:t>l</a:t>
            </a:r>
            <a:r>
              <a:rPr lang="en-US" sz="10600">
                <a:solidFill>
                  <a:srgbClr val="FF0000"/>
                </a:solidFill>
                <a:latin typeface="Arial-Rounded" pitchFamily="34" charset="0"/>
                <a:ea typeface="Arial-Rounded" pitchFamily="34" charset="0"/>
                <a:cs typeface="Arial-Rounded" pitchFamily="34" charset="0"/>
                <a:sym typeface="Arial"/>
              </a:rPr>
              <a:t>eo</a:t>
            </a:r>
          </a:p>
        </p:txBody>
      </p:sp>
      <p:grpSp>
        <p:nvGrpSpPr>
          <p:cNvPr id="6" name="Group 5"/>
          <p:cNvGrpSpPr/>
          <p:nvPr/>
        </p:nvGrpSpPr>
        <p:grpSpPr>
          <a:xfrm>
            <a:off x="110576" y="90327"/>
            <a:ext cx="2023024" cy="724590"/>
            <a:chOff x="63500" y="1429216"/>
            <a:chExt cx="1970813" cy="705889"/>
          </a:xfrm>
        </p:grpSpPr>
        <p:sp>
          <p:nvSpPr>
            <p:cNvPr id="7" name="Rounded Rectangle 6"/>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FFF"/>
                  </a:solidFill>
                  <a:latin typeface="Arial-Rounded" pitchFamily="34" charset="0"/>
                  <a:ea typeface="Arial-Rounded" pitchFamily="34" charset="0"/>
                  <a:cs typeface="Arial-Rounded" pitchFamily="34" charset="0"/>
                  <a:sym typeface="Arial"/>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3</a:t>
              </a:r>
            </a:p>
          </p:txBody>
        </p:sp>
      </p:grpSp>
      <p:sp>
        <p:nvSpPr>
          <p:cNvPr id="10" name="Title 1"/>
          <p:cNvSpPr txBox="1">
            <a:spLocks/>
          </p:cNvSpPr>
          <p:nvPr/>
        </p:nvSpPr>
        <p:spPr>
          <a:xfrm>
            <a:off x="6444247" y="81491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eo</a:t>
            </a:r>
          </a:p>
        </p:txBody>
      </p:sp>
      <p:sp>
        <p:nvSpPr>
          <p:cNvPr id="11" name="Title 1"/>
          <p:cNvSpPr txBox="1">
            <a:spLocks/>
          </p:cNvSpPr>
          <p:nvPr/>
        </p:nvSpPr>
        <p:spPr>
          <a:xfrm>
            <a:off x="5121169" y="4465738"/>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422C46"/>
                </a:solidFill>
                <a:latin typeface="Arial-Rounded"/>
                <a:ea typeface="Arial-Rounded"/>
                <a:cs typeface="Arial-Rounded"/>
                <a:sym typeface="Arial"/>
              </a:rPr>
              <a:t>̃</a:t>
            </a:r>
            <a:endParaRPr lang="en-US" sz="10600">
              <a:solidFill>
                <a:srgbClr val="422C46"/>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232534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ào mào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675278"/>
            <a:ext cx="3286351" cy="49295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84356" y="5648194"/>
            <a:ext cx="4077913"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002060"/>
                </a:solidFill>
                <a:latin typeface="Arial-Rounded" pitchFamily="34" charset="0"/>
                <a:ea typeface="Arial-Rounded" pitchFamily="34" charset="0"/>
                <a:cs typeface="Arial-Rounded" pitchFamily="34" charset="0"/>
                <a:sym typeface="Arial"/>
              </a:rPr>
              <a:t>Chim chào mào</a:t>
            </a:r>
          </a:p>
        </p:txBody>
      </p:sp>
      <p:pic>
        <p:nvPicPr>
          <p:cNvPr id="1028" name="Picture 4" descr="Tiếng Chim Sáo Đen Hót Chuẩn Hay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29180" t="-387" r="30495" b="387"/>
          <a:stretch/>
        </p:blipFill>
        <p:spPr bwMode="auto">
          <a:xfrm>
            <a:off x="3883741" y="685800"/>
            <a:ext cx="3526391" cy="49190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099004" y="5648194"/>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002060"/>
                </a:solidFill>
                <a:latin typeface="Arial-Rounded" pitchFamily="34" charset="0"/>
                <a:ea typeface="Arial-Rounded" pitchFamily="34" charset="0"/>
                <a:cs typeface="Arial-Rounded" pitchFamily="34" charset="0"/>
                <a:sym typeface="Arial"/>
              </a:rPr>
              <a:t>Chim sáo</a:t>
            </a:r>
          </a:p>
        </p:txBody>
      </p:sp>
      <p:pic>
        <p:nvPicPr>
          <p:cNvPr id="1030" name="Picture 6" descr="Chim Ri Đen trên đồng lúa – Mèn đét ơi!"/>
          <p:cNvPicPr>
            <a:picLocks noChangeAspect="1" noChangeArrowheads="1"/>
          </p:cNvPicPr>
          <p:nvPr/>
        </p:nvPicPr>
        <p:blipFill rotWithShape="1">
          <a:blip r:embed="rId4">
            <a:extLst>
              <a:ext uri="{28A0092B-C50C-407E-A947-70E740481C1C}">
                <a14:useLocalDpi xmlns:a14="http://schemas.microsoft.com/office/drawing/2010/main" val="0"/>
              </a:ext>
            </a:extLst>
          </a:blip>
          <a:srcRect l="8308" r="26218"/>
          <a:stretch/>
        </p:blipFill>
        <p:spPr bwMode="auto">
          <a:xfrm>
            <a:off x="7705244" y="737676"/>
            <a:ext cx="4258157" cy="48776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302423" y="5648194"/>
            <a:ext cx="3063796" cy="909045"/>
          </a:xfrm>
          <a:prstGeom prst="rect">
            <a:avLst/>
          </a:prstGeom>
          <a:no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4000">
                <a:solidFill>
                  <a:srgbClr val="002060"/>
                </a:solidFill>
                <a:latin typeface="Arial-Rounded" pitchFamily="34" charset="0"/>
                <a:ea typeface="Arial-Rounded" pitchFamily="34" charset="0"/>
                <a:cs typeface="Arial-Rounded" pitchFamily="34" charset="0"/>
                <a:sym typeface="Arial"/>
              </a:rPr>
              <a:t>Chim ri</a:t>
            </a:r>
          </a:p>
        </p:txBody>
      </p:sp>
    </p:spTree>
    <p:extLst>
      <p:ext uri="{BB962C8B-B14F-4D97-AF65-F5344CB8AC3E}">
        <p14:creationId xmlns:p14="http://schemas.microsoft.com/office/powerpoint/2010/main" val="11514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FFF6E5"/>
                  </a:solidFill>
                  <a:latin typeface="Arial-Rounded" pitchFamily="34" charset="0"/>
                  <a:ea typeface="Arial-Rounded" pitchFamily="34" charset="0"/>
                  <a:cs typeface="Arial-Rounded" pitchFamily="34" charset="0"/>
                  <a:sym typeface="Arial"/>
                </a:rPr>
                <a:t>Nói</a:t>
              </a: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800" kern="0">
                  <a:solidFill>
                    <a:srgbClr val="422C46"/>
                  </a:solidFill>
                  <a:latin typeface="Arial Rounded MT Bold" pitchFamily="34" charset="0"/>
                  <a:ea typeface="Arial-Rounded" pitchFamily="34" charset="0"/>
                  <a:cs typeface="Arial-Rounded" pitchFamily="34" charset="0"/>
                  <a:sym typeface="Arial"/>
                </a:rPr>
                <a:t>7</a:t>
              </a:r>
            </a:p>
          </p:txBody>
        </p:sp>
      </p:grpSp>
      <p:sp>
        <p:nvSpPr>
          <p:cNvPr id="6" name="Title 1"/>
          <p:cNvSpPr txBox="1">
            <a:spLocks/>
          </p:cNvSpPr>
          <p:nvPr/>
        </p:nvSpPr>
        <p:spPr>
          <a:xfrm>
            <a:off x="1463114" y="770154"/>
            <a:ext cx="92202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6000">
                <a:solidFill>
                  <a:srgbClr val="422C46"/>
                </a:solidFill>
                <a:latin typeface="Arial-Rounded" pitchFamily="34" charset="0"/>
                <a:ea typeface="Arial-Rounded" pitchFamily="34" charset="0"/>
                <a:cs typeface="Arial-Rounded" pitchFamily="34" charset="0"/>
                <a:sym typeface="Arial"/>
              </a:rPr>
              <a:t>Em chăm chỉ</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74" t="56157" r="-3113" b="-283"/>
          <a:stretch/>
        </p:blipFill>
        <p:spPr>
          <a:xfrm>
            <a:off x="2438400" y="1752601"/>
            <a:ext cx="7722906" cy="4854677"/>
          </a:xfrm>
          <a:prstGeom prst="rect">
            <a:avLst/>
          </a:prstGeom>
        </p:spPr>
      </p:pic>
    </p:spTree>
    <p:extLst>
      <p:ext uri="{BB962C8B-B14F-4D97-AF65-F5344CB8AC3E}">
        <p14:creationId xmlns:p14="http://schemas.microsoft.com/office/powerpoint/2010/main" val="3033588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2" name="Title 1"/>
          <p:cNvSpPr txBox="1">
            <a:spLocks/>
          </p:cNvSpPr>
          <p:nvPr/>
        </p:nvSpPr>
        <p:spPr>
          <a:xfrm>
            <a:off x="-781443" y="5425350"/>
            <a:ext cx="3932584"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422C46"/>
                </a:solidFill>
                <a:latin typeface="Arial-Rounded" pitchFamily="34" charset="0"/>
                <a:ea typeface="Arial-Rounded" pitchFamily="34" charset="0"/>
                <a:cs typeface="Arial-Rounded" pitchFamily="34" charset="0"/>
                <a:sym typeface="Arial"/>
              </a:rPr>
              <a:t>chào</a:t>
            </a:r>
            <a:endParaRPr lang="en-US" sz="8000" dirty="0">
              <a:solidFill>
                <a:srgbClr val="422C46"/>
              </a:solidFill>
              <a:latin typeface="Arial-Rounded" pitchFamily="34" charset="0"/>
              <a:ea typeface="Arial-Rounded" pitchFamily="34" charset="0"/>
              <a:cs typeface="Arial-Rounded" pitchFamily="34" charset="0"/>
              <a:sym typeface="Arial"/>
            </a:endParaRPr>
          </a:p>
        </p:txBody>
      </p:sp>
      <p:sp>
        <p:nvSpPr>
          <p:cNvPr id="3" name="Title 1"/>
          <p:cNvSpPr txBox="1">
            <a:spLocks/>
          </p:cNvSpPr>
          <p:nvPr/>
        </p:nvSpPr>
        <p:spPr>
          <a:xfrm>
            <a:off x="2433607" y="5425350"/>
            <a:ext cx="1834579"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422C46"/>
                </a:solidFill>
                <a:latin typeface="Arial-Rounded" pitchFamily="34" charset="0"/>
                <a:ea typeface="Arial-Rounded" pitchFamily="34" charset="0"/>
                <a:cs typeface="Arial-Rounded" pitchFamily="34" charset="0"/>
                <a:sym typeface="Arial"/>
              </a:rPr>
              <a:t>dao</a:t>
            </a:r>
            <a:endParaRPr lang="en-US" sz="8000" dirty="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4121452" y="5425350"/>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422C46"/>
                </a:solidFill>
                <a:latin typeface="Arial-Rounded" pitchFamily="34" charset="0"/>
                <a:ea typeface="Arial-Rounded" pitchFamily="34" charset="0"/>
                <a:cs typeface="Arial-Rounded" pitchFamily="34" charset="0"/>
                <a:sym typeface="Arial"/>
              </a:rPr>
              <a:t>sáo</a:t>
            </a:r>
            <a:endParaRPr lang="en-US" sz="8000" dirty="0">
              <a:solidFill>
                <a:srgbClr val="422C46"/>
              </a:solidFill>
              <a:latin typeface="Arial-Rounded" pitchFamily="34" charset="0"/>
              <a:ea typeface="Arial-Rounded" pitchFamily="34" charset="0"/>
              <a:cs typeface="Arial-Rounded" pitchFamily="34" charset="0"/>
              <a:sym typeface="Arial"/>
            </a:endParaRPr>
          </a:p>
        </p:txBody>
      </p:sp>
      <p:sp>
        <p:nvSpPr>
          <p:cNvPr id="5" name="Title 1"/>
          <p:cNvSpPr txBox="1">
            <a:spLocks/>
          </p:cNvSpPr>
          <p:nvPr/>
        </p:nvSpPr>
        <p:spPr>
          <a:xfrm>
            <a:off x="6067474" y="5425350"/>
            <a:ext cx="2441825"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422C46"/>
                </a:solidFill>
                <a:latin typeface="Arial-Rounded" pitchFamily="34" charset="0"/>
                <a:ea typeface="Arial-Rounded" pitchFamily="34" charset="0"/>
                <a:cs typeface="Arial-Rounded" pitchFamily="34" charset="0"/>
                <a:sym typeface="Arial"/>
              </a:rPr>
              <a:t>dẻo</a:t>
            </a:r>
            <a:endParaRPr lang="en-US" sz="8000" dirty="0">
              <a:solidFill>
                <a:srgbClr val="422C46"/>
              </a:solidFill>
              <a:latin typeface="Arial-Rounded" pitchFamily="34" charset="0"/>
              <a:ea typeface="Arial-Rounded" pitchFamily="34" charset="0"/>
              <a:cs typeface="Arial-Rounded" pitchFamily="34" charset="0"/>
              <a:sym typeface="Arial"/>
            </a:endParaRPr>
          </a:p>
        </p:txBody>
      </p:sp>
      <p:sp>
        <p:nvSpPr>
          <p:cNvPr id="6" name="Title 1"/>
          <p:cNvSpPr txBox="1">
            <a:spLocks/>
          </p:cNvSpPr>
          <p:nvPr/>
        </p:nvSpPr>
        <p:spPr>
          <a:xfrm>
            <a:off x="7549530" y="5425350"/>
            <a:ext cx="3575076"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422C46"/>
                </a:solidFill>
                <a:latin typeface="Arial-Rounded" pitchFamily="34" charset="0"/>
                <a:ea typeface="Arial-Rounded" pitchFamily="34" charset="0"/>
                <a:cs typeface="Arial-Rounded" pitchFamily="34" charset="0"/>
                <a:sym typeface="Arial"/>
              </a:rPr>
              <a:t>đẽo</a:t>
            </a:r>
            <a:endParaRPr lang="en-US" sz="8000" dirty="0">
              <a:solidFill>
                <a:srgbClr val="422C46"/>
              </a:solidFill>
              <a:latin typeface="Arial-Rounded" pitchFamily="34" charset="0"/>
              <a:ea typeface="Arial-Rounded" pitchFamily="34" charset="0"/>
              <a:cs typeface="Arial-Rounded" pitchFamily="34" charset="0"/>
              <a:sym typeface="Arial"/>
            </a:endParaRPr>
          </a:p>
        </p:txBody>
      </p:sp>
      <p:sp>
        <p:nvSpPr>
          <p:cNvPr id="7" name="Title 1"/>
          <p:cNvSpPr txBox="1">
            <a:spLocks/>
          </p:cNvSpPr>
          <p:nvPr/>
        </p:nvSpPr>
        <p:spPr>
          <a:xfrm>
            <a:off x="10073758" y="5425350"/>
            <a:ext cx="2219841" cy="42679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422C46"/>
                </a:solidFill>
                <a:latin typeface="Arial-Rounded" pitchFamily="34" charset="0"/>
                <a:ea typeface="Arial-Rounded" pitchFamily="34" charset="0"/>
                <a:cs typeface="Arial-Rounded" pitchFamily="34" charset="0"/>
                <a:sym typeface="Arial"/>
              </a:rPr>
              <a:t>kẹo</a:t>
            </a:r>
            <a:endParaRPr lang="en-US" sz="8000" dirty="0">
              <a:solidFill>
                <a:srgbClr val="422C46"/>
              </a:solidFill>
              <a:latin typeface="Arial-Rounded" pitchFamily="34" charset="0"/>
              <a:ea typeface="Arial-Rounded" pitchFamily="34" charset="0"/>
              <a:cs typeface="Arial-Rounded" pitchFamily="34" charset="0"/>
              <a:sym typeface="Arial"/>
            </a:endParaRPr>
          </a:p>
        </p:txBody>
      </p:sp>
      <p:sp>
        <p:nvSpPr>
          <p:cNvPr id="8" name="Title 1"/>
          <p:cNvSpPr txBox="1">
            <a:spLocks/>
          </p:cNvSpPr>
          <p:nvPr/>
        </p:nvSpPr>
        <p:spPr>
          <a:xfrm>
            <a:off x="3007808" y="5286677"/>
            <a:ext cx="125304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ao</a:t>
            </a:r>
          </a:p>
        </p:txBody>
      </p:sp>
      <p:sp>
        <p:nvSpPr>
          <p:cNvPr id="9" name="Title 1"/>
          <p:cNvSpPr txBox="1">
            <a:spLocks/>
          </p:cNvSpPr>
          <p:nvPr/>
        </p:nvSpPr>
        <p:spPr>
          <a:xfrm>
            <a:off x="767102" y="5286677"/>
            <a:ext cx="1834582"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ao</a:t>
            </a:r>
          </a:p>
        </p:txBody>
      </p:sp>
      <p:sp>
        <p:nvSpPr>
          <p:cNvPr id="10" name="Title 1"/>
          <p:cNvSpPr txBox="1">
            <a:spLocks/>
          </p:cNvSpPr>
          <p:nvPr/>
        </p:nvSpPr>
        <p:spPr>
          <a:xfrm>
            <a:off x="4220029" y="5286677"/>
            <a:ext cx="2686011"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ao</a:t>
            </a:r>
          </a:p>
        </p:txBody>
      </p:sp>
      <p:sp>
        <p:nvSpPr>
          <p:cNvPr id="11" name="Title 1"/>
          <p:cNvSpPr txBox="1">
            <a:spLocks/>
          </p:cNvSpPr>
          <p:nvPr/>
        </p:nvSpPr>
        <p:spPr>
          <a:xfrm>
            <a:off x="6885359" y="5286677"/>
            <a:ext cx="1378349"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eo</a:t>
            </a:r>
          </a:p>
        </p:txBody>
      </p:sp>
      <p:sp>
        <p:nvSpPr>
          <p:cNvPr id="12" name="Title 1"/>
          <p:cNvSpPr txBox="1">
            <a:spLocks/>
          </p:cNvSpPr>
          <p:nvPr/>
        </p:nvSpPr>
        <p:spPr>
          <a:xfrm>
            <a:off x="8613414" y="5286677"/>
            <a:ext cx="2018040"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a:solidFill>
                  <a:srgbClr val="FF0000"/>
                </a:solidFill>
                <a:latin typeface="Arial-Rounded" pitchFamily="34" charset="0"/>
                <a:ea typeface="Arial-Rounded" pitchFamily="34" charset="0"/>
                <a:cs typeface="Arial-Rounded" pitchFamily="34" charset="0"/>
                <a:sym typeface="Arial"/>
              </a:rPr>
              <a:t>eo</a:t>
            </a:r>
          </a:p>
        </p:txBody>
      </p:sp>
      <p:sp>
        <p:nvSpPr>
          <p:cNvPr id="13" name="Title 1"/>
          <p:cNvSpPr txBox="1">
            <a:spLocks/>
          </p:cNvSpPr>
          <p:nvPr/>
        </p:nvSpPr>
        <p:spPr>
          <a:xfrm>
            <a:off x="10645482" y="5286677"/>
            <a:ext cx="1516184"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8000" dirty="0" err="1">
                <a:solidFill>
                  <a:srgbClr val="FF0000"/>
                </a:solidFill>
                <a:latin typeface="Arial-Rounded" pitchFamily="34" charset="0"/>
                <a:ea typeface="Arial-Rounded" pitchFamily="34" charset="0"/>
                <a:cs typeface="Arial-Rounded" pitchFamily="34" charset="0"/>
                <a:sym typeface="Arial"/>
              </a:rPr>
              <a:t>eo</a:t>
            </a:r>
            <a:endParaRPr lang="en-US" sz="8000" dirty="0">
              <a:solidFill>
                <a:srgbClr val="FF0000"/>
              </a:solidFill>
              <a:latin typeface="Arial-Rounded" pitchFamily="34" charset="0"/>
              <a:ea typeface="Arial-Rounded" pitchFamily="34" charset="0"/>
              <a:cs typeface="Arial-Rounded" pitchFamily="34" charset="0"/>
              <a:sym typeface="Arial"/>
            </a:endParaRPr>
          </a:p>
        </p:txBody>
      </p:sp>
      <p:sp>
        <p:nvSpPr>
          <p:cNvPr id="21" name="Title 1"/>
          <p:cNvSpPr txBox="1">
            <a:spLocks/>
          </p:cNvSpPr>
          <p:nvPr/>
        </p:nvSpPr>
        <p:spPr>
          <a:xfrm>
            <a:off x="3511816" y="12258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dirty="0" err="1">
                <a:solidFill>
                  <a:srgbClr val="FF0000"/>
                </a:solidFill>
                <a:latin typeface="Arial-Rounded" pitchFamily="34" charset="0"/>
                <a:ea typeface="Arial-Rounded" pitchFamily="34" charset="0"/>
                <a:cs typeface="Arial-Rounded" pitchFamily="34" charset="0"/>
                <a:sym typeface="Arial"/>
              </a:rPr>
              <a:t>ao</a:t>
            </a:r>
            <a:endParaRPr lang="en-US" sz="10600" dirty="0">
              <a:solidFill>
                <a:srgbClr val="FF0000"/>
              </a:solidFill>
              <a:latin typeface="Arial-Rounded" pitchFamily="34" charset="0"/>
              <a:ea typeface="Arial-Rounded" pitchFamily="34" charset="0"/>
              <a:cs typeface="Arial-Rounded" pitchFamily="34" charset="0"/>
              <a:sym typeface="Arial"/>
            </a:endParaRPr>
          </a:p>
        </p:txBody>
      </p:sp>
      <p:sp>
        <p:nvSpPr>
          <p:cNvPr id="22" name="Title 1"/>
          <p:cNvSpPr txBox="1">
            <a:spLocks/>
          </p:cNvSpPr>
          <p:nvPr/>
        </p:nvSpPr>
        <p:spPr>
          <a:xfrm>
            <a:off x="3543123" y="1751549"/>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422C46"/>
                </a:solidFill>
                <a:latin typeface="Arial-Rounded" pitchFamily="34" charset="0"/>
                <a:ea typeface="Arial-Rounded" pitchFamily="34" charset="0"/>
                <a:cs typeface="Arial-Rounded" pitchFamily="34" charset="0"/>
                <a:sym typeface="Arial"/>
              </a:rPr>
              <a:t>l</a:t>
            </a:r>
          </a:p>
        </p:txBody>
      </p:sp>
      <p:sp>
        <p:nvSpPr>
          <p:cNvPr id="23" name="Title 1"/>
          <p:cNvSpPr txBox="1">
            <a:spLocks/>
          </p:cNvSpPr>
          <p:nvPr/>
        </p:nvSpPr>
        <p:spPr>
          <a:xfrm>
            <a:off x="6020461" y="1751549"/>
            <a:ext cx="2441825"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a:solidFill>
                  <a:srgbClr val="FF0000"/>
                </a:solidFill>
                <a:latin typeface="Arial-Rounded" pitchFamily="34" charset="0"/>
                <a:ea typeface="Arial-Rounded" pitchFamily="34" charset="0"/>
                <a:cs typeface="Arial-Rounded" pitchFamily="34" charset="0"/>
                <a:sym typeface="Arial"/>
              </a:rPr>
              <a:t>eo</a:t>
            </a:r>
          </a:p>
        </p:txBody>
      </p:sp>
      <p:sp>
        <p:nvSpPr>
          <p:cNvPr id="24" name="Title 1"/>
          <p:cNvSpPr txBox="1">
            <a:spLocks/>
          </p:cNvSpPr>
          <p:nvPr/>
        </p:nvSpPr>
        <p:spPr>
          <a:xfrm>
            <a:off x="3523269" y="3334625"/>
            <a:ext cx="4939019" cy="1330658"/>
          </a:xfrm>
          <a:prstGeom prst="rect">
            <a:avLst/>
          </a:prstGeom>
          <a:solidFill>
            <a:schemeClr val="accent1">
              <a:lumMod val="20000"/>
              <a:lumOff val="80000"/>
            </a:schemeClr>
          </a:solidFill>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354"/>
              </a:spcBef>
              <a:buClr>
                <a:srgbClr val="000000"/>
              </a:buClr>
            </a:pPr>
            <a:r>
              <a:rPr lang="en-US" sz="10600" dirty="0" err="1">
                <a:solidFill>
                  <a:srgbClr val="422C46"/>
                </a:solidFill>
                <a:latin typeface="Arial-Rounded" pitchFamily="34" charset="0"/>
                <a:ea typeface="Arial-Rounded" pitchFamily="34" charset="0"/>
                <a:cs typeface="Arial-Rounded" pitchFamily="34" charset="0"/>
                <a:sym typeface="Arial"/>
              </a:rPr>
              <a:t>l</a:t>
            </a:r>
            <a:r>
              <a:rPr lang="en-US" sz="10600" dirty="0" err="1" smtClean="0">
                <a:solidFill>
                  <a:srgbClr val="FF0000"/>
                </a:solidFill>
                <a:latin typeface="Arial-Rounded" pitchFamily="34" charset="0"/>
                <a:ea typeface="Arial-Rounded" pitchFamily="34" charset="0"/>
                <a:cs typeface="Arial-Rounded" pitchFamily="34" charset="0"/>
                <a:sym typeface="Arial"/>
              </a:rPr>
              <a:t>ẽo</a:t>
            </a:r>
            <a:endParaRPr lang="en-US" sz="10600" dirty="0">
              <a:solidFill>
                <a:srgbClr val="FF0000"/>
              </a:solidFill>
              <a:latin typeface="Arial-Rounded" pitchFamily="34" charset="0"/>
              <a:ea typeface="Arial-Rounded" pitchFamily="34" charset="0"/>
              <a:cs typeface="Arial-Rounded" pitchFamily="34" charset="0"/>
              <a:sym typeface="Arial"/>
            </a:endParaRPr>
          </a:p>
        </p:txBody>
      </p:sp>
      <p:sp>
        <p:nvSpPr>
          <p:cNvPr id="25" name="Title 1"/>
          <p:cNvSpPr txBox="1">
            <a:spLocks/>
          </p:cNvSpPr>
          <p:nvPr/>
        </p:nvSpPr>
        <p:spPr>
          <a:xfrm>
            <a:off x="6444247" y="12258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eo</a:t>
            </a:r>
          </a:p>
        </p:txBody>
      </p:sp>
    </p:spTree>
    <p:extLst>
      <p:ext uri="{BB962C8B-B14F-4D97-AF65-F5344CB8AC3E}">
        <p14:creationId xmlns:p14="http://schemas.microsoft.com/office/powerpoint/2010/main" val="294718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1000" fill="hold"/>
                                        <p:tgtEl>
                                          <p:spTgt spid="1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05598" y="838200"/>
            <a:ext cx="472440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70C0"/>
                </a:solidFill>
                <a:latin typeface="Arial-Rounded" pitchFamily="34" charset="0"/>
                <a:ea typeface="Arial-Rounded" pitchFamily="34" charset="0"/>
                <a:cs typeface="Arial-Rounded" pitchFamily="34" charset="0"/>
                <a:sym typeface="Arial"/>
              </a:rPr>
              <a:t>So sánh</a:t>
            </a:r>
          </a:p>
        </p:txBody>
      </p:sp>
      <p:sp>
        <p:nvSpPr>
          <p:cNvPr id="4" name="Title 1"/>
          <p:cNvSpPr txBox="1">
            <a:spLocks/>
          </p:cNvSpPr>
          <p:nvPr/>
        </p:nvSpPr>
        <p:spPr>
          <a:xfrm>
            <a:off x="3615052"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2060"/>
                </a:solidFill>
                <a:latin typeface="Arial-Rounded" pitchFamily="34" charset="0"/>
                <a:ea typeface="Arial-Rounded" pitchFamily="34" charset="0"/>
                <a:cs typeface="Arial-Rounded" pitchFamily="34" charset="0"/>
                <a:sym typeface="Arial"/>
              </a:rPr>
              <a:t>ao</a:t>
            </a:r>
          </a:p>
        </p:txBody>
      </p:sp>
      <p:sp>
        <p:nvSpPr>
          <p:cNvPr id="5" name="Title 1"/>
          <p:cNvSpPr txBox="1">
            <a:spLocks/>
          </p:cNvSpPr>
          <p:nvPr/>
        </p:nvSpPr>
        <p:spPr>
          <a:xfrm>
            <a:off x="6547483"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2060"/>
                </a:solidFill>
                <a:latin typeface="Arial-Rounded" pitchFamily="34" charset="0"/>
                <a:ea typeface="Arial-Rounded" pitchFamily="34" charset="0"/>
                <a:cs typeface="Arial-Rounded" pitchFamily="34" charset="0"/>
                <a:sym typeface="Arial"/>
              </a:rPr>
              <a:t>eo</a:t>
            </a:r>
          </a:p>
        </p:txBody>
      </p:sp>
      <p:sp>
        <p:nvSpPr>
          <p:cNvPr id="10" name="Title 1"/>
          <p:cNvSpPr txBox="1">
            <a:spLocks/>
          </p:cNvSpPr>
          <p:nvPr/>
        </p:nvSpPr>
        <p:spPr>
          <a:xfrm>
            <a:off x="6182066"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B050"/>
                </a:solidFill>
                <a:latin typeface="Arial-Rounded" pitchFamily="34" charset="0"/>
                <a:ea typeface="Arial-Rounded" pitchFamily="34" charset="0"/>
                <a:cs typeface="Arial-Rounded" pitchFamily="34" charset="0"/>
                <a:sym typeface="Arial"/>
              </a:rPr>
              <a:t>e</a:t>
            </a:r>
          </a:p>
        </p:txBody>
      </p:sp>
      <p:sp>
        <p:nvSpPr>
          <p:cNvPr id="7" name="Title 1"/>
          <p:cNvSpPr txBox="1">
            <a:spLocks/>
          </p:cNvSpPr>
          <p:nvPr/>
        </p:nvSpPr>
        <p:spPr>
          <a:xfrm>
            <a:off x="3986976"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o</a:t>
            </a:r>
          </a:p>
        </p:txBody>
      </p:sp>
      <p:sp>
        <p:nvSpPr>
          <p:cNvPr id="8" name="Title 1"/>
          <p:cNvSpPr txBox="1">
            <a:spLocks/>
          </p:cNvSpPr>
          <p:nvPr/>
        </p:nvSpPr>
        <p:spPr>
          <a:xfrm>
            <a:off x="6897362"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FF0000"/>
                </a:solidFill>
                <a:latin typeface="Arial-Rounded" pitchFamily="34" charset="0"/>
                <a:ea typeface="Arial-Rounded" pitchFamily="34" charset="0"/>
                <a:cs typeface="Arial-Rounded" pitchFamily="34" charset="0"/>
                <a:sym typeface="Arial"/>
              </a:rPr>
              <a:t>o</a:t>
            </a:r>
          </a:p>
        </p:txBody>
      </p:sp>
      <p:sp>
        <p:nvSpPr>
          <p:cNvPr id="9" name="Title 1"/>
          <p:cNvSpPr txBox="1">
            <a:spLocks/>
          </p:cNvSpPr>
          <p:nvPr/>
        </p:nvSpPr>
        <p:spPr>
          <a:xfrm>
            <a:off x="3247104" y="2743201"/>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0600">
                <a:solidFill>
                  <a:srgbClr val="00B0F0"/>
                </a:solidFill>
                <a:latin typeface="Arial-Rounded" pitchFamily="34" charset="0"/>
                <a:ea typeface="Arial-Rounded" pitchFamily="34" charset="0"/>
                <a:cs typeface="Arial-Rounded" pitchFamily="34" charset="0"/>
                <a:sym typeface="Arial"/>
              </a:rPr>
              <a:t>a</a:t>
            </a:r>
          </a:p>
        </p:txBody>
      </p:sp>
    </p:spTree>
    <p:extLst>
      <p:ext uri="{BB962C8B-B14F-4D97-AF65-F5344CB8AC3E}">
        <p14:creationId xmlns:p14="http://schemas.microsoft.com/office/powerpoint/2010/main" val="27497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87181" y="5439506"/>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1500">
                <a:solidFill>
                  <a:srgbClr val="422C46"/>
                </a:solidFill>
                <a:latin typeface="Arial-Rounded" pitchFamily="34" charset="0"/>
                <a:ea typeface="Arial-Rounded" pitchFamily="34" charset="0"/>
                <a:cs typeface="Arial-Rounded" pitchFamily="34" charset="0"/>
                <a:sym typeface="Arial"/>
              </a:rPr>
              <a:t>ngôi sao</a:t>
            </a:r>
          </a:p>
        </p:txBody>
      </p:sp>
      <p:sp>
        <p:nvSpPr>
          <p:cNvPr id="4" name="Title 1"/>
          <p:cNvSpPr txBox="1">
            <a:spLocks/>
          </p:cNvSpPr>
          <p:nvPr/>
        </p:nvSpPr>
        <p:spPr>
          <a:xfrm>
            <a:off x="6560830" y="5439506"/>
            <a:ext cx="251786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1500">
                <a:solidFill>
                  <a:srgbClr val="FF0000"/>
                </a:solidFill>
                <a:latin typeface="Arial-Rounded" pitchFamily="34" charset="0"/>
                <a:ea typeface="Arial-Rounded" pitchFamily="34" charset="0"/>
                <a:cs typeface="Arial-Rounded" pitchFamily="34" charset="0"/>
                <a:sym typeface="Arial"/>
              </a:rPr>
              <a:t>ao</a:t>
            </a:r>
          </a:p>
        </p:txBody>
      </p:sp>
      <p:pic>
        <p:nvPicPr>
          <p:cNvPr id="5" name="Picture 2" descr="Cartoon Star. Download a Free Preview or High Quality Adobe Illustrator Ai,  EPS, PDF and High Resolution JPEG ver… | Rainbow cartoon, Printable vintage  art,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8973"/>
          <a:stretch/>
        </p:blipFill>
        <p:spPr bwMode="auto">
          <a:xfrm>
            <a:off x="3819365" y="279834"/>
            <a:ext cx="4443484" cy="436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5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sp>
        <p:nvSpPr>
          <p:cNvPr id="2" name="Title 1"/>
          <p:cNvSpPr txBox="1">
            <a:spLocks/>
          </p:cNvSpPr>
          <p:nvPr/>
        </p:nvSpPr>
        <p:spPr>
          <a:xfrm>
            <a:off x="2632538" y="5495926"/>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422C46"/>
                </a:solidFill>
                <a:latin typeface="Arial-Rounded" pitchFamily="34" charset="0"/>
                <a:ea typeface="Arial-Rounded" pitchFamily="34" charset="0"/>
                <a:cs typeface="Arial-Rounded" pitchFamily="34" charset="0"/>
                <a:sym typeface="Arial"/>
              </a:rPr>
              <a:t>quả táo</a:t>
            </a:r>
          </a:p>
        </p:txBody>
      </p:sp>
      <p:sp>
        <p:nvSpPr>
          <p:cNvPr id="3" name="Title 1"/>
          <p:cNvSpPr txBox="1">
            <a:spLocks/>
          </p:cNvSpPr>
          <p:nvPr/>
        </p:nvSpPr>
        <p:spPr>
          <a:xfrm>
            <a:off x="6350668" y="5495926"/>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FF0000"/>
                </a:solidFill>
                <a:latin typeface="Arial-Rounded" pitchFamily="34" charset="0"/>
                <a:ea typeface="Arial-Rounded" pitchFamily="34" charset="0"/>
                <a:cs typeface="Arial-Rounded" pitchFamily="34" charset="0"/>
                <a:sym typeface="Arial"/>
              </a:rPr>
              <a:t>ao</a:t>
            </a: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7065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pPr>
            <a:endParaRPr lang="en-US" sz="1900" kern="0">
              <a:solidFill>
                <a:srgbClr val="000000"/>
              </a:solidFill>
              <a:latin typeface="Arial"/>
              <a:cs typeface="Arial"/>
              <a:sym typeface="Arial"/>
            </a:endParaRPr>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23056"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pPr>
            <a:endParaRPr lang="en-US" sz="1900" kern="0">
              <a:solidFill>
                <a:srgbClr val="000000"/>
              </a:solidFill>
              <a:latin typeface="Arial"/>
              <a:cs typeface="Arial"/>
              <a:sym typeface="Arial"/>
            </a:endParaRPr>
          </a:p>
        </p:txBody>
      </p:sp>
      <p:pic>
        <p:nvPicPr>
          <p:cNvPr id="3074" name="Picture 2" descr="Mơ thấy quả táo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803" y="338139"/>
            <a:ext cx="6269132" cy="473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32538" y="5353669"/>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dirty="0" err="1">
                <a:solidFill>
                  <a:srgbClr val="422C46"/>
                </a:solidFill>
                <a:latin typeface="Arial-Rounded" pitchFamily="34" charset="0"/>
                <a:ea typeface="Arial-Rounded" pitchFamily="34" charset="0"/>
                <a:cs typeface="Arial-Rounded" pitchFamily="34" charset="0"/>
                <a:sym typeface="Arial"/>
              </a:rPr>
              <a:t>cái</a:t>
            </a:r>
            <a:r>
              <a:rPr lang="en-US" sz="12800" dirty="0">
                <a:solidFill>
                  <a:srgbClr val="422C46"/>
                </a:solidFill>
                <a:latin typeface="Arial-Rounded" pitchFamily="34" charset="0"/>
                <a:ea typeface="Arial-Rounded" pitchFamily="34" charset="0"/>
                <a:cs typeface="Arial-Rounded" pitchFamily="34" charset="0"/>
                <a:sym typeface="Arial"/>
              </a:rPr>
              <a:t> </a:t>
            </a:r>
            <a:r>
              <a:rPr lang="en-US" sz="12800" dirty="0" err="1">
                <a:solidFill>
                  <a:srgbClr val="422C46"/>
                </a:solidFill>
                <a:latin typeface="Arial-Rounded" pitchFamily="34" charset="0"/>
                <a:ea typeface="Arial-Rounded" pitchFamily="34" charset="0"/>
                <a:cs typeface="Arial-Rounded" pitchFamily="34" charset="0"/>
                <a:sym typeface="Arial"/>
              </a:rPr>
              <a:t>kẹo</a:t>
            </a:r>
            <a:endParaRPr lang="en-US" sz="12800" dirty="0">
              <a:solidFill>
                <a:srgbClr val="422C46"/>
              </a:solidFill>
              <a:latin typeface="Arial-Rounded" pitchFamily="34" charset="0"/>
              <a:ea typeface="Arial-Rounded" pitchFamily="34" charset="0"/>
              <a:cs typeface="Arial-Rounded" pitchFamily="34" charset="0"/>
              <a:sym typeface="Arial"/>
            </a:endParaRPr>
          </a:p>
        </p:txBody>
      </p:sp>
      <p:pic>
        <p:nvPicPr>
          <p:cNvPr id="5" name="Picture 2" descr="Kẹo Alpenliebe Hương Dâu Kem (Gói 40 Viên) - banhKeoGiaRe.com - Chuyên phân  phối bánh kẹo giá sỉ,giá thùng, giá bán buôn trên toàn quố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652" y="177801"/>
            <a:ext cx="4847435" cy="48474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419844" y="5438859"/>
            <a:ext cx="2114555"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dirty="0" err="1">
                <a:solidFill>
                  <a:srgbClr val="FF0000"/>
                </a:solidFill>
                <a:latin typeface="Arial-Rounded" pitchFamily="34" charset="0"/>
                <a:ea typeface="Arial-Rounded" pitchFamily="34" charset="0"/>
                <a:cs typeface="Arial-Rounded" pitchFamily="34" charset="0"/>
                <a:sym typeface="Arial"/>
              </a:rPr>
              <a:t>eo</a:t>
            </a:r>
            <a:endParaRPr lang="en-US" sz="12800" dirty="0">
              <a:solidFill>
                <a:srgbClr val="FF0000"/>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34649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32538" y="5353669"/>
            <a:ext cx="6587662"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dirty="0" err="1">
                <a:solidFill>
                  <a:srgbClr val="422C46"/>
                </a:solidFill>
                <a:latin typeface="Arial-Rounded" pitchFamily="34" charset="0"/>
                <a:ea typeface="Arial-Rounded" pitchFamily="34" charset="0"/>
                <a:cs typeface="Arial-Rounded" pitchFamily="34" charset="0"/>
                <a:sym typeface="Arial"/>
              </a:rPr>
              <a:t>ao</a:t>
            </a:r>
            <a:r>
              <a:rPr lang="en-US" sz="12800" dirty="0">
                <a:solidFill>
                  <a:srgbClr val="422C46"/>
                </a:solidFill>
                <a:latin typeface="Arial-Rounded" pitchFamily="34" charset="0"/>
                <a:ea typeface="Arial-Rounded" pitchFamily="34" charset="0"/>
                <a:cs typeface="Arial-Rounded" pitchFamily="34" charset="0"/>
                <a:sym typeface="Arial"/>
              </a:rPr>
              <a:t> </a:t>
            </a:r>
            <a:r>
              <a:rPr lang="en-US" sz="12800" dirty="0" err="1">
                <a:solidFill>
                  <a:srgbClr val="422C46"/>
                </a:solidFill>
                <a:latin typeface="Arial-Rounded" pitchFamily="34" charset="0"/>
                <a:ea typeface="Arial-Rounded" pitchFamily="34" charset="0"/>
                <a:cs typeface="Arial-Rounded" pitchFamily="34" charset="0"/>
                <a:sym typeface="Arial"/>
              </a:rPr>
              <a:t>bèo</a:t>
            </a:r>
            <a:endParaRPr lang="en-US" sz="12800" dirty="0">
              <a:solidFill>
                <a:srgbClr val="422C46"/>
              </a:solidFill>
              <a:latin typeface="Arial-Rounded" pitchFamily="34" charset="0"/>
              <a:ea typeface="Arial-Rounded" pitchFamily="34" charset="0"/>
              <a:cs typeface="Arial-Rounded" pitchFamily="34" charset="0"/>
              <a:sym typeface="Arial"/>
            </a:endParaRPr>
          </a:p>
        </p:txBody>
      </p:sp>
      <p:sp>
        <p:nvSpPr>
          <p:cNvPr id="4" name="Title 1"/>
          <p:cNvSpPr txBox="1">
            <a:spLocks/>
          </p:cNvSpPr>
          <p:nvPr/>
        </p:nvSpPr>
        <p:spPr>
          <a:xfrm>
            <a:off x="3116946" y="5353669"/>
            <a:ext cx="2630048" cy="874517"/>
          </a:xfrm>
          <a:prstGeom prst="rect">
            <a:avLst/>
          </a:prstGeom>
        </p:spPr>
        <p:txBody>
          <a:bodyPr vert="horz" lIns="121472" tIns="60736" rIns="121472" bIns="6073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a:solidFill>
                  <a:srgbClr val="FF0000"/>
                </a:solidFill>
                <a:latin typeface="Arial-Rounded" pitchFamily="34" charset="0"/>
                <a:ea typeface="Arial-Rounded" pitchFamily="34" charset="0"/>
                <a:cs typeface="Arial-Rounded" pitchFamily="34" charset="0"/>
                <a:sym typeface="Arial"/>
              </a:rPr>
              <a:t>ao</a:t>
            </a:r>
          </a:p>
        </p:txBody>
      </p:sp>
      <p:pic>
        <p:nvPicPr>
          <p:cNvPr id="2052" name="Picture 4" descr="Ao Bèo Chùa Đồng Kỵ | Xanh quá trời ạh! | Nguyễn Thị Nguyệt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322" y="304800"/>
            <a:ext cx="6056218" cy="4542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419844" y="5438859"/>
            <a:ext cx="2114555" cy="704135"/>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000000"/>
              </a:buClr>
            </a:pPr>
            <a:r>
              <a:rPr lang="en-US" sz="12800" dirty="0" err="1">
                <a:solidFill>
                  <a:srgbClr val="FF0000"/>
                </a:solidFill>
                <a:latin typeface="Arial-Rounded" pitchFamily="34" charset="0"/>
                <a:ea typeface="Arial-Rounded" pitchFamily="34" charset="0"/>
                <a:cs typeface="Arial-Rounded" pitchFamily="34" charset="0"/>
                <a:sym typeface="Arial"/>
              </a:rPr>
              <a:t>eo</a:t>
            </a:r>
            <a:endParaRPr lang="en-US" sz="12800" dirty="0">
              <a:solidFill>
                <a:srgbClr val="FF0000"/>
              </a:solidFill>
              <a:latin typeface="Arial-Rounded" pitchFamily="34" charset="0"/>
              <a:ea typeface="Arial-Rounded" pitchFamily="34" charset="0"/>
              <a:cs typeface="Arial-Rounded" pitchFamily="34" charset="0"/>
              <a:sym typeface="Arial"/>
            </a:endParaRPr>
          </a:p>
        </p:txBody>
      </p:sp>
    </p:spTree>
    <p:extLst>
      <p:ext uri="{BB962C8B-B14F-4D97-AF65-F5344CB8AC3E}">
        <p14:creationId xmlns:p14="http://schemas.microsoft.com/office/powerpoint/2010/main" val="3554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247</Words>
  <Application>Microsoft Office PowerPoint</Application>
  <PresentationFormat>Widescreen</PresentationFormat>
  <Paragraphs>103</Paragraphs>
  <Slides>31</Slides>
  <Notes>19</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.VnArial</vt:lpstr>
      <vt:lpstr>.VnCooper</vt:lpstr>
      <vt:lpstr>Alfa Slab One</vt:lpstr>
      <vt:lpstr>Arial</vt:lpstr>
      <vt:lpstr>Arial Rounded MT Bold</vt:lpstr>
      <vt:lpstr>Arial-Rounded</vt:lpstr>
      <vt:lpstr>Arrus-Black</vt:lpstr>
      <vt:lpstr>AvantGarde</vt:lpstr>
      <vt:lpstr>Calibri</vt:lpstr>
      <vt:lpstr>HP001 4 hàng</vt:lpstr>
      <vt:lpstr>HP001 4H</vt:lpstr>
      <vt:lpstr>Karla</vt:lpstr>
      <vt:lpstr>Luckiest Guy</vt:lpstr>
      <vt:lpstr>Mouse Memoirs</vt:lpstr>
      <vt:lpstr>Building Siblings Relationships by Slidesgo</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1</dc:title>
  <dc:creator>Dell</dc:creator>
  <cp:lastModifiedBy>Dell</cp:lastModifiedBy>
  <cp:revision>6</cp:revision>
  <dcterms:created xsi:type="dcterms:W3CDTF">2021-11-15T16:06:48Z</dcterms:created>
  <dcterms:modified xsi:type="dcterms:W3CDTF">2024-11-09T12:00:06Z</dcterms:modified>
</cp:coreProperties>
</file>