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69FBA-461A-4FBF-B0A4-8D095F0E3E91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B5D1C-82E7-44A9-B2D3-26864FF46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6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95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89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59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7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0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7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6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1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1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0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5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5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02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C6F91-E572-459B-A17F-81A065CC85F0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F4EBE-041C-4121-9C19-BC3BE3F20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2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5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900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Mỗi đồ vật sau có dạng hình gì?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t="62072" r="5553" b="20339"/>
          <a:stretch/>
        </p:blipFill>
        <p:spPr>
          <a:xfrm>
            <a:off x="1020393" y="1268641"/>
            <a:ext cx="9377812" cy="29292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4484" y="4235084"/>
            <a:ext cx="5488947" cy="1104207"/>
            <a:chOff x="441052" y="4409898"/>
            <a:chExt cx="5488947" cy="1104207"/>
          </a:xfrm>
        </p:grpSpPr>
        <p:sp>
          <p:nvSpPr>
            <p:cNvPr id="3" name="Rounded Rectangle 2"/>
            <p:cNvSpPr/>
            <p:nvPr/>
          </p:nvSpPr>
          <p:spPr>
            <a:xfrm>
              <a:off x="487693" y="4409898"/>
              <a:ext cx="5442306" cy="110420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/>
            <p:cNvSpPr/>
            <p:nvPr/>
          </p:nvSpPr>
          <p:spPr>
            <a:xfrm>
              <a:off x="4524725" y="4534593"/>
              <a:ext cx="914400" cy="914400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1052" y="4607914"/>
              <a:ext cx="4083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Khối</a:t>
              </a:r>
              <a:r>
                <a:rPr lang="en-US" sz="36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lập</a:t>
              </a:r>
              <a:r>
                <a:rPr lang="en-US" sz="36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phương</a:t>
              </a:r>
              <a:endPara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82927" y="4136962"/>
            <a:ext cx="5779154" cy="1104207"/>
            <a:chOff x="5883348" y="4150816"/>
            <a:chExt cx="5017395" cy="1104207"/>
          </a:xfrm>
        </p:grpSpPr>
        <p:sp>
          <p:nvSpPr>
            <p:cNvPr id="18" name="Rounded Rectangle 17"/>
            <p:cNvSpPr/>
            <p:nvPr/>
          </p:nvSpPr>
          <p:spPr>
            <a:xfrm>
              <a:off x="5883348" y="4150816"/>
              <a:ext cx="5017395" cy="110420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/>
            <p:cNvSpPr/>
            <p:nvPr/>
          </p:nvSpPr>
          <p:spPr>
            <a:xfrm>
              <a:off x="9306506" y="4359417"/>
              <a:ext cx="1388270" cy="687003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83348" y="4498188"/>
              <a:ext cx="3504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Khối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hộp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chữ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nhật</a:t>
              </a:r>
              <a:endPara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4539806" y="2612571"/>
            <a:ext cx="3010525" cy="1585356"/>
          </a:xfrm>
          <a:prstGeom prst="line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36869" y="3161211"/>
            <a:ext cx="2664823" cy="1036716"/>
          </a:xfrm>
          <a:prstGeom prst="line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671970" y="2767653"/>
            <a:ext cx="700534" cy="1369309"/>
          </a:xfrm>
          <a:prstGeom prst="line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67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88965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288965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98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8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27951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98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23900" y="1045027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3491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39282" y="97969"/>
            <a:ext cx="798591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 QUEN VỚI </a:t>
            </a:r>
          </a:p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MỘT SỐ HÌNH KHỐI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46212" y="1391594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4062" y="2247893"/>
            <a:ext cx="10943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KHỐI LẬP PHƯƠNG,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KHỐI HỘP CHỮ NHẬT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43300" y="1447801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Bài 14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86800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Sách Toán_trang 92</a:t>
            </a:r>
          </a:p>
        </p:txBody>
      </p:sp>
    </p:spTree>
    <p:extLst>
      <p:ext uri="{BB962C8B-B14F-4D97-AF65-F5344CB8AC3E}">
        <p14:creationId xmlns:p14="http://schemas.microsoft.com/office/powerpoint/2010/main" val="145893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39" y="1828801"/>
            <a:ext cx="5613905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0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457200"/>
            <a:ext cx="10744200" cy="2971800"/>
          </a:xfrm>
          <a:prstGeom prst="roundRect">
            <a:avLst/>
          </a:prstGeom>
          <a:solidFill>
            <a:srgbClr val="FFE1E1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489228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1028" name="Picture 4" descr="Chơi xúc xắc, thử vận may - Winning Indoo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6" t="6410" r="21180" b="44156"/>
          <a:stretch/>
        </p:blipFill>
        <p:spPr bwMode="auto">
          <a:xfrm>
            <a:off x="4054048" y="971887"/>
            <a:ext cx="1748555" cy="19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244562" y="554175"/>
            <a:ext cx="4241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4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phương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ube 5"/>
          <p:cNvSpPr/>
          <p:nvPr/>
        </p:nvSpPr>
        <p:spPr>
          <a:xfrm>
            <a:off x="6583680" y="1503023"/>
            <a:ext cx="1645920" cy="1645920"/>
          </a:xfrm>
          <a:prstGeom prst="cube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37"/>
          <p:cNvSpPr/>
          <p:nvPr/>
        </p:nvSpPr>
        <p:spPr>
          <a:xfrm>
            <a:off x="9113520" y="1852749"/>
            <a:ext cx="1097280" cy="1097280"/>
          </a:xfrm>
          <a:prstGeom prst="cub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Rubik 3x3x3 khối lập phương đồ chơi trí tuệ dành cho bé trên 3 tuổ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t="14096" r="12700" b="12450"/>
          <a:stretch/>
        </p:blipFill>
        <p:spPr bwMode="auto">
          <a:xfrm>
            <a:off x="72970" y="4334388"/>
            <a:ext cx="2097224" cy="21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73" y="1213957"/>
            <a:ext cx="23368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21" y="4253107"/>
            <a:ext cx="2209067" cy="2209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88" y="3974745"/>
            <a:ext cx="2520309" cy="252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104" y="4160998"/>
            <a:ext cx="2179771" cy="1871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95" y="4133289"/>
            <a:ext cx="2213653" cy="22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457200"/>
            <a:ext cx="10972800" cy="3178314"/>
          </a:xfrm>
          <a:prstGeom prst="roundRect">
            <a:avLst/>
          </a:prstGeom>
          <a:solidFill>
            <a:srgbClr val="FFE1E1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489228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92157" y="554175"/>
            <a:ext cx="465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nhật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ube 5"/>
          <p:cNvSpPr/>
          <p:nvPr/>
        </p:nvSpPr>
        <p:spPr>
          <a:xfrm>
            <a:off x="6205283" y="1503023"/>
            <a:ext cx="2819400" cy="1645920"/>
          </a:xfrm>
          <a:prstGeom prst="cub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37"/>
          <p:cNvSpPr/>
          <p:nvPr/>
        </p:nvSpPr>
        <p:spPr>
          <a:xfrm>
            <a:off x="9572635" y="1460975"/>
            <a:ext cx="1097280" cy="1687968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ể Cá Cảnh Mini: Hướng dẫn bạn làm | Farmvina Thú Cư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13364"/>
            <a:ext cx="2262930" cy="169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3820641"/>
            <a:ext cx="2531925" cy="2531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85" y="3758865"/>
            <a:ext cx="2593700" cy="259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28" y="4030981"/>
            <a:ext cx="2245690" cy="2240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" y="3372103"/>
            <a:ext cx="342900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40" y="3649914"/>
            <a:ext cx="2709579" cy="2709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06" y="887506"/>
            <a:ext cx="2541494" cy="254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5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69" y="1752601"/>
            <a:ext cx="7078063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98508" y="624840"/>
            <a:ext cx="11364892" cy="822960"/>
            <a:chOff x="223100" y="304800"/>
            <a:chExt cx="11007728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khối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lập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phương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15111" r="12827" b="66869"/>
          <a:stretch/>
        </p:blipFill>
        <p:spPr>
          <a:xfrm>
            <a:off x="1178585" y="1981200"/>
            <a:ext cx="9841078" cy="342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11039" y="4308763"/>
            <a:ext cx="731520" cy="731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10400" y="4369722"/>
            <a:ext cx="731520" cy="731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4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98508" y="624840"/>
            <a:ext cx="11364892" cy="822960"/>
            <a:chOff x="223100" y="304800"/>
            <a:chExt cx="11007728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hình nào là khối hộp chữ nhật?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t="36444" r="11363" b="45536"/>
          <a:stretch/>
        </p:blipFill>
        <p:spPr>
          <a:xfrm>
            <a:off x="1178585" y="1981200"/>
            <a:ext cx="9841078" cy="342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81200" y="4308763"/>
            <a:ext cx="731520" cy="731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37365" y="4369722"/>
            <a:ext cx="731520" cy="731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78</Words>
  <Application>Microsoft Office PowerPoint</Application>
  <PresentationFormat>Widescreen</PresentationFormat>
  <Paragraphs>25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5</cp:revision>
  <dcterms:created xsi:type="dcterms:W3CDTF">2021-12-22T06:36:44Z</dcterms:created>
  <dcterms:modified xsi:type="dcterms:W3CDTF">2021-12-22T14:21:51Z</dcterms:modified>
</cp:coreProperties>
</file>