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15A0CD-144D-47D3-AF44-E12C746ED99A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FC0C12-5063-4853-892E-6A8B6231C0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3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49462B-6CA1-48CF-A14A-7A4DFCCD989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081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27559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9872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5533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00801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747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938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09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62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930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378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415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848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502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10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10/27/2021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17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/>
          <p:nvPr/>
        </p:nvSpPr>
        <p:spPr>
          <a:xfrm>
            <a:off x="-288965" y="219366"/>
            <a:ext cx="12567233" cy="3487337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  <a:gd name="connsiteX0" fmla="*/ 0 w 9144000"/>
              <a:gd name="connsiteY0" fmla="*/ 0 h 2579888"/>
              <a:gd name="connsiteX1" fmla="*/ 9144000 w 9144000"/>
              <a:gd name="connsiteY1" fmla="*/ 0 h 2579888"/>
              <a:gd name="connsiteX2" fmla="*/ 9144000 w 9144000"/>
              <a:gd name="connsiteY2" fmla="*/ 2343150 h 2579888"/>
              <a:gd name="connsiteX3" fmla="*/ 5340927 w 9144000"/>
              <a:gd name="connsiteY3" fmla="*/ 2514600 h 2579888"/>
              <a:gd name="connsiteX4" fmla="*/ 1340427 w 9144000"/>
              <a:gd name="connsiteY4" fmla="*/ 2192482 h 2579888"/>
              <a:gd name="connsiteX5" fmla="*/ 0 w 9144000"/>
              <a:gd name="connsiteY5" fmla="*/ 2343150 h 2579888"/>
              <a:gd name="connsiteX6" fmla="*/ 0 w 9144000"/>
              <a:gd name="connsiteY6" fmla="*/ 0 h 2579888"/>
              <a:gd name="connsiteX0" fmla="*/ 0 w 9144000"/>
              <a:gd name="connsiteY0" fmla="*/ 0 h 2591660"/>
              <a:gd name="connsiteX1" fmla="*/ 9144000 w 9144000"/>
              <a:gd name="connsiteY1" fmla="*/ 0 h 2591660"/>
              <a:gd name="connsiteX2" fmla="*/ 9144000 w 9144000"/>
              <a:gd name="connsiteY2" fmla="*/ 2343150 h 2591660"/>
              <a:gd name="connsiteX3" fmla="*/ 5340927 w 9144000"/>
              <a:gd name="connsiteY3" fmla="*/ 2514600 h 2591660"/>
              <a:gd name="connsiteX4" fmla="*/ 1340427 w 9144000"/>
              <a:gd name="connsiteY4" fmla="*/ 2192482 h 2591660"/>
              <a:gd name="connsiteX5" fmla="*/ 0 w 9144000"/>
              <a:gd name="connsiteY5" fmla="*/ 2343150 h 2591660"/>
              <a:gd name="connsiteX6" fmla="*/ 0 w 9144000"/>
              <a:gd name="connsiteY6" fmla="*/ 0 h 2591660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02842"/>
              <a:gd name="connsiteX1" fmla="*/ 9144000 w 9144000"/>
              <a:gd name="connsiteY1" fmla="*/ 0 h 2602842"/>
              <a:gd name="connsiteX2" fmla="*/ 9144000 w 9144000"/>
              <a:gd name="connsiteY2" fmla="*/ 2343150 h 2602842"/>
              <a:gd name="connsiteX3" fmla="*/ 5401261 w 9144000"/>
              <a:gd name="connsiteY3" fmla="*/ 2535382 h 2602842"/>
              <a:gd name="connsiteX4" fmla="*/ 1340427 w 9144000"/>
              <a:gd name="connsiteY4" fmla="*/ 2192482 h 2602842"/>
              <a:gd name="connsiteX5" fmla="*/ 0 w 9144000"/>
              <a:gd name="connsiteY5" fmla="*/ 2343150 h 2602842"/>
              <a:gd name="connsiteX6" fmla="*/ 0 w 9144000"/>
              <a:gd name="connsiteY6" fmla="*/ 0 h 2602842"/>
              <a:gd name="connsiteX0" fmla="*/ 0 w 9144000"/>
              <a:gd name="connsiteY0" fmla="*/ 0 h 2615503"/>
              <a:gd name="connsiteX1" fmla="*/ 9144000 w 9144000"/>
              <a:gd name="connsiteY1" fmla="*/ 0 h 2615503"/>
              <a:gd name="connsiteX2" fmla="*/ 9144000 w 9144000"/>
              <a:gd name="connsiteY2" fmla="*/ 2343150 h 2615503"/>
              <a:gd name="connsiteX3" fmla="*/ 5401261 w 9144000"/>
              <a:gd name="connsiteY3" fmla="*/ 2535382 h 2615503"/>
              <a:gd name="connsiteX4" fmla="*/ 1340427 w 9144000"/>
              <a:gd name="connsiteY4" fmla="*/ 2192482 h 2615503"/>
              <a:gd name="connsiteX5" fmla="*/ 0 w 9144000"/>
              <a:gd name="connsiteY5" fmla="*/ 2343150 h 2615503"/>
              <a:gd name="connsiteX6" fmla="*/ 0 w 9144000"/>
              <a:gd name="connsiteY6" fmla="*/ 0 h 26155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615503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712247" y="2622839"/>
                  <a:pt x="5401261" y="2535382"/>
                </a:cubicBezTo>
                <a:cubicBezTo>
                  <a:pt x="4090610" y="2468708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E4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88965" y="1"/>
            <a:ext cx="12567233" cy="3397995"/>
          </a:xfrm>
          <a:custGeom>
            <a:avLst/>
            <a:gdLst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0 w 9144000"/>
              <a:gd name="connsiteY3" fmla="*/ 2343150 h 2343150"/>
              <a:gd name="connsiteX4" fmla="*/ 0 w 9144000"/>
              <a:gd name="connsiteY4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343150"/>
              <a:gd name="connsiteX1" fmla="*/ 9144000 w 9144000"/>
              <a:gd name="connsiteY1" fmla="*/ 0 h 2343150"/>
              <a:gd name="connsiteX2" fmla="*/ 9144000 w 9144000"/>
              <a:gd name="connsiteY2" fmla="*/ 2343150 h 2343150"/>
              <a:gd name="connsiteX3" fmla="*/ 1340427 w 9144000"/>
              <a:gd name="connsiteY3" fmla="*/ 2192482 h 2343150"/>
              <a:gd name="connsiteX4" fmla="*/ 0 w 9144000"/>
              <a:gd name="connsiteY4" fmla="*/ 2343150 h 2343150"/>
              <a:gd name="connsiteX5" fmla="*/ 0 w 9144000"/>
              <a:gd name="connsiteY5" fmla="*/ 0 h 2343150"/>
              <a:gd name="connsiteX0" fmla="*/ 0 w 9144000"/>
              <a:gd name="connsiteY0" fmla="*/ 0 h 2548496"/>
              <a:gd name="connsiteX1" fmla="*/ 9144000 w 9144000"/>
              <a:gd name="connsiteY1" fmla="*/ 0 h 2548496"/>
              <a:gd name="connsiteX2" fmla="*/ 9144000 w 9144000"/>
              <a:gd name="connsiteY2" fmla="*/ 2343150 h 2548496"/>
              <a:gd name="connsiteX3" fmla="*/ 5340927 w 9144000"/>
              <a:gd name="connsiteY3" fmla="*/ 2441864 h 2548496"/>
              <a:gd name="connsiteX4" fmla="*/ 1340427 w 9144000"/>
              <a:gd name="connsiteY4" fmla="*/ 2192482 h 2548496"/>
              <a:gd name="connsiteX5" fmla="*/ 0 w 9144000"/>
              <a:gd name="connsiteY5" fmla="*/ 2343150 h 2548496"/>
              <a:gd name="connsiteX6" fmla="*/ 0 w 9144000"/>
              <a:gd name="connsiteY6" fmla="*/ 0 h 2548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2548496">
                <a:moveTo>
                  <a:pt x="0" y="0"/>
                </a:moveTo>
                <a:lnTo>
                  <a:pt x="9144000" y="0"/>
                </a:lnTo>
                <a:lnTo>
                  <a:pt x="9144000" y="2343150"/>
                </a:lnTo>
                <a:cubicBezTo>
                  <a:pt x="8504959" y="2720686"/>
                  <a:pt x="6641522" y="2466975"/>
                  <a:pt x="5340927" y="2441864"/>
                </a:cubicBezTo>
                <a:cubicBezTo>
                  <a:pt x="4040332" y="2416753"/>
                  <a:pt x="2225386" y="2179493"/>
                  <a:pt x="1340427" y="2192482"/>
                </a:cubicBezTo>
                <a:cubicBezTo>
                  <a:pt x="852055" y="2221923"/>
                  <a:pt x="446809" y="2292927"/>
                  <a:pt x="0" y="234315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CF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25" tIns="60862" rIns="121725" bIns="60862" rtlCol="0" anchor="ctr"/>
          <a:lstStyle/>
          <a:p>
            <a:pPr algn="ctr"/>
            <a:r>
              <a:rPr lang="en-US" sz="153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TOÁN 1</a:t>
            </a:r>
            <a:endParaRPr lang="en-US" sz="27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147090"/>
            <a:ext cx="7051802" cy="2482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869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-27951" y="0"/>
            <a:ext cx="12204870" cy="1581150"/>
          </a:xfrm>
          <a:prstGeom prst="rect">
            <a:avLst/>
          </a:prstGeom>
          <a:solidFill>
            <a:srgbClr val="90D0EC"/>
          </a:solidFill>
          <a:ln>
            <a:noFill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3900" y="937039"/>
            <a:ext cx="10744200" cy="2972953"/>
            <a:chOff x="708819" y="937038"/>
            <a:chExt cx="10744200" cy="2972953"/>
          </a:xfrm>
        </p:grpSpPr>
        <p:grpSp>
          <p:nvGrpSpPr>
            <p:cNvPr id="11" name="Group 10"/>
            <p:cNvGrpSpPr/>
            <p:nvPr/>
          </p:nvGrpSpPr>
          <p:grpSpPr>
            <a:xfrm>
              <a:off x="708819" y="1219200"/>
              <a:ext cx="10744200" cy="2690791"/>
              <a:chOff x="708819" y="438150"/>
              <a:chExt cx="10744200" cy="1676400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708819" y="438150"/>
                <a:ext cx="10744200" cy="1676400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  <p:sp>
            <p:nvSpPr>
              <p:cNvPr id="5" name="Rounded Rectangle 4"/>
              <p:cNvSpPr/>
              <p:nvPr/>
            </p:nvSpPr>
            <p:spPr>
              <a:xfrm>
                <a:off x="861219" y="514350"/>
                <a:ext cx="10439400" cy="1371600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  <p:sp>
          <p:nvSpPr>
            <p:cNvPr id="13" name="Oval 12"/>
            <p:cNvSpPr/>
            <p:nvPr/>
          </p:nvSpPr>
          <p:spPr>
            <a:xfrm>
              <a:off x="9768683" y="942536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9767547" y="1428750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" name="Rectangle 5"/>
            <p:cNvSpPr/>
            <p:nvPr/>
          </p:nvSpPr>
          <p:spPr>
            <a:xfrm>
              <a:off x="9830938" y="1072298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4" name="Oval 23"/>
            <p:cNvSpPr/>
            <p:nvPr/>
          </p:nvSpPr>
          <p:spPr>
            <a:xfrm>
              <a:off x="2177165" y="937038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>
              <a:off x="2176029" y="1423252"/>
              <a:ext cx="228600" cy="228600"/>
            </a:xfrm>
            <a:prstGeom prst="ellipse">
              <a:avLst/>
            </a:prstGeom>
            <a:noFill/>
            <a:ln>
              <a:solidFill>
                <a:srgbClr val="0070C0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6" name="Rectangle 5"/>
            <p:cNvSpPr/>
            <p:nvPr/>
          </p:nvSpPr>
          <p:spPr>
            <a:xfrm>
              <a:off x="2239420" y="1066800"/>
              <a:ext cx="104091" cy="453254"/>
            </a:xfrm>
            <a:custGeom>
              <a:avLst/>
              <a:gdLst>
                <a:gd name="connsiteX0" fmla="*/ 0 w 104091"/>
                <a:gd name="connsiteY0" fmla="*/ 0 h 320492"/>
                <a:gd name="connsiteX1" fmla="*/ 104091 w 104091"/>
                <a:gd name="connsiteY1" fmla="*/ 0 h 320492"/>
                <a:gd name="connsiteX2" fmla="*/ 104091 w 104091"/>
                <a:gd name="connsiteY2" fmla="*/ 320492 h 320492"/>
                <a:gd name="connsiteX3" fmla="*/ 0 w 104091"/>
                <a:gd name="connsiteY3" fmla="*/ 320492 h 320492"/>
                <a:gd name="connsiteX4" fmla="*/ 0 w 104091"/>
                <a:gd name="connsiteY4" fmla="*/ 0 h 320492"/>
                <a:gd name="connsiteX0" fmla="*/ 0 w 104091"/>
                <a:gd name="connsiteY0" fmla="*/ 9708 h 330200"/>
                <a:gd name="connsiteX1" fmla="*/ 53181 w 104091"/>
                <a:gd name="connsiteY1" fmla="*/ 0 h 330200"/>
                <a:gd name="connsiteX2" fmla="*/ 104091 w 104091"/>
                <a:gd name="connsiteY2" fmla="*/ 9708 h 330200"/>
                <a:gd name="connsiteX3" fmla="*/ 104091 w 104091"/>
                <a:gd name="connsiteY3" fmla="*/ 330200 h 330200"/>
                <a:gd name="connsiteX4" fmla="*/ 0 w 104091"/>
                <a:gd name="connsiteY4" fmla="*/ 330200 h 330200"/>
                <a:gd name="connsiteX5" fmla="*/ 0 w 104091"/>
                <a:gd name="connsiteY5" fmla="*/ 9708 h 330200"/>
                <a:gd name="connsiteX0" fmla="*/ 0 w 104091"/>
                <a:gd name="connsiteY0" fmla="*/ 9708 h 340536"/>
                <a:gd name="connsiteX1" fmla="*/ 53181 w 104091"/>
                <a:gd name="connsiteY1" fmla="*/ 0 h 340536"/>
                <a:gd name="connsiteX2" fmla="*/ 104091 w 104091"/>
                <a:gd name="connsiteY2" fmla="*/ 9708 h 340536"/>
                <a:gd name="connsiteX3" fmla="*/ 104091 w 104091"/>
                <a:gd name="connsiteY3" fmla="*/ 330200 h 340536"/>
                <a:gd name="connsiteX4" fmla="*/ 46037 w 104091"/>
                <a:gd name="connsiteY4" fmla="*/ 340519 h 340536"/>
                <a:gd name="connsiteX5" fmla="*/ 0 w 104091"/>
                <a:gd name="connsiteY5" fmla="*/ 330200 h 340536"/>
                <a:gd name="connsiteX6" fmla="*/ 0 w 104091"/>
                <a:gd name="connsiteY6" fmla="*/ 9708 h 340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4091" h="340536">
                  <a:moveTo>
                    <a:pt x="0" y="9708"/>
                  </a:moveTo>
                  <a:cubicBezTo>
                    <a:pt x="16933" y="9647"/>
                    <a:pt x="36248" y="61"/>
                    <a:pt x="53181" y="0"/>
                  </a:cubicBezTo>
                  <a:lnTo>
                    <a:pt x="104091" y="9708"/>
                  </a:lnTo>
                  <a:lnTo>
                    <a:pt x="104091" y="330200"/>
                  </a:lnTo>
                  <a:cubicBezTo>
                    <a:pt x="84740" y="329671"/>
                    <a:pt x="65388" y="341048"/>
                    <a:pt x="46037" y="340519"/>
                  </a:cubicBezTo>
                  <a:lnTo>
                    <a:pt x="0" y="330200"/>
                  </a:lnTo>
                  <a:lnTo>
                    <a:pt x="0" y="9708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798" y="4334853"/>
            <a:ext cx="6518402" cy="2294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24062" y="2442288"/>
            <a:ext cx="1094387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LUYỆN TẬP CHUNG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43300" y="1460818"/>
            <a:ext cx="5105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Bài 6</a:t>
            </a:r>
          </a:p>
        </p:txBody>
      </p:sp>
    </p:spTree>
    <p:extLst>
      <p:ext uri="{BB962C8B-B14F-4D97-AF65-F5344CB8AC3E}">
        <p14:creationId xmlns:p14="http://schemas.microsoft.com/office/powerpoint/2010/main" val="158804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686800" y="6324600"/>
            <a:ext cx="3393226" cy="52322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Sách Toán_trang 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95FEC4-5E8F-2B41-A234-3EB767D7F73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295400"/>
            <a:ext cx="7207238" cy="3612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11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352996" y="265699"/>
            <a:ext cx="10924605" cy="855884"/>
            <a:chOff x="559883" y="346364"/>
            <a:chExt cx="10924605" cy="855884"/>
          </a:xfrm>
        </p:grpSpPr>
        <p:sp>
          <p:nvSpPr>
            <p:cNvPr id="2" name="Oval 1"/>
            <p:cNvSpPr/>
            <p:nvPr/>
          </p:nvSpPr>
          <p:spPr>
            <a:xfrm>
              <a:off x="559883" y="346364"/>
              <a:ext cx="831273" cy="83127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550352" y="432807"/>
              <a:ext cx="993413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4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Hàng nào có nhiều đồ chơi hơn?</a:t>
              </a: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64" t="15311" r="4788" b="64879"/>
          <a:stretch/>
        </p:blipFill>
        <p:spPr>
          <a:xfrm>
            <a:off x="899320" y="1683327"/>
            <a:ext cx="11097847" cy="3657600"/>
          </a:xfrm>
          <a:prstGeom prst="rect">
            <a:avLst/>
          </a:prstGeom>
        </p:spPr>
      </p:pic>
      <p:sp>
        <p:nvSpPr>
          <p:cNvPr id="24" name="Oval 23"/>
          <p:cNvSpPr/>
          <p:nvPr/>
        </p:nvSpPr>
        <p:spPr>
          <a:xfrm>
            <a:off x="1105793" y="2286000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87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296246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Chọn câu trả lời đúng.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3" t="44777" r="4753" b="16364"/>
          <a:stretch/>
        </p:blipFill>
        <p:spPr>
          <a:xfrm>
            <a:off x="4542621" y="1419225"/>
            <a:ext cx="7634298" cy="486255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321385" y="3189982"/>
            <a:ext cx="4308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B. Số ô tô bằng số máy bay.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1385" y="1818382"/>
            <a:ext cx="4308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Số ô tô ít hơn số máy bay.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5684" y="4561582"/>
            <a:ext cx="43083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 Số ô tô nhiều hơn số máy bay.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086721" y="3728591"/>
            <a:ext cx="637717" cy="60228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8C73202A-DFDA-497D-B377-24F8C66DD60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156686" y="2344112"/>
            <a:ext cx="637718" cy="60228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ACB5494-1D84-4AB1-AFC9-2D23BA9101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2557979" y="5100191"/>
            <a:ext cx="637717" cy="602288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315684" y="1880793"/>
            <a:ext cx="548640" cy="5486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18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2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4" grpId="0"/>
      <p:bldP spid="26" grpId="0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296246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10" y="1371612"/>
            <a:ext cx="11054090" cy="502918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1585686" y="1618344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585686" y="1618344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711729" y="1618344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711729" y="1618344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10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9906000" y="1600201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9892145" y="1600201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1585686" y="4419600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1585686" y="4419600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5763413" y="4405086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763413" y="4405086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906000" y="4405086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9906000" y="4405086"/>
            <a:ext cx="868680" cy="868680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0335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1" grpId="0" animBg="1"/>
      <p:bldP spid="13" grpId="0" animBg="1"/>
      <p:bldP spid="15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228600" y="296246"/>
            <a:ext cx="11658600" cy="770554"/>
            <a:chOff x="597668" y="449759"/>
            <a:chExt cx="11658600" cy="770554"/>
          </a:xfrm>
        </p:grpSpPr>
        <p:sp>
          <p:nvSpPr>
            <p:cNvPr id="44" name="Oval 43"/>
            <p:cNvSpPr/>
            <p:nvPr/>
          </p:nvSpPr>
          <p:spPr>
            <a:xfrm>
              <a:off x="597668" y="449759"/>
              <a:ext cx="690093" cy="690093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>
                  <a:ln w="57150" cmpd="sng">
                    <a:solidFill>
                      <a:prstClr val="white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4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335820" y="512427"/>
              <a:ext cx="1092044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Số?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1" y="0"/>
            <a:ext cx="8309299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73342" y="445999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569787" y="103077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569787" y="167115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569787" y="231154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174387" y="99186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174387" y="163469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174387" y="2277524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898049" y="4193052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94494" y="477782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594494" y="5418210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594494" y="6058593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99094" y="4738915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0199094" y="5381746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99094" y="6024577"/>
            <a:ext cx="83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?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0371011" y="1119972"/>
            <a:ext cx="457200" cy="415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0389594" y="1760289"/>
            <a:ext cx="457200" cy="415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0408177" y="2400606"/>
            <a:ext cx="457200" cy="415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0401596" y="4879025"/>
            <a:ext cx="457200" cy="415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0389152" y="5505293"/>
            <a:ext cx="457200" cy="415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7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10389152" y="6167201"/>
            <a:ext cx="457200" cy="41563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  <p:sp>
        <p:nvSpPr>
          <p:cNvPr id="3" name="Freeform 2"/>
          <p:cNvSpPr/>
          <p:nvPr/>
        </p:nvSpPr>
        <p:spPr>
          <a:xfrm>
            <a:off x="7792316" y="855976"/>
            <a:ext cx="1323223" cy="1872711"/>
          </a:xfrm>
          <a:custGeom>
            <a:avLst/>
            <a:gdLst>
              <a:gd name="connsiteX0" fmla="*/ 902309 w 1323223"/>
              <a:gd name="connsiteY0" fmla="*/ 368 h 1872711"/>
              <a:gd name="connsiteX1" fmla="*/ 684595 w 1323223"/>
              <a:gd name="connsiteY1" fmla="*/ 29396 h 1872711"/>
              <a:gd name="connsiteX2" fmla="*/ 626537 w 1323223"/>
              <a:gd name="connsiteY2" fmla="*/ 43911 h 1872711"/>
              <a:gd name="connsiteX3" fmla="*/ 539452 w 1323223"/>
              <a:gd name="connsiteY3" fmla="*/ 72939 h 1872711"/>
              <a:gd name="connsiteX4" fmla="*/ 452366 w 1323223"/>
              <a:gd name="connsiteY4" fmla="*/ 130996 h 1872711"/>
              <a:gd name="connsiteX5" fmla="*/ 365280 w 1323223"/>
              <a:gd name="connsiteY5" fmla="*/ 203568 h 1872711"/>
              <a:gd name="connsiteX6" fmla="*/ 249166 w 1323223"/>
              <a:gd name="connsiteY6" fmla="*/ 261625 h 1872711"/>
              <a:gd name="connsiteX7" fmla="*/ 162080 w 1323223"/>
              <a:gd name="connsiteY7" fmla="*/ 319682 h 1872711"/>
              <a:gd name="connsiteX8" fmla="*/ 133052 w 1323223"/>
              <a:gd name="connsiteY8" fmla="*/ 363225 h 1872711"/>
              <a:gd name="connsiteX9" fmla="*/ 60480 w 1323223"/>
              <a:gd name="connsiteY9" fmla="*/ 435796 h 1872711"/>
              <a:gd name="connsiteX10" fmla="*/ 16937 w 1323223"/>
              <a:gd name="connsiteY10" fmla="*/ 580939 h 1872711"/>
              <a:gd name="connsiteX11" fmla="*/ 2423 w 1323223"/>
              <a:gd name="connsiteY11" fmla="*/ 697054 h 1872711"/>
              <a:gd name="connsiteX12" fmla="*/ 31452 w 1323223"/>
              <a:gd name="connsiteY12" fmla="*/ 1146996 h 1872711"/>
              <a:gd name="connsiteX13" fmla="*/ 74995 w 1323223"/>
              <a:gd name="connsiteY13" fmla="*/ 1248596 h 1872711"/>
              <a:gd name="connsiteX14" fmla="*/ 89509 w 1323223"/>
              <a:gd name="connsiteY14" fmla="*/ 1292139 h 1872711"/>
              <a:gd name="connsiteX15" fmla="*/ 104023 w 1323223"/>
              <a:gd name="connsiteY15" fmla="*/ 1350196 h 1872711"/>
              <a:gd name="connsiteX16" fmla="*/ 147566 w 1323223"/>
              <a:gd name="connsiteY16" fmla="*/ 1408254 h 1872711"/>
              <a:gd name="connsiteX17" fmla="*/ 205623 w 1323223"/>
              <a:gd name="connsiteY17" fmla="*/ 1495339 h 1872711"/>
              <a:gd name="connsiteX18" fmla="*/ 220137 w 1323223"/>
              <a:gd name="connsiteY18" fmla="*/ 1538882 h 1872711"/>
              <a:gd name="connsiteX19" fmla="*/ 263680 w 1323223"/>
              <a:gd name="connsiteY19" fmla="*/ 1582425 h 1872711"/>
              <a:gd name="connsiteX20" fmla="*/ 292709 w 1323223"/>
              <a:gd name="connsiteY20" fmla="*/ 1625968 h 1872711"/>
              <a:gd name="connsiteX21" fmla="*/ 466880 w 1323223"/>
              <a:gd name="connsiteY21" fmla="*/ 1771111 h 1872711"/>
              <a:gd name="connsiteX22" fmla="*/ 510423 w 1323223"/>
              <a:gd name="connsiteY22" fmla="*/ 1800139 h 1872711"/>
              <a:gd name="connsiteX23" fmla="*/ 655566 w 1323223"/>
              <a:gd name="connsiteY23" fmla="*/ 1843682 h 1872711"/>
              <a:gd name="connsiteX24" fmla="*/ 699109 w 1323223"/>
              <a:gd name="connsiteY24" fmla="*/ 1858196 h 1872711"/>
              <a:gd name="connsiteX25" fmla="*/ 786195 w 1323223"/>
              <a:gd name="connsiteY25" fmla="*/ 1872711 h 1872711"/>
              <a:gd name="connsiteX26" fmla="*/ 974880 w 1323223"/>
              <a:gd name="connsiteY26" fmla="*/ 1858196 h 1872711"/>
              <a:gd name="connsiteX27" fmla="*/ 1018423 w 1323223"/>
              <a:gd name="connsiteY27" fmla="*/ 1843682 h 1872711"/>
              <a:gd name="connsiteX28" fmla="*/ 1061966 w 1323223"/>
              <a:gd name="connsiteY28" fmla="*/ 1800139 h 1872711"/>
              <a:gd name="connsiteX29" fmla="*/ 1105509 w 1323223"/>
              <a:gd name="connsiteY29" fmla="*/ 1771111 h 1872711"/>
              <a:gd name="connsiteX30" fmla="*/ 1120023 w 1323223"/>
              <a:gd name="connsiteY30" fmla="*/ 1727568 h 1872711"/>
              <a:gd name="connsiteX31" fmla="*/ 1207109 w 1323223"/>
              <a:gd name="connsiteY31" fmla="*/ 1654996 h 1872711"/>
              <a:gd name="connsiteX32" fmla="*/ 1265166 w 1323223"/>
              <a:gd name="connsiteY32" fmla="*/ 1567911 h 1872711"/>
              <a:gd name="connsiteX33" fmla="*/ 1294195 w 1323223"/>
              <a:gd name="connsiteY33" fmla="*/ 1466311 h 1872711"/>
              <a:gd name="connsiteX34" fmla="*/ 1323223 w 1323223"/>
              <a:gd name="connsiteY34" fmla="*/ 1408254 h 1872711"/>
              <a:gd name="connsiteX35" fmla="*/ 1308709 w 1323223"/>
              <a:gd name="connsiteY35" fmla="*/ 769625 h 1872711"/>
              <a:gd name="connsiteX36" fmla="*/ 1294195 w 1323223"/>
              <a:gd name="connsiteY36" fmla="*/ 711568 h 1872711"/>
              <a:gd name="connsiteX37" fmla="*/ 1279680 w 1323223"/>
              <a:gd name="connsiteY37" fmla="*/ 595454 h 1872711"/>
              <a:gd name="connsiteX38" fmla="*/ 1221623 w 1323223"/>
              <a:gd name="connsiteY38" fmla="*/ 464825 h 1872711"/>
              <a:gd name="connsiteX39" fmla="*/ 1192595 w 1323223"/>
              <a:gd name="connsiteY39" fmla="*/ 377739 h 1872711"/>
              <a:gd name="connsiteX40" fmla="*/ 1120023 w 1323223"/>
              <a:gd name="connsiteY40" fmla="*/ 276139 h 1872711"/>
              <a:gd name="connsiteX41" fmla="*/ 1076480 w 1323223"/>
              <a:gd name="connsiteY41" fmla="*/ 145511 h 1872711"/>
              <a:gd name="connsiteX42" fmla="*/ 1061966 w 1323223"/>
              <a:gd name="connsiteY42" fmla="*/ 101968 h 1872711"/>
              <a:gd name="connsiteX43" fmla="*/ 1018423 w 1323223"/>
              <a:gd name="connsiteY43" fmla="*/ 72939 h 1872711"/>
              <a:gd name="connsiteX44" fmla="*/ 1003909 w 1323223"/>
              <a:gd name="connsiteY44" fmla="*/ 29396 h 1872711"/>
              <a:gd name="connsiteX45" fmla="*/ 902309 w 1323223"/>
              <a:gd name="connsiteY45" fmla="*/ 368 h 1872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323223" h="1872711">
                <a:moveTo>
                  <a:pt x="902309" y="368"/>
                </a:moveTo>
                <a:cubicBezTo>
                  <a:pt x="849090" y="368"/>
                  <a:pt x="806653" y="-5478"/>
                  <a:pt x="684595" y="29396"/>
                </a:cubicBezTo>
                <a:cubicBezTo>
                  <a:pt x="665414" y="34876"/>
                  <a:pt x="645644" y="38179"/>
                  <a:pt x="626537" y="43911"/>
                </a:cubicBezTo>
                <a:cubicBezTo>
                  <a:pt x="597229" y="52703"/>
                  <a:pt x="539452" y="72939"/>
                  <a:pt x="539452" y="72939"/>
                </a:cubicBezTo>
                <a:cubicBezTo>
                  <a:pt x="510423" y="92291"/>
                  <a:pt x="477036" y="106326"/>
                  <a:pt x="452366" y="130996"/>
                </a:cubicBezTo>
                <a:cubicBezTo>
                  <a:pt x="415511" y="167851"/>
                  <a:pt x="409735" y="179320"/>
                  <a:pt x="365280" y="203568"/>
                </a:cubicBezTo>
                <a:cubicBezTo>
                  <a:pt x="327291" y="224289"/>
                  <a:pt x="285171" y="237621"/>
                  <a:pt x="249166" y="261625"/>
                </a:cubicBezTo>
                <a:lnTo>
                  <a:pt x="162080" y="319682"/>
                </a:lnTo>
                <a:cubicBezTo>
                  <a:pt x="152404" y="334196"/>
                  <a:pt x="145387" y="350890"/>
                  <a:pt x="133052" y="363225"/>
                </a:cubicBezTo>
                <a:cubicBezTo>
                  <a:pt x="36284" y="459994"/>
                  <a:pt x="137895" y="319677"/>
                  <a:pt x="60480" y="435796"/>
                </a:cubicBezTo>
                <a:cubicBezTo>
                  <a:pt x="25144" y="541806"/>
                  <a:pt x="38874" y="493197"/>
                  <a:pt x="16937" y="580939"/>
                </a:cubicBezTo>
                <a:cubicBezTo>
                  <a:pt x="12099" y="619644"/>
                  <a:pt x="2423" y="658048"/>
                  <a:pt x="2423" y="697054"/>
                </a:cubicBezTo>
                <a:cubicBezTo>
                  <a:pt x="2423" y="904099"/>
                  <a:pt x="-12441" y="993374"/>
                  <a:pt x="31452" y="1146996"/>
                </a:cubicBezTo>
                <a:cubicBezTo>
                  <a:pt x="50905" y="1215081"/>
                  <a:pt x="41815" y="1171176"/>
                  <a:pt x="74995" y="1248596"/>
                </a:cubicBezTo>
                <a:cubicBezTo>
                  <a:pt x="81022" y="1262658"/>
                  <a:pt x="85306" y="1277428"/>
                  <a:pt x="89509" y="1292139"/>
                </a:cubicBezTo>
                <a:cubicBezTo>
                  <a:pt x="94989" y="1311319"/>
                  <a:pt x="95102" y="1332354"/>
                  <a:pt x="104023" y="1350196"/>
                </a:cubicBezTo>
                <a:cubicBezTo>
                  <a:pt x="114841" y="1371833"/>
                  <a:pt x="133052" y="1388901"/>
                  <a:pt x="147566" y="1408254"/>
                </a:cubicBezTo>
                <a:cubicBezTo>
                  <a:pt x="182077" y="1511787"/>
                  <a:pt x="133141" y="1386616"/>
                  <a:pt x="205623" y="1495339"/>
                </a:cubicBezTo>
                <a:cubicBezTo>
                  <a:pt x="214110" y="1508069"/>
                  <a:pt x="211650" y="1526152"/>
                  <a:pt x="220137" y="1538882"/>
                </a:cubicBezTo>
                <a:cubicBezTo>
                  <a:pt x="231523" y="1555961"/>
                  <a:pt x="250539" y="1566656"/>
                  <a:pt x="263680" y="1582425"/>
                </a:cubicBezTo>
                <a:cubicBezTo>
                  <a:pt x="274847" y="1595826"/>
                  <a:pt x="281120" y="1612930"/>
                  <a:pt x="292709" y="1625968"/>
                </a:cubicBezTo>
                <a:cubicBezTo>
                  <a:pt x="373984" y="1717403"/>
                  <a:pt x="371540" y="1707551"/>
                  <a:pt x="466880" y="1771111"/>
                </a:cubicBezTo>
                <a:cubicBezTo>
                  <a:pt x="481394" y="1780787"/>
                  <a:pt x="493874" y="1794623"/>
                  <a:pt x="510423" y="1800139"/>
                </a:cubicBezTo>
                <a:cubicBezTo>
                  <a:pt x="717353" y="1869117"/>
                  <a:pt x="502032" y="1799816"/>
                  <a:pt x="655566" y="1843682"/>
                </a:cubicBezTo>
                <a:cubicBezTo>
                  <a:pt x="670277" y="1847885"/>
                  <a:pt x="684174" y="1854877"/>
                  <a:pt x="699109" y="1858196"/>
                </a:cubicBezTo>
                <a:cubicBezTo>
                  <a:pt x="727837" y="1864580"/>
                  <a:pt x="757166" y="1867873"/>
                  <a:pt x="786195" y="1872711"/>
                </a:cubicBezTo>
                <a:cubicBezTo>
                  <a:pt x="849090" y="1867873"/>
                  <a:pt x="912286" y="1866020"/>
                  <a:pt x="974880" y="1858196"/>
                </a:cubicBezTo>
                <a:cubicBezTo>
                  <a:pt x="990061" y="1856298"/>
                  <a:pt x="1005693" y="1852169"/>
                  <a:pt x="1018423" y="1843682"/>
                </a:cubicBezTo>
                <a:cubicBezTo>
                  <a:pt x="1035502" y="1832296"/>
                  <a:pt x="1046197" y="1813280"/>
                  <a:pt x="1061966" y="1800139"/>
                </a:cubicBezTo>
                <a:cubicBezTo>
                  <a:pt x="1075367" y="1788972"/>
                  <a:pt x="1090995" y="1780787"/>
                  <a:pt x="1105509" y="1771111"/>
                </a:cubicBezTo>
                <a:cubicBezTo>
                  <a:pt x="1110347" y="1756597"/>
                  <a:pt x="1111536" y="1740298"/>
                  <a:pt x="1120023" y="1727568"/>
                </a:cubicBezTo>
                <a:cubicBezTo>
                  <a:pt x="1142374" y="1694042"/>
                  <a:pt x="1174980" y="1676416"/>
                  <a:pt x="1207109" y="1654996"/>
                </a:cubicBezTo>
                <a:cubicBezTo>
                  <a:pt x="1241620" y="1551463"/>
                  <a:pt x="1192684" y="1676634"/>
                  <a:pt x="1265166" y="1567911"/>
                </a:cubicBezTo>
                <a:cubicBezTo>
                  <a:pt x="1275189" y="1552877"/>
                  <a:pt x="1290050" y="1477365"/>
                  <a:pt x="1294195" y="1466311"/>
                </a:cubicBezTo>
                <a:cubicBezTo>
                  <a:pt x="1301792" y="1446052"/>
                  <a:pt x="1313547" y="1427606"/>
                  <a:pt x="1323223" y="1408254"/>
                </a:cubicBezTo>
                <a:cubicBezTo>
                  <a:pt x="1318385" y="1195378"/>
                  <a:pt x="1317573" y="982372"/>
                  <a:pt x="1308709" y="769625"/>
                </a:cubicBezTo>
                <a:cubicBezTo>
                  <a:pt x="1307879" y="749694"/>
                  <a:pt x="1297474" y="731244"/>
                  <a:pt x="1294195" y="711568"/>
                </a:cubicBezTo>
                <a:cubicBezTo>
                  <a:pt x="1287782" y="673093"/>
                  <a:pt x="1287853" y="633594"/>
                  <a:pt x="1279680" y="595454"/>
                </a:cubicBezTo>
                <a:cubicBezTo>
                  <a:pt x="1263316" y="519089"/>
                  <a:pt x="1257261" y="518281"/>
                  <a:pt x="1221623" y="464825"/>
                </a:cubicBezTo>
                <a:cubicBezTo>
                  <a:pt x="1211947" y="435796"/>
                  <a:pt x="1209568" y="403199"/>
                  <a:pt x="1192595" y="377739"/>
                </a:cubicBezTo>
                <a:cubicBezTo>
                  <a:pt x="1150147" y="314068"/>
                  <a:pt x="1174033" y="348151"/>
                  <a:pt x="1120023" y="276139"/>
                </a:cubicBezTo>
                <a:lnTo>
                  <a:pt x="1076480" y="145511"/>
                </a:lnTo>
                <a:cubicBezTo>
                  <a:pt x="1071642" y="130997"/>
                  <a:pt x="1074696" y="110455"/>
                  <a:pt x="1061966" y="101968"/>
                </a:cubicBezTo>
                <a:lnTo>
                  <a:pt x="1018423" y="72939"/>
                </a:lnTo>
                <a:cubicBezTo>
                  <a:pt x="1013585" y="58425"/>
                  <a:pt x="1014727" y="40214"/>
                  <a:pt x="1003909" y="29396"/>
                </a:cubicBezTo>
                <a:cubicBezTo>
                  <a:pt x="981746" y="7233"/>
                  <a:pt x="955528" y="368"/>
                  <a:pt x="902309" y="368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3077595" y="116115"/>
            <a:ext cx="4572000" cy="3077029"/>
          </a:xfrm>
          <a:custGeom>
            <a:avLst/>
            <a:gdLst>
              <a:gd name="connsiteX0" fmla="*/ 275772 w 4572000"/>
              <a:gd name="connsiteY0" fmla="*/ 188686 h 3077029"/>
              <a:gd name="connsiteX1" fmla="*/ 362857 w 4572000"/>
              <a:gd name="connsiteY1" fmla="*/ 130629 h 3077029"/>
              <a:gd name="connsiteX2" fmla="*/ 580572 w 4572000"/>
              <a:gd name="connsiteY2" fmla="*/ 101600 h 3077029"/>
              <a:gd name="connsiteX3" fmla="*/ 1016000 w 4572000"/>
              <a:gd name="connsiteY3" fmla="*/ 72572 h 3077029"/>
              <a:gd name="connsiteX4" fmla="*/ 1756229 w 4572000"/>
              <a:gd name="connsiteY4" fmla="*/ 43543 h 3077029"/>
              <a:gd name="connsiteX5" fmla="*/ 1901372 w 4572000"/>
              <a:gd name="connsiteY5" fmla="*/ 29029 h 3077029"/>
              <a:gd name="connsiteX6" fmla="*/ 2133600 w 4572000"/>
              <a:gd name="connsiteY6" fmla="*/ 0 h 3077029"/>
              <a:gd name="connsiteX7" fmla="*/ 2844800 w 4572000"/>
              <a:gd name="connsiteY7" fmla="*/ 14515 h 3077029"/>
              <a:gd name="connsiteX8" fmla="*/ 2931886 w 4572000"/>
              <a:gd name="connsiteY8" fmla="*/ 29029 h 3077029"/>
              <a:gd name="connsiteX9" fmla="*/ 3947886 w 4572000"/>
              <a:gd name="connsiteY9" fmla="*/ 43543 h 3077029"/>
              <a:gd name="connsiteX10" fmla="*/ 4034972 w 4572000"/>
              <a:gd name="connsiteY10" fmla="*/ 72572 h 3077029"/>
              <a:gd name="connsiteX11" fmla="*/ 4151086 w 4572000"/>
              <a:gd name="connsiteY11" fmla="*/ 101600 h 3077029"/>
              <a:gd name="connsiteX12" fmla="*/ 4252686 w 4572000"/>
              <a:gd name="connsiteY12" fmla="*/ 145143 h 3077029"/>
              <a:gd name="connsiteX13" fmla="*/ 4310743 w 4572000"/>
              <a:gd name="connsiteY13" fmla="*/ 159657 h 3077029"/>
              <a:gd name="connsiteX14" fmla="*/ 4397829 w 4572000"/>
              <a:gd name="connsiteY14" fmla="*/ 188686 h 3077029"/>
              <a:gd name="connsiteX15" fmla="*/ 4412343 w 4572000"/>
              <a:gd name="connsiteY15" fmla="*/ 232229 h 3077029"/>
              <a:gd name="connsiteX16" fmla="*/ 4499429 w 4572000"/>
              <a:gd name="connsiteY16" fmla="*/ 304800 h 3077029"/>
              <a:gd name="connsiteX17" fmla="*/ 4542972 w 4572000"/>
              <a:gd name="connsiteY17" fmla="*/ 406400 h 3077029"/>
              <a:gd name="connsiteX18" fmla="*/ 4572000 w 4572000"/>
              <a:gd name="connsiteY18" fmla="*/ 493486 h 3077029"/>
              <a:gd name="connsiteX19" fmla="*/ 4557486 w 4572000"/>
              <a:gd name="connsiteY19" fmla="*/ 827315 h 3077029"/>
              <a:gd name="connsiteX20" fmla="*/ 4528457 w 4572000"/>
              <a:gd name="connsiteY20" fmla="*/ 914400 h 3077029"/>
              <a:gd name="connsiteX21" fmla="*/ 4499429 w 4572000"/>
              <a:gd name="connsiteY21" fmla="*/ 957943 h 3077029"/>
              <a:gd name="connsiteX22" fmla="*/ 4484915 w 4572000"/>
              <a:gd name="connsiteY22" fmla="*/ 1030515 h 3077029"/>
              <a:gd name="connsiteX23" fmla="*/ 4470400 w 4572000"/>
              <a:gd name="connsiteY23" fmla="*/ 1074057 h 3077029"/>
              <a:gd name="connsiteX24" fmla="*/ 4455886 w 4572000"/>
              <a:gd name="connsiteY24" fmla="*/ 1204686 h 3077029"/>
              <a:gd name="connsiteX25" fmla="*/ 4484915 w 4572000"/>
              <a:gd name="connsiteY25" fmla="*/ 1596572 h 3077029"/>
              <a:gd name="connsiteX26" fmla="*/ 4470400 w 4572000"/>
              <a:gd name="connsiteY26" fmla="*/ 2510972 h 3077029"/>
              <a:gd name="connsiteX27" fmla="*/ 4426857 w 4572000"/>
              <a:gd name="connsiteY27" fmla="*/ 2612572 h 3077029"/>
              <a:gd name="connsiteX28" fmla="*/ 4383315 w 4572000"/>
              <a:gd name="connsiteY28" fmla="*/ 2699657 h 3077029"/>
              <a:gd name="connsiteX29" fmla="*/ 4339772 w 4572000"/>
              <a:gd name="connsiteY29" fmla="*/ 2728686 h 3077029"/>
              <a:gd name="connsiteX30" fmla="*/ 4310743 w 4572000"/>
              <a:gd name="connsiteY30" fmla="*/ 2786743 h 3077029"/>
              <a:gd name="connsiteX31" fmla="*/ 4209143 w 4572000"/>
              <a:gd name="connsiteY31" fmla="*/ 2859315 h 3077029"/>
              <a:gd name="connsiteX32" fmla="*/ 4093029 w 4572000"/>
              <a:gd name="connsiteY32" fmla="*/ 2902857 h 3077029"/>
              <a:gd name="connsiteX33" fmla="*/ 4049486 w 4572000"/>
              <a:gd name="connsiteY33" fmla="*/ 2931886 h 3077029"/>
              <a:gd name="connsiteX34" fmla="*/ 3875315 w 4572000"/>
              <a:gd name="connsiteY34" fmla="*/ 2975429 h 3077029"/>
              <a:gd name="connsiteX35" fmla="*/ 3831772 w 4572000"/>
              <a:gd name="connsiteY35" fmla="*/ 3004457 h 3077029"/>
              <a:gd name="connsiteX36" fmla="*/ 3773715 w 4572000"/>
              <a:gd name="connsiteY36" fmla="*/ 3018972 h 3077029"/>
              <a:gd name="connsiteX37" fmla="*/ 3730172 w 4572000"/>
              <a:gd name="connsiteY37" fmla="*/ 3033486 h 3077029"/>
              <a:gd name="connsiteX38" fmla="*/ 3556000 w 4572000"/>
              <a:gd name="connsiteY38" fmla="*/ 3062515 h 3077029"/>
              <a:gd name="connsiteX39" fmla="*/ 3497943 w 4572000"/>
              <a:gd name="connsiteY39" fmla="*/ 3077029 h 3077029"/>
              <a:gd name="connsiteX40" fmla="*/ 2307772 w 4572000"/>
              <a:gd name="connsiteY40" fmla="*/ 3062515 h 3077029"/>
              <a:gd name="connsiteX41" fmla="*/ 2017486 w 4572000"/>
              <a:gd name="connsiteY41" fmla="*/ 3048000 h 3077029"/>
              <a:gd name="connsiteX42" fmla="*/ 1973943 w 4572000"/>
              <a:gd name="connsiteY42" fmla="*/ 3033486 h 3077029"/>
              <a:gd name="connsiteX43" fmla="*/ 1799772 w 4572000"/>
              <a:gd name="connsiteY43" fmla="*/ 3018972 h 3077029"/>
              <a:gd name="connsiteX44" fmla="*/ 1219200 w 4572000"/>
              <a:gd name="connsiteY44" fmla="*/ 2989943 h 3077029"/>
              <a:gd name="connsiteX45" fmla="*/ 1175657 w 4572000"/>
              <a:gd name="connsiteY45" fmla="*/ 2975429 h 3077029"/>
              <a:gd name="connsiteX46" fmla="*/ 972457 w 4572000"/>
              <a:gd name="connsiteY46" fmla="*/ 2946400 h 3077029"/>
              <a:gd name="connsiteX47" fmla="*/ 812800 w 4572000"/>
              <a:gd name="connsiteY47" fmla="*/ 2917372 h 3077029"/>
              <a:gd name="connsiteX48" fmla="*/ 725715 w 4572000"/>
              <a:gd name="connsiteY48" fmla="*/ 2902857 h 3077029"/>
              <a:gd name="connsiteX49" fmla="*/ 638629 w 4572000"/>
              <a:gd name="connsiteY49" fmla="*/ 2873829 h 3077029"/>
              <a:gd name="connsiteX50" fmla="*/ 551543 w 4572000"/>
              <a:gd name="connsiteY50" fmla="*/ 2815772 h 3077029"/>
              <a:gd name="connsiteX51" fmla="*/ 478972 w 4572000"/>
              <a:gd name="connsiteY51" fmla="*/ 2786743 h 3077029"/>
              <a:gd name="connsiteX52" fmla="*/ 377372 w 4572000"/>
              <a:gd name="connsiteY52" fmla="*/ 2743200 h 3077029"/>
              <a:gd name="connsiteX53" fmla="*/ 290286 w 4572000"/>
              <a:gd name="connsiteY53" fmla="*/ 2670629 h 3077029"/>
              <a:gd name="connsiteX54" fmla="*/ 203200 w 4572000"/>
              <a:gd name="connsiteY54" fmla="*/ 2598057 h 3077029"/>
              <a:gd name="connsiteX55" fmla="*/ 130629 w 4572000"/>
              <a:gd name="connsiteY55" fmla="*/ 2496457 h 3077029"/>
              <a:gd name="connsiteX56" fmla="*/ 58057 w 4572000"/>
              <a:gd name="connsiteY56" fmla="*/ 2394857 h 3077029"/>
              <a:gd name="connsiteX57" fmla="*/ 29029 w 4572000"/>
              <a:gd name="connsiteY57" fmla="*/ 2307772 h 3077029"/>
              <a:gd name="connsiteX58" fmla="*/ 0 w 4572000"/>
              <a:gd name="connsiteY58" fmla="*/ 2177143 h 3077029"/>
              <a:gd name="connsiteX59" fmla="*/ 14515 w 4572000"/>
              <a:gd name="connsiteY59" fmla="*/ 1640115 h 3077029"/>
              <a:gd name="connsiteX60" fmla="*/ 43543 w 4572000"/>
              <a:gd name="connsiteY60" fmla="*/ 1480457 h 3077029"/>
              <a:gd name="connsiteX61" fmla="*/ 58057 w 4572000"/>
              <a:gd name="connsiteY61" fmla="*/ 1436915 h 3077029"/>
              <a:gd name="connsiteX62" fmla="*/ 72572 w 4572000"/>
              <a:gd name="connsiteY62" fmla="*/ 1349829 h 3077029"/>
              <a:gd name="connsiteX63" fmla="*/ 87086 w 4572000"/>
              <a:gd name="connsiteY63" fmla="*/ 1306286 h 3077029"/>
              <a:gd name="connsiteX64" fmla="*/ 101600 w 4572000"/>
              <a:gd name="connsiteY64" fmla="*/ 1233715 h 3077029"/>
              <a:gd name="connsiteX65" fmla="*/ 130629 w 4572000"/>
              <a:gd name="connsiteY65" fmla="*/ 1074057 h 3077029"/>
              <a:gd name="connsiteX66" fmla="*/ 145143 w 4572000"/>
              <a:gd name="connsiteY66" fmla="*/ 856343 h 3077029"/>
              <a:gd name="connsiteX67" fmla="*/ 159657 w 4572000"/>
              <a:gd name="connsiteY67" fmla="*/ 580572 h 3077029"/>
              <a:gd name="connsiteX68" fmla="*/ 188686 w 4572000"/>
              <a:gd name="connsiteY68" fmla="*/ 435429 h 3077029"/>
              <a:gd name="connsiteX69" fmla="*/ 203200 w 4572000"/>
              <a:gd name="connsiteY69" fmla="*/ 333829 h 3077029"/>
              <a:gd name="connsiteX70" fmla="*/ 290286 w 4572000"/>
              <a:gd name="connsiteY70" fmla="*/ 159657 h 3077029"/>
              <a:gd name="connsiteX71" fmla="*/ 319315 w 4572000"/>
              <a:gd name="connsiteY71" fmla="*/ 130629 h 3077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4572000" h="3077029">
                <a:moveTo>
                  <a:pt x="275772" y="188686"/>
                </a:moveTo>
                <a:cubicBezTo>
                  <a:pt x="304800" y="169334"/>
                  <a:pt x="330653" y="144047"/>
                  <a:pt x="362857" y="130629"/>
                </a:cubicBezTo>
                <a:cubicBezTo>
                  <a:pt x="386582" y="120744"/>
                  <a:pt x="579353" y="101752"/>
                  <a:pt x="580572" y="101600"/>
                </a:cubicBezTo>
                <a:cubicBezTo>
                  <a:pt x="838829" y="69317"/>
                  <a:pt x="496943" y="95139"/>
                  <a:pt x="1016000" y="72572"/>
                </a:cubicBezTo>
                <a:cubicBezTo>
                  <a:pt x="1298665" y="1902"/>
                  <a:pt x="1008997" y="69761"/>
                  <a:pt x="1756229" y="43543"/>
                </a:cubicBezTo>
                <a:cubicBezTo>
                  <a:pt x="1804821" y="41838"/>
                  <a:pt x="1853070" y="34602"/>
                  <a:pt x="1901372" y="29029"/>
                </a:cubicBezTo>
                <a:lnTo>
                  <a:pt x="2133600" y="0"/>
                </a:lnTo>
                <a:lnTo>
                  <a:pt x="2844800" y="14515"/>
                </a:lnTo>
                <a:cubicBezTo>
                  <a:pt x="2874210" y="15584"/>
                  <a:pt x="2902467" y="28255"/>
                  <a:pt x="2931886" y="29029"/>
                </a:cubicBezTo>
                <a:cubicBezTo>
                  <a:pt x="3270470" y="37939"/>
                  <a:pt x="3609219" y="38705"/>
                  <a:pt x="3947886" y="43543"/>
                </a:cubicBezTo>
                <a:cubicBezTo>
                  <a:pt x="3976915" y="53219"/>
                  <a:pt x="4004967" y="66571"/>
                  <a:pt x="4034972" y="72572"/>
                </a:cubicBezTo>
                <a:cubicBezTo>
                  <a:pt x="4077564" y="81090"/>
                  <a:pt x="4112036" y="84864"/>
                  <a:pt x="4151086" y="101600"/>
                </a:cubicBezTo>
                <a:cubicBezTo>
                  <a:pt x="4228500" y="134777"/>
                  <a:pt x="4184605" y="125692"/>
                  <a:pt x="4252686" y="145143"/>
                </a:cubicBezTo>
                <a:cubicBezTo>
                  <a:pt x="4271866" y="150623"/>
                  <a:pt x="4291636" y="153925"/>
                  <a:pt x="4310743" y="159657"/>
                </a:cubicBezTo>
                <a:cubicBezTo>
                  <a:pt x="4340051" y="168450"/>
                  <a:pt x="4397829" y="188686"/>
                  <a:pt x="4397829" y="188686"/>
                </a:cubicBezTo>
                <a:cubicBezTo>
                  <a:pt x="4402667" y="203200"/>
                  <a:pt x="4403856" y="219499"/>
                  <a:pt x="4412343" y="232229"/>
                </a:cubicBezTo>
                <a:cubicBezTo>
                  <a:pt x="4434694" y="265756"/>
                  <a:pt x="4467299" y="283380"/>
                  <a:pt x="4499429" y="304800"/>
                </a:cubicBezTo>
                <a:cubicBezTo>
                  <a:pt x="4546149" y="444963"/>
                  <a:pt x="4471231" y="227046"/>
                  <a:pt x="4542972" y="406400"/>
                </a:cubicBezTo>
                <a:cubicBezTo>
                  <a:pt x="4554336" y="434810"/>
                  <a:pt x="4572000" y="493486"/>
                  <a:pt x="4572000" y="493486"/>
                </a:cubicBezTo>
                <a:cubicBezTo>
                  <a:pt x="4567162" y="604762"/>
                  <a:pt x="4568947" y="716525"/>
                  <a:pt x="4557486" y="827315"/>
                </a:cubicBezTo>
                <a:cubicBezTo>
                  <a:pt x="4554337" y="857751"/>
                  <a:pt x="4545430" y="888940"/>
                  <a:pt x="4528457" y="914400"/>
                </a:cubicBezTo>
                <a:lnTo>
                  <a:pt x="4499429" y="957943"/>
                </a:lnTo>
                <a:cubicBezTo>
                  <a:pt x="4494591" y="982134"/>
                  <a:pt x="4490898" y="1006582"/>
                  <a:pt x="4484915" y="1030515"/>
                </a:cubicBezTo>
                <a:cubicBezTo>
                  <a:pt x="4481204" y="1045357"/>
                  <a:pt x="4472915" y="1058966"/>
                  <a:pt x="4470400" y="1074057"/>
                </a:cubicBezTo>
                <a:cubicBezTo>
                  <a:pt x="4463197" y="1117272"/>
                  <a:pt x="4460724" y="1161143"/>
                  <a:pt x="4455886" y="1204686"/>
                </a:cubicBezTo>
                <a:cubicBezTo>
                  <a:pt x="4461709" y="1274569"/>
                  <a:pt x="4484915" y="1541417"/>
                  <a:pt x="4484915" y="1596572"/>
                </a:cubicBezTo>
                <a:cubicBezTo>
                  <a:pt x="4484915" y="1901410"/>
                  <a:pt x="4479496" y="2206269"/>
                  <a:pt x="4470400" y="2510972"/>
                </a:cubicBezTo>
                <a:cubicBezTo>
                  <a:pt x="4468935" y="2560032"/>
                  <a:pt x="4451840" y="2575098"/>
                  <a:pt x="4426857" y="2612572"/>
                </a:cubicBezTo>
                <a:cubicBezTo>
                  <a:pt x="4415052" y="2647986"/>
                  <a:pt x="4411451" y="2671521"/>
                  <a:pt x="4383315" y="2699657"/>
                </a:cubicBezTo>
                <a:cubicBezTo>
                  <a:pt x="4370980" y="2711992"/>
                  <a:pt x="4354286" y="2719010"/>
                  <a:pt x="4339772" y="2728686"/>
                </a:cubicBezTo>
                <a:cubicBezTo>
                  <a:pt x="4330096" y="2748038"/>
                  <a:pt x="4323319" y="2769137"/>
                  <a:pt x="4310743" y="2786743"/>
                </a:cubicBezTo>
                <a:cubicBezTo>
                  <a:pt x="4274058" y="2838102"/>
                  <a:pt x="4262203" y="2828995"/>
                  <a:pt x="4209143" y="2859315"/>
                </a:cubicBezTo>
                <a:cubicBezTo>
                  <a:pt x="4128648" y="2905312"/>
                  <a:pt x="4205934" y="2880276"/>
                  <a:pt x="4093029" y="2902857"/>
                </a:cubicBezTo>
                <a:cubicBezTo>
                  <a:pt x="4078515" y="2912533"/>
                  <a:pt x="4065682" y="2925407"/>
                  <a:pt x="4049486" y="2931886"/>
                </a:cubicBezTo>
                <a:cubicBezTo>
                  <a:pt x="3995775" y="2953371"/>
                  <a:pt x="3932269" y="2964038"/>
                  <a:pt x="3875315" y="2975429"/>
                </a:cubicBezTo>
                <a:cubicBezTo>
                  <a:pt x="3860801" y="2985105"/>
                  <a:pt x="3847805" y="2997585"/>
                  <a:pt x="3831772" y="3004457"/>
                </a:cubicBezTo>
                <a:cubicBezTo>
                  <a:pt x="3813437" y="3012315"/>
                  <a:pt x="3792895" y="3013492"/>
                  <a:pt x="3773715" y="3018972"/>
                </a:cubicBezTo>
                <a:cubicBezTo>
                  <a:pt x="3759004" y="3023175"/>
                  <a:pt x="3745015" y="3029775"/>
                  <a:pt x="3730172" y="3033486"/>
                </a:cubicBezTo>
                <a:cubicBezTo>
                  <a:pt x="3649952" y="3053540"/>
                  <a:pt x="3646107" y="3046132"/>
                  <a:pt x="3556000" y="3062515"/>
                </a:cubicBezTo>
                <a:cubicBezTo>
                  <a:pt x="3536374" y="3066083"/>
                  <a:pt x="3517295" y="3072191"/>
                  <a:pt x="3497943" y="3077029"/>
                </a:cubicBezTo>
                <a:lnTo>
                  <a:pt x="2307772" y="3062515"/>
                </a:lnTo>
                <a:cubicBezTo>
                  <a:pt x="2210908" y="3060616"/>
                  <a:pt x="2114005" y="3056393"/>
                  <a:pt x="2017486" y="3048000"/>
                </a:cubicBezTo>
                <a:cubicBezTo>
                  <a:pt x="2002244" y="3046675"/>
                  <a:pt x="1989108" y="3035508"/>
                  <a:pt x="1973943" y="3033486"/>
                </a:cubicBezTo>
                <a:cubicBezTo>
                  <a:pt x="1916196" y="3025787"/>
                  <a:pt x="1857829" y="3023810"/>
                  <a:pt x="1799772" y="3018972"/>
                </a:cubicBezTo>
                <a:cubicBezTo>
                  <a:pt x="1529899" y="2973991"/>
                  <a:pt x="1856514" y="3024392"/>
                  <a:pt x="1219200" y="2989943"/>
                </a:cubicBezTo>
                <a:cubicBezTo>
                  <a:pt x="1203923" y="2989117"/>
                  <a:pt x="1190592" y="2978748"/>
                  <a:pt x="1175657" y="2975429"/>
                </a:cubicBezTo>
                <a:cubicBezTo>
                  <a:pt x="1118300" y="2962683"/>
                  <a:pt x="1027373" y="2953722"/>
                  <a:pt x="972457" y="2946400"/>
                </a:cubicBezTo>
                <a:cubicBezTo>
                  <a:pt x="751096" y="2916885"/>
                  <a:pt x="962363" y="2947285"/>
                  <a:pt x="812800" y="2917372"/>
                </a:cubicBezTo>
                <a:cubicBezTo>
                  <a:pt x="783943" y="2911600"/>
                  <a:pt x="754265" y="2909995"/>
                  <a:pt x="725715" y="2902857"/>
                </a:cubicBezTo>
                <a:cubicBezTo>
                  <a:pt x="696030" y="2895436"/>
                  <a:pt x="638629" y="2873829"/>
                  <a:pt x="638629" y="2873829"/>
                </a:cubicBezTo>
                <a:cubicBezTo>
                  <a:pt x="609600" y="2854477"/>
                  <a:pt x="583936" y="2828729"/>
                  <a:pt x="551543" y="2815772"/>
                </a:cubicBezTo>
                <a:cubicBezTo>
                  <a:pt x="527353" y="2806096"/>
                  <a:pt x="502780" y="2797324"/>
                  <a:pt x="478972" y="2786743"/>
                </a:cubicBezTo>
                <a:cubicBezTo>
                  <a:pt x="371361" y="2738916"/>
                  <a:pt x="466805" y="2773012"/>
                  <a:pt x="377372" y="2743200"/>
                </a:cubicBezTo>
                <a:cubicBezTo>
                  <a:pt x="250160" y="2615988"/>
                  <a:pt x="411530" y="2771665"/>
                  <a:pt x="290286" y="2670629"/>
                </a:cubicBezTo>
                <a:cubicBezTo>
                  <a:pt x="178523" y="2577494"/>
                  <a:pt x="311316" y="2670135"/>
                  <a:pt x="203200" y="2598057"/>
                </a:cubicBezTo>
                <a:cubicBezTo>
                  <a:pt x="134803" y="2495461"/>
                  <a:pt x="220626" y="2622452"/>
                  <a:pt x="130629" y="2496457"/>
                </a:cubicBezTo>
                <a:cubicBezTo>
                  <a:pt x="24510" y="2347891"/>
                  <a:pt x="200364" y="2584602"/>
                  <a:pt x="58057" y="2394857"/>
                </a:cubicBezTo>
                <a:cubicBezTo>
                  <a:pt x="48381" y="2365829"/>
                  <a:pt x="36450" y="2337457"/>
                  <a:pt x="29029" y="2307772"/>
                </a:cubicBezTo>
                <a:cubicBezTo>
                  <a:pt x="8532" y="2225782"/>
                  <a:pt x="18427" y="2269276"/>
                  <a:pt x="0" y="2177143"/>
                </a:cubicBezTo>
                <a:cubicBezTo>
                  <a:pt x="4838" y="1998134"/>
                  <a:pt x="6195" y="1818996"/>
                  <a:pt x="14515" y="1640115"/>
                </a:cubicBezTo>
                <a:cubicBezTo>
                  <a:pt x="15254" y="1624217"/>
                  <a:pt x="38204" y="1501812"/>
                  <a:pt x="43543" y="1480457"/>
                </a:cubicBezTo>
                <a:cubicBezTo>
                  <a:pt x="47254" y="1465615"/>
                  <a:pt x="54738" y="1451850"/>
                  <a:pt x="58057" y="1436915"/>
                </a:cubicBezTo>
                <a:cubicBezTo>
                  <a:pt x="64441" y="1408187"/>
                  <a:pt x="66188" y="1378557"/>
                  <a:pt x="72572" y="1349829"/>
                </a:cubicBezTo>
                <a:cubicBezTo>
                  <a:pt x="75891" y="1334894"/>
                  <a:pt x="83375" y="1321129"/>
                  <a:pt x="87086" y="1306286"/>
                </a:cubicBezTo>
                <a:cubicBezTo>
                  <a:pt x="93069" y="1282353"/>
                  <a:pt x="96248" y="1257797"/>
                  <a:pt x="101600" y="1233715"/>
                </a:cubicBezTo>
                <a:cubicBezTo>
                  <a:pt x="128975" y="1110527"/>
                  <a:pt x="105469" y="1250183"/>
                  <a:pt x="130629" y="1074057"/>
                </a:cubicBezTo>
                <a:cubicBezTo>
                  <a:pt x="135467" y="1001486"/>
                  <a:pt x="140872" y="928950"/>
                  <a:pt x="145143" y="856343"/>
                </a:cubicBezTo>
                <a:cubicBezTo>
                  <a:pt x="150548" y="764451"/>
                  <a:pt x="152316" y="672330"/>
                  <a:pt x="159657" y="580572"/>
                </a:cubicBezTo>
                <a:cubicBezTo>
                  <a:pt x="167772" y="479131"/>
                  <a:pt x="173595" y="518429"/>
                  <a:pt x="188686" y="435429"/>
                </a:cubicBezTo>
                <a:cubicBezTo>
                  <a:pt x="194806" y="401770"/>
                  <a:pt x="195507" y="367163"/>
                  <a:pt x="203200" y="333829"/>
                </a:cubicBezTo>
                <a:cubicBezTo>
                  <a:pt x="217365" y="272447"/>
                  <a:pt x="244782" y="205159"/>
                  <a:pt x="290286" y="159657"/>
                </a:cubicBezTo>
                <a:lnTo>
                  <a:pt x="319315" y="130629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370944" y="116115"/>
            <a:ext cx="2467429" cy="1944915"/>
          </a:xfrm>
          <a:custGeom>
            <a:avLst/>
            <a:gdLst>
              <a:gd name="connsiteX0" fmla="*/ 2264229 w 2467429"/>
              <a:gd name="connsiteY0" fmla="*/ 377372 h 1944915"/>
              <a:gd name="connsiteX1" fmla="*/ 2148114 w 2467429"/>
              <a:gd name="connsiteY1" fmla="*/ 290286 h 1944915"/>
              <a:gd name="connsiteX2" fmla="*/ 2090057 w 2467429"/>
              <a:gd name="connsiteY2" fmla="*/ 246743 h 1944915"/>
              <a:gd name="connsiteX3" fmla="*/ 1973943 w 2467429"/>
              <a:gd name="connsiteY3" fmla="*/ 217715 h 1944915"/>
              <a:gd name="connsiteX4" fmla="*/ 1886857 w 2467429"/>
              <a:gd name="connsiteY4" fmla="*/ 174172 h 1944915"/>
              <a:gd name="connsiteX5" fmla="*/ 1770743 w 2467429"/>
              <a:gd name="connsiteY5" fmla="*/ 145143 h 1944915"/>
              <a:gd name="connsiteX6" fmla="*/ 1727200 w 2467429"/>
              <a:gd name="connsiteY6" fmla="*/ 116115 h 1944915"/>
              <a:gd name="connsiteX7" fmla="*/ 1669143 w 2467429"/>
              <a:gd name="connsiteY7" fmla="*/ 101600 h 1944915"/>
              <a:gd name="connsiteX8" fmla="*/ 1582057 w 2467429"/>
              <a:gd name="connsiteY8" fmla="*/ 72572 h 1944915"/>
              <a:gd name="connsiteX9" fmla="*/ 1494971 w 2467429"/>
              <a:gd name="connsiteY9" fmla="*/ 43543 h 1944915"/>
              <a:gd name="connsiteX10" fmla="*/ 1451429 w 2467429"/>
              <a:gd name="connsiteY10" fmla="*/ 29029 h 1944915"/>
              <a:gd name="connsiteX11" fmla="*/ 1277257 w 2467429"/>
              <a:gd name="connsiteY11" fmla="*/ 0 h 1944915"/>
              <a:gd name="connsiteX12" fmla="*/ 754743 w 2467429"/>
              <a:gd name="connsiteY12" fmla="*/ 29029 h 1944915"/>
              <a:gd name="connsiteX13" fmla="*/ 711200 w 2467429"/>
              <a:gd name="connsiteY13" fmla="*/ 43543 h 1944915"/>
              <a:gd name="connsiteX14" fmla="*/ 638629 w 2467429"/>
              <a:gd name="connsiteY14" fmla="*/ 58057 h 1944915"/>
              <a:gd name="connsiteX15" fmla="*/ 537029 w 2467429"/>
              <a:gd name="connsiteY15" fmla="*/ 87086 h 1944915"/>
              <a:gd name="connsiteX16" fmla="*/ 435429 w 2467429"/>
              <a:gd name="connsiteY16" fmla="*/ 116115 h 1944915"/>
              <a:gd name="connsiteX17" fmla="*/ 391886 w 2467429"/>
              <a:gd name="connsiteY17" fmla="*/ 145143 h 1944915"/>
              <a:gd name="connsiteX18" fmla="*/ 275771 w 2467429"/>
              <a:gd name="connsiteY18" fmla="*/ 246743 h 1944915"/>
              <a:gd name="connsiteX19" fmla="*/ 232229 w 2467429"/>
              <a:gd name="connsiteY19" fmla="*/ 275772 h 1944915"/>
              <a:gd name="connsiteX20" fmla="*/ 188686 w 2467429"/>
              <a:gd name="connsiteY20" fmla="*/ 304800 h 1944915"/>
              <a:gd name="connsiteX21" fmla="*/ 145143 w 2467429"/>
              <a:gd name="connsiteY21" fmla="*/ 362857 h 1944915"/>
              <a:gd name="connsiteX22" fmla="*/ 101600 w 2467429"/>
              <a:gd name="connsiteY22" fmla="*/ 406400 h 1944915"/>
              <a:gd name="connsiteX23" fmla="*/ 87086 w 2467429"/>
              <a:gd name="connsiteY23" fmla="*/ 449943 h 1944915"/>
              <a:gd name="connsiteX24" fmla="*/ 58057 w 2467429"/>
              <a:gd name="connsiteY24" fmla="*/ 493486 h 1944915"/>
              <a:gd name="connsiteX25" fmla="*/ 43543 w 2467429"/>
              <a:gd name="connsiteY25" fmla="*/ 537029 h 1944915"/>
              <a:gd name="connsiteX26" fmla="*/ 14514 w 2467429"/>
              <a:gd name="connsiteY26" fmla="*/ 580572 h 1944915"/>
              <a:gd name="connsiteX27" fmla="*/ 0 w 2467429"/>
              <a:gd name="connsiteY27" fmla="*/ 667657 h 1944915"/>
              <a:gd name="connsiteX28" fmla="*/ 29029 w 2467429"/>
              <a:gd name="connsiteY28" fmla="*/ 1016000 h 1944915"/>
              <a:gd name="connsiteX29" fmla="*/ 43543 w 2467429"/>
              <a:gd name="connsiteY29" fmla="*/ 1059543 h 1944915"/>
              <a:gd name="connsiteX30" fmla="*/ 72571 w 2467429"/>
              <a:gd name="connsiteY30" fmla="*/ 1103086 h 1944915"/>
              <a:gd name="connsiteX31" fmla="*/ 130629 w 2467429"/>
              <a:gd name="connsiteY31" fmla="*/ 1219200 h 1944915"/>
              <a:gd name="connsiteX32" fmla="*/ 159657 w 2467429"/>
              <a:gd name="connsiteY32" fmla="*/ 1262743 h 1944915"/>
              <a:gd name="connsiteX33" fmla="*/ 174171 w 2467429"/>
              <a:gd name="connsiteY33" fmla="*/ 1306286 h 1944915"/>
              <a:gd name="connsiteX34" fmla="*/ 217714 w 2467429"/>
              <a:gd name="connsiteY34" fmla="*/ 1349829 h 1944915"/>
              <a:gd name="connsiteX35" fmla="*/ 275771 w 2467429"/>
              <a:gd name="connsiteY35" fmla="*/ 1436915 h 1944915"/>
              <a:gd name="connsiteX36" fmla="*/ 362857 w 2467429"/>
              <a:gd name="connsiteY36" fmla="*/ 1494972 h 1944915"/>
              <a:gd name="connsiteX37" fmla="*/ 464457 w 2467429"/>
              <a:gd name="connsiteY37" fmla="*/ 1582057 h 1944915"/>
              <a:gd name="connsiteX38" fmla="*/ 609600 w 2467429"/>
              <a:gd name="connsiteY38" fmla="*/ 1654629 h 1944915"/>
              <a:gd name="connsiteX39" fmla="*/ 682171 w 2467429"/>
              <a:gd name="connsiteY39" fmla="*/ 1683657 h 1944915"/>
              <a:gd name="connsiteX40" fmla="*/ 740229 w 2467429"/>
              <a:gd name="connsiteY40" fmla="*/ 1727200 h 1944915"/>
              <a:gd name="connsiteX41" fmla="*/ 783771 w 2467429"/>
              <a:gd name="connsiteY41" fmla="*/ 1741715 h 1944915"/>
              <a:gd name="connsiteX42" fmla="*/ 899886 w 2467429"/>
              <a:gd name="connsiteY42" fmla="*/ 1799772 h 1944915"/>
              <a:gd name="connsiteX43" fmla="*/ 1132114 w 2467429"/>
              <a:gd name="connsiteY43" fmla="*/ 1886857 h 1944915"/>
              <a:gd name="connsiteX44" fmla="*/ 1219200 w 2467429"/>
              <a:gd name="connsiteY44" fmla="*/ 1915886 h 1944915"/>
              <a:gd name="connsiteX45" fmla="*/ 1538514 w 2467429"/>
              <a:gd name="connsiteY45" fmla="*/ 1944915 h 1944915"/>
              <a:gd name="connsiteX46" fmla="*/ 1872343 w 2467429"/>
              <a:gd name="connsiteY46" fmla="*/ 1915886 h 1944915"/>
              <a:gd name="connsiteX47" fmla="*/ 1944914 w 2467429"/>
              <a:gd name="connsiteY47" fmla="*/ 1901372 h 1944915"/>
              <a:gd name="connsiteX48" fmla="*/ 2032000 w 2467429"/>
              <a:gd name="connsiteY48" fmla="*/ 1872343 h 1944915"/>
              <a:gd name="connsiteX49" fmla="*/ 2075543 w 2467429"/>
              <a:gd name="connsiteY49" fmla="*/ 1857829 h 1944915"/>
              <a:gd name="connsiteX50" fmla="*/ 2133600 w 2467429"/>
              <a:gd name="connsiteY50" fmla="*/ 1828800 h 1944915"/>
              <a:gd name="connsiteX51" fmla="*/ 2191657 w 2467429"/>
              <a:gd name="connsiteY51" fmla="*/ 1814286 h 1944915"/>
              <a:gd name="connsiteX52" fmla="*/ 2235200 w 2467429"/>
              <a:gd name="connsiteY52" fmla="*/ 1799772 h 1944915"/>
              <a:gd name="connsiteX53" fmla="*/ 2322286 w 2467429"/>
              <a:gd name="connsiteY53" fmla="*/ 1741715 h 1944915"/>
              <a:gd name="connsiteX54" fmla="*/ 2394857 w 2467429"/>
              <a:gd name="connsiteY54" fmla="*/ 1669143 h 1944915"/>
              <a:gd name="connsiteX55" fmla="*/ 2423886 w 2467429"/>
              <a:gd name="connsiteY55" fmla="*/ 1582057 h 1944915"/>
              <a:gd name="connsiteX56" fmla="*/ 2438400 w 2467429"/>
              <a:gd name="connsiteY56" fmla="*/ 1538515 h 1944915"/>
              <a:gd name="connsiteX57" fmla="*/ 2452914 w 2467429"/>
              <a:gd name="connsiteY57" fmla="*/ 1219200 h 1944915"/>
              <a:gd name="connsiteX58" fmla="*/ 2467429 w 2467429"/>
              <a:gd name="connsiteY58" fmla="*/ 1146629 h 1944915"/>
              <a:gd name="connsiteX59" fmla="*/ 2452914 w 2467429"/>
              <a:gd name="connsiteY59" fmla="*/ 928915 h 1944915"/>
              <a:gd name="connsiteX60" fmla="*/ 2423886 w 2467429"/>
              <a:gd name="connsiteY60" fmla="*/ 740229 h 1944915"/>
              <a:gd name="connsiteX61" fmla="*/ 2380343 w 2467429"/>
              <a:gd name="connsiteY61" fmla="*/ 595086 h 1944915"/>
              <a:gd name="connsiteX62" fmla="*/ 2322286 w 2467429"/>
              <a:gd name="connsiteY62" fmla="*/ 508000 h 1944915"/>
              <a:gd name="connsiteX63" fmla="*/ 2278743 w 2467429"/>
              <a:gd name="connsiteY63" fmla="*/ 420915 h 1944915"/>
              <a:gd name="connsiteX64" fmla="*/ 2264229 w 2467429"/>
              <a:gd name="connsiteY64" fmla="*/ 377372 h 1944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2467429" h="1944915">
                <a:moveTo>
                  <a:pt x="2264229" y="377372"/>
                </a:moveTo>
                <a:cubicBezTo>
                  <a:pt x="2242458" y="355601"/>
                  <a:pt x="2266334" y="357840"/>
                  <a:pt x="2148114" y="290286"/>
                </a:cubicBezTo>
                <a:cubicBezTo>
                  <a:pt x="2127111" y="278284"/>
                  <a:pt x="2112387" y="256047"/>
                  <a:pt x="2090057" y="246743"/>
                </a:cubicBezTo>
                <a:cubicBezTo>
                  <a:pt x="2053230" y="231399"/>
                  <a:pt x="1973943" y="217715"/>
                  <a:pt x="1973943" y="217715"/>
                </a:cubicBezTo>
                <a:cubicBezTo>
                  <a:pt x="1931371" y="189334"/>
                  <a:pt x="1934932" y="186191"/>
                  <a:pt x="1886857" y="174172"/>
                </a:cubicBezTo>
                <a:cubicBezTo>
                  <a:pt x="1853738" y="165892"/>
                  <a:pt x="1803918" y="161730"/>
                  <a:pt x="1770743" y="145143"/>
                </a:cubicBezTo>
                <a:cubicBezTo>
                  <a:pt x="1755141" y="137342"/>
                  <a:pt x="1743233" y="122987"/>
                  <a:pt x="1727200" y="116115"/>
                </a:cubicBezTo>
                <a:cubicBezTo>
                  <a:pt x="1708865" y="108257"/>
                  <a:pt x="1688250" y="107332"/>
                  <a:pt x="1669143" y="101600"/>
                </a:cubicBezTo>
                <a:cubicBezTo>
                  <a:pt x="1639835" y="92807"/>
                  <a:pt x="1611086" y="82248"/>
                  <a:pt x="1582057" y="72572"/>
                </a:cubicBezTo>
                <a:lnTo>
                  <a:pt x="1494971" y="43543"/>
                </a:lnTo>
                <a:cubicBezTo>
                  <a:pt x="1480457" y="38705"/>
                  <a:pt x="1466574" y="31193"/>
                  <a:pt x="1451429" y="29029"/>
                </a:cubicBezTo>
                <a:cubicBezTo>
                  <a:pt x="1325407" y="11026"/>
                  <a:pt x="1383375" y="21224"/>
                  <a:pt x="1277257" y="0"/>
                </a:cubicBezTo>
                <a:cubicBezTo>
                  <a:pt x="1192537" y="3684"/>
                  <a:pt x="877706" y="13659"/>
                  <a:pt x="754743" y="29029"/>
                </a:cubicBezTo>
                <a:cubicBezTo>
                  <a:pt x="739562" y="30927"/>
                  <a:pt x="726043" y="39832"/>
                  <a:pt x="711200" y="43543"/>
                </a:cubicBezTo>
                <a:cubicBezTo>
                  <a:pt x="687267" y="49526"/>
                  <a:pt x="662711" y="52705"/>
                  <a:pt x="638629" y="58057"/>
                </a:cubicBezTo>
                <a:cubicBezTo>
                  <a:pt x="536531" y="80746"/>
                  <a:pt x="621888" y="62841"/>
                  <a:pt x="537029" y="87086"/>
                </a:cubicBezTo>
                <a:cubicBezTo>
                  <a:pt x="515317" y="93289"/>
                  <a:pt x="458637" y="104511"/>
                  <a:pt x="435429" y="116115"/>
                </a:cubicBezTo>
                <a:cubicBezTo>
                  <a:pt x="419827" y="123916"/>
                  <a:pt x="406400" y="135467"/>
                  <a:pt x="391886" y="145143"/>
                </a:cubicBezTo>
                <a:cubicBezTo>
                  <a:pt x="343504" y="217715"/>
                  <a:pt x="377372" y="179008"/>
                  <a:pt x="275771" y="246743"/>
                </a:cubicBezTo>
                <a:lnTo>
                  <a:pt x="232229" y="275772"/>
                </a:lnTo>
                <a:lnTo>
                  <a:pt x="188686" y="304800"/>
                </a:lnTo>
                <a:cubicBezTo>
                  <a:pt x="174172" y="324152"/>
                  <a:pt x="160886" y="344490"/>
                  <a:pt x="145143" y="362857"/>
                </a:cubicBezTo>
                <a:cubicBezTo>
                  <a:pt x="131785" y="378442"/>
                  <a:pt x="112986" y="389321"/>
                  <a:pt x="101600" y="406400"/>
                </a:cubicBezTo>
                <a:cubicBezTo>
                  <a:pt x="93113" y="419130"/>
                  <a:pt x="93928" y="436259"/>
                  <a:pt x="87086" y="449943"/>
                </a:cubicBezTo>
                <a:cubicBezTo>
                  <a:pt x="79285" y="465545"/>
                  <a:pt x="67733" y="478972"/>
                  <a:pt x="58057" y="493486"/>
                </a:cubicBezTo>
                <a:cubicBezTo>
                  <a:pt x="53219" y="508000"/>
                  <a:pt x="50385" y="523345"/>
                  <a:pt x="43543" y="537029"/>
                </a:cubicBezTo>
                <a:cubicBezTo>
                  <a:pt x="35742" y="552631"/>
                  <a:pt x="20030" y="564023"/>
                  <a:pt x="14514" y="580572"/>
                </a:cubicBezTo>
                <a:cubicBezTo>
                  <a:pt x="5208" y="608491"/>
                  <a:pt x="4838" y="638629"/>
                  <a:pt x="0" y="667657"/>
                </a:cubicBezTo>
                <a:cubicBezTo>
                  <a:pt x="9917" y="866008"/>
                  <a:pt x="-7833" y="886984"/>
                  <a:pt x="29029" y="1016000"/>
                </a:cubicBezTo>
                <a:cubicBezTo>
                  <a:pt x="33232" y="1030711"/>
                  <a:pt x="36701" y="1045859"/>
                  <a:pt x="43543" y="1059543"/>
                </a:cubicBezTo>
                <a:cubicBezTo>
                  <a:pt x="51344" y="1075145"/>
                  <a:pt x="64218" y="1087772"/>
                  <a:pt x="72571" y="1103086"/>
                </a:cubicBezTo>
                <a:cubicBezTo>
                  <a:pt x="93293" y="1141075"/>
                  <a:pt x="106626" y="1183194"/>
                  <a:pt x="130629" y="1219200"/>
                </a:cubicBezTo>
                <a:cubicBezTo>
                  <a:pt x="140305" y="1233714"/>
                  <a:pt x="151856" y="1247141"/>
                  <a:pt x="159657" y="1262743"/>
                </a:cubicBezTo>
                <a:cubicBezTo>
                  <a:pt x="166499" y="1276427"/>
                  <a:pt x="165684" y="1293556"/>
                  <a:pt x="174171" y="1306286"/>
                </a:cubicBezTo>
                <a:cubicBezTo>
                  <a:pt x="185557" y="1323365"/>
                  <a:pt x="205112" y="1333626"/>
                  <a:pt x="217714" y="1349829"/>
                </a:cubicBezTo>
                <a:cubicBezTo>
                  <a:pt x="239133" y="1377368"/>
                  <a:pt x="246742" y="1417563"/>
                  <a:pt x="275771" y="1436915"/>
                </a:cubicBezTo>
                <a:cubicBezTo>
                  <a:pt x="304800" y="1456267"/>
                  <a:pt x="338187" y="1470302"/>
                  <a:pt x="362857" y="1494972"/>
                </a:cubicBezTo>
                <a:cubicBezTo>
                  <a:pt x="397175" y="1529290"/>
                  <a:pt x="421009" y="1557230"/>
                  <a:pt x="464457" y="1582057"/>
                </a:cubicBezTo>
                <a:cubicBezTo>
                  <a:pt x="511422" y="1608894"/>
                  <a:pt x="559377" y="1634540"/>
                  <a:pt x="609600" y="1654629"/>
                </a:cubicBezTo>
                <a:cubicBezTo>
                  <a:pt x="633790" y="1664305"/>
                  <a:pt x="659396" y="1671004"/>
                  <a:pt x="682171" y="1683657"/>
                </a:cubicBezTo>
                <a:cubicBezTo>
                  <a:pt x="703318" y="1695405"/>
                  <a:pt x="719226" y="1715198"/>
                  <a:pt x="740229" y="1727200"/>
                </a:cubicBezTo>
                <a:cubicBezTo>
                  <a:pt x="753512" y="1734791"/>
                  <a:pt x="769843" y="1735384"/>
                  <a:pt x="783771" y="1741715"/>
                </a:cubicBezTo>
                <a:cubicBezTo>
                  <a:pt x="823166" y="1759622"/>
                  <a:pt x="859708" y="1783701"/>
                  <a:pt x="899886" y="1799772"/>
                </a:cubicBezTo>
                <a:cubicBezTo>
                  <a:pt x="1073461" y="1869202"/>
                  <a:pt x="995582" y="1841346"/>
                  <a:pt x="1132114" y="1886857"/>
                </a:cubicBezTo>
                <a:cubicBezTo>
                  <a:pt x="1132119" y="1886859"/>
                  <a:pt x="1219195" y="1915886"/>
                  <a:pt x="1219200" y="1915886"/>
                </a:cubicBezTo>
                <a:cubicBezTo>
                  <a:pt x="1451568" y="1933760"/>
                  <a:pt x="1345191" y="1923433"/>
                  <a:pt x="1538514" y="1944915"/>
                </a:cubicBezTo>
                <a:cubicBezTo>
                  <a:pt x="1756569" y="1932088"/>
                  <a:pt x="1724729" y="1942724"/>
                  <a:pt x="1872343" y="1915886"/>
                </a:cubicBezTo>
                <a:cubicBezTo>
                  <a:pt x="1896614" y="1911473"/>
                  <a:pt x="1921114" y="1907863"/>
                  <a:pt x="1944914" y="1901372"/>
                </a:cubicBezTo>
                <a:cubicBezTo>
                  <a:pt x="1974435" y="1893321"/>
                  <a:pt x="2002971" y="1882019"/>
                  <a:pt x="2032000" y="1872343"/>
                </a:cubicBezTo>
                <a:cubicBezTo>
                  <a:pt x="2046514" y="1867505"/>
                  <a:pt x="2061859" y="1864671"/>
                  <a:pt x="2075543" y="1857829"/>
                </a:cubicBezTo>
                <a:cubicBezTo>
                  <a:pt x="2094895" y="1848153"/>
                  <a:pt x="2113341" y="1836397"/>
                  <a:pt x="2133600" y="1828800"/>
                </a:cubicBezTo>
                <a:cubicBezTo>
                  <a:pt x="2152278" y="1821796"/>
                  <a:pt x="2172477" y="1819766"/>
                  <a:pt x="2191657" y="1814286"/>
                </a:cubicBezTo>
                <a:cubicBezTo>
                  <a:pt x="2206368" y="1810083"/>
                  <a:pt x="2220686" y="1804610"/>
                  <a:pt x="2235200" y="1799772"/>
                </a:cubicBezTo>
                <a:cubicBezTo>
                  <a:pt x="2264229" y="1780420"/>
                  <a:pt x="2302934" y="1770744"/>
                  <a:pt x="2322286" y="1741715"/>
                </a:cubicBezTo>
                <a:cubicBezTo>
                  <a:pt x="2360990" y="1683658"/>
                  <a:pt x="2336800" y="1707848"/>
                  <a:pt x="2394857" y="1669143"/>
                </a:cubicBezTo>
                <a:lnTo>
                  <a:pt x="2423886" y="1582057"/>
                </a:lnTo>
                <a:lnTo>
                  <a:pt x="2438400" y="1538515"/>
                </a:lnTo>
                <a:cubicBezTo>
                  <a:pt x="2443238" y="1432077"/>
                  <a:pt x="2445043" y="1325457"/>
                  <a:pt x="2452914" y="1219200"/>
                </a:cubicBezTo>
                <a:cubicBezTo>
                  <a:pt x="2454736" y="1194598"/>
                  <a:pt x="2467429" y="1171298"/>
                  <a:pt x="2467429" y="1146629"/>
                </a:cubicBezTo>
                <a:cubicBezTo>
                  <a:pt x="2467429" y="1073897"/>
                  <a:pt x="2459215" y="1001374"/>
                  <a:pt x="2452914" y="928915"/>
                </a:cubicBezTo>
                <a:cubicBezTo>
                  <a:pt x="2446630" y="856653"/>
                  <a:pt x="2438909" y="807833"/>
                  <a:pt x="2423886" y="740229"/>
                </a:cubicBezTo>
                <a:cubicBezTo>
                  <a:pt x="2417125" y="709807"/>
                  <a:pt x="2392400" y="613172"/>
                  <a:pt x="2380343" y="595086"/>
                </a:cubicBezTo>
                <a:cubicBezTo>
                  <a:pt x="2360991" y="566057"/>
                  <a:pt x="2333319" y="541098"/>
                  <a:pt x="2322286" y="508000"/>
                </a:cubicBezTo>
                <a:cubicBezTo>
                  <a:pt x="2302255" y="447909"/>
                  <a:pt x="2316258" y="477187"/>
                  <a:pt x="2278743" y="420915"/>
                </a:cubicBezTo>
                <a:lnTo>
                  <a:pt x="2264229" y="377372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8" name="Freeform 27"/>
          <p:cNvSpPr/>
          <p:nvPr/>
        </p:nvSpPr>
        <p:spPr>
          <a:xfrm>
            <a:off x="3265234" y="116114"/>
            <a:ext cx="6140591" cy="3526972"/>
          </a:xfrm>
          <a:custGeom>
            <a:avLst/>
            <a:gdLst>
              <a:gd name="connsiteX0" fmla="*/ 3020019 w 6140591"/>
              <a:gd name="connsiteY0" fmla="*/ 72572 h 3526972"/>
              <a:gd name="connsiteX1" fmla="*/ 2990991 w 6140591"/>
              <a:gd name="connsiteY1" fmla="*/ 145143 h 3526972"/>
              <a:gd name="connsiteX2" fmla="*/ 2932934 w 6140591"/>
              <a:gd name="connsiteY2" fmla="*/ 232229 h 3526972"/>
              <a:gd name="connsiteX3" fmla="*/ 2918419 w 6140591"/>
              <a:gd name="connsiteY3" fmla="*/ 275772 h 3526972"/>
              <a:gd name="connsiteX4" fmla="*/ 2787791 w 6140591"/>
              <a:gd name="connsiteY4" fmla="*/ 391886 h 3526972"/>
              <a:gd name="connsiteX5" fmla="*/ 2773277 w 6140591"/>
              <a:gd name="connsiteY5" fmla="*/ 435429 h 3526972"/>
              <a:gd name="connsiteX6" fmla="*/ 2700705 w 6140591"/>
              <a:gd name="connsiteY6" fmla="*/ 522515 h 3526972"/>
              <a:gd name="connsiteX7" fmla="*/ 2686191 w 6140591"/>
              <a:gd name="connsiteY7" fmla="*/ 711200 h 3526972"/>
              <a:gd name="connsiteX8" fmla="*/ 2671677 w 6140591"/>
              <a:gd name="connsiteY8" fmla="*/ 827315 h 3526972"/>
              <a:gd name="connsiteX9" fmla="*/ 2628134 w 6140591"/>
              <a:gd name="connsiteY9" fmla="*/ 1248229 h 3526972"/>
              <a:gd name="connsiteX10" fmla="*/ 2613619 w 6140591"/>
              <a:gd name="connsiteY10" fmla="*/ 1306286 h 3526972"/>
              <a:gd name="connsiteX11" fmla="*/ 2584591 w 6140591"/>
              <a:gd name="connsiteY11" fmla="*/ 1393372 h 3526972"/>
              <a:gd name="connsiteX12" fmla="*/ 2570077 w 6140591"/>
              <a:gd name="connsiteY12" fmla="*/ 1451429 h 3526972"/>
              <a:gd name="connsiteX13" fmla="*/ 2541048 w 6140591"/>
              <a:gd name="connsiteY13" fmla="*/ 1538515 h 3526972"/>
              <a:gd name="connsiteX14" fmla="*/ 2410419 w 6140591"/>
              <a:gd name="connsiteY14" fmla="*/ 1611086 h 3526972"/>
              <a:gd name="connsiteX15" fmla="*/ 2323334 w 6140591"/>
              <a:gd name="connsiteY15" fmla="*/ 1625600 h 3526972"/>
              <a:gd name="connsiteX16" fmla="*/ 2236248 w 6140591"/>
              <a:gd name="connsiteY16" fmla="*/ 1654629 h 3526972"/>
              <a:gd name="connsiteX17" fmla="*/ 2192705 w 6140591"/>
              <a:gd name="connsiteY17" fmla="*/ 1669143 h 3526972"/>
              <a:gd name="connsiteX18" fmla="*/ 2149162 w 6140591"/>
              <a:gd name="connsiteY18" fmla="*/ 1698172 h 3526972"/>
              <a:gd name="connsiteX19" fmla="*/ 2004019 w 6140591"/>
              <a:gd name="connsiteY19" fmla="*/ 1727200 h 3526972"/>
              <a:gd name="connsiteX20" fmla="*/ 1670191 w 6140591"/>
              <a:gd name="connsiteY20" fmla="*/ 1756229 h 3526972"/>
              <a:gd name="connsiteX21" fmla="*/ 1452477 w 6140591"/>
              <a:gd name="connsiteY21" fmla="*/ 1770743 h 3526972"/>
              <a:gd name="connsiteX22" fmla="*/ 1162191 w 6140591"/>
              <a:gd name="connsiteY22" fmla="*/ 1785257 h 3526972"/>
              <a:gd name="connsiteX23" fmla="*/ 1046077 w 6140591"/>
              <a:gd name="connsiteY23" fmla="*/ 1814286 h 3526972"/>
              <a:gd name="connsiteX24" fmla="*/ 813848 w 6140591"/>
              <a:gd name="connsiteY24" fmla="*/ 1843315 h 3526972"/>
              <a:gd name="connsiteX25" fmla="*/ 596134 w 6140591"/>
              <a:gd name="connsiteY25" fmla="*/ 1872343 h 3526972"/>
              <a:gd name="connsiteX26" fmla="*/ 494534 w 6140591"/>
              <a:gd name="connsiteY26" fmla="*/ 1901372 h 3526972"/>
              <a:gd name="connsiteX27" fmla="*/ 392934 w 6140591"/>
              <a:gd name="connsiteY27" fmla="*/ 1930400 h 3526972"/>
              <a:gd name="connsiteX28" fmla="*/ 218762 w 6140591"/>
              <a:gd name="connsiteY28" fmla="*/ 2046515 h 3526972"/>
              <a:gd name="connsiteX29" fmla="*/ 131677 w 6140591"/>
              <a:gd name="connsiteY29" fmla="*/ 2104572 h 3526972"/>
              <a:gd name="connsiteX30" fmla="*/ 44591 w 6140591"/>
              <a:gd name="connsiteY30" fmla="*/ 2191657 h 3526972"/>
              <a:gd name="connsiteX31" fmla="*/ 30077 w 6140591"/>
              <a:gd name="connsiteY31" fmla="*/ 2235200 h 3526972"/>
              <a:gd name="connsiteX32" fmla="*/ 1048 w 6140591"/>
              <a:gd name="connsiteY32" fmla="*/ 2278743 h 3526972"/>
              <a:gd name="connsiteX33" fmla="*/ 15562 w 6140591"/>
              <a:gd name="connsiteY33" fmla="*/ 2685143 h 3526972"/>
              <a:gd name="connsiteX34" fmla="*/ 30077 w 6140591"/>
              <a:gd name="connsiteY34" fmla="*/ 2728686 h 3526972"/>
              <a:gd name="connsiteX35" fmla="*/ 44591 w 6140591"/>
              <a:gd name="connsiteY35" fmla="*/ 2786743 h 3526972"/>
              <a:gd name="connsiteX36" fmla="*/ 102648 w 6140591"/>
              <a:gd name="connsiteY36" fmla="*/ 2873829 h 3526972"/>
              <a:gd name="connsiteX37" fmla="*/ 117162 w 6140591"/>
              <a:gd name="connsiteY37" fmla="*/ 2917372 h 3526972"/>
              <a:gd name="connsiteX38" fmla="*/ 204248 w 6140591"/>
              <a:gd name="connsiteY38" fmla="*/ 3018972 h 3526972"/>
              <a:gd name="connsiteX39" fmla="*/ 320362 w 6140591"/>
              <a:gd name="connsiteY39" fmla="*/ 3164115 h 3526972"/>
              <a:gd name="connsiteX40" fmla="*/ 421962 w 6140591"/>
              <a:gd name="connsiteY40" fmla="*/ 3280229 h 3526972"/>
              <a:gd name="connsiteX41" fmla="*/ 523562 w 6140591"/>
              <a:gd name="connsiteY41" fmla="*/ 3352800 h 3526972"/>
              <a:gd name="connsiteX42" fmla="*/ 567105 w 6140591"/>
              <a:gd name="connsiteY42" fmla="*/ 3367315 h 3526972"/>
              <a:gd name="connsiteX43" fmla="*/ 654191 w 6140591"/>
              <a:gd name="connsiteY43" fmla="*/ 3425372 h 3526972"/>
              <a:gd name="connsiteX44" fmla="*/ 813848 w 6140591"/>
              <a:gd name="connsiteY44" fmla="*/ 3468915 h 3526972"/>
              <a:gd name="connsiteX45" fmla="*/ 871905 w 6140591"/>
              <a:gd name="connsiteY45" fmla="*/ 3483429 h 3526972"/>
              <a:gd name="connsiteX46" fmla="*/ 1075105 w 6140591"/>
              <a:gd name="connsiteY46" fmla="*/ 3526972 h 3526972"/>
              <a:gd name="connsiteX47" fmla="*/ 2932934 w 6140591"/>
              <a:gd name="connsiteY47" fmla="*/ 3512457 h 3526972"/>
              <a:gd name="connsiteX48" fmla="*/ 3092591 w 6140591"/>
              <a:gd name="connsiteY48" fmla="*/ 3497943 h 3526972"/>
              <a:gd name="connsiteX49" fmla="*/ 3426419 w 6140591"/>
              <a:gd name="connsiteY49" fmla="*/ 3483429 h 3526972"/>
              <a:gd name="connsiteX50" fmla="*/ 3498991 w 6140591"/>
              <a:gd name="connsiteY50" fmla="*/ 3468915 h 3526972"/>
              <a:gd name="connsiteX51" fmla="*/ 3615105 w 6140591"/>
              <a:gd name="connsiteY51" fmla="*/ 3454400 h 3526972"/>
              <a:gd name="connsiteX52" fmla="*/ 3658648 w 6140591"/>
              <a:gd name="connsiteY52" fmla="*/ 3439886 h 3526972"/>
              <a:gd name="connsiteX53" fmla="*/ 3789277 w 6140591"/>
              <a:gd name="connsiteY53" fmla="*/ 3410857 h 3526972"/>
              <a:gd name="connsiteX54" fmla="*/ 3847334 w 6140591"/>
              <a:gd name="connsiteY54" fmla="*/ 3396343 h 3526972"/>
              <a:gd name="connsiteX55" fmla="*/ 4123105 w 6140591"/>
              <a:gd name="connsiteY55" fmla="*/ 3381829 h 3526972"/>
              <a:gd name="connsiteX56" fmla="*/ 4239219 w 6140591"/>
              <a:gd name="connsiteY56" fmla="*/ 3367315 h 3526972"/>
              <a:gd name="connsiteX57" fmla="*/ 4398877 w 6140591"/>
              <a:gd name="connsiteY57" fmla="*/ 3352800 h 3526972"/>
              <a:gd name="connsiteX58" fmla="*/ 4500477 w 6140591"/>
              <a:gd name="connsiteY58" fmla="*/ 3338286 h 3526972"/>
              <a:gd name="connsiteX59" fmla="*/ 4602077 w 6140591"/>
              <a:gd name="connsiteY59" fmla="*/ 3309257 h 3526972"/>
              <a:gd name="connsiteX60" fmla="*/ 4689162 w 6140591"/>
              <a:gd name="connsiteY60" fmla="*/ 3280229 h 3526972"/>
              <a:gd name="connsiteX61" fmla="*/ 4747219 w 6140591"/>
              <a:gd name="connsiteY61" fmla="*/ 3265715 h 3526972"/>
              <a:gd name="connsiteX62" fmla="*/ 4819791 w 6140591"/>
              <a:gd name="connsiteY62" fmla="*/ 3251200 h 3526972"/>
              <a:gd name="connsiteX63" fmla="*/ 4906877 w 6140591"/>
              <a:gd name="connsiteY63" fmla="*/ 3222172 h 3526972"/>
              <a:gd name="connsiteX64" fmla="*/ 4979448 w 6140591"/>
              <a:gd name="connsiteY64" fmla="*/ 3207657 h 3526972"/>
              <a:gd name="connsiteX65" fmla="*/ 5081048 w 6140591"/>
              <a:gd name="connsiteY65" fmla="*/ 3164115 h 3526972"/>
              <a:gd name="connsiteX66" fmla="*/ 5139105 w 6140591"/>
              <a:gd name="connsiteY66" fmla="*/ 3149600 h 3526972"/>
              <a:gd name="connsiteX67" fmla="*/ 5182648 w 6140591"/>
              <a:gd name="connsiteY67" fmla="*/ 3135086 h 3526972"/>
              <a:gd name="connsiteX68" fmla="*/ 5284248 w 6140591"/>
              <a:gd name="connsiteY68" fmla="*/ 3077029 h 3526972"/>
              <a:gd name="connsiteX69" fmla="*/ 5371334 w 6140591"/>
              <a:gd name="connsiteY69" fmla="*/ 3048000 h 3526972"/>
              <a:gd name="connsiteX70" fmla="*/ 5414877 w 6140591"/>
              <a:gd name="connsiteY70" fmla="*/ 3018972 h 3526972"/>
              <a:gd name="connsiteX71" fmla="*/ 5458419 w 6140591"/>
              <a:gd name="connsiteY71" fmla="*/ 2975429 h 3526972"/>
              <a:gd name="connsiteX72" fmla="*/ 5501962 w 6140591"/>
              <a:gd name="connsiteY72" fmla="*/ 2960915 h 3526972"/>
              <a:gd name="connsiteX73" fmla="*/ 5603562 w 6140591"/>
              <a:gd name="connsiteY73" fmla="*/ 2902857 h 3526972"/>
              <a:gd name="connsiteX74" fmla="*/ 5734191 w 6140591"/>
              <a:gd name="connsiteY74" fmla="*/ 2830286 h 3526972"/>
              <a:gd name="connsiteX75" fmla="*/ 5806762 w 6140591"/>
              <a:gd name="connsiteY75" fmla="*/ 2757715 h 3526972"/>
              <a:gd name="connsiteX76" fmla="*/ 5850305 w 6140591"/>
              <a:gd name="connsiteY76" fmla="*/ 2699657 h 3526972"/>
              <a:gd name="connsiteX77" fmla="*/ 5937391 w 6140591"/>
              <a:gd name="connsiteY77" fmla="*/ 2612572 h 3526972"/>
              <a:gd name="connsiteX78" fmla="*/ 5995448 w 6140591"/>
              <a:gd name="connsiteY78" fmla="*/ 2525486 h 3526972"/>
              <a:gd name="connsiteX79" fmla="*/ 6038991 w 6140591"/>
              <a:gd name="connsiteY79" fmla="*/ 2438400 h 3526972"/>
              <a:gd name="connsiteX80" fmla="*/ 6082534 w 6140591"/>
              <a:gd name="connsiteY80" fmla="*/ 2264229 h 3526972"/>
              <a:gd name="connsiteX81" fmla="*/ 6097048 w 6140591"/>
              <a:gd name="connsiteY81" fmla="*/ 2206172 h 3526972"/>
              <a:gd name="connsiteX82" fmla="*/ 6111562 w 6140591"/>
              <a:gd name="connsiteY82" fmla="*/ 2090057 h 3526972"/>
              <a:gd name="connsiteX83" fmla="*/ 6126077 w 6140591"/>
              <a:gd name="connsiteY83" fmla="*/ 2046515 h 3526972"/>
              <a:gd name="connsiteX84" fmla="*/ 6140591 w 6140591"/>
              <a:gd name="connsiteY84" fmla="*/ 1973943 h 3526972"/>
              <a:gd name="connsiteX85" fmla="*/ 6111562 w 6140591"/>
              <a:gd name="connsiteY85" fmla="*/ 1465943 h 3526972"/>
              <a:gd name="connsiteX86" fmla="*/ 6082534 w 6140591"/>
              <a:gd name="connsiteY86" fmla="*/ 1277257 h 3526972"/>
              <a:gd name="connsiteX87" fmla="*/ 6053505 w 6140591"/>
              <a:gd name="connsiteY87" fmla="*/ 1190172 h 3526972"/>
              <a:gd name="connsiteX88" fmla="*/ 5995448 w 6140591"/>
              <a:gd name="connsiteY88" fmla="*/ 1088572 h 3526972"/>
              <a:gd name="connsiteX89" fmla="*/ 5951905 w 6140591"/>
              <a:gd name="connsiteY89" fmla="*/ 972457 h 3526972"/>
              <a:gd name="connsiteX90" fmla="*/ 5879334 w 6140591"/>
              <a:gd name="connsiteY90" fmla="*/ 812800 h 3526972"/>
              <a:gd name="connsiteX91" fmla="*/ 5821277 w 6140591"/>
              <a:gd name="connsiteY91" fmla="*/ 696686 h 3526972"/>
              <a:gd name="connsiteX92" fmla="*/ 5763219 w 6140591"/>
              <a:gd name="connsiteY92" fmla="*/ 609600 h 3526972"/>
              <a:gd name="connsiteX93" fmla="*/ 5734191 w 6140591"/>
              <a:gd name="connsiteY93" fmla="*/ 566057 h 3526972"/>
              <a:gd name="connsiteX94" fmla="*/ 5676134 w 6140591"/>
              <a:gd name="connsiteY94" fmla="*/ 522515 h 3526972"/>
              <a:gd name="connsiteX95" fmla="*/ 5647105 w 6140591"/>
              <a:gd name="connsiteY95" fmla="*/ 478972 h 3526972"/>
              <a:gd name="connsiteX96" fmla="*/ 5603562 w 6140591"/>
              <a:gd name="connsiteY96" fmla="*/ 464457 h 3526972"/>
              <a:gd name="connsiteX97" fmla="*/ 5545505 w 6140591"/>
              <a:gd name="connsiteY97" fmla="*/ 420915 h 3526972"/>
              <a:gd name="connsiteX98" fmla="*/ 5458419 w 6140591"/>
              <a:gd name="connsiteY98" fmla="*/ 362857 h 3526972"/>
              <a:gd name="connsiteX99" fmla="*/ 5371334 w 6140591"/>
              <a:gd name="connsiteY99" fmla="*/ 290286 h 3526972"/>
              <a:gd name="connsiteX100" fmla="*/ 5327791 w 6140591"/>
              <a:gd name="connsiteY100" fmla="*/ 275772 h 3526972"/>
              <a:gd name="connsiteX101" fmla="*/ 5226191 w 6140591"/>
              <a:gd name="connsiteY101" fmla="*/ 232229 h 3526972"/>
              <a:gd name="connsiteX102" fmla="*/ 5081048 w 6140591"/>
              <a:gd name="connsiteY102" fmla="*/ 159657 h 3526972"/>
              <a:gd name="connsiteX103" fmla="*/ 5037505 w 6140591"/>
              <a:gd name="connsiteY103" fmla="*/ 130629 h 3526972"/>
              <a:gd name="connsiteX104" fmla="*/ 4834305 w 6140591"/>
              <a:gd name="connsiteY104" fmla="*/ 101600 h 3526972"/>
              <a:gd name="connsiteX105" fmla="*/ 4500477 w 6140591"/>
              <a:gd name="connsiteY105" fmla="*/ 72572 h 3526972"/>
              <a:gd name="connsiteX106" fmla="*/ 4340819 w 6140591"/>
              <a:gd name="connsiteY106" fmla="*/ 43543 h 3526972"/>
              <a:gd name="connsiteX107" fmla="*/ 4253734 w 6140591"/>
              <a:gd name="connsiteY107" fmla="*/ 14515 h 3526972"/>
              <a:gd name="connsiteX108" fmla="*/ 4108591 w 6140591"/>
              <a:gd name="connsiteY108" fmla="*/ 0 h 3526972"/>
              <a:gd name="connsiteX109" fmla="*/ 3107105 w 6140591"/>
              <a:gd name="connsiteY109" fmla="*/ 14515 h 3526972"/>
              <a:gd name="connsiteX110" fmla="*/ 3020019 w 6140591"/>
              <a:gd name="connsiteY110" fmla="*/ 58057 h 3526972"/>
              <a:gd name="connsiteX111" fmla="*/ 3020019 w 6140591"/>
              <a:gd name="connsiteY111" fmla="*/ 72572 h 35269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</a:cxnLst>
            <a:rect l="l" t="t" r="r" b="b"/>
            <a:pathLst>
              <a:path w="6140591" h="3526972">
                <a:moveTo>
                  <a:pt x="3020019" y="72572"/>
                </a:moveTo>
                <a:cubicBezTo>
                  <a:pt x="3015181" y="87086"/>
                  <a:pt x="3003467" y="122271"/>
                  <a:pt x="2990991" y="145143"/>
                </a:cubicBezTo>
                <a:cubicBezTo>
                  <a:pt x="2974285" y="175771"/>
                  <a:pt x="2943967" y="199131"/>
                  <a:pt x="2932934" y="232229"/>
                </a:cubicBezTo>
                <a:cubicBezTo>
                  <a:pt x="2928096" y="246743"/>
                  <a:pt x="2927812" y="263695"/>
                  <a:pt x="2918419" y="275772"/>
                </a:cubicBezTo>
                <a:cubicBezTo>
                  <a:pt x="2864885" y="344601"/>
                  <a:pt x="2845993" y="353084"/>
                  <a:pt x="2787791" y="391886"/>
                </a:cubicBezTo>
                <a:cubicBezTo>
                  <a:pt x="2782953" y="406400"/>
                  <a:pt x="2783071" y="423676"/>
                  <a:pt x="2773277" y="435429"/>
                </a:cubicBezTo>
                <a:cubicBezTo>
                  <a:pt x="2685406" y="540874"/>
                  <a:pt x="2733983" y="422678"/>
                  <a:pt x="2700705" y="522515"/>
                </a:cubicBezTo>
                <a:cubicBezTo>
                  <a:pt x="2695867" y="585410"/>
                  <a:pt x="2692172" y="648403"/>
                  <a:pt x="2686191" y="711200"/>
                </a:cubicBezTo>
                <a:cubicBezTo>
                  <a:pt x="2682493" y="750030"/>
                  <a:pt x="2673968" y="788376"/>
                  <a:pt x="2671677" y="827315"/>
                </a:cubicBezTo>
                <a:cubicBezTo>
                  <a:pt x="2647675" y="1235342"/>
                  <a:pt x="2728210" y="1098111"/>
                  <a:pt x="2628134" y="1248229"/>
                </a:cubicBezTo>
                <a:cubicBezTo>
                  <a:pt x="2623296" y="1267581"/>
                  <a:pt x="2619351" y="1287179"/>
                  <a:pt x="2613619" y="1306286"/>
                </a:cubicBezTo>
                <a:cubicBezTo>
                  <a:pt x="2604826" y="1335594"/>
                  <a:pt x="2592012" y="1363687"/>
                  <a:pt x="2584591" y="1393372"/>
                </a:cubicBezTo>
                <a:cubicBezTo>
                  <a:pt x="2579753" y="1412724"/>
                  <a:pt x="2575809" y="1432322"/>
                  <a:pt x="2570077" y="1451429"/>
                </a:cubicBezTo>
                <a:cubicBezTo>
                  <a:pt x="2561284" y="1480737"/>
                  <a:pt x="2566508" y="1521542"/>
                  <a:pt x="2541048" y="1538515"/>
                </a:cubicBezTo>
                <a:cubicBezTo>
                  <a:pt x="2484922" y="1575932"/>
                  <a:pt x="2467900" y="1598313"/>
                  <a:pt x="2410419" y="1611086"/>
                </a:cubicBezTo>
                <a:cubicBezTo>
                  <a:pt x="2381691" y="1617470"/>
                  <a:pt x="2352362" y="1620762"/>
                  <a:pt x="2323334" y="1625600"/>
                </a:cubicBezTo>
                <a:lnTo>
                  <a:pt x="2236248" y="1654629"/>
                </a:lnTo>
                <a:lnTo>
                  <a:pt x="2192705" y="1669143"/>
                </a:lnTo>
                <a:cubicBezTo>
                  <a:pt x="2178191" y="1678819"/>
                  <a:pt x="2165196" y="1691300"/>
                  <a:pt x="2149162" y="1698172"/>
                </a:cubicBezTo>
                <a:cubicBezTo>
                  <a:pt x="2121606" y="1709982"/>
                  <a:pt x="2023664" y="1723926"/>
                  <a:pt x="2004019" y="1727200"/>
                </a:cubicBezTo>
                <a:cubicBezTo>
                  <a:pt x="1867319" y="1772770"/>
                  <a:pt x="1983659" y="1738317"/>
                  <a:pt x="1670191" y="1756229"/>
                </a:cubicBezTo>
                <a:lnTo>
                  <a:pt x="1452477" y="1770743"/>
                </a:lnTo>
                <a:lnTo>
                  <a:pt x="1162191" y="1785257"/>
                </a:lnTo>
                <a:cubicBezTo>
                  <a:pt x="1111536" y="1802143"/>
                  <a:pt x="1107382" y="1805528"/>
                  <a:pt x="1046077" y="1814286"/>
                </a:cubicBezTo>
                <a:cubicBezTo>
                  <a:pt x="968849" y="1825319"/>
                  <a:pt x="889531" y="1824395"/>
                  <a:pt x="813848" y="1843315"/>
                </a:cubicBezTo>
                <a:cubicBezTo>
                  <a:pt x="703948" y="1870790"/>
                  <a:pt x="775657" y="1856023"/>
                  <a:pt x="596134" y="1872343"/>
                </a:cubicBezTo>
                <a:cubicBezTo>
                  <a:pt x="414640" y="1917716"/>
                  <a:pt x="640290" y="1859727"/>
                  <a:pt x="494534" y="1901372"/>
                </a:cubicBezTo>
                <a:cubicBezTo>
                  <a:pt x="366933" y="1937830"/>
                  <a:pt x="497356" y="1895594"/>
                  <a:pt x="392934" y="1930400"/>
                </a:cubicBezTo>
                <a:lnTo>
                  <a:pt x="218762" y="2046515"/>
                </a:lnTo>
                <a:cubicBezTo>
                  <a:pt x="218754" y="2046520"/>
                  <a:pt x="131684" y="2104565"/>
                  <a:pt x="131677" y="2104572"/>
                </a:cubicBezTo>
                <a:lnTo>
                  <a:pt x="44591" y="2191657"/>
                </a:lnTo>
                <a:cubicBezTo>
                  <a:pt x="39753" y="2206171"/>
                  <a:pt x="36919" y="2221516"/>
                  <a:pt x="30077" y="2235200"/>
                </a:cubicBezTo>
                <a:cubicBezTo>
                  <a:pt x="22276" y="2250802"/>
                  <a:pt x="1610" y="2261308"/>
                  <a:pt x="1048" y="2278743"/>
                </a:cubicBezTo>
                <a:cubicBezTo>
                  <a:pt x="-3323" y="2414226"/>
                  <a:pt x="6835" y="2549871"/>
                  <a:pt x="15562" y="2685143"/>
                </a:cubicBezTo>
                <a:cubicBezTo>
                  <a:pt x="16547" y="2700411"/>
                  <a:pt x="25874" y="2713975"/>
                  <a:pt x="30077" y="2728686"/>
                </a:cubicBezTo>
                <a:cubicBezTo>
                  <a:pt x="35557" y="2747866"/>
                  <a:pt x="35670" y="2768901"/>
                  <a:pt x="44591" y="2786743"/>
                </a:cubicBezTo>
                <a:cubicBezTo>
                  <a:pt x="60193" y="2817948"/>
                  <a:pt x="102648" y="2873829"/>
                  <a:pt x="102648" y="2873829"/>
                </a:cubicBezTo>
                <a:cubicBezTo>
                  <a:pt x="107486" y="2888343"/>
                  <a:pt x="110320" y="2903688"/>
                  <a:pt x="117162" y="2917372"/>
                </a:cubicBezTo>
                <a:cubicBezTo>
                  <a:pt x="143819" y="2970685"/>
                  <a:pt x="161396" y="2968978"/>
                  <a:pt x="204248" y="3018972"/>
                </a:cubicBezTo>
                <a:cubicBezTo>
                  <a:pt x="244570" y="3066014"/>
                  <a:pt x="282083" y="3115396"/>
                  <a:pt x="320362" y="3164115"/>
                </a:cubicBezTo>
                <a:cubicBezTo>
                  <a:pt x="368583" y="3225487"/>
                  <a:pt x="360086" y="3226087"/>
                  <a:pt x="421962" y="3280229"/>
                </a:cubicBezTo>
                <a:cubicBezTo>
                  <a:pt x="430732" y="3287903"/>
                  <a:pt x="505496" y="3343767"/>
                  <a:pt x="523562" y="3352800"/>
                </a:cubicBezTo>
                <a:cubicBezTo>
                  <a:pt x="537246" y="3359642"/>
                  <a:pt x="553731" y="3359885"/>
                  <a:pt x="567105" y="3367315"/>
                </a:cubicBezTo>
                <a:cubicBezTo>
                  <a:pt x="597603" y="3384258"/>
                  <a:pt x="621093" y="3414340"/>
                  <a:pt x="654191" y="3425372"/>
                </a:cubicBezTo>
                <a:cubicBezTo>
                  <a:pt x="735581" y="3452501"/>
                  <a:pt x="682896" y="3436177"/>
                  <a:pt x="813848" y="3468915"/>
                </a:cubicBezTo>
                <a:cubicBezTo>
                  <a:pt x="833200" y="3473753"/>
                  <a:pt x="852981" y="3477121"/>
                  <a:pt x="871905" y="3483429"/>
                </a:cubicBezTo>
                <a:cubicBezTo>
                  <a:pt x="995995" y="3524791"/>
                  <a:pt x="928628" y="3508661"/>
                  <a:pt x="1075105" y="3526972"/>
                </a:cubicBezTo>
                <a:lnTo>
                  <a:pt x="2932934" y="3512457"/>
                </a:lnTo>
                <a:cubicBezTo>
                  <a:pt x="2986367" y="3511688"/>
                  <a:pt x="3039245" y="3501081"/>
                  <a:pt x="3092591" y="3497943"/>
                </a:cubicBezTo>
                <a:cubicBezTo>
                  <a:pt x="3203780" y="3491403"/>
                  <a:pt x="3315143" y="3488267"/>
                  <a:pt x="3426419" y="3483429"/>
                </a:cubicBezTo>
                <a:cubicBezTo>
                  <a:pt x="3450610" y="3478591"/>
                  <a:pt x="3474608" y="3472666"/>
                  <a:pt x="3498991" y="3468915"/>
                </a:cubicBezTo>
                <a:cubicBezTo>
                  <a:pt x="3537543" y="3462984"/>
                  <a:pt x="3576728" y="3461378"/>
                  <a:pt x="3615105" y="3454400"/>
                </a:cubicBezTo>
                <a:cubicBezTo>
                  <a:pt x="3630158" y="3451663"/>
                  <a:pt x="3643937" y="3444089"/>
                  <a:pt x="3658648" y="3439886"/>
                </a:cubicBezTo>
                <a:cubicBezTo>
                  <a:pt x="3720585" y="3422190"/>
                  <a:pt x="3721944" y="3425820"/>
                  <a:pt x="3789277" y="3410857"/>
                </a:cubicBezTo>
                <a:cubicBezTo>
                  <a:pt x="3808750" y="3406530"/>
                  <a:pt x="3827461" y="3398071"/>
                  <a:pt x="3847334" y="3396343"/>
                </a:cubicBezTo>
                <a:cubicBezTo>
                  <a:pt x="3939039" y="3388369"/>
                  <a:pt x="4031181" y="3386667"/>
                  <a:pt x="4123105" y="3381829"/>
                </a:cubicBezTo>
                <a:lnTo>
                  <a:pt x="4239219" y="3367315"/>
                </a:lnTo>
                <a:cubicBezTo>
                  <a:pt x="4292364" y="3361721"/>
                  <a:pt x="4345765" y="3358701"/>
                  <a:pt x="4398877" y="3352800"/>
                </a:cubicBezTo>
                <a:cubicBezTo>
                  <a:pt x="4432878" y="3349022"/>
                  <a:pt x="4466610" y="3343124"/>
                  <a:pt x="4500477" y="3338286"/>
                </a:cubicBezTo>
                <a:cubicBezTo>
                  <a:pt x="4646797" y="3289513"/>
                  <a:pt x="4419841" y="3363928"/>
                  <a:pt x="4602077" y="3309257"/>
                </a:cubicBezTo>
                <a:cubicBezTo>
                  <a:pt x="4631385" y="3300465"/>
                  <a:pt x="4659477" y="3287650"/>
                  <a:pt x="4689162" y="3280229"/>
                </a:cubicBezTo>
                <a:cubicBezTo>
                  <a:pt x="4708514" y="3275391"/>
                  <a:pt x="4727746" y="3270042"/>
                  <a:pt x="4747219" y="3265715"/>
                </a:cubicBezTo>
                <a:cubicBezTo>
                  <a:pt x="4771301" y="3260363"/>
                  <a:pt x="4795990" y="3257691"/>
                  <a:pt x="4819791" y="3251200"/>
                </a:cubicBezTo>
                <a:cubicBezTo>
                  <a:pt x="4849312" y="3243149"/>
                  <a:pt x="4876872" y="3228173"/>
                  <a:pt x="4906877" y="3222172"/>
                </a:cubicBezTo>
                <a:cubicBezTo>
                  <a:pt x="4931067" y="3217334"/>
                  <a:pt x="4955515" y="3213640"/>
                  <a:pt x="4979448" y="3207657"/>
                </a:cubicBezTo>
                <a:cubicBezTo>
                  <a:pt x="5051535" y="3189635"/>
                  <a:pt x="4997967" y="3195270"/>
                  <a:pt x="5081048" y="3164115"/>
                </a:cubicBezTo>
                <a:cubicBezTo>
                  <a:pt x="5099726" y="3157111"/>
                  <a:pt x="5119925" y="3155080"/>
                  <a:pt x="5139105" y="3149600"/>
                </a:cubicBezTo>
                <a:cubicBezTo>
                  <a:pt x="5153816" y="3145397"/>
                  <a:pt x="5168134" y="3139924"/>
                  <a:pt x="5182648" y="3135086"/>
                </a:cubicBezTo>
                <a:cubicBezTo>
                  <a:pt x="5221926" y="3108900"/>
                  <a:pt x="5238208" y="3095445"/>
                  <a:pt x="5284248" y="3077029"/>
                </a:cubicBezTo>
                <a:cubicBezTo>
                  <a:pt x="5312658" y="3065665"/>
                  <a:pt x="5345874" y="3064973"/>
                  <a:pt x="5371334" y="3048000"/>
                </a:cubicBezTo>
                <a:cubicBezTo>
                  <a:pt x="5385848" y="3038324"/>
                  <a:pt x="5401476" y="3030139"/>
                  <a:pt x="5414877" y="3018972"/>
                </a:cubicBezTo>
                <a:cubicBezTo>
                  <a:pt x="5430646" y="3005831"/>
                  <a:pt x="5441340" y="2986815"/>
                  <a:pt x="5458419" y="2975429"/>
                </a:cubicBezTo>
                <a:cubicBezTo>
                  <a:pt x="5471149" y="2966942"/>
                  <a:pt x="5487448" y="2965753"/>
                  <a:pt x="5501962" y="2960915"/>
                </a:cubicBezTo>
                <a:cubicBezTo>
                  <a:pt x="5652573" y="2860507"/>
                  <a:pt x="5419432" y="3013335"/>
                  <a:pt x="5603562" y="2902857"/>
                </a:cubicBezTo>
                <a:cubicBezTo>
                  <a:pt x="5728329" y="2827997"/>
                  <a:pt x="5646608" y="2859480"/>
                  <a:pt x="5734191" y="2830286"/>
                </a:cubicBezTo>
                <a:cubicBezTo>
                  <a:pt x="5811599" y="2714171"/>
                  <a:pt x="5710001" y="2854476"/>
                  <a:pt x="5806762" y="2757715"/>
                </a:cubicBezTo>
                <a:cubicBezTo>
                  <a:pt x="5823867" y="2740610"/>
                  <a:pt x="5834122" y="2717638"/>
                  <a:pt x="5850305" y="2699657"/>
                </a:cubicBezTo>
                <a:cubicBezTo>
                  <a:pt x="5877768" y="2669143"/>
                  <a:pt x="5914619" y="2646730"/>
                  <a:pt x="5937391" y="2612572"/>
                </a:cubicBezTo>
                <a:lnTo>
                  <a:pt x="5995448" y="2525486"/>
                </a:lnTo>
                <a:cubicBezTo>
                  <a:pt x="6048379" y="2366690"/>
                  <a:pt x="5963963" y="2607213"/>
                  <a:pt x="6038991" y="2438400"/>
                </a:cubicBezTo>
                <a:cubicBezTo>
                  <a:pt x="6074258" y="2359049"/>
                  <a:pt x="6065938" y="2347207"/>
                  <a:pt x="6082534" y="2264229"/>
                </a:cubicBezTo>
                <a:cubicBezTo>
                  <a:pt x="6086446" y="2244668"/>
                  <a:pt x="6092210" y="2225524"/>
                  <a:pt x="6097048" y="2206172"/>
                </a:cubicBezTo>
                <a:cubicBezTo>
                  <a:pt x="6101886" y="2167467"/>
                  <a:pt x="6104584" y="2128434"/>
                  <a:pt x="6111562" y="2090057"/>
                </a:cubicBezTo>
                <a:cubicBezTo>
                  <a:pt x="6114299" y="2075005"/>
                  <a:pt x="6122366" y="2061357"/>
                  <a:pt x="6126077" y="2046515"/>
                </a:cubicBezTo>
                <a:cubicBezTo>
                  <a:pt x="6132060" y="2022582"/>
                  <a:pt x="6135753" y="1998134"/>
                  <a:pt x="6140591" y="1973943"/>
                </a:cubicBezTo>
                <a:cubicBezTo>
                  <a:pt x="6128265" y="1665784"/>
                  <a:pt x="6136463" y="1690049"/>
                  <a:pt x="6111562" y="1465943"/>
                </a:cubicBezTo>
                <a:cubicBezTo>
                  <a:pt x="6106044" y="1416286"/>
                  <a:pt x="6097072" y="1330564"/>
                  <a:pt x="6082534" y="1277257"/>
                </a:cubicBezTo>
                <a:cubicBezTo>
                  <a:pt x="6074483" y="1247737"/>
                  <a:pt x="6070478" y="1215632"/>
                  <a:pt x="6053505" y="1190172"/>
                </a:cubicBezTo>
                <a:cubicBezTo>
                  <a:pt x="6012475" y="1128626"/>
                  <a:pt x="6032278" y="1162231"/>
                  <a:pt x="5995448" y="1088572"/>
                </a:cubicBezTo>
                <a:cubicBezTo>
                  <a:pt x="5940700" y="869576"/>
                  <a:pt x="6027804" y="1200154"/>
                  <a:pt x="5951905" y="972457"/>
                </a:cubicBezTo>
                <a:cubicBezTo>
                  <a:pt x="5900895" y="819426"/>
                  <a:pt x="5959836" y="893302"/>
                  <a:pt x="5879334" y="812800"/>
                </a:cubicBezTo>
                <a:cubicBezTo>
                  <a:pt x="5855155" y="691912"/>
                  <a:pt x="5886954" y="781128"/>
                  <a:pt x="5821277" y="696686"/>
                </a:cubicBezTo>
                <a:cubicBezTo>
                  <a:pt x="5799858" y="669147"/>
                  <a:pt x="5782572" y="638629"/>
                  <a:pt x="5763219" y="609600"/>
                </a:cubicBezTo>
                <a:cubicBezTo>
                  <a:pt x="5753543" y="595086"/>
                  <a:pt x="5748146" y="576523"/>
                  <a:pt x="5734191" y="566057"/>
                </a:cubicBezTo>
                <a:lnTo>
                  <a:pt x="5676134" y="522515"/>
                </a:lnTo>
                <a:cubicBezTo>
                  <a:pt x="5666458" y="508001"/>
                  <a:pt x="5660727" y="489869"/>
                  <a:pt x="5647105" y="478972"/>
                </a:cubicBezTo>
                <a:cubicBezTo>
                  <a:pt x="5635158" y="469414"/>
                  <a:pt x="5616846" y="472048"/>
                  <a:pt x="5603562" y="464457"/>
                </a:cubicBezTo>
                <a:cubicBezTo>
                  <a:pt x="5582559" y="452455"/>
                  <a:pt x="5565322" y="434787"/>
                  <a:pt x="5545505" y="420915"/>
                </a:cubicBezTo>
                <a:cubicBezTo>
                  <a:pt x="5516923" y="400908"/>
                  <a:pt x="5483089" y="387527"/>
                  <a:pt x="5458419" y="362857"/>
                </a:cubicBezTo>
                <a:cubicBezTo>
                  <a:pt x="5426320" y="330758"/>
                  <a:pt x="5411747" y="310493"/>
                  <a:pt x="5371334" y="290286"/>
                </a:cubicBezTo>
                <a:cubicBezTo>
                  <a:pt x="5357650" y="283444"/>
                  <a:pt x="5341853" y="281799"/>
                  <a:pt x="5327791" y="275772"/>
                </a:cubicBezTo>
                <a:cubicBezTo>
                  <a:pt x="5202244" y="221966"/>
                  <a:pt x="5328307" y="266267"/>
                  <a:pt x="5226191" y="232229"/>
                </a:cubicBezTo>
                <a:cubicBezTo>
                  <a:pt x="5122507" y="163107"/>
                  <a:pt x="5172951" y="182634"/>
                  <a:pt x="5081048" y="159657"/>
                </a:cubicBezTo>
                <a:cubicBezTo>
                  <a:pt x="5066534" y="149981"/>
                  <a:pt x="5053107" y="138430"/>
                  <a:pt x="5037505" y="130629"/>
                </a:cubicBezTo>
                <a:cubicBezTo>
                  <a:pt x="4981395" y="102575"/>
                  <a:pt x="4876020" y="105772"/>
                  <a:pt x="4834305" y="101600"/>
                </a:cubicBezTo>
                <a:cubicBezTo>
                  <a:pt x="4559172" y="74086"/>
                  <a:pt x="4866747" y="98734"/>
                  <a:pt x="4500477" y="72572"/>
                </a:cubicBezTo>
                <a:cubicBezTo>
                  <a:pt x="4472037" y="67832"/>
                  <a:pt x="4372688" y="52234"/>
                  <a:pt x="4340819" y="43543"/>
                </a:cubicBezTo>
                <a:cubicBezTo>
                  <a:pt x="4311299" y="35492"/>
                  <a:pt x="4284181" y="17560"/>
                  <a:pt x="4253734" y="14515"/>
                </a:cubicBezTo>
                <a:lnTo>
                  <a:pt x="4108591" y="0"/>
                </a:lnTo>
                <a:lnTo>
                  <a:pt x="3107105" y="14515"/>
                </a:lnTo>
                <a:cubicBezTo>
                  <a:pt x="3082821" y="15190"/>
                  <a:pt x="3035465" y="42611"/>
                  <a:pt x="3020019" y="58057"/>
                </a:cubicBezTo>
                <a:cubicBezTo>
                  <a:pt x="3012369" y="65707"/>
                  <a:pt x="3024857" y="58058"/>
                  <a:pt x="3020019" y="72572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Freeform 28"/>
          <p:cNvSpPr/>
          <p:nvPr/>
        </p:nvSpPr>
        <p:spPr>
          <a:xfrm>
            <a:off x="3164681" y="188687"/>
            <a:ext cx="4659086" cy="2989943"/>
          </a:xfrm>
          <a:custGeom>
            <a:avLst/>
            <a:gdLst>
              <a:gd name="connsiteX0" fmla="*/ 4542971 w 4659086"/>
              <a:gd name="connsiteY0" fmla="*/ 275771 h 2989943"/>
              <a:gd name="connsiteX1" fmla="*/ 4484914 w 4659086"/>
              <a:gd name="connsiteY1" fmla="*/ 159657 h 2989943"/>
              <a:gd name="connsiteX2" fmla="*/ 4397829 w 4659086"/>
              <a:gd name="connsiteY2" fmla="*/ 130628 h 2989943"/>
              <a:gd name="connsiteX3" fmla="*/ 4267200 w 4659086"/>
              <a:gd name="connsiteY3" fmla="*/ 87085 h 2989943"/>
              <a:gd name="connsiteX4" fmla="*/ 4223657 w 4659086"/>
              <a:gd name="connsiteY4" fmla="*/ 72571 h 2989943"/>
              <a:gd name="connsiteX5" fmla="*/ 3773714 w 4659086"/>
              <a:gd name="connsiteY5" fmla="*/ 43543 h 2989943"/>
              <a:gd name="connsiteX6" fmla="*/ 3730171 w 4659086"/>
              <a:gd name="connsiteY6" fmla="*/ 29028 h 2989943"/>
              <a:gd name="connsiteX7" fmla="*/ 3599543 w 4659086"/>
              <a:gd name="connsiteY7" fmla="*/ 0 h 2989943"/>
              <a:gd name="connsiteX8" fmla="*/ 3323771 w 4659086"/>
              <a:gd name="connsiteY8" fmla="*/ 14514 h 2989943"/>
              <a:gd name="connsiteX9" fmla="*/ 3236686 w 4659086"/>
              <a:gd name="connsiteY9" fmla="*/ 43543 h 2989943"/>
              <a:gd name="connsiteX10" fmla="*/ 3193143 w 4659086"/>
              <a:gd name="connsiteY10" fmla="*/ 58057 h 2989943"/>
              <a:gd name="connsiteX11" fmla="*/ 3149600 w 4659086"/>
              <a:gd name="connsiteY11" fmla="*/ 72571 h 2989943"/>
              <a:gd name="connsiteX12" fmla="*/ 3106057 w 4659086"/>
              <a:gd name="connsiteY12" fmla="*/ 101600 h 2989943"/>
              <a:gd name="connsiteX13" fmla="*/ 3018971 w 4659086"/>
              <a:gd name="connsiteY13" fmla="*/ 145143 h 2989943"/>
              <a:gd name="connsiteX14" fmla="*/ 2946400 w 4659086"/>
              <a:gd name="connsiteY14" fmla="*/ 232228 h 2989943"/>
              <a:gd name="connsiteX15" fmla="*/ 2888343 w 4659086"/>
              <a:gd name="connsiteY15" fmla="*/ 319314 h 2989943"/>
              <a:gd name="connsiteX16" fmla="*/ 2873829 w 4659086"/>
              <a:gd name="connsiteY16" fmla="*/ 377371 h 2989943"/>
              <a:gd name="connsiteX17" fmla="*/ 2844800 w 4659086"/>
              <a:gd name="connsiteY17" fmla="*/ 464457 h 2989943"/>
              <a:gd name="connsiteX18" fmla="*/ 2830286 w 4659086"/>
              <a:gd name="connsiteY18" fmla="*/ 522514 h 2989943"/>
              <a:gd name="connsiteX19" fmla="*/ 2801257 w 4659086"/>
              <a:gd name="connsiteY19" fmla="*/ 653143 h 2989943"/>
              <a:gd name="connsiteX20" fmla="*/ 2786743 w 4659086"/>
              <a:gd name="connsiteY20" fmla="*/ 696685 h 2989943"/>
              <a:gd name="connsiteX21" fmla="*/ 2801257 w 4659086"/>
              <a:gd name="connsiteY21" fmla="*/ 1291771 h 2989943"/>
              <a:gd name="connsiteX22" fmla="*/ 2786743 w 4659086"/>
              <a:gd name="connsiteY22" fmla="*/ 1509485 h 2989943"/>
              <a:gd name="connsiteX23" fmla="*/ 2743200 w 4659086"/>
              <a:gd name="connsiteY23" fmla="*/ 1654628 h 2989943"/>
              <a:gd name="connsiteX24" fmla="*/ 2728686 w 4659086"/>
              <a:gd name="connsiteY24" fmla="*/ 1698171 h 2989943"/>
              <a:gd name="connsiteX25" fmla="*/ 2685143 w 4659086"/>
              <a:gd name="connsiteY25" fmla="*/ 1741714 h 2989943"/>
              <a:gd name="connsiteX26" fmla="*/ 2612571 w 4659086"/>
              <a:gd name="connsiteY26" fmla="*/ 1828800 h 2989943"/>
              <a:gd name="connsiteX27" fmla="*/ 2569029 w 4659086"/>
              <a:gd name="connsiteY27" fmla="*/ 1843314 h 2989943"/>
              <a:gd name="connsiteX28" fmla="*/ 2481943 w 4659086"/>
              <a:gd name="connsiteY28" fmla="*/ 1886857 h 2989943"/>
              <a:gd name="connsiteX29" fmla="*/ 2423886 w 4659086"/>
              <a:gd name="connsiteY29" fmla="*/ 1915885 h 2989943"/>
              <a:gd name="connsiteX30" fmla="*/ 2177143 w 4659086"/>
              <a:gd name="connsiteY30" fmla="*/ 1930400 h 2989943"/>
              <a:gd name="connsiteX31" fmla="*/ 1930400 w 4659086"/>
              <a:gd name="connsiteY31" fmla="*/ 1930400 h 2989943"/>
              <a:gd name="connsiteX32" fmla="*/ 1756229 w 4659086"/>
              <a:gd name="connsiteY32" fmla="*/ 1901371 h 2989943"/>
              <a:gd name="connsiteX33" fmla="*/ 1712686 w 4659086"/>
              <a:gd name="connsiteY33" fmla="*/ 1886857 h 2989943"/>
              <a:gd name="connsiteX34" fmla="*/ 1349829 w 4659086"/>
              <a:gd name="connsiteY34" fmla="*/ 1872343 h 2989943"/>
              <a:gd name="connsiteX35" fmla="*/ 1204686 w 4659086"/>
              <a:gd name="connsiteY35" fmla="*/ 1828800 h 2989943"/>
              <a:gd name="connsiteX36" fmla="*/ 1161143 w 4659086"/>
              <a:gd name="connsiteY36" fmla="*/ 1814285 h 2989943"/>
              <a:gd name="connsiteX37" fmla="*/ 885371 w 4659086"/>
              <a:gd name="connsiteY37" fmla="*/ 1785257 h 2989943"/>
              <a:gd name="connsiteX38" fmla="*/ 435429 w 4659086"/>
              <a:gd name="connsiteY38" fmla="*/ 1799771 h 2989943"/>
              <a:gd name="connsiteX39" fmla="*/ 348343 w 4659086"/>
              <a:gd name="connsiteY39" fmla="*/ 1828800 h 2989943"/>
              <a:gd name="connsiteX40" fmla="*/ 261257 w 4659086"/>
              <a:gd name="connsiteY40" fmla="*/ 1915885 h 2989943"/>
              <a:gd name="connsiteX41" fmla="*/ 188686 w 4659086"/>
              <a:gd name="connsiteY41" fmla="*/ 1988457 h 2989943"/>
              <a:gd name="connsiteX42" fmla="*/ 159657 w 4659086"/>
              <a:gd name="connsiteY42" fmla="*/ 2032000 h 2989943"/>
              <a:gd name="connsiteX43" fmla="*/ 116114 w 4659086"/>
              <a:gd name="connsiteY43" fmla="*/ 2061028 h 2989943"/>
              <a:gd name="connsiteX44" fmla="*/ 87086 w 4659086"/>
              <a:gd name="connsiteY44" fmla="*/ 2148114 h 2989943"/>
              <a:gd name="connsiteX45" fmla="*/ 29029 w 4659086"/>
              <a:gd name="connsiteY45" fmla="*/ 2235200 h 2989943"/>
              <a:gd name="connsiteX46" fmla="*/ 0 w 4659086"/>
              <a:gd name="connsiteY46" fmla="*/ 2278743 h 2989943"/>
              <a:gd name="connsiteX47" fmla="*/ 14514 w 4659086"/>
              <a:gd name="connsiteY47" fmla="*/ 2496457 h 2989943"/>
              <a:gd name="connsiteX48" fmla="*/ 43543 w 4659086"/>
              <a:gd name="connsiteY48" fmla="*/ 2554514 h 2989943"/>
              <a:gd name="connsiteX49" fmla="*/ 87086 w 4659086"/>
              <a:gd name="connsiteY49" fmla="*/ 2641600 h 2989943"/>
              <a:gd name="connsiteX50" fmla="*/ 130629 w 4659086"/>
              <a:gd name="connsiteY50" fmla="*/ 2670628 h 2989943"/>
              <a:gd name="connsiteX51" fmla="*/ 217714 w 4659086"/>
              <a:gd name="connsiteY51" fmla="*/ 2728685 h 2989943"/>
              <a:gd name="connsiteX52" fmla="*/ 246743 w 4659086"/>
              <a:gd name="connsiteY52" fmla="*/ 2772228 h 2989943"/>
              <a:gd name="connsiteX53" fmla="*/ 362857 w 4659086"/>
              <a:gd name="connsiteY53" fmla="*/ 2815771 h 2989943"/>
              <a:gd name="connsiteX54" fmla="*/ 406400 w 4659086"/>
              <a:gd name="connsiteY54" fmla="*/ 2830285 h 2989943"/>
              <a:gd name="connsiteX55" fmla="*/ 478971 w 4659086"/>
              <a:gd name="connsiteY55" fmla="*/ 2844800 h 2989943"/>
              <a:gd name="connsiteX56" fmla="*/ 522514 w 4659086"/>
              <a:gd name="connsiteY56" fmla="*/ 2859314 h 2989943"/>
              <a:gd name="connsiteX57" fmla="*/ 624114 w 4659086"/>
              <a:gd name="connsiteY57" fmla="*/ 2873828 h 2989943"/>
              <a:gd name="connsiteX58" fmla="*/ 667657 w 4659086"/>
              <a:gd name="connsiteY58" fmla="*/ 2888343 h 2989943"/>
              <a:gd name="connsiteX59" fmla="*/ 711200 w 4659086"/>
              <a:gd name="connsiteY59" fmla="*/ 2917371 h 2989943"/>
              <a:gd name="connsiteX60" fmla="*/ 783771 w 4659086"/>
              <a:gd name="connsiteY60" fmla="*/ 2931885 h 2989943"/>
              <a:gd name="connsiteX61" fmla="*/ 856343 w 4659086"/>
              <a:gd name="connsiteY61" fmla="*/ 2960914 h 2989943"/>
              <a:gd name="connsiteX62" fmla="*/ 1059543 w 4659086"/>
              <a:gd name="connsiteY62" fmla="*/ 2989943 h 2989943"/>
              <a:gd name="connsiteX63" fmla="*/ 3164114 w 4659086"/>
              <a:gd name="connsiteY63" fmla="*/ 2946400 h 2989943"/>
              <a:gd name="connsiteX64" fmla="*/ 3222171 w 4659086"/>
              <a:gd name="connsiteY64" fmla="*/ 2931885 h 2989943"/>
              <a:gd name="connsiteX65" fmla="*/ 3265714 w 4659086"/>
              <a:gd name="connsiteY65" fmla="*/ 2917371 h 2989943"/>
              <a:gd name="connsiteX66" fmla="*/ 3410857 w 4659086"/>
              <a:gd name="connsiteY66" fmla="*/ 2888343 h 2989943"/>
              <a:gd name="connsiteX67" fmla="*/ 3454400 w 4659086"/>
              <a:gd name="connsiteY67" fmla="*/ 2873828 h 2989943"/>
              <a:gd name="connsiteX68" fmla="*/ 3599543 w 4659086"/>
              <a:gd name="connsiteY68" fmla="*/ 2844800 h 2989943"/>
              <a:gd name="connsiteX69" fmla="*/ 3918857 w 4659086"/>
              <a:gd name="connsiteY69" fmla="*/ 2830285 h 2989943"/>
              <a:gd name="connsiteX70" fmla="*/ 4034971 w 4659086"/>
              <a:gd name="connsiteY70" fmla="*/ 2728685 h 2989943"/>
              <a:gd name="connsiteX71" fmla="*/ 4064000 w 4659086"/>
              <a:gd name="connsiteY71" fmla="*/ 2670628 h 2989943"/>
              <a:gd name="connsiteX72" fmla="*/ 4078514 w 4659086"/>
              <a:gd name="connsiteY72" fmla="*/ 2481943 h 2989943"/>
              <a:gd name="connsiteX73" fmla="*/ 4093029 w 4659086"/>
              <a:gd name="connsiteY73" fmla="*/ 2438400 h 2989943"/>
              <a:gd name="connsiteX74" fmla="*/ 4136571 w 4659086"/>
              <a:gd name="connsiteY74" fmla="*/ 2409371 h 2989943"/>
              <a:gd name="connsiteX75" fmla="*/ 4151086 w 4659086"/>
              <a:gd name="connsiteY75" fmla="*/ 2365828 h 2989943"/>
              <a:gd name="connsiteX76" fmla="*/ 4180114 w 4659086"/>
              <a:gd name="connsiteY76" fmla="*/ 2220685 h 2989943"/>
              <a:gd name="connsiteX77" fmla="*/ 4209143 w 4659086"/>
              <a:gd name="connsiteY77" fmla="*/ 2177143 h 2989943"/>
              <a:gd name="connsiteX78" fmla="*/ 4223657 w 4659086"/>
              <a:gd name="connsiteY78" fmla="*/ 2119085 h 2989943"/>
              <a:gd name="connsiteX79" fmla="*/ 4281714 w 4659086"/>
              <a:gd name="connsiteY79" fmla="*/ 2032000 h 2989943"/>
              <a:gd name="connsiteX80" fmla="*/ 4310743 w 4659086"/>
              <a:gd name="connsiteY80" fmla="*/ 1988457 h 2989943"/>
              <a:gd name="connsiteX81" fmla="*/ 4368800 w 4659086"/>
              <a:gd name="connsiteY81" fmla="*/ 1886857 h 2989943"/>
              <a:gd name="connsiteX82" fmla="*/ 4383314 w 4659086"/>
              <a:gd name="connsiteY82" fmla="*/ 1843314 h 2989943"/>
              <a:gd name="connsiteX83" fmla="*/ 4412343 w 4659086"/>
              <a:gd name="connsiteY83" fmla="*/ 1799771 h 2989943"/>
              <a:gd name="connsiteX84" fmla="*/ 4426857 w 4659086"/>
              <a:gd name="connsiteY84" fmla="*/ 1741714 h 2989943"/>
              <a:gd name="connsiteX85" fmla="*/ 4455886 w 4659086"/>
              <a:gd name="connsiteY85" fmla="*/ 1654628 h 2989943"/>
              <a:gd name="connsiteX86" fmla="*/ 4499429 w 4659086"/>
              <a:gd name="connsiteY86" fmla="*/ 1509485 h 2989943"/>
              <a:gd name="connsiteX87" fmla="*/ 4528457 w 4659086"/>
              <a:gd name="connsiteY87" fmla="*/ 1451428 h 2989943"/>
              <a:gd name="connsiteX88" fmla="*/ 4572000 w 4659086"/>
              <a:gd name="connsiteY88" fmla="*/ 1320800 h 2989943"/>
              <a:gd name="connsiteX89" fmla="*/ 4601029 w 4659086"/>
              <a:gd name="connsiteY89" fmla="*/ 1233714 h 2989943"/>
              <a:gd name="connsiteX90" fmla="*/ 4615543 w 4659086"/>
              <a:gd name="connsiteY90" fmla="*/ 1190171 h 2989943"/>
              <a:gd name="connsiteX91" fmla="*/ 4630057 w 4659086"/>
              <a:gd name="connsiteY91" fmla="*/ 1132114 h 2989943"/>
              <a:gd name="connsiteX92" fmla="*/ 4644571 w 4659086"/>
              <a:gd name="connsiteY92" fmla="*/ 1088571 h 2989943"/>
              <a:gd name="connsiteX93" fmla="*/ 4659086 w 4659086"/>
              <a:gd name="connsiteY93" fmla="*/ 1001485 h 2989943"/>
              <a:gd name="connsiteX94" fmla="*/ 4644571 w 4659086"/>
              <a:gd name="connsiteY94" fmla="*/ 304800 h 2989943"/>
              <a:gd name="connsiteX95" fmla="*/ 4586514 w 4659086"/>
              <a:gd name="connsiteY95" fmla="*/ 217714 h 2989943"/>
              <a:gd name="connsiteX96" fmla="*/ 4499429 w 4659086"/>
              <a:gd name="connsiteY96" fmla="*/ 188685 h 2989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659086" h="2989943">
                <a:moveTo>
                  <a:pt x="4542971" y="275771"/>
                </a:moveTo>
                <a:cubicBezTo>
                  <a:pt x="4537769" y="262766"/>
                  <a:pt x="4508105" y="174151"/>
                  <a:pt x="4484914" y="159657"/>
                </a:cubicBezTo>
                <a:cubicBezTo>
                  <a:pt x="4458966" y="143440"/>
                  <a:pt x="4426857" y="140304"/>
                  <a:pt x="4397829" y="130628"/>
                </a:cubicBezTo>
                <a:lnTo>
                  <a:pt x="4267200" y="87085"/>
                </a:lnTo>
                <a:cubicBezTo>
                  <a:pt x="4252686" y="82247"/>
                  <a:pt x="4238925" y="73556"/>
                  <a:pt x="4223657" y="72571"/>
                </a:cubicBezTo>
                <a:lnTo>
                  <a:pt x="3773714" y="43543"/>
                </a:lnTo>
                <a:cubicBezTo>
                  <a:pt x="3759200" y="38705"/>
                  <a:pt x="3744882" y="33231"/>
                  <a:pt x="3730171" y="29028"/>
                </a:cubicBezTo>
                <a:cubicBezTo>
                  <a:pt x="3682349" y="15364"/>
                  <a:pt x="3649420" y="9975"/>
                  <a:pt x="3599543" y="0"/>
                </a:cubicBezTo>
                <a:cubicBezTo>
                  <a:pt x="3507619" y="4838"/>
                  <a:pt x="3415167" y="3546"/>
                  <a:pt x="3323771" y="14514"/>
                </a:cubicBezTo>
                <a:cubicBezTo>
                  <a:pt x="3293390" y="18160"/>
                  <a:pt x="3265714" y="33867"/>
                  <a:pt x="3236686" y="43543"/>
                </a:cubicBezTo>
                <a:lnTo>
                  <a:pt x="3193143" y="58057"/>
                </a:lnTo>
                <a:lnTo>
                  <a:pt x="3149600" y="72571"/>
                </a:lnTo>
                <a:cubicBezTo>
                  <a:pt x="3135086" y="82247"/>
                  <a:pt x="3121659" y="93799"/>
                  <a:pt x="3106057" y="101600"/>
                </a:cubicBezTo>
                <a:cubicBezTo>
                  <a:pt x="2985873" y="161692"/>
                  <a:pt x="3143760" y="61950"/>
                  <a:pt x="3018971" y="145143"/>
                </a:cubicBezTo>
                <a:cubicBezTo>
                  <a:pt x="2939733" y="303622"/>
                  <a:pt x="3042137" y="122814"/>
                  <a:pt x="2946400" y="232228"/>
                </a:cubicBezTo>
                <a:cubicBezTo>
                  <a:pt x="2923426" y="258484"/>
                  <a:pt x="2888343" y="319314"/>
                  <a:pt x="2888343" y="319314"/>
                </a:cubicBezTo>
                <a:cubicBezTo>
                  <a:pt x="2883505" y="338666"/>
                  <a:pt x="2879561" y="358264"/>
                  <a:pt x="2873829" y="377371"/>
                </a:cubicBezTo>
                <a:cubicBezTo>
                  <a:pt x="2865036" y="406679"/>
                  <a:pt x="2852221" y="434772"/>
                  <a:pt x="2844800" y="464457"/>
                </a:cubicBezTo>
                <a:cubicBezTo>
                  <a:pt x="2839962" y="483809"/>
                  <a:pt x="2834613" y="503041"/>
                  <a:pt x="2830286" y="522514"/>
                </a:cubicBezTo>
                <a:cubicBezTo>
                  <a:pt x="2815325" y="589838"/>
                  <a:pt x="2818951" y="591212"/>
                  <a:pt x="2801257" y="653143"/>
                </a:cubicBezTo>
                <a:cubicBezTo>
                  <a:pt x="2797054" y="667853"/>
                  <a:pt x="2791581" y="682171"/>
                  <a:pt x="2786743" y="696685"/>
                </a:cubicBezTo>
                <a:cubicBezTo>
                  <a:pt x="2791581" y="895047"/>
                  <a:pt x="2801257" y="1093350"/>
                  <a:pt x="2801257" y="1291771"/>
                </a:cubicBezTo>
                <a:cubicBezTo>
                  <a:pt x="2801257" y="1364503"/>
                  <a:pt x="2794357" y="1437152"/>
                  <a:pt x="2786743" y="1509485"/>
                </a:cubicBezTo>
                <a:cubicBezTo>
                  <a:pt x="2783368" y="1541550"/>
                  <a:pt x="2750068" y="1634023"/>
                  <a:pt x="2743200" y="1654628"/>
                </a:cubicBezTo>
                <a:cubicBezTo>
                  <a:pt x="2738362" y="1669142"/>
                  <a:pt x="2739504" y="1687353"/>
                  <a:pt x="2728686" y="1698171"/>
                </a:cubicBezTo>
                <a:cubicBezTo>
                  <a:pt x="2714172" y="1712685"/>
                  <a:pt x="2698284" y="1725945"/>
                  <a:pt x="2685143" y="1741714"/>
                </a:cubicBezTo>
                <a:cubicBezTo>
                  <a:pt x="2651675" y="1781876"/>
                  <a:pt x="2660275" y="1796997"/>
                  <a:pt x="2612571" y="1828800"/>
                </a:cubicBezTo>
                <a:cubicBezTo>
                  <a:pt x="2599841" y="1837286"/>
                  <a:pt x="2583543" y="1838476"/>
                  <a:pt x="2569029" y="1843314"/>
                </a:cubicBezTo>
                <a:cubicBezTo>
                  <a:pt x="2485352" y="1899099"/>
                  <a:pt x="2566070" y="1850803"/>
                  <a:pt x="2481943" y="1886857"/>
                </a:cubicBezTo>
                <a:cubicBezTo>
                  <a:pt x="2462056" y="1895380"/>
                  <a:pt x="2445305" y="1912825"/>
                  <a:pt x="2423886" y="1915885"/>
                </a:cubicBezTo>
                <a:cubicBezTo>
                  <a:pt x="2342324" y="1927537"/>
                  <a:pt x="2259391" y="1925562"/>
                  <a:pt x="2177143" y="1930400"/>
                </a:cubicBezTo>
                <a:cubicBezTo>
                  <a:pt x="2051191" y="1951391"/>
                  <a:pt x="2094224" y="1951768"/>
                  <a:pt x="1930400" y="1930400"/>
                </a:cubicBezTo>
                <a:cubicBezTo>
                  <a:pt x="1872037" y="1922787"/>
                  <a:pt x="1812067" y="1919983"/>
                  <a:pt x="1756229" y="1901371"/>
                </a:cubicBezTo>
                <a:cubicBezTo>
                  <a:pt x="1741715" y="1896533"/>
                  <a:pt x="1727947" y="1887947"/>
                  <a:pt x="1712686" y="1886857"/>
                </a:cubicBezTo>
                <a:cubicBezTo>
                  <a:pt x="1591945" y="1878233"/>
                  <a:pt x="1470781" y="1877181"/>
                  <a:pt x="1349829" y="1872343"/>
                </a:cubicBezTo>
                <a:cubicBezTo>
                  <a:pt x="1262091" y="1850408"/>
                  <a:pt x="1310688" y="1864134"/>
                  <a:pt x="1204686" y="1828800"/>
                </a:cubicBezTo>
                <a:cubicBezTo>
                  <a:pt x="1190172" y="1823962"/>
                  <a:pt x="1176234" y="1816800"/>
                  <a:pt x="1161143" y="1814285"/>
                </a:cubicBezTo>
                <a:cubicBezTo>
                  <a:pt x="1011834" y="1789401"/>
                  <a:pt x="1103399" y="1802028"/>
                  <a:pt x="885371" y="1785257"/>
                </a:cubicBezTo>
                <a:cubicBezTo>
                  <a:pt x="735390" y="1790095"/>
                  <a:pt x="584997" y="1787644"/>
                  <a:pt x="435429" y="1799771"/>
                </a:cubicBezTo>
                <a:cubicBezTo>
                  <a:pt x="404930" y="1802244"/>
                  <a:pt x="348343" y="1828800"/>
                  <a:pt x="348343" y="1828800"/>
                </a:cubicBezTo>
                <a:cubicBezTo>
                  <a:pt x="319314" y="1857828"/>
                  <a:pt x="284028" y="1881727"/>
                  <a:pt x="261257" y="1915885"/>
                </a:cubicBezTo>
                <a:cubicBezTo>
                  <a:pt x="222553" y="1973942"/>
                  <a:pt x="246743" y="1949752"/>
                  <a:pt x="188686" y="1988457"/>
                </a:cubicBezTo>
                <a:cubicBezTo>
                  <a:pt x="179010" y="2002971"/>
                  <a:pt x="171992" y="2019665"/>
                  <a:pt x="159657" y="2032000"/>
                </a:cubicBezTo>
                <a:cubicBezTo>
                  <a:pt x="147322" y="2044335"/>
                  <a:pt x="125359" y="2046236"/>
                  <a:pt x="116114" y="2061028"/>
                </a:cubicBezTo>
                <a:cubicBezTo>
                  <a:pt x="99897" y="2086976"/>
                  <a:pt x="104059" y="2122654"/>
                  <a:pt x="87086" y="2148114"/>
                </a:cubicBezTo>
                <a:lnTo>
                  <a:pt x="29029" y="2235200"/>
                </a:lnTo>
                <a:lnTo>
                  <a:pt x="0" y="2278743"/>
                </a:lnTo>
                <a:cubicBezTo>
                  <a:pt x="4838" y="2351314"/>
                  <a:pt x="3170" y="2424615"/>
                  <a:pt x="14514" y="2496457"/>
                </a:cubicBezTo>
                <a:cubicBezTo>
                  <a:pt x="17889" y="2517829"/>
                  <a:pt x="35020" y="2534627"/>
                  <a:pt x="43543" y="2554514"/>
                </a:cubicBezTo>
                <a:cubicBezTo>
                  <a:pt x="61251" y="2595832"/>
                  <a:pt x="52218" y="2606733"/>
                  <a:pt x="87086" y="2641600"/>
                </a:cubicBezTo>
                <a:cubicBezTo>
                  <a:pt x="99421" y="2653935"/>
                  <a:pt x="117228" y="2659461"/>
                  <a:pt x="130629" y="2670628"/>
                </a:cubicBezTo>
                <a:cubicBezTo>
                  <a:pt x="203111" y="2731030"/>
                  <a:pt x="141191" y="2703178"/>
                  <a:pt x="217714" y="2728685"/>
                </a:cubicBezTo>
                <a:cubicBezTo>
                  <a:pt x="227390" y="2743199"/>
                  <a:pt x="233342" y="2761061"/>
                  <a:pt x="246743" y="2772228"/>
                </a:cubicBezTo>
                <a:cubicBezTo>
                  <a:pt x="282035" y="2801638"/>
                  <a:pt x="321246" y="2803883"/>
                  <a:pt x="362857" y="2815771"/>
                </a:cubicBezTo>
                <a:cubicBezTo>
                  <a:pt x="377568" y="2819974"/>
                  <a:pt x="391557" y="2826574"/>
                  <a:pt x="406400" y="2830285"/>
                </a:cubicBezTo>
                <a:cubicBezTo>
                  <a:pt x="430333" y="2836268"/>
                  <a:pt x="455038" y="2838817"/>
                  <a:pt x="478971" y="2844800"/>
                </a:cubicBezTo>
                <a:cubicBezTo>
                  <a:pt x="493814" y="2848511"/>
                  <a:pt x="507512" y="2856314"/>
                  <a:pt x="522514" y="2859314"/>
                </a:cubicBezTo>
                <a:cubicBezTo>
                  <a:pt x="556060" y="2866023"/>
                  <a:pt x="590247" y="2868990"/>
                  <a:pt x="624114" y="2873828"/>
                </a:cubicBezTo>
                <a:cubicBezTo>
                  <a:pt x="638628" y="2878666"/>
                  <a:pt x="653973" y="2881501"/>
                  <a:pt x="667657" y="2888343"/>
                </a:cubicBezTo>
                <a:cubicBezTo>
                  <a:pt x="683259" y="2896144"/>
                  <a:pt x="694867" y="2911246"/>
                  <a:pt x="711200" y="2917371"/>
                </a:cubicBezTo>
                <a:cubicBezTo>
                  <a:pt x="734299" y="2926033"/>
                  <a:pt x="759581" y="2927047"/>
                  <a:pt x="783771" y="2931885"/>
                </a:cubicBezTo>
                <a:cubicBezTo>
                  <a:pt x="807962" y="2941561"/>
                  <a:pt x="831207" y="2954059"/>
                  <a:pt x="856343" y="2960914"/>
                </a:cubicBezTo>
                <a:cubicBezTo>
                  <a:pt x="891751" y="2970571"/>
                  <a:pt x="1033719" y="2986715"/>
                  <a:pt x="1059543" y="2989943"/>
                </a:cubicBezTo>
                <a:lnTo>
                  <a:pt x="3164114" y="2946400"/>
                </a:lnTo>
                <a:cubicBezTo>
                  <a:pt x="3183466" y="2941562"/>
                  <a:pt x="3202991" y="2937365"/>
                  <a:pt x="3222171" y="2931885"/>
                </a:cubicBezTo>
                <a:cubicBezTo>
                  <a:pt x="3236882" y="2927682"/>
                  <a:pt x="3250779" y="2920690"/>
                  <a:pt x="3265714" y="2917371"/>
                </a:cubicBezTo>
                <a:cubicBezTo>
                  <a:pt x="3394000" y="2888864"/>
                  <a:pt x="3309660" y="2917257"/>
                  <a:pt x="3410857" y="2888343"/>
                </a:cubicBezTo>
                <a:cubicBezTo>
                  <a:pt x="3425568" y="2884140"/>
                  <a:pt x="3439689" y="2878031"/>
                  <a:pt x="3454400" y="2873828"/>
                </a:cubicBezTo>
                <a:cubicBezTo>
                  <a:pt x="3494409" y="2862397"/>
                  <a:pt x="3561527" y="2847515"/>
                  <a:pt x="3599543" y="2844800"/>
                </a:cubicBezTo>
                <a:cubicBezTo>
                  <a:pt x="3705820" y="2837209"/>
                  <a:pt x="3812419" y="2835123"/>
                  <a:pt x="3918857" y="2830285"/>
                </a:cubicBezTo>
                <a:cubicBezTo>
                  <a:pt x="3998131" y="2777436"/>
                  <a:pt x="3997754" y="2793815"/>
                  <a:pt x="4034971" y="2728685"/>
                </a:cubicBezTo>
                <a:cubicBezTo>
                  <a:pt x="4045706" y="2709899"/>
                  <a:pt x="4054324" y="2689980"/>
                  <a:pt x="4064000" y="2670628"/>
                </a:cubicBezTo>
                <a:cubicBezTo>
                  <a:pt x="4068838" y="2607733"/>
                  <a:pt x="4070690" y="2544537"/>
                  <a:pt x="4078514" y="2481943"/>
                </a:cubicBezTo>
                <a:cubicBezTo>
                  <a:pt x="4080412" y="2466762"/>
                  <a:pt x="4083472" y="2450347"/>
                  <a:pt x="4093029" y="2438400"/>
                </a:cubicBezTo>
                <a:cubicBezTo>
                  <a:pt x="4103926" y="2424779"/>
                  <a:pt x="4122057" y="2419047"/>
                  <a:pt x="4136571" y="2409371"/>
                </a:cubicBezTo>
                <a:cubicBezTo>
                  <a:pt x="4141409" y="2394857"/>
                  <a:pt x="4147646" y="2380736"/>
                  <a:pt x="4151086" y="2365828"/>
                </a:cubicBezTo>
                <a:cubicBezTo>
                  <a:pt x="4162180" y="2317752"/>
                  <a:pt x="4152745" y="2261737"/>
                  <a:pt x="4180114" y="2220685"/>
                </a:cubicBezTo>
                <a:lnTo>
                  <a:pt x="4209143" y="2177143"/>
                </a:lnTo>
                <a:cubicBezTo>
                  <a:pt x="4213981" y="2157790"/>
                  <a:pt x="4214736" y="2136927"/>
                  <a:pt x="4223657" y="2119085"/>
                </a:cubicBezTo>
                <a:cubicBezTo>
                  <a:pt x="4239259" y="2087880"/>
                  <a:pt x="4262362" y="2061028"/>
                  <a:pt x="4281714" y="2032000"/>
                </a:cubicBezTo>
                <a:cubicBezTo>
                  <a:pt x="4291390" y="2017486"/>
                  <a:pt x="4302942" y="2004060"/>
                  <a:pt x="4310743" y="1988457"/>
                </a:cubicBezTo>
                <a:cubicBezTo>
                  <a:pt x="4347572" y="1914797"/>
                  <a:pt x="4327769" y="1948403"/>
                  <a:pt x="4368800" y="1886857"/>
                </a:cubicBezTo>
                <a:cubicBezTo>
                  <a:pt x="4373638" y="1872343"/>
                  <a:pt x="4376472" y="1856998"/>
                  <a:pt x="4383314" y="1843314"/>
                </a:cubicBezTo>
                <a:cubicBezTo>
                  <a:pt x="4391115" y="1827712"/>
                  <a:pt x="4405471" y="1815805"/>
                  <a:pt x="4412343" y="1799771"/>
                </a:cubicBezTo>
                <a:cubicBezTo>
                  <a:pt x="4420201" y="1781436"/>
                  <a:pt x="4421125" y="1760821"/>
                  <a:pt x="4426857" y="1741714"/>
                </a:cubicBezTo>
                <a:cubicBezTo>
                  <a:pt x="4435650" y="1712406"/>
                  <a:pt x="4448465" y="1684313"/>
                  <a:pt x="4455886" y="1654628"/>
                </a:cubicBezTo>
                <a:cubicBezTo>
                  <a:pt x="4466304" y="1612956"/>
                  <a:pt x="4481759" y="1544826"/>
                  <a:pt x="4499429" y="1509485"/>
                </a:cubicBezTo>
                <a:cubicBezTo>
                  <a:pt x="4509105" y="1490133"/>
                  <a:pt x="4520421" y="1471517"/>
                  <a:pt x="4528457" y="1451428"/>
                </a:cubicBezTo>
                <a:cubicBezTo>
                  <a:pt x="4528466" y="1451405"/>
                  <a:pt x="4564739" y="1342583"/>
                  <a:pt x="4572000" y="1320800"/>
                </a:cubicBezTo>
                <a:lnTo>
                  <a:pt x="4601029" y="1233714"/>
                </a:lnTo>
                <a:cubicBezTo>
                  <a:pt x="4605867" y="1219200"/>
                  <a:pt x="4611832" y="1205014"/>
                  <a:pt x="4615543" y="1190171"/>
                </a:cubicBezTo>
                <a:cubicBezTo>
                  <a:pt x="4620381" y="1170819"/>
                  <a:pt x="4624577" y="1151294"/>
                  <a:pt x="4630057" y="1132114"/>
                </a:cubicBezTo>
                <a:cubicBezTo>
                  <a:pt x="4634260" y="1117403"/>
                  <a:pt x="4641252" y="1103506"/>
                  <a:pt x="4644571" y="1088571"/>
                </a:cubicBezTo>
                <a:cubicBezTo>
                  <a:pt x="4650955" y="1059843"/>
                  <a:pt x="4654248" y="1030514"/>
                  <a:pt x="4659086" y="1001485"/>
                </a:cubicBezTo>
                <a:cubicBezTo>
                  <a:pt x="4654248" y="769257"/>
                  <a:pt x="4665987" y="536089"/>
                  <a:pt x="4644571" y="304800"/>
                </a:cubicBezTo>
                <a:cubicBezTo>
                  <a:pt x="4641354" y="270061"/>
                  <a:pt x="4619612" y="228747"/>
                  <a:pt x="4586514" y="217714"/>
                </a:cubicBezTo>
                <a:lnTo>
                  <a:pt x="4499429" y="188685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0" name="Freeform 29"/>
          <p:cNvSpPr/>
          <p:nvPr/>
        </p:nvSpPr>
        <p:spPr>
          <a:xfrm>
            <a:off x="3382395" y="213023"/>
            <a:ext cx="2346106" cy="1848007"/>
          </a:xfrm>
          <a:custGeom>
            <a:avLst/>
            <a:gdLst>
              <a:gd name="connsiteX0" fmla="*/ 2177143 w 2346106"/>
              <a:gd name="connsiteY0" fmla="*/ 382064 h 1848007"/>
              <a:gd name="connsiteX1" fmla="*/ 2104572 w 2346106"/>
              <a:gd name="connsiteY1" fmla="*/ 353035 h 1848007"/>
              <a:gd name="connsiteX2" fmla="*/ 2017486 w 2346106"/>
              <a:gd name="connsiteY2" fmla="*/ 338521 h 1848007"/>
              <a:gd name="connsiteX3" fmla="*/ 1959429 w 2346106"/>
              <a:gd name="connsiteY3" fmla="*/ 324007 h 1848007"/>
              <a:gd name="connsiteX4" fmla="*/ 1872343 w 2346106"/>
              <a:gd name="connsiteY4" fmla="*/ 294978 h 1848007"/>
              <a:gd name="connsiteX5" fmla="*/ 1785257 w 2346106"/>
              <a:gd name="connsiteY5" fmla="*/ 236921 h 1848007"/>
              <a:gd name="connsiteX6" fmla="*/ 1698172 w 2346106"/>
              <a:gd name="connsiteY6" fmla="*/ 207892 h 1848007"/>
              <a:gd name="connsiteX7" fmla="*/ 1654629 w 2346106"/>
              <a:gd name="connsiteY7" fmla="*/ 193378 h 1848007"/>
              <a:gd name="connsiteX8" fmla="*/ 1582057 w 2346106"/>
              <a:gd name="connsiteY8" fmla="*/ 164349 h 1848007"/>
              <a:gd name="connsiteX9" fmla="*/ 1538515 w 2346106"/>
              <a:gd name="connsiteY9" fmla="*/ 149835 h 1848007"/>
              <a:gd name="connsiteX10" fmla="*/ 1451429 w 2346106"/>
              <a:gd name="connsiteY10" fmla="*/ 91778 h 1848007"/>
              <a:gd name="connsiteX11" fmla="*/ 1306286 w 2346106"/>
              <a:gd name="connsiteY11" fmla="*/ 48235 h 1848007"/>
              <a:gd name="connsiteX12" fmla="*/ 1175657 w 2346106"/>
              <a:gd name="connsiteY12" fmla="*/ 33721 h 1848007"/>
              <a:gd name="connsiteX13" fmla="*/ 1132115 w 2346106"/>
              <a:gd name="connsiteY13" fmla="*/ 19207 h 1848007"/>
              <a:gd name="connsiteX14" fmla="*/ 725715 w 2346106"/>
              <a:gd name="connsiteY14" fmla="*/ 19207 h 1848007"/>
              <a:gd name="connsiteX15" fmla="*/ 449943 w 2346106"/>
              <a:gd name="connsiteY15" fmla="*/ 33721 h 1848007"/>
              <a:gd name="connsiteX16" fmla="*/ 406400 w 2346106"/>
              <a:gd name="connsiteY16" fmla="*/ 62749 h 1848007"/>
              <a:gd name="connsiteX17" fmla="*/ 319315 w 2346106"/>
              <a:gd name="connsiteY17" fmla="*/ 91778 h 1848007"/>
              <a:gd name="connsiteX18" fmla="*/ 232229 w 2346106"/>
              <a:gd name="connsiteY18" fmla="*/ 135321 h 1848007"/>
              <a:gd name="connsiteX19" fmla="*/ 188686 w 2346106"/>
              <a:gd name="connsiteY19" fmla="*/ 164349 h 1848007"/>
              <a:gd name="connsiteX20" fmla="*/ 101600 w 2346106"/>
              <a:gd name="connsiteY20" fmla="*/ 207892 h 1848007"/>
              <a:gd name="connsiteX21" fmla="*/ 87086 w 2346106"/>
              <a:gd name="connsiteY21" fmla="*/ 251435 h 1848007"/>
              <a:gd name="connsiteX22" fmla="*/ 58057 w 2346106"/>
              <a:gd name="connsiteY22" fmla="*/ 294978 h 1848007"/>
              <a:gd name="connsiteX23" fmla="*/ 0 w 2346106"/>
              <a:gd name="connsiteY23" fmla="*/ 425607 h 1848007"/>
              <a:gd name="connsiteX24" fmla="*/ 29029 w 2346106"/>
              <a:gd name="connsiteY24" fmla="*/ 730407 h 1848007"/>
              <a:gd name="connsiteX25" fmla="*/ 58057 w 2346106"/>
              <a:gd name="connsiteY25" fmla="*/ 788464 h 1848007"/>
              <a:gd name="connsiteX26" fmla="*/ 72572 w 2346106"/>
              <a:gd name="connsiteY26" fmla="*/ 832007 h 1848007"/>
              <a:gd name="connsiteX27" fmla="*/ 130629 w 2346106"/>
              <a:gd name="connsiteY27" fmla="*/ 919092 h 1848007"/>
              <a:gd name="connsiteX28" fmla="*/ 174172 w 2346106"/>
              <a:gd name="connsiteY28" fmla="*/ 1006178 h 1848007"/>
              <a:gd name="connsiteX29" fmla="*/ 217715 w 2346106"/>
              <a:gd name="connsiteY29" fmla="*/ 1049721 h 1848007"/>
              <a:gd name="connsiteX30" fmla="*/ 246743 w 2346106"/>
              <a:gd name="connsiteY30" fmla="*/ 1093264 h 1848007"/>
              <a:gd name="connsiteX31" fmla="*/ 290286 w 2346106"/>
              <a:gd name="connsiteY31" fmla="*/ 1136807 h 1848007"/>
              <a:gd name="connsiteX32" fmla="*/ 319315 w 2346106"/>
              <a:gd name="connsiteY32" fmla="*/ 1180349 h 1848007"/>
              <a:gd name="connsiteX33" fmla="*/ 464457 w 2346106"/>
              <a:gd name="connsiteY33" fmla="*/ 1310978 h 1848007"/>
              <a:gd name="connsiteX34" fmla="*/ 522515 w 2346106"/>
              <a:gd name="connsiteY34" fmla="*/ 1340007 h 1848007"/>
              <a:gd name="connsiteX35" fmla="*/ 638629 w 2346106"/>
              <a:gd name="connsiteY35" fmla="*/ 1383549 h 1848007"/>
              <a:gd name="connsiteX36" fmla="*/ 769257 w 2346106"/>
              <a:gd name="connsiteY36" fmla="*/ 1456121 h 1848007"/>
              <a:gd name="connsiteX37" fmla="*/ 870857 w 2346106"/>
              <a:gd name="connsiteY37" fmla="*/ 1528692 h 1848007"/>
              <a:gd name="connsiteX38" fmla="*/ 914400 w 2346106"/>
              <a:gd name="connsiteY38" fmla="*/ 1543207 h 1848007"/>
              <a:gd name="connsiteX39" fmla="*/ 972457 w 2346106"/>
              <a:gd name="connsiteY39" fmla="*/ 1572235 h 1848007"/>
              <a:gd name="connsiteX40" fmla="*/ 1016000 w 2346106"/>
              <a:gd name="connsiteY40" fmla="*/ 1601264 h 1848007"/>
              <a:gd name="connsiteX41" fmla="*/ 1103086 w 2346106"/>
              <a:gd name="connsiteY41" fmla="*/ 1630292 h 1848007"/>
              <a:gd name="connsiteX42" fmla="*/ 1233715 w 2346106"/>
              <a:gd name="connsiteY42" fmla="*/ 1731892 h 1848007"/>
              <a:gd name="connsiteX43" fmla="*/ 1320800 w 2346106"/>
              <a:gd name="connsiteY43" fmla="*/ 1760921 h 1848007"/>
              <a:gd name="connsiteX44" fmla="*/ 1364343 w 2346106"/>
              <a:gd name="connsiteY44" fmla="*/ 1775435 h 1848007"/>
              <a:gd name="connsiteX45" fmla="*/ 1465943 w 2346106"/>
              <a:gd name="connsiteY45" fmla="*/ 1789949 h 1848007"/>
              <a:gd name="connsiteX46" fmla="*/ 1509486 w 2346106"/>
              <a:gd name="connsiteY46" fmla="*/ 1804464 h 1848007"/>
              <a:gd name="connsiteX47" fmla="*/ 1654629 w 2346106"/>
              <a:gd name="connsiteY47" fmla="*/ 1833492 h 1848007"/>
              <a:gd name="connsiteX48" fmla="*/ 1698172 w 2346106"/>
              <a:gd name="connsiteY48" fmla="*/ 1848007 h 1848007"/>
              <a:gd name="connsiteX49" fmla="*/ 2133600 w 2346106"/>
              <a:gd name="connsiteY49" fmla="*/ 1833492 h 1848007"/>
              <a:gd name="connsiteX50" fmla="*/ 2249715 w 2346106"/>
              <a:gd name="connsiteY50" fmla="*/ 1804464 h 1848007"/>
              <a:gd name="connsiteX51" fmla="*/ 2293257 w 2346106"/>
              <a:gd name="connsiteY51" fmla="*/ 1760921 h 1848007"/>
              <a:gd name="connsiteX52" fmla="*/ 2322286 w 2346106"/>
              <a:gd name="connsiteY52" fmla="*/ 1630292 h 1848007"/>
              <a:gd name="connsiteX53" fmla="*/ 2336800 w 2346106"/>
              <a:gd name="connsiteY53" fmla="*/ 788464 h 1848007"/>
              <a:gd name="connsiteX54" fmla="*/ 2293257 w 2346106"/>
              <a:gd name="connsiteY54" fmla="*/ 440121 h 1848007"/>
              <a:gd name="connsiteX55" fmla="*/ 2177143 w 2346106"/>
              <a:gd name="connsiteY55" fmla="*/ 382064 h 1848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2346106" h="1848007">
                <a:moveTo>
                  <a:pt x="2177143" y="382064"/>
                </a:moveTo>
                <a:cubicBezTo>
                  <a:pt x="2145696" y="367550"/>
                  <a:pt x="2129708" y="359890"/>
                  <a:pt x="2104572" y="353035"/>
                </a:cubicBezTo>
                <a:cubicBezTo>
                  <a:pt x="2076180" y="345292"/>
                  <a:pt x="2046344" y="344292"/>
                  <a:pt x="2017486" y="338521"/>
                </a:cubicBezTo>
                <a:cubicBezTo>
                  <a:pt x="1997925" y="334609"/>
                  <a:pt x="1978536" y="329739"/>
                  <a:pt x="1959429" y="324007"/>
                </a:cubicBezTo>
                <a:cubicBezTo>
                  <a:pt x="1930121" y="315214"/>
                  <a:pt x="1872343" y="294978"/>
                  <a:pt x="1872343" y="294978"/>
                </a:cubicBezTo>
                <a:cubicBezTo>
                  <a:pt x="1843314" y="275626"/>
                  <a:pt x="1818355" y="247954"/>
                  <a:pt x="1785257" y="236921"/>
                </a:cubicBezTo>
                <a:lnTo>
                  <a:pt x="1698172" y="207892"/>
                </a:lnTo>
                <a:cubicBezTo>
                  <a:pt x="1683658" y="203054"/>
                  <a:pt x="1668834" y="199060"/>
                  <a:pt x="1654629" y="193378"/>
                </a:cubicBezTo>
                <a:cubicBezTo>
                  <a:pt x="1630438" y="183702"/>
                  <a:pt x="1606452" y="173497"/>
                  <a:pt x="1582057" y="164349"/>
                </a:cubicBezTo>
                <a:cubicBezTo>
                  <a:pt x="1567732" y="158977"/>
                  <a:pt x="1551889" y="157265"/>
                  <a:pt x="1538515" y="149835"/>
                </a:cubicBezTo>
                <a:cubicBezTo>
                  <a:pt x="1508017" y="132892"/>
                  <a:pt x="1484527" y="102811"/>
                  <a:pt x="1451429" y="91778"/>
                </a:cubicBezTo>
                <a:cubicBezTo>
                  <a:pt x="1417518" y="80474"/>
                  <a:pt x="1347026" y="54503"/>
                  <a:pt x="1306286" y="48235"/>
                </a:cubicBezTo>
                <a:cubicBezTo>
                  <a:pt x="1262984" y="41573"/>
                  <a:pt x="1219200" y="38559"/>
                  <a:pt x="1175657" y="33721"/>
                </a:cubicBezTo>
                <a:cubicBezTo>
                  <a:pt x="1161143" y="28883"/>
                  <a:pt x="1146957" y="22918"/>
                  <a:pt x="1132115" y="19207"/>
                </a:cubicBezTo>
                <a:cubicBezTo>
                  <a:pt x="981967" y="-18331"/>
                  <a:pt x="941329" y="8939"/>
                  <a:pt x="725715" y="19207"/>
                </a:cubicBezTo>
                <a:lnTo>
                  <a:pt x="449943" y="33721"/>
                </a:lnTo>
                <a:cubicBezTo>
                  <a:pt x="435429" y="43397"/>
                  <a:pt x="422340" y="55664"/>
                  <a:pt x="406400" y="62749"/>
                </a:cubicBezTo>
                <a:cubicBezTo>
                  <a:pt x="378439" y="75176"/>
                  <a:pt x="319315" y="91778"/>
                  <a:pt x="319315" y="91778"/>
                </a:cubicBezTo>
                <a:cubicBezTo>
                  <a:pt x="194536" y="174965"/>
                  <a:pt x="352405" y="75235"/>
                  <a:pt x="232229" y="135321"/>
                </a:cubicBezTo>
                <a:cubicBezTo>
                  <a:pt x="216627" y="143122"/>
                  <a:pt x="204288" y="156548"/>
                  <a:pt x="188686" y="164349"/>
                </a:cubicBezTo>
                <a:cubicBezTo>
                  <a:pt x="68503" y="224441"/>
                  <a:pt x="226387" y="124702"/>
                  <a:pt x="101600" y="207892"/>
                </a:cubicBezTo>
                <a:cubicBezTo>
                  <a:pt x="96762" y="222406"/>
                  <a:pt x="93928" y="237751"/>
                  <a:pt x="87086" y="251435"/>
                </a:cubicBezTo>
                <a:cubicBezTo>
                  <a:pt x="79285" y="267037"/>
                  <a:pt x="65142" y="279037"/>
                  <a:pt x="58057" y="294978"/>
                </a:cubicBezTo>
                <a:cubicBezTo>
                  <a:pt x="-11033" y="450430"/>
                  <a:pt x="65696" y="327064"/>
                  <a:pt x="0" y="425607"/>
                </a:cubicBezTo>
                <a:cubicBezTo>
                  <a:pt x="2432" y="466941"/>
                  <a:pt x="-2257" y="646974"/>
                  <a:pt x="29029" y="730407"/>
                </a:cubicBezTo>
                <a:cubicBezTo>
                  <a:pt x="36626" y="750666"/>
                  <a:pt x="49534" y="768577"/>
                  <a:pt x="58057" y="788464"/>
                </a:cubicBezTo>
                <a:cubicBezTo>
                  <a:pt x="64084" y="802526"/>
                  <a:pt x="65142" y="818633"/>
                  <a:pt x="72572" y="832007"/>
                </a:cubicBezTo>
                <a:cubicBezTo>
                  <a:pt x="89515" y="862504"/>
                  <a:pt x="130629" y="919092"/>
                  <a:pt x="130629" y="919092"/>
                </a:cubicBezTo>
                <a:cubicBezTo>
                  <a:pt x="145176" y="962733"/>
                  <a:pt x="142908" y="968662"/>
                  <a:pt x="174172" y="1006178"/>
                </a:cubicBezTo>
                <a:cubicBezTo>
                  <a:pt x="187313" y="1021947"/>
                  <a:pt x="204574" y="1033952"/>
                  <a:pt x="217715" y="1049721"/>
                </a:cubicBezTo>
                <a:cubicBezTo>
                  <a:pt x="228882" y="1063122"/>
                  <a:pt x="235576" y="1079863"/>
                  <a:pt x="246743" y="1093264"/>
                </a:cubicBezTo>
                <a:cubicBezTo>
                  <a:pt x="259884" y="1109033"/>
                  <a:pt x="277145" y="1121038"/>
                  <a:pt x="290286" y="1136807"/>
                </a:cubicBezTo>
                <a:cubicBezTo>
                  <a:pt x="301453" y="1150208"/>
                  <a:pt x="307646" y="1167383"/>
                  <a:pt x="319315" y="1180349"/>
                </a:cubicBezTo>
                <a:cubicBezTo>
                  <a:pt x="369380" y="1235977"/>
                  <a:pt x="404327" y="1276617"/>
                  <a:pt x="464457" y="1310978"/>
                </a:cubicBezTo>
                <a:cubicBezTo>
                  <a:pt x="483243" y="1321713"/>
                  <a:pt x="502256" y="1332410"/>
                  <a:pt x="522515" y="1340007"/>
                </a:cubicBezTo>
                <a:cubicBezTo>
                  <a:pt x="614375" y="1374455"/>
                  <a:pt x="548832" y="1329671"/>
                  <a:pt x="638629" y="1383549"/>
                </a:cubicBezTo>
                <a:cubicBezTo>
                  <a:pt x="763401" y="1458412"/>
                  <a:pt x="681673" y="1426926"/>
                  <a:pt x="769257" y="1456121"/>
                </a:cubicBezTo>
                <a:cubicBezTo>
                  <a:pt x="782404" y="1465981"/>
                  <a:pt x="849635" y="1518081"/>
                  <a:pt x="870857" y="1528692"/>
                </a:cubicBezTo>
                <a:cubicBezTo>
                  <a:pt x="884541" y="1535534"/>
                  <a:pt x="900338" y="1537180"/>
                  <a:pt x="914400" y="1543207"/>
                </a:cubicBezTo>
                <a:cubicBezTo>
                  <a:pt x="934287" y="1551730"/>
                  <a:pt x="953671" y="1561500"/>
                  <a:pt x="972457" y="1572235"/>
                </a:cubicBezTo>
                <a:cubicBezTo>
                  <a:pt x="987603" y="1580890"/>
                  <a:pt x="1000059" y="1594179"/>
                  <a:pt x="1016000" y="1601264"/>
                </a:cubicBezTo>
                <a:cubicBezTo>
                  <a:pt x="1043962" y="1613691"/>
                  <a:pt x="1103086" y="1630292"/>
                  <a:pt x="1103086" y="1630292"/>
                </a:cubicBezTo>
                <a:cubicBezTo>
                  <a:pt x="1140657" y="1667863"/>
                  <a:pt x="1181631" y="1714530"/>
                  <a:pt x="1233715" y="1731892"/>
                </a:cubicBezTo>
                <a:lnTo>
                  <a:pt x="1320800" y="1760921"/>
                </a:lnTo>
                <a:cubicBezTo>
                  <a:pt x="1335314" y="1765759"/>
                  <a:pt x="1349197" y="1773271"/>
                  <a:pt x="1364343" y="1775435"/>
                </a:cubicBezTo>
                <a:lnTo>
                  <a:pt x="1465943" y="1789949"/>
                </a:lnTo>
                <a:cubicBezTo>
                  <a:pt x="1480457" y="1794787"/>
                  <a:pt x="1494578" y="1801024"/>
                  <a:pt x="1509486" y="1804464"/>
                </a:cubicBezTo>
                <a:cubicBezTo>
                  <a:pt x="1557562" y="1815558"/>
                  <a:pt x="1607822" y="1817889"/>
                  <a:pt x="1654629" y="1833492"/>
                </a:cubicBezTo>
                <a:lnTo>
                  <a:pt x="1698172" y="1848007"/>
                </a:lnTo>
                <a:cubicBezTo>
                  <a:pt x="1843315" y="1843169"/>
                  <a:pt x="1988827" y="1844921"/>
                  <a:pt x="2133600" y="1833492"/>
                </a:cubicBezTo>
                <a:cubicBezTo>
                  <a:pt x="2173372" y="1830352"/>
                  <a:pt x="2249715" y="1804464"/>
                  <a:pt x="2249715" y="1804464"/>
                </a:cubicBezTo>
                <a:cubicBezTo>
                  <a:pt x="2264229" y="1789950"/>
                  <a:pt x="2281871" y="1778000"/>
                  <a:pt x="2293257" y="1760921"/>
                </a:cubicBezTo>
                <a:cubicBezTo>
                  <a:pt x="2309139" y="1737098"/>
                  <a:pt x="2320529" y="1640836"/>
                  <a:pt x="2322286" y="1630292"/>
                </a:cubicBezTo>
                <a:cubicBezTo>
                  <a:pt x="2327124" y="1349683"/>
                  <a:pt x="2336800" y="1069115"/>
                  <a:pt x="2336800" y="788464"/>
                </a:cubicBezTo>
                <a:cubicBezTo>
                  <a:pt x="2336800" y="489255"/>
                  <a:pt x="2376076" y="564349"/>
                  <a:pt x="2293257" y="440121"/>
                </a:cubicBezTo>
                <a:cubicBezTo>
                  <a:pt x="2266504" y="359859"/>
                  <a:pt x="2208590" y="396578"/>
                  <a:pt x="2177143" y="382064"/>
                </a:cubicBezTo>
                <a:close/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Freeform 30"/>
          <p:cNvSpPr/>
          <p:nvPr/>
        </p:nvSpPr>
        <p:spPr>
          <a:xfrm>
            <a:off x="7620567" y="899886"/>
            <a:ext cx="1577564" cy="1843314"/>
          </a:xfrm>
          <a:custGeom>
            <a:avLst/>
            <a:gdLst>
              <a:gd name="connsiteX0" fmla="*/ 1103085 w 1577564"/>
              <a:gd name="connsiteY0" fmla="*/ 0 h 1843314"/>
              <a:gd name="connsiteX1" fmla="*/ 827314 w 1577564"/>
              <a:gd name="connsiteY1" fmla="*/ 14514 h 1843314"/>
              <a:gd name="connsiteX2" fmla="*/ 740228 w 1577564"/>
              <a:gd name="connsiteY2" fmla="*/ 43543 h 1843314"/>
              <a:gd name="connsiteX3" fmla="*/ 696685 w 1577564"/>
              <a:gd name="connsiteY3" fmla="*/ 58057 h 1843314"/>
              <a:gd name="connsiteX4" fmla="*/ 653143 w 1577564"/>
              <a:gd name="connsiteY4" fmla="*/ 72571 h 1843314"/>
              <a:gd name="connsiteX5" fmla="*/ 595085 w 1577564"/>
              <a:gd name="connsiteY5" fmla="*/ 87085 h 1843314"/>
              <a:gd name="connsiteX6" fmla="*/ 464457 w 1577564"/>
              <a:gd name="connsiteY6" fmla="*/ 174171 h 1843314"/>
              <a:gd name="connsiteX7" fmla="*/ 377371 w 1577564"/>
              <a:gd name="connsiteY7" fmla="*/ 232228 h 1843314"/>
              <a:gd name="connsiteX8" fmla="*/ 333828 w 1577564"/>
              <a:gd name="connsiteY8" fmla="*/ 246743 h 1843314"/>
              <a:gd name="connsiteX9" fmla="*/ 246743 w 1577564"/>
              <a:gd name="connsiteY9" fmla="*/ 333828 h 1843314"/>
              <a:gd name="connsiteX10" fmla="*/ 203200 w 1577564"/>
              <a:gd name="connsiteY10" fmla="*/ 377371 h 1843314"/>
              <a:gd name="connsiteX11" fmla="*/ 174171 w 1577564"/>
              <a:gd name="connsiteY11" fmla="*/ 464457 h 1843314"/>
              <a:gd name="connsiteX12" fmla="*/ 101600 w 1577564"/>
              <a:gd name="connsiteY12" fmla="*/ 566057 h 1843314"/>
              <a:gd name="connsiteX13" fmla="*/ 87085 w 1577564"/>
              <a:gd name="connsiteY13" fmla="*/ 609600 h 1843314"/>
              <a:gd name="connsiteX14" fmla="*/ 58057 w 1577564"/>
              <a:gd name="connsiteY14" fmla="*/ 653143 h 1843314"/>
              <a:gd name="connsiteX15" fmla="*/ 14514 w 1577564"/>
              <a:gd name="connsiteY15" fmla="*/ 783771 h 1843314"/>
              <a:gd name="connsiteX16" fmla="*/ 0 w 1577564"/>
              <a:gd name="connsiteY16" fmla="*/ 827314 h 1843314"/>
              <a:gd name="connsiteX17" fmla="*/ 29028 w 1577564"/>
              <a:gd name="connsiteY17" fmla="*/ 1277257 h 1843314"/>
              <a:gd name="connsiteX18" fmla="*/ 87085 w 1577564"/>
              <a:gd name="connsiteY18" fmla="*/ 1407885 h 1843314"/>
              <a:gd name="connsiteX19" fmla="*/ 101600 w 1577564"/>
              <a:gd name="connsiteY19" fmla="*/ 1451428 h 1843314"/>
              <a:gd name="connsiteX20" fmla="*/ 174171 w 1577564"/>
              <a:gd name="connsiteY20" fmla="*/ 1553028 h 1843314"/>
              <a:gd name="connsiteX21" fmla="*/ 217714 w 1577564"/>
              <a:gd name="connsiteY21" fmla="*/ 1596571 h 1843314"/>
              <a:gd name="connsiteX22" fmla="*/ 246743 w 1577564"/>
              <a:gd name="connsiteY22" fmla="*/ 1640114 h 1843314"/>
              <a:gd name="connsiteX23" fmla="*/ 377371 w 1577564"/>
              <a:gd name="connsiteY23" fmla="*/ 1741714 h 1843314"/>
              <a:gd name="connsiteX24" fmla="*/ 464457 w 1577564"/>
              <a:gd name="connsiteY24" fmla="*/ 1799771 h 1843314"/>
              <a:gd name="connsiteX25" fmla="*/ 609600 w 1577564"/>
              <a:gd name="connsiteY25" fmla="*/ 1843314 h 1843314"/>
              <a:gd name="connsiteX26" fmla="*/ 914400 w 1577564"/>
              <a:gd name="connsiteY26" fmla="*/ 1828800 h 1843314"/>
              <a:gd name="connsiteX27" fmla="*/ 1001485 w 1577564"/>
              <a:gd name="connsiteY27" fmla="*/ 1799771 h 1843314"/>
              <a:gd name="connsiteX28" fmla="*/ 1045028 w 1577564"/>
              <a:gd name="connsiteY28" fmla="*/ 1785257 h 1843314"/>
              <a:gd name="connsiteX29" fmla="*/ 1088571 w 1577564"/>
              <a:gd name="connsiteY29" fmla="*/ 1770743 h 1843314"/>
              <a:gd name="connsiteX30" fmla="*/ 1204685 w 1577564"/>
              <a:gd name="connsiteY30" fmla="*/ 1698171 h 1843314"/>
              <a:gd name="connsiteX31" fmla="*/ 1248228 w 1577564"/>
              <a:gd name="connsiteY31" fmla="*/ 1669143 h 1843314"/>
              <a:gd name="connsiteX32" fmla="*/ 1349828 w 1577564"/>
              <a:gd name="connsiteY32" fmla="*/ 1596571 h 1843314"/>
              <a:gd name="connsiteX33" fmla="*/ 1378857 w 1577564"/>
              <a:gd name="connsiteY33" fmla="*/ 1553028 h 1843314"/>
              <a:gd name="connsiteX34" fmla="*/ 1436914 w 1577564"/>
              <a:gd name="connsiteY34" fmla="*/ 1494971 h 1843314"/>
              <a:gd name="connsiteX35" fmla="*/ 1465943 w 1577564"/>
              <a:gd name="connsiteY35" fmla="*/ 1407885 h 1843314"/>
              <a:gd name="connsiteX36" fmla="*/ 1494971 w 1577564"/>
              <a:gd name="connsiteY36" fmla="*/ 1364343 h 1843314"/>
              <a:gd name="connsiteX37" fmla="*/ 1538514 w 1577564"/>
              <a:gd name="connsiteY37" fmla="*/ 1233714 h 1843314"/>
              <a:gd name="connsiteX38" fmla="*/ 1553028 w 1577564"/>
              <a:gd name="connsiteY38" fmla="*/ 1190171 h 1843314"/>
              <a:gd name="connsiteX39" fmla="*/ 1553028 w 1577564"/>
              <a:gd name="connsiteY39" fmla="*/ 508000 h 1843314"/>
              <a:gd name="connsiteX40" fmla="*/ 1538514 w 1577564"/>
              <a:gd name="connsiteY40" fmla="*/ 420914 h 1843314"/>
              <a:gd name="connsiteX41" fmla="*/ 1451428 w 1577564"/>
              <a:gd name="connsiteY41" fmla="*/ 261257 h 1843314"/>
              <a:gd name="connsiteX42" fmla="*/ 1393371 w 1577564"/>
              <a:gd name="connsiteY42" fmla="*/ 188685 h 1843314"/>
              <a:gd name="connsiteX43" fmla="*/ 1349828 w 1577564"/>
              <a:gd name="connsiteY43" fmla="*/ 145143 h 1843314"/>
              <a:gd name="connsiteX44" fmla="*/ 1262743 w 1577564"/>
              <a:gd name="connsiteY44" fmla="*/ 101600 h 1843314"/>
              <a:gd name="connsiteX45" fmla="*/ 1132114 w 1577564"/>
              <a:gd name="connsiteY45" fmla="*/ 29028 h 1843314"/>
              <a:gd name="connsiteX46" fmla="*/ 1074057 w 1577564"/>
              <a:gd name="connsiteY46" fmla="*/ 43543 h 1843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577564" h="1843314">
                <a:moveTo>
                  <a:pt x="1103085" y="0"/>
                </a:moveTo>
                <a:cubicBezTo>
                  <a:pt x="1011161" y="4838"/>
                  <a:pt x="918709" y="3547"/>
                  <a:pt x="827314" y="14514"/>
                </a:cubicBezTo>
                <a:cubicBezTo>
                  <a:pt x="796933" y="18160"/>
                  <a:pt x="769257" y="33867"/>
                  <a:pt x="740228" y="43543"/>
                </a:cubicBezTo>
                <a:lnTo>
                  <a:pt x="696685" y="58057"/>
                </a:lnTo>
                <a:cubicBezTo>
                  <a:pt x="682171" y="62895"/>
                  <a:pt x="667985" y="68861"/>
                  <a:pt x="653143" y="72571"/>
                </a:cubicBezTo>
                <a:lnTo>
                  <a:pt x="595085" y="87085"/>
                </a:lnTo>
                <a:lnTo>
                  <a:pt x="464457" y="174171"/>
                </a:lnTo>
                <a:lnTo>
                  <a:pt x="377371" y="232228"/>
                </a:lnTo>
                <a:lnTo>
                  <a:pt x="333828" y="246743"/>
                </a:lnTo>
                <a:lnTo>
                  <a:pt x="246743" y="333828"/>
                </a:lnTo>
                <a:lnTo>
                  <a:pt x="203200" y="377371"/>
                </a:lnTo>
                <a:cubicBezTo>
                  <a:pt x="193524" y="406400"/>
                  <a:pt x="192530" y="439978"/>
                  <a:pt x="174171" y="464457"/>
                </a:cubicBezTo>
                <a:cubicBezTo>
                  <a:pt x="164305" y="477612"/>
                  <a:pt x="112214" y="544829"/>
                  <a:pt x="101600" y="566057"/>
                </a:cubicBezTo>
                <a:cubicBezTo>
                  <a:pt x="94758" y="579741"/>
                  <a:pt x="93927" y="595916"/>
                  <a:pt x="87085" y="609600"/>
                </a:cubicBezTo>
                <a:cubicBezTo>
                  <a:pt x="79284" y="625202"/>
                  <a:pt x="65142" y="637203"/>
                  <a:pt x="58057" y="653143"/>
                </a:cubicBezTo>
                <a:cubicBezTo>
                  <a:pt x="58051" y="653157"/>
                  <a:pt x="21773" y="761993"/>
                  <a:pt x="14514" y="783771"/>
                </a:cubicBezTo>
                <a:lnTo>
                  <a:pt x="0" y="827314"/>
                </a:lnTo>
                <a:cubicBezTo>
                  <a:pt x="1500" y="861817"/>
                  <a:pt x="5850" y="1169093"/>
                  <a:pt x="29028" y="1277257"/>
                </a:cubicBezTo>
                <a:cubicBezTo>
                  <a:pt x="57112" y="1408313"/>
                  <a:pt x="44767" y="1323251"/>
                  <a:pt x="87085" y="1407885"/>
                </a:cubicBezTo>
                <a:cubicBezTo>
                  <a:pt x="93927" y="1421569"/>
                  <a:pt x="94758" y="1437744"/>
                  <a:pt x="101600" y="1451428"/>
                </a:cubicBezTo>
                <a:cubicBezTo>
                  <a:pt x="110791" y="1469811"/>
                  <a:pt x="166278" y="1543820"/>
                  <a:pt x="174171" y="1553028"/>
                </a:cubicBezTo>
                <a:cubicBezTo>
                  <a:pt x="187529" y="1568613"/>
                  <a:pt x="204573" y="1580802"/>
                  <a:pt x="217714" y="1596571"/>
                </a:cubicBezTo>
                <a:cubicBezTo>
                  <a:pt x="228881" y="1609972"/>
                  <a:pt x="235576" y="1626713"/>
                  <a:pt x="246743" y="1640114"/>
                </a:cubicBezTo>
                <a:cubicBezTo>
                  <a:pt x="289378" y="1691276"/>
                  <a:pt x="316679" y="1701252"/>
                  <a:pt x="377371" y="1741714"/>
                </a:cubicBezTo>
                <a:lnTo>
                  <a:pt x="464457" y="1799771"/>
                </a:lnTo>
                <a:cubicBezTo>
                  <a:pt x="570467" y="1835108"/>
                  <a:pt x="521858" y="1821379"/>
                  <a:pt x="609600" y="1843314"/>
                </a:cubicBezTo>
                <a:cubicBezTo>
                  <a:pt x="711200" y="1838476"/>
                  <a:pt x="813307" y="1840033"/>
                  <a:pt x="914400" y="1828800"/>
                </a:cubicBezTo>
                <a:cubicBezTo>
                  <a:pt x="944811" y="1825421"/>
                  <a:pt x="972457" y="1809447"/>
                  <a:pt x="1001485" y="1799771"/>
                </a:cubicBezTo>
                <a:lnTo>
                  <a:pt x="1045028" y="1785257"/>
                </a:lnTo>
                <a:lnTo>
                  <a:pt x="1088571" y="1770743"/>
                </a:lnTo>
                <a:cubicBezTo>
                  <a:pt x="1188043" y="1704427"/>
                  <a:pt x="1064667" y="1785682"/>
                  <a:pt x="1204685" y="1698171"/>
                </a:cubicBezTo>
                <a:cubicBezTo>
                  <a:pt x="1219477" y="1688926"/>
                  <a:pt x="1234827" y="1680310"/>
                  <a:pt x="1248228" y="1669143"/>
                </a:cubicBezTo>
                <a:cubicBezTo>
                  <a:pt x="1336494" y="1595588"/>
                  <a:pt x="1242396" y="1650288"/>
                  <a:pt x="1349828" y="1596571"/>
                </a:cubicBezTo>
                <a:cubicBezTo>
                  <a:pt x="1359504" y="1582057"/>
                  <a:pt x="1367504" y="1566273"/>
                  <a:pt x="1378857" y="1553028"/>
                </a:cubicBezTo>
                <a:cubicBezTo>
                  <a:pt x="1396668" y="1532248"/>
                  <a:pt x="1422833" y="1518439"/>
                  <a:pt x="1436914" y="1494971"/>
                </a:cubicBezTo>
                <a:cubicBezTo>
                  <a:pt x="1452657" y="1468733"/>
                  <a:pt x="1448970" y="1433345"/>
                  <a:pt x="1465943" y="1407885"/>
                </a:cubicBezTo>
                <a:lnTo>
                  <a:pt x="1494971" y="1364343"/>
                </a:lnTo>
                <a:lnTo>
                  <a:pt x="1538514" y="1233714"/>
                </a:lnTo>
                <a:lnTo>
                  <a:pt x="1553028" y="1190171"/>
                </a:lnTo>
                <a:cubicBezTo>
                  <a:pt x="1593382" y="907706"/>
                  <a:pt x="1577107" y="1061811"/>
                  <a:pt x="1553028" y="508000"/>
                </a:cubicBezTo>
                <a:cubicBezTo>
                  <a:pt x="1551750" y="478599"/>
                  <a:pt x="1548412" y="448629"/>
                  <a:pt x="1538514" y="420914"/>
                </a:cubicBezTo>
                <a:cubicBezTo>
                  <a:pt x="1513184" y="349989"/>
                  <a:pt x="1488123" y="316299"/>
                  <a:pt x="1451428" y="261257"/>
                </a:cubicBezTo>
                <a:cubicBezTo>
                  <a:pt x="1427602" y="189777"/>
                  <a:pt x="1453972" y="239185"/>
                  <a:pt x="1393371" y="188685"/>
                </a:cubicBezTo>
                <a:cubicBezTo>
                  <a:pt x="1377602" y="175545"/>
                  <a:pt x="1365597" y="158283"/>
                  <a:pt x="1349828" y="145143"/>
                </a:cubicBezTo>
                <a:cubicBezTo>
                  <a:pt x="1312312" y="113880"/>
                  <a:pt x="1306384" y="116147"/>
                  <a:pt x="1262743" y="101600"/>
                </a:cubicBezTo>
                <a:cubicBezTo>
                  <a:pt x="1162927" y="35056"/>
                  <a:pt x="1208755" y="54576"/>
                  <a:pt x="1132114" y="29028"/>
                </a:cubicBezTo>
                <a:cubicBezTo>
                  <a:pt x="1083981" y="45073"/>
                  <a:pt x="1103871" y="43543"/>
                  <a:pt x="1074057" y="43543"/>
                </a:cubicBezTo>
              </a:path>
            </a:pathLst>
          </a:cu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3" name="Freeform 32"/>
          <p:cNvSpPr/>
          <p:nvPr/>
        </p:nvSpPr>
        <p:spPr>
          <a:xfrm>
            <a:off x="4335621" y="4686301"/>
            <a:ext cx="1211580" cy="930455"/>
          </a:xfrm>
          <a:custGeom>
            <a:avLst/>
            <a:gdLst>
              <a:gd name="connsiteX0" fmla="*/ 1135380 w 1211580"/>
              <a:gd name="connsiteY0" fmla="*/ 137160 h 930455"/>
              <a:gd name="connsiteX1" fmla="*/ 1127760 w 1211580"/>
              <a:gd name="connsiteY1" fmla="*/ 91440 h 930455"/>
              <a:gd name="connsiteX2" fmla="*/ 1120140 w 1211580"/>
              <a:gd name="connsiteY2" fmla="*/ 68580 h 930455"/>
              <a:gd name="connsiteX3" fmla="*/ 1097280 w 1211580"/>
              <a:gd name="connsiteY3" fmla="*/ 60960 h 930455"/>
              <a:gd name="connsiteX4" fmla="*/ 1013460 w 1211580"/>
              <a:gd name="connsiteY4" fmla="*/ 38100 h 930455"/>
              <a:gd name="connsiteX5" fmla="*/ 967740 w 1211580"/>
              <a:gd name="connsiteY5" fmla="*/ 22860 h 930455"/>
              <a:gd name="connsiteX6" fmla="*/ 944880 w 1211580"/>
              <a:gd name="connsiteY6" fmla="*/ 15240 h 930455"/>
              <a:gd name="connsiteX7" fmla="*/ 891540 w 1211580"/>
              <a:gd name="connsiteY7" fmla="*/ 0 h 930455"/>
              <a:gd name="connsiteX8" fmla="*/ 777240 w 1211580"/>
              <a:gd name="connsiteY8" fmla="*/ 7620 h 930455"/>
              <a:gd name="connsiteX9" fmla="*/ 723900 w 1211580"/>
              <a:gd name="connsiteY9" fmla="*/ 22860 h 930455"/>
              <a:gd name="connsiteX10" fmla="*/ 693420 w 1211580"/>
              <a:gd name="connsiteY10" fmla="*/ 30480 h 930455"/>
              <a:gd name="connsiteX11" fmla="*/ 670560 w 1211580"/>
              <a:gd name="connsiteY11" fmla="*/ 38100 h 930455"/>
              <a:gd name="connsiteX12" fmla="*/ 571500 w 1211580"/>
              <a:gd name="connsiteY12" fmla="*/ 53340 h 930455"/>
              <a:gd name="connsiteX13" fmla="*/ 441960 w 1211580"/>
              <a:gd name="connsiteY13" fmla="*/ 68580 h 930455"/>
              <a:gd name="connsiteX14" fmla="*/ 373380 w 1211580"/>
              <a:gd name="connsiteY14" fmla="*/ 83820 h 930455"/>
              <a:gd name="connsiteX15" fmla="*/ 297180 w 1211580"/>
              <a:gd name="connsiteY15" fmla="*/ 106680 h 930455"/>
              <a:gd name="connsiteX16" fmla="*/ 220980 w 1211580"/>
              <a:gd name="connsiteY16" fmla="*/ 121920 h 930455"/>
              <a:gd name="connsiteX17" fmla="*/ 198120 w 1211580"/>
              <a:gd name="connsiteY17" fmla="*/ 137160 h 930455"/>
              <a:gd name="connsiteX18" fmla="*/ 175260 w 1211580"/>
              <a:gd name="connsiteY18" fmla="*/ 144780 h 930455"/>
              <a:gd name="connsiteX19" fmla="*/ 152400 w 1211580"/>
              <a:gd name="connsiteY19" fmla="*/ 167640 h 930455"/>
              <a:gd name="connsiteX20" fmla="*/ 129540 w 1211580"/>
              <a:gd name="connsiteY20" fmla="*/ 182880 h 930455"/>
              <a:gd name="connsiteX21" fmla="*/ 99060 w 1211580"/>
              <a:gd name="connsiteY21" fmla="*/ 228600 h 930455"/>
              <a:gd name="connsiteX22" fmla="*/ 38100 w 1211580"/>
              <a:gd name="connsiteY22" fmla="*/ 304800 h 930455"/>
              <a:gd name="connsiteX23" fmla="*/ 22860 w 1211580"/>
              <a:gd name="connsiteY23" fmla="*/ 350520 h 930455"/>
              <a:gd name="connsiteX24" fmla="*/ 15240 w 1211580"/>
              <a:gd name="connsiteY24" fmla="*/ 373380 h 930455"/>
              <a:gd name="connsiteX25" fmla="*/ 0 w 1211580"/>
              <a:gd name="connsiteY25" fmla="*/ 457200 h 930455"/>
              <a:gd name="connsiteX26" fmla="*/ 7620 w 1211580"/>
              <a:gd name="connsiteY26" fmla="*/ 640080 h 930455"/>
              <a:gd name="connsiteX27" fmla="*/ 15240 w 1211580"/>
              <a:gd name="connsiteY27" fmla="*/ 662940 h 930455"/>
              <a:gd name="connsiteX28" fmla="*/ 45720 w 1211580"/>
              <a:gd name="connsiteY28" fmla="*/ 708660 h 930455"/>
              <a:gd name="connsiteX29" fmla="*/ 83820 w 1211580"/>
              <a:gd name="connsiteY29" fmla="*/ 762000 h 930455"/>
              <a:gd name="connsiteX30" fmla="*/ 114300 w 1211580"/>
              <a:gd name="connsiteY30" fmla="*/ 769620 h 930455"/>
              <a:gd name="connsiteX31" fmla="*/ 213360 w 1211580"/>
              <a:gd name="connsiteY31" fmla="*/ 777240 h 930455"/>
              <a:gd name="connsiteX32" fmla="*/ 304800 w 1211580"/>
              <a:gd name="connsiteY32" fmla="*/ 792480 h 930455"/>
              <a:gd name="connsiteX33" fmla="*/ 350520 w 1211580"/>
              <a:gd name="connsiteY33" fmla="*/ 807720 h 930455"/>
              <a:gd name="connsiteX34" fmla="*/ 358140 w 1211580"/>
              <a:gd name="connsiteY34" fmla="*/ 830580 h 930455"/>
              <a:gd name="connsiteX35" fmla="*/ 381000 w 1211580"/>
              <a:gd name="connsiteY35" fmla="*/ 838200 h 930455"/>
              <a:gd name="connsiteX36" fmla="*/ 403860 w 1211580"/>
              <a:gd name="connsiteY36" fmla="*/ 853440 h 930455"/>
              <a:gd name="connsiteX37" fmla="*/ 434340 w 1211580"/>
              <a:gd name="connsiteY37" fmla="*/ 876300 h 930455"/>
              <a:gd name="connsiteX38" fmla="*/ 464820 w 1211580"/>
              <a:gd name="connsiteY38" fmla="*/ 891540 h 930455"/>
              <a:gd name="connsiteX39" fmla="*/ 723900 w 1211580"/>
              <a:gd name="connsiteY39" fmla="*/ 914400 h 930455"/>
              <a:gd name="connsiteX40" fmla="*/ 746760 w 1211580"/>
              <a:gd name="connsiteY40" fmla="*/ 922020 h 930455"/>
              <a:gd name="connsiteX41" fmla="*/ 922020 w 1211580"/>
              <a:gd name="connsiteY41" fmla="*/ 922020 h 930455"/>
              <a:gd name="connsiteX42" fmla="*/ 944880 w 1211580"/>
              <a:gd name="connsiteY42" fmla="*/ 906780 h 930455"/>
              <a:gd name="connsiteX43" fmla="*/ 1005840 w 1211580"/>
              <a:gd name="connsiteY43" fmla="*/ 861060 h 930455"/>
              <a:gd name="connsiteX44" fmla="*/ 1074420 w 1211580"/>
              <a:gd name="connsiteY44" fmla="*/ 822960 h 930455"/>
              <a:gd name="connsiteX45" fmla="*/ 1135380 w 1211580"/>
              <a:gd name="connsiteY45" fmla="*/ 769620 h 930455"/>
              <a:gd name="connsiteX46" fmla="*/ 1158240 w 1211580"/>
              <a:gd name="connsiteY46" fmla="*/ 723900 h 930455"/>
              <a:gd name="connsiteX47" fmla="*/ 1181100 w 1211580"/>
              <a:gd name="connsiteY47" fmla="*/ 708660 h 930455"/>
              <a:gd name="connsiteX48" fmla="*/ 1196340 w 1211580"/>
              <a:gd name="connsiteY48" fmla="*/ 685800 h 930455"/>
              <a:gd name="connsiteX49" fmla="*/ 1211580 w 1211580"/>
              <a:gd name="connsiteY49" fmla="*/ 640080 h 930455"/>
              <a:gd name="connsiteX50" fmla="*/ 1203960 w 1211580"/>
              <a:gd name="connsiteY50" fmla="*/ 426720 h 930455"/>
              <a:gd name="connsiteX51" fmla="*/ 1196340 w 1211580"/>
              <a:gd name="connsiteY51" fmla="*/ 373380 h 930455"/>
              <a:gd name="connsiteX52" fmla="*/ 1181100 w 1211580"/>
              <a:gd name="connsiteY52" fmla="*/ 259080 h 930455"/>
              <a:gd name="connsiteX53" fmla="*/ 1173480 w 1211580"/>
              <a:gd name="connsiteY53" fmla="*/ 220980 h 930455"/>
              <a:gd name="connsiteX54" fmla="*/ 1165860 w 1211580"/>
              <a:gd name="connsiteY54" fmla="*/ 198120 h 930455"/>
              <a:gd name="connsiteX55" fmla="*/ 1143000 w 1211580"/>
              <a:gd name="connsiteY55" fmla="*/ 129540 h 930455"/>
              <a:gd name="connsiteX56" fmla="*/ 1135380 w 1211580"/>
              <a:gd name="connsiteY56" fmla="*/ 137160 h 930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1211580" h="930455">
                <a:moveTo>
                  <a:pt x="1135380" y="137160"/>
                </a:moveTo>
                <a:cubicBezTo>
                  <a:pt x="1132840" y="121920"/>
                  <a:pt x="1131112" y="106522"/>
                  <a:pt x="1127760" y="91440"/>
                </a:cubicBezTo>
                <a:cubicBezTo>
                  <a:pt x="1126018" y="83599"/>
                  <a:pt x="1125820" y="74260"/>
                  <a:pt x="1120140" y="68580"/>
                </a:cubicBezTo>
                <a:cubicBezTo>
                  <a:pt x="1114460" y="62900"/>
                  <a:pt x="1104464" y="64552"/>
                  <a:pt x="1097280" y="60960"/>
                </a:cubicBezTo>
                <a:cubicBezTo>
                  <a:pt x="1039648" y="32144"/>
                  <a:pt x="1123159" y="51812"/>
                  <a:pt x="1013460" y="38100"/>
                </a:cubicBezTo>
                <a:lnTo>
                  <a:pt x="967740" y="22860"/>
                </a:lnTo>
                <a:cubicBezTo>
                  <a:pt x="960120" y="20320"/>
                  <a:pt x="952672" y="17188"/>
                  <a:pt x="944880" y="15240"/>
                </a:cubicBezTo>
                <a:cubicBezTo>
                  <a:pt x="906608" y="5672"/>
                  <a:pt x="924335" y="10932"/>
                  <a:pt x="891540" y="0"/>
                </a:cubicBezTo>
                <a:cubicBezTo>
                  <a:pt x="853440" y="2540"/>
                  <a:pt x="815215" y="3623"/>
                  <a:pt x="777240" y="7620"/>
                </a:cubicBezTo>
                <a:cubicBezTo>
                  <a:pt x="758381" y="9605"/>
                  <a:pt x="741806" y="17744"/>
                  <a:pt x="723900" y="22860"/>
                </a:cubicBezTo>
                <a:cubicBezTo>
                  <a:pt x="713830" y="25737"/>
                  <a:pt x="703490" y="27603"/>
                  <a:pt x="693420" y="30480"/>
                </a:cubicBezTo>
                <a:cubicBezTo>
                  <a:pt x="685697" y="32687"/>
                  <a:pt x="678401" y="36358"/>
                  <a:pt x="670560" y="38100"/>
                </a:cubicBezTo>
                <a:cubicBezTo>
                  <a:pt x="653097" y="41981"/>
                  <a:pt x="586692" y="51314"/>
                  <a:pt x="571500" y="53340"/>
                </a:cubicBezTo>
                <a:cubicBezTo>
                  <a:pt x="519136" y="60322"/>
                  <a:pt x="495604" y="62620"/>
                  <a:pt x="441960" y="68580"/>
                </a:cubicBezTo>
                <a:cubicBezTo>
                  <a:pt x="376555" y="90382"/>
                  <a:pt x="480666" y="56999"/>
                  <a:pt x="373380" y="83820"/>
                </a:cubicBezTo>
                <a:cubicBezTo>
                  <a:pt x="295626" y="103258"/>
                  <a:pt x="357651" y="94586"/>
                  <a:pt x="297180" y="106680"/>
                </a:cubicBezTo>
                <a:cubicBezTo>
                  <a:pt x="203763" y="125363"/>
                  <a:pt x="291777" y="104221"/>
                  <a:pt x="220980" y="121920"/>
                </a:cubicBezTo>
                <a:cubicBezTo>
                  <a:pt x="213360" y="127000"/>
                  <a:pt x="206311" y="133064"/>
                  <a:pt x="198120" y="137160"/>
                </a:cubicBezTo>
                <a:cubicBezTo>
                  <a:pt x="190936" y="140752"/>
                  <a:pt x="181943" y="140325"/>
                  <a:pt x="175260" y="144780"/>
                </a:cubicBezTo>
                <a:cubicBezTo>
                  <a:pt x="166294" y="150758"/>
                  <a:pt x="160679" y="160741"/>
                  <a:pt x="152400" y="167640"/>
                </a:cubicBezTo>
                <a:cubicBezTo>
                  <a:pt x="145365" y="173503"/>
                  <a:pt x="137160" y="177800"/>
                  <a:pt x="129540" y="182880"/>
                </a:cubicBezTo>
                <a:cubicBezTo>
                  <a:pt x="119380" y="198120"/>
                  <a:pt x="112012" y="215648"/>
                  <a:pt x="99060" y="228600"/>
                </a:cubicBezTo>
                <a:cubicBezTo>
                  <a:pt x="78251" y="249409"/>
                  <a:pt x="47713" y="275962"/>
                  <a:pt x="38100" y="304800"/>
                </a:cubicBezTo>
                <a:lnTo>
                  <a:pt x="22860" y="350520"/>
                </a:lnTo>
                <a:cubicBezTo>
                  <a:pt x="20320" y="358140"/>
                  <a:pt x="16560" y="365457"/>
                  <a:pt x="15240" y="373380"/>
                </a:cubicBezTo>
                <a:cubicBezTo>
                  <a:pt x="5491" y="431875"/>
                  <a:pt x="10650" y="403950"/>
                  <a:pt x="0" y="457200"/>
                </a:cubicBezTo>
                <a:cubicBezTo>
                  <a:pt x="2540" y="518160"/>
                  <a:pt x="3113" y="579234"/>
                  <a:pt x="7620" y="640080"/>
                </a:cubicBezTo>
                <a:cubicBezTo>
                  <a:pt x="8213" y="648090"/>
                  <a:pt x="11339" y="655919"/>
                  <a:pt x="15240" y="662940"/>
                </a:cubicBezTo>
                <a:cubicBezTo>
                  <a:pt x="24135" y="678951"/>
                  <a:pt x="35560" y="693420"/>
                  <a:pt x="45720" y="708660"/>
                </a:cubicBezTo>
                <a:cubicBezTo>
                  <a:pt x="51895" y="717922"/>
                  <a:pt x="77805" y="757704"/>
                  <a:pt x="83820" y="762000"/>
                </a:cubicBezTo>
                <a:cubicBezTo>
                  <a:pt x="92342" y="768087"/>
                  <a:pt x="103899" y="768396"/>
                  <a:pt x="114300" y="769620"/>
                </a:cubicBezTo>
                <a:cubicBezTo>
                  <a:pt x="147191" y="773489"/>
                  <a:pt x="180340" y="774700"/>
                  <a:pt x="213360" y="777240"/>
                </a:cubicBezTo>
                <a:cubicBezTo>
                  <a:pt x="243840" y="782320"/>
                  <a:pt x="275485" y="782708"/>
                  <a:pt x="304800" y="792480"/>
                </a:cubicBezTo>
                <a:lnTo>
                  <a:pt x="350520" y="807720"/>
                </a:lnTo>
                <a:cubicBezTo>
                  <a:pt x="353060" y="815340"/>
                  <a:pt x="352460" y="824900"/>
                  <a:pt x="358140" y="830580"/>
                </a:cubicBezTo>
                <a:cubicBezTo>
                  <a:pt x="363820" y="836260"/>
                  <a:pt x="373816" y="834608"/>
                  <a:pt x="381000" y="838200"/>
                </a:cubicBezTo>
                <a:cubicBezTo>
                  <a:pt x="389191" y="842296"/>
                  <a:pt x="396408" y="848117"/>
                  <a:pt x="403860" y="853440"/>
                </a:cubicBezTo>
                <a:cubicBezTo>
                  <a:pt x="414194" y="860822"/>
                  <a:pt x="423570" y="869569"/>
                  <a:pt x="434340" y="876300"/>
                </a:cubicBezTo>
                <a:cubicBezTo>
                  <a:pt x="443973" y="882320"/>
                  <a:pt x="454273" y="887321"/>
                  <a:pt x="464820" y="891540"/>
                </a:cubicBezTo>
                <a:cubicBezTo>
                  <a:pt x="557331" y="928544"/>
                  <a:pt x="586287" y="909485"/>
                  <a:pt x="723900" y="914400"/>
                </a:cubicBezTo>
                <a:cubicBezTo>
                  <a:pt x="731520" y="916940"/>
                  <a:pt x="738919" y="920278"/>
                  <a:pt x="746760" y="922020"/>
                </a:cubicBezTo>
                <a:cubicBezTo>
                  <a:pt x="817674" y="937779"/>
                  <a:pt x="825970" y="927670"/>
                  <a:pt x="922020" y="922020"/>
                </a:cubicBezTo>
                <a:cubicBezTo>
                  <a:pt x="929640" y="916940"/>
                  <a:pt x="937474" y="912167"/>
                  <a:pt x="944880" y="906780"/>
                </a:cubicBezTo>
                <a:cubicBezTo>
                  <a:pt x="965422" y="891840"/>
                  <a:pt x="981743" y="869092"/>
                  <a:pt x="1005840" y="861060"/>
                </a:cubicBezTo>
                <a:cubicBezTo>
                  <a:pt x="1034586" y="851478"/>
                  <a:pt x="1048218" y="849162"/>
                  <a:pt x="1074420" y="822960"/>
                </a:cubicBezTo>
                <a:cubicBezTo>
                  <a:pt x="1113880" y="783500"/>
                  <a:pt x="1093405" y="801101"/>
                  <a:pt x="1135380" y="769620"/>
                </a:cubicBezTo>
                <a:cubicBezTo>
                  <a:pt x="1141578" y="751027"/>
                  <a:pt x="1143468" y="738672"/>
                  <a:pt x="1158240" y="723900"/>
                </a:cubicBezTo>
                <a:cubicBezTo>
                  <a:pt x="1164716" y="717424"/>
                  <a:pt x="1173480" y="713740"/>
                  <a:pt x="1181100" y="708660"/>
                </a:cubicBezTo>
                <a:cubicBezTo>
                  <a:pt x="1186180" y="701040"/>
                  <a:pt x="1192621" y="694169"/>
                  <a:pt x="1196340" y="685800"/>
                </a:cubicBezTo>
                <a:cubicBezTo>
                  <a:pt x="1202864" y="671120"/>
                  <a:pt x="1211580" y="640080"/>
                  <a:pt x="1211580" y="640080"/>
                </a:cubicBezTo>
                <a:cubicBezTo>
                  <a:pt x="1209040" y="568960"/>
                  <a:pt x="1208020" y="497769"/>
                  <a:pt x="1203960" y="426720"/>
                </a:cubicBezTo>
                <a:cubicBezTo>
                  <a:pt x="1202935" y="408789"/>
                  <a:pt x="1198568" y="391202"/>
                  <a:pt x="1196340" y="373380"/>
                </a:cubicBezTo>
                <a:cubicBezTo>
                  <a:pt x="1186678" y="296084"/>
                  <a:pt x="1192727" y="323028"/>
                  <a:pt x="1181100" y="259080"/>
                </a:cubicBezTo>
                <a:cubicBezTo>
                  <a:pt x="1178783" y="246337"/>
                  <a:pt x="1176621" y="233545"/>
                  <a:pt x="1173480" y="220980"/>
                </a:cubicBezTo>
                <a:cubicBezTo>
                  <a:pt x="1171532" y="213188"/>
                  <a:pt x="1167602" y="205961"/>
                  <a:pt x="1165860" y="198120"/>
                </a:cubicBezTo>
                <a:cubicBezTo>
                  <a:pt x="1152172" y="136522"/>
                  <a:pt x="1169515" y="169312"/>
                  <a:pt x="1143000" y="129540"/>
                </a:cubicBezTo>
                <a:lnTo>
                  <a:pt x="1135380" y="137160"/>
                </a:ln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7136316" y="3893127"/>
            <a:ext cx="1787236" cy="2840182"/>
          </a:xfrm>
          <a:custGeom>
            <a:avLst/>
            <a:gdLst>
              <a:gd name="connsiteX0" fmla="*/ 1551709 w 1787236"/>
              <a:gd name="connsiteY0" fmla="*/ 166255 h 2840182"/>
              <a:gd name="connsiteX1" fmla="*/ 1413163 w 1787236"/>
              <a:gd name="connsiteY1" fmla="*/ 110837 h 2840182"/>
              <a:gd name="connsiteX2" fmla="*/ 1288472 w 1787236"/>
              <a:gd name="connsiteY2" fmla="*/ 83128 h 2840182"/>
              <a:gd name="connsiteX3" fmla="*/ 1149927 w 1787236"/>
              <a:gd name="connsiteY3" fmla="*/ 69273 h 2840182"/>
              <a:gd name="connsiteX4" fmla="*/ 1094509 w 1787236"/>
              <a:gd name="connsiteY4" fmla="*/ 55418 h 2840182"/>
              <a:gd name="connsiteX5" fmla="*/ 1052945 w 1787236"/>
              <a:gd name="connsiteY5" fmla="*/ 41564 h 2840182"/>
              <a:gd name="connsiteX6" fmla="*/ 969818 w 1787236"/>
              <a:gd name="connsiteY6" fmla="*/ 27709 h 2840182"/>
              <a:gd name="connsiteX7" fmla="*/ 872836 w 1787236"/>
              <a:gd name="connsiteY7" fmla="*/ 0 h 2840182"/>
              <a:gd name="connsiteX8" fmla="*/ 512618 w 1787236"/>
              <a:gd name="connsiteY8" fmla="*/ 13855 h 2840182"/>
              <a:gd name="connsiteX9" fmla="*/ 374072 w 1787236"/>
              <a:gd name="connsiteY9" fmla="*/ 27709 h 2840182"/>
              <a:gd name="connsiteX10" fmla="*/ 263236 w 1787236"/>
              <a:gd name="connsiteY10" fmla="*/ 124691 h 2840182"/>
              <a:gd name="connsiteX11" fmla="*/ 166254 w 1787236"/>
              <a:gd name="connsiteY11" fmla="*/ 166255 h 2840182"/>
              <a:gd name="connsiteX12" fmla="*/ 124690 w 1787236"/>
              <a:gd name="connsiteY12" fmla="*/ 221673 h 2840182"/>
              <a:gd name="connsiteX13" fmla="*/ 27709 w 1787236"/>
              <a:gd name="connsiteY13" fmla="*/ 346364 h 2840182"/>
              <a:gd name="connsiteX14" fmla="*/ 0 w 1787236"/>
              <a:gd name="connsiteY14" fmla="*/ 457200 h 2840182"/>
              <a:gd name="connsiteX15" fmla="*/ 27709 w 1787236"/>
              <a:gd name="connsiteY15" fmla="*/ 692728 h 2840182"/>
              <a:gd name="connsiteX16" fmla="*/ 41563 w 1787236"/>
              <a:gd name="connsiteY16" fmla="*/ 748146 h 2840182"/>
              <a:gd name="connsiteX17" fmla="*/ 110836 w 1787236"/>
              <a:gd name="connsiteY17" fmla="*/ 831273 h 2840182"/>
              <a:gd name="connsiteX18" fmla="*/ 193963 w 1787236"/>
              <a:gd name="connsiteY18" fmla="*/ 928255 h 2840182"/>
              <a:gd name="connsiteX19" fmla="*/ 235527 w 1787236"/>
              <a:gd name="connsiteY19" fmla="*/ 955964 h 2840182"/>
              <a:gd name="connsiteX20" fmla="*/ 277090 w 1787236"/>
              <a:gd name="connsiteY20" fmla="*/ 997528 h 2840182"/>
              <a:gd name="connsiteX21" fmla="*/ 332509 w 1787236"/>
              <a:gd name="connsiteY21" fmla="*/ 1025237 h 2840182"/>
              <a:gd name="connsiteX22" fmla="*/ 457200 w 1787236"/>
              <a:gd name="connsiteY22" fmla="*/ 1094509 h 2840182"/>
              <a:gd name="connsiteX23" fmla="*/ 498763 w 1787236"/>
              <a:gd name="connsiteY23" fmla="*/ 1122218 h 2840182"/>
              <a:gd name="connsiteX24" fmla="*/ 568036 w 1787236"/>
              <a:gd name="connsiteY24" fmla="*/ 1191491 h 2840182"/>
              <a:gd name="connsiteX25" fmla="*/ 595745 w 1787236"/>
              <a:gd name="connsiteY25" fmla="*/ 1274618 h 2840182"/>
              <a:gd name="connsiteX26" fmla="*/ 609600 w 1787236"/>
              <a:gd name="connsiteY26" fmla="*/ 1316182 h 2840182"/>
              <a:gd name="connsiteX27" fmla="*/ 637309 w 1787236"/>
              <a:gd name="connsiteY27" fmla="*/ 1357746 h 2840182"/>
              <a:gd name="connsiteX28" fmla="*/ 609600 w 1787236"/>
              <a:gd name="connsiteY28" fmla="*/ 1648691 h 2840182"/>
              <a:gd name="connsiteX29" fmla="*/ 595745 w 1787236"/>
              <a:gd name="connsiteY29" fmla="*/ 1690255 h 2840182"/>
              <a:gd name="connsiteX30" fmla="*/ 554181 w 1787236"/>
              <a:gd name="connsiteY30" fmla="*/ 1731818 h 2840182"/>
              <a:gd name="connsiteX31" fmla="*/ 526472 w 1787236"/>
              <a:gd name="connsiteY31" fmla="*/ 1787237 h 2840182"/>
              <a:gd name="connsiteX32" fmla="*/ 512618 w 1787236"/>
              <a:gd name="connsiteY32" fmla="*/ 1828800 h 2840182"/>
              <a:gd name="connsiteX33" fmla="*/ 415636 w 1787236"/>
              <a:gd name="connsiteY33" fmla="*/ 1884218 h 2840182"/>
              <a:gd name="connsiteX34" fmla="*/ 290945 w 1787236"/>
              <a:gd name="connsiteY34" fmla="*/ 1981200 h 2840182"/>
              <a:gd name="connsiteX35" fmla="*/ 235527 w 1787236"/>
              <a:gd name="connsiteY35" fmla="*/ 2105891 h 2840182"/>
              <a:gd name="connsiteX36" fmla="*/ 221672 w 1787236"/>
              <a:gd name="connsiteY36" fmla="*/ 2161309 h 2840182"/>
              <a:gd name="connsiteX37" fmla="*/ 193963 w 1787236"/>
              <a:gd name="connsiteY37" fmla="*/ 2216728 h 2840182"/>
              <a:gd name="connsiteX38" fmla="*/ 166254 w 1787236"/>
              <a:gd name="connsiteY38" fmla="*/ 2313709 h 2840182"/>
              <a:gd name="connsiteX39" fmla="*/ 152400 w 1787236"/>
              <a:gd name="connsiteY39" fmla="*/ 2369128 h 2840182"/>
              <a:gd name="connsiteX40" fmla="*/ 166254 w 1787236"/>
              <a:gd name="connsiteY40" fmla="*/ 2549237 h 2840182"/>
              <a:gd name="connsiteX41" fmla="*/ 180109 w 1787236"/>
              <a:gd name="connsiteY41" fmla="*/ 2604655 h 2840182"/>
              <a:gd name="connsiteX42" fmla="*/ 221672 w 1787236"/>
              <a:gd name="connsiteY42" fmla="*/ 2701637 h 2840182"/>
              <a:gd name="connsiteX43" fmla="*/ 249381 w 1787236"/>
              <a:gd name="connsiteY43" fmla="*/ 2743200 h 2840182"/>
              <a:gd name="connsiteX44" fmla="*/ 290945 w 1787236"/>
              <a:gd name="connsiteY44" fmla="*/ 2757055 h 2840182"/>
              <a:gd name="connsiteX45" fmla="*/ 415636 w 1787236"/>
              <a:gd name="connsiteY45" fmla="*/ 2812473 h 2840182"/>
              <a:gd name="connsiteX46" fmla="*/ 457200 w 1787236"/>
              <a:gd name="connsiteY46" fmla="*/ 2826328 h 2840182"/>
              <a:gd name="connsiteX47" fmla="*/ 498763 w 1787236"/>
              <a:gd name="connsiteY47" fmla="*/ 2840182 h 2840182"/>
              <a:gd name="connsiteX48" fmla="*/ 1052945 w 1787236"/>
              <a:gd name="connsiteY48" fmla="*/ 2826328 h 2840182"/>
              <a:gd name="connsiteX49" fmla="*/ 1163781 w 1787236"/>
              <a:gd name="connsiteY49" fmla="*/ 2784764 h 2840182"/>
              <a:gd name="connsiteX50" fmla="*/ 1205345 w 1787236"/>
              <a:gd name="connsiteY50" fmla="*/ 2770909 h 2840182"/>
              <a:gd name="connsiteX51" fmla="*/ 1288472 w 1787236"/>
              <a:gd name="connsiteY51" fmla="*/ 2715491 h 2840182"/>
              <a:gd name="connsiteX52" fmla="*/ 1399309 w 1787236"/>
              <a:gd name="connsiteY52" fmla="*/ 2618509 h 2840182"/>
              <a:gd name="connsiteX53" fmla="*/ 1440872 w 1787236"/>
              <a:gd name="connsiteY53" fmla="*/ 2576946 h 2840182"/>
              <a:gd name="connsiteX54" fmla="*/ 1482436 w 1787236"/>
              <a:gd name="connsiteY54" fmla="*/ 2563091 h 2840182"/>
              <a:gd name="connsiteX55" fmla="*/ 1524000 w 1787236"/>
              <a:gd name="connsiteY55" fmla="*/ 2535382 h 2840182"/>
              <a:gd name="connsiteX56" fmla="*/ 1607127 w 1787236"/>
              <a:gd name="connsiteY56" fmla="*/ 2369128 h 2840182"/>
              <a:gd name="connsiteX57" fmla="*/ 1620981 w 1787236"/>
              <a:gd name="connsiteY57" fmla="*/ 2327564 h 2840182"/>
              <a:gd name="connsiteX58" fmla="*/ 1634836 w 1787236"/>
              <a:gd name="connsiteY58" fmla="*/ 2050473 h 2840182"/>
              <a:gd name="connsiteX59" fmla="*/ 1690254 w 1787236"/>
              <a:gd name="connsiteY59" fmla="*/ 1704109 h 2840182"/>
              <a:gd name="connsiteX60" fmla="*/ 1717963 w 1787236"/>
              <a:gd name="connsiteY60" fmla="*/ 1648691 h 2840182"/>
              <a:gd name="connsiteX61" fmla="*/ 1773381 w 1787236"/>
              <a:gd name="connsiteY61" fmla="*/ 1454728 h 2840182"/>
              <a:gd name="connsiteX62" fmla="*/ 1787236 w 1787236"/>
              <a:gd name="connsiteY62" fmla="*/ 1399309 h 2840182"/>
              <a:gd name="connsiteX63" fmla="*/ 1773381 w 1787236"/>
              <a:gd name="connsiteY63" fmla="*/ 845128 h 2840182"/>
              <a:gd name="connsiteX64" fmla="*/ 1745672 w 1787236"/>
              <a:gd name="connsiteY64" fmla="*/ 734291 h 2840182"/>
              <a:gd name="connsiteX65" fmla="*/ 1717963 w 1787236"/>
              <a:gd name="connsiteY65" fmla="*/ 595746 h 2840182"/>
              <a:gd name="connsiteX66" fmla="*/ 1690254 w 1787236"/>
              <a:gd name="connsiteY66" fmla="*/ 484909 h 2840182"/>
              <a:gd name="connsiteX67" fmla="*/ 1676400 w 1787236"/>
              <a:gd name="connsiteY67" fmla="*/ 429491 h 2840182"/>
              <a:gd name="connsiteX68" fmla="*/ 1634836 w 1787236"/>
              <a:gd name="connsiteY68" fmla="*/ 277091 h 2840182"/>
              <a:gd name="connsiteX69" fmla="*/ 1607127 w 1787236"/>
              <a:gd name="connsiteY69" fmla="*/ 193964 h 2840182"/>
              <a:gd name="connsiteX70" fmla="*/ 1565563 w 1787236"/>
              <a:gd name="connsiteY70" fmla="*/ 166255 h 2840182"/>
              <a:gd name="connsiteX71" fmla="*/ 1551709 w 1787236"/>
              <a:gd name="connsiteY71" fmla="*/ 166255 h 28401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1787236" h="2840182">
                <a:moveTo>
                  <a:pt x="1551709" y="166255"/>
                </a:moveTo>
                <a:cubicBezTo>
                  <a:pt x="1526309" y="157019"/>
                  <a:pt x="1461417" y="122901"/>
                  <a:pt x="1413163" y="110837"/>
                </a:cubicBezTo>
                <a:cubicBezTo>
                  <a:pt x="1375527" y="101428"/>
                  <a:pt x="1326173" y="88155"/>
                  <a:pt x="1288472" y="83128"/>
                </a:cubicBezTo>
                <a:cubicBezTo>
                  <a:pt x="1242467" y="76994"/>
                  <a:pt x="1196109" y="73891"/>
                  <a:pt x="1149927" y="69273"/>
                </a:cubicBezTo>
                <a:cubicBezTo>
                  <a:pt x="1131454" y="64655"/>
                  <a:pt x="1112818" y="60649"/>
                  <a:pt x="1094509" y="55418"/>
                </a:cubicBezTo>
                <a:cubicBezTo>
                  <a:pt x="1080467" y="51406"/>
                  <a:pt x="1067201" y="44732"/>
                  <a:pt x="1052945" y="41564"/>
                </a:cubicBezTo>
                <a:cubicBezTo>
                  <a:pt x="1025523" y="35470"/>
                  <a:pt x="997364" y="33218"/>
                  <a:pt x="969818" y="27709"/>
                </a:cubicBezTo>
                <a:cubicBezTo>
                  <a:pt x="926320" y="19009"/>
                  <a:pt x="912455" y="13207"/>
                  <a:pt x="872836" y="0"/>
                </a:cubicBezTo>
                <a:lnTo>
                  <a:pt x="512618" y="13855"/>
                </a:lnTo>
                <a:cubicBezTo>
                  <a:pt x="466277" y="16429"/>
                  <a:pt x="419296" y="17273"/>
                  <a:pt x="374072" y="27709"/>
                </a:cubicBezTo>
                <a:cubicBezTo>
                  <a:pt x="339877" y="35600"/>
                  <a:pt x="276545" y="118036"/>
                  <a:pt x="263236" y="124691"/>
                </a:cubicBezTo>
                <a:cubicBezTo>
                  <a:pt x="194756" y="158931"/>
                  <a:pt x="227411" y="145869"/>
                  <a:pt x="166254" y="166255"/>
                </a:cubicBezTo>
                <a:cubicBezTo>
                  <a:pt x="152399" y="184728"/>
                  <a:pt x="139717" y="204141"/>
                  <a:pt x="124690" y="221673"/>
                </a:cubicBezTo>
                <a:cubicBezTo>
                  <a:pt x="85569" y="267315"/>
                  <a:pt x="49821" y="280029"/>
                  <a:pt x="27709" y="346364"/>
                </a:cubicBezTo>
                <a:cubicBezTo>
                  <a:pt x="6407" y="410267"/>
                  <a:pt x="16718" y="373607"/>
                  <a:pt x="0" y="457200"/>
                </a:cubicBezTo>
                <a:cubicBezTo>
                  <a:pt x="22156" y="767397"/>
                  <a:pt x="-8280" y="566765"/>
                  <a:pt x="27709" y="692728"/>
                </a:cubicBezTo>
                <a:cubicBezTo>
                  <a:pt x="32940" y="711037"/>
                  <a:pt x="34062" y="730644"/>
                  <a:pt x="41563" y="748146"/>
                </a:cubicBezTo>
                <a:cubicBezTo>
                  <a:pt x="59060" y="788972"/>
                  <a:pt x="82305" y="797987"/>
                  <a:pt x="110836" y="831273"/>
                </a:cubicBezTo>
                <a:cubicBezTo>
                  <a:pt x="156698" y="884779"/>
                  <a:pt x="142401" y="885286"/>
                  <a:pt x="193963" y="928255"/>
                </a:cubicBezTo>
                <a:cubicBezTo>
                  <a:pt x="206755" y="938915"/>
                  <a:pt x="222735" y="945304"/>
                  <a:pt x="235527" y="955964"/>
                </a:cubicBezTo>
                <a:cubicBezTo>
                  <a:pt x="250579" y="968507"/>
                  <a:pt x="261146" y="986140"/>
                  <a:pt x="277090" y="997528"/>
                </a:cubicBezTo>
                <a:cubicBezTo>
                  <a:pt x="293896" y="1009533"/>
                  <a:pt x="314799" y="1014611"/>
                  <a:pt x="332509" y="1025237"/>
                </a:cubicBezTo>
                <a:cubicBezTo>
                  <a:pt x="451607" y="1096696"/>
                  <a:pt x="373597" y="1066643"/>
                  <a:pt x="457200" y="1094509"/>
                </a:cubicBezTo>
                <a:cubicBezTo>
                  <a:pt x="471054" y="1103745"/>
                  <a:pt x="486232" y="1111253"/>
                  <a:pt x="498763" y="1122218"/>
                </a:cubicBezTo>
                <a:cubicBezTo>
                  <a:pt x="523339" y="1143722"/>
                  <a:pt x="568036" y="1191491"/>
                  <a:pt x="568036" y="1191491"/>
                </a:cubicBezTo>
                <a:lnTo>
                  <a:pt x="595745" y="1274618"/>
                </a:lnTo>
                <a:cubicBezTo>
                  <a:pt x="600363" y="1288473"/>
                  <a:pt x="601499" y="1304031"/>
                  <a:pt x="609600" y="1316182"/>
                </a:cubicBezTo>
                <a:lnTo>
                  <a:pt x="637309" y="1357746"/>
                </a:lnTo>
                <a:cubicBezTo>
                  <a:pt x="629420" y="1483960"/>
                  <a:pt x="635608" y="1544659"/>
                  <a:pt x="609600" y="1648691"/>
                </a:cubicBezTo>
                <a:cubicBezTo>
                  <a:pt x="606058" y="1662859"/>
                  <a:pt x="603846" y="1678104"/>
                  <a:pt x="595745" y="1690255"/>
                </a:cubicBezTo>
                <a:cubicBezTo>
                  <a:pt x="584877" y="1706557"/>
                  <a:pt x="568036" y="1717964"/>
                  <a:pt x="554181" y="1731818"/>
                </a:cubicBezTo>
                <a:cubicBezTo>
                  <a:pt x="544945" y="1750291"/>
                  <a:pt x="534608" y="1768254"/>
                  <a:pt x="526472" y="1787237"/>
                </a:cubicBezTo>
                <a:cubicBezTo>
                  <a:pt x="520719" y="1800660"/>
                  <a:pt x="521741" y="1817396"/>
                  <a:pt x="512618" y="1828800"/>
                </a:cubicBezTo>
                <a:cubicBezTo>
                  <a:pt x="497872" y="1847233"/>
                  <a:pt x="431370" y="1874778"/>
                  <a:pt x="415636" y="1884218"/>
                </a:cubicBezTo>
                <a:cubicBezTo>
                  <a:pt x="364149" y="1915110"/>
                  <a:pt x="327851" y="1936914"/>
                  <a:pt x="290945" y="1981200"/>
                </a:cubicBezTo>
                <a:cubicBezTo>
                  <a:pt x="258453" y="2020190"/>
                  <a:pt x="248472" y="2054111"/>
                  <a:pt x="235527" y="2105891"/>
                </a:cubicBezTo>
                <a:cubicBezTo>
                  <a:pt x="230909" y="2124364"/>
                  <a:pt x="228358" y="2143480"/>
                  <a:pt x="221672" y="2161309"/>
                </a:cubicBezTo>
                <a:cubicBezTo>
                  <a:pt x="214420" y="2180647"/>
                  <a:pt x="203199" y="2198255"/>
                  <a:pt x="193963" y="2216728"/>
                </a:cubicBezTo>
                <a:cubicBezTo>
                  <a:pt x="150649" y="2389989"/>
                  <a:pt x="206009" y="2174567"/>
                  <a:pt x="166254" y="2313709"/>
                </a:cubicBezTo>
                <a:cubicBezTo>
                  <a:pt x="161023" y="2332018"/>
                  <a:pt x="157018" y="2350655"/>
                  <a:pt x="152400" y="2369128"/>
                </a:cubicBezTo>
                <a:cubicBezTo>
                  <a:pt x="157018" y="2429164"/>
                  <a:pt x="159219" y="2489436"/>
                  <a:pt x="166254" y="2549237"/>
                </a:cubicBezTo>
                <a:cubicBezTo>
                  <a:pt x="168479" y="2568148"/>
                  <a:pt x="174878" y="2586346"/>
                  <a:pt x="180109" y="2604655"/>
                </a:cubicBezTo>
                <a:cubicBezTo>
                  <a:pt x="191212" y="2643514"/>
                  <a:pt x="200560" y="2664690"/>
                  <a:pt x="221672" y="2701637"/>
                </a:cubicBezTo>
                <a:cubicBezTo>
                  <a:pt x="229933" y="2716094"/>
                  <a:pt x="236379" y="2732798"/>
                  <a:pt x="249381" y="2743200"/>
                </a:cubicBezTo>
                <a:cubicBezTo>
                  <a:pt x="260785" y="2752323"/>
                  <a:pt x="277883" y="2750524"/>
                  <a:pt x="290945" y="2757055"/>
                </a:cubicBezTo>
                <a:cubicBezTo>
                  <a:pt x="422677" y="2822921"/>
                  <a:pt x="201178" y="2740986"/>
                  <a:pt x="415636" y="2812473"/>
                </a:cubicBezTo>
                <a:lnTo>
                  <a:pt x="457200" y="2826328"/>
                </a:lnTo>
                <a:lnTo>
                  <a:pt x="498763" y="2840182"/>
                </a:lnTo>
                <a:lnTo>
                  <a:pt x="1052945" y="2826328"/>
                </a:lnTo>
                <a:cubicBezTo>
                  <a:pt x="1140958" y="2822416"/>
                  <a:pt x="1100919" y="2816195"/>
                  <a:pt x="1163781" y="2784764"/>
                </a:cubicBezTo>
                <a:cubicBezTo>
                  <a:pt x="1176843" y="2778233"/>
                  <a:pt x="1192579" y="2778001"/>
                  <a:pt x="1205345" y="2770909"/>
                </a:cubicBezTo>
                <a:cubicBezTo>
                  <a:pt x="1234456" y="2754736"/>
                  <a:pt x="1288472" y="2715491"/>
                  <a:pt x="1288472" y="2715491"/>
                </a:cubicBezTo>
                <a:cubicBezTo>
                  <a:pt x="1366982" y="2597728"/>
                  <a:pt x="1237670" y="2780148"/>
                  <a:pt x="1399309" y="2618509"/>
                </a:cubicBezTo>
                <a:cubicBezTo>
                  <a:pt x="1413163" y="2604655"/>
                  <a:pt x="1424570" y="2587814"/>
                  <a:pt x="1440872" y="2576946"/>
                </a:cubicBezTo>
                <a:cubicBezTo>
                  <a:pt x="1453023" y="2568845"/>
                  <a:pt x="1469374" y="2569622"/>
                  <a:pt x="1482436" y="2563091"/>
                </a:cubicBezTo>
                <a:cubicBezTo>
                  <a:pt x="1497329" y="2555644"/>
                  <a:pt x="1510145" y="2544618"/>
                  <a:pt x="1524000" y="2535382"/>
                </a:cubicBezTo>
                <a:cubicBezTo>
                  <a:pt x="1595618" y="2427955"/>
                  <a:pt x="1568888" y="2483846"/>
                  <a:pt x="1607127" y="2369128"/>
                </a:cubicBezTo>
                <a:lnTo>
                  <a:pt x="1620981" y="2327564"/>
                </a:lnTo>
                <a:cubicBezTo>
                  <a:pt x="1625599" y="2235200"/>
                  <a:pt x="1627743" y="2142680"/>
                  <a:pt x="1634836" y="2050473"/>
                </a:cubicBezTo>
                <a:cubicBezTo>
                  <a:pt x="1640542" y="1976299"/>
                  <a:pt x="1642941" y="1798735"/>
                  <a:pt x="1690254" y="1704109"/>
                </a:cubicBezTo>
                <a:cubicBezTo>
                  <a:pt x="1699490" y="1685636"/>
                  <a:pt x="1710293" y="1667867"/>
                  <a:pt x="1717963" y="1648691"/>
                </a:cubicBezTo>
                <a:cubicBezTo>
                  <a:pt x="1744464" y="1582438"/>
                  <a:pt x="1755864" y="1524794"/>
                  <a:pt x="1773381" y="1454728"/>
                </a:cubicBezTo>
                <a:lnTo>
                  <a:pt x="1787236" y="1399309"/>
                </a:lnTo>
                <a:cubicBezTo>
                  <a:pt x="1782618" y="1214582"/>
                  <a:pt x="1781586" y="1029730"/>
                  <a:pt x="1773381" y="845128"/>
                </a:cubicBezTo>
                <a:cubicBezTo>
                  <a:pt x="1770246" y="774597"/>
                  <a:pt x="1758550" y="790094"/>
                  <a:pt x="1745672" y="734291"/>
                </a:cubicBezTo>
                <a:cubicBezTo>
                  <a:pt x="1735082" y="688401"/>
                  <a:pt x="1729385" y="641436"/>
                  <a:pt x="1717963" y="595746"/>
                </a:cubicBezTo>
                <a:lnTo>
                  <a:pt x="1690254" y="484909"/>
                </a:lnTo>
                <a:cubicBezTo>
                  <a:pt x="1685636" y="466436"/>
                  <a:pt x="1682422" y="447555"/>
                  <a:pt x="1676400" y="429491"/>
                </a:cubicBezTo>
                <a:cubicBezTo>
                  <a:pt x="1592673" y="178318"/>
                  <a:pt x="1693577" y="492477"/>
                  <a:pt x="1634836" y="277091"/>
                </a:cubicBezTo>
                <a:cubicBezTo>
                  <a:pt x="1627151" y="248912"/>
                  <a:pt x="1631429" y="210165"/>
                  <a:pt x="1607127" y="193964"/>
                </a:cubicBezTo>
                <a:lnTo>
                  <a:pt x="1565563" y="166255"/>
                </a:lnTo>
                <a:cubicBezTo>
                  <a:pt x="1517804" y="182174"/>
                  <a:pt x="1577109" y="175491"/>
                  <a:pt x="1551709" y="166255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5" name="Freeform 34"/>
          <p:cNvSpPr/>
          <p:nvPr/>
        </p:nvSpPr>
        <p:spPr>
          <a:xfrm>
            <a:off x="6581848" y="3999124"/>
            <a:ext cx="2591088" cy="2748040"/>
          </a:xfrm>
          <a:custGeom>
            <a:avLst/>
            <a:gdLst>
              <a:gd name="connsiteX0" fmla="*/ 2092324 w 2591088"/>
              <a:gd name="connsiteY0" fmla="*/ 60258 h 2748040"/>
              <a:gd name="connsiteX1" fmla="*/ 1316469 w 2591088"/>
              <a:gd name="connsiteY1" fmla="*/ 46403 h 2748040"/>
              <a:gd name="connsiteX2" fmla="*/ 1053233 w 2591088"/>
              <a:gd name="connsiteY2" fmla="*/ 60258 h 2748040"/>
              <a:gd name="connsiteX3" fmla="*/ 970106 w 2591088"/>
              <a:gd name="connsiteY3" fmla="*/ 87967 h 2748040"/>
              <a:gd name="connsiteX4" fmla="*/ 900833 w 2591088"/>
              <a:gd name="connsiteY4" fmla="*/ 115676 h 2748040"/>
              <a:gd name="connsiteX5" fmla="*/ 789997 w 2591088"/>
              <a:gd name="connsiteY5" fmla="*/ 143385 h 2748040"/>
              <a:gd name="connsiteX6" fmla="*/ 748433 w 2591088"/>
              <a:gd name="connsiteY6" fmla="*/ 157240 h 2748040"/>
              <a:gd name="connsiteX7" fmla="*/ 665306 w 2591088"/>
              <a:gd name="connsiteY7" fmla="*/ 171094 h 2748040"/>
              <a:gd name="connsiteX8" fmla="*/ 568324 w 2591088"/>
              <a:gd name="connsiteY8" fmla="*/ 198803 h 2748040"/>
              <a:gd name="connsiteX9" fmla="*/ 526760 w 2591088"/>
              <a:gd name="connsiteY9" fmla="*/ 240367 h 2748040"/>
              <a:gd name="connsiteX10" fmla="*/ 429778 w 2591088"/>
              <a:gd name="connsiteY10" fmla="*/ 295785 h 2748040"/>
              <a:gd name="connsiteX11" fmla="*/ 388215 w 2591088"/>
              <a:gd name="connsiteY11" fmla="*/ 337349 h 2748040"/>
              <a:gd name="connsiteX12" fmla="*/ 346651 w 2591088"/>
              <a:gd name="connsiteY12" fmla="*/ 365058 h 2748040"/>
              <a:gd name="connsiteX13" fmla="*/ 318942 w 2591088"/>
              <a:gd name="connsiteY13" fmla="*/ 406621 h 2748040"/>
              <a:gd name="connsiteX14" fmla="*/ 263524 w 2591088"/>
              <a:gd name="connsiteY14" fmla="*/ 420476 h 2748040"/>
              <a:gd name="connsiteX15" fmla="*/ 221960 w 2591088"/>
              <a:gd name="connsiteY15" fmla="*/ 462040 h 2748040"/>
              <a:gd name="connsiteX16" fmla="*/ 166542 w 2591088"/>
              <a:gd name="connsiteY16" fmla="*/ 545167 h 2748040"/>
              <a:gd name="connsiteX17" fmla="*/ 152688 w 2591088"/>
              <a:gd name="connsiteY17" fmla="*/ 586731 h 2748040"/>
              <a:gd name="connsiteX18" fmla="*/ 124978 w 2591088"/>
              <a:gd name="connsiteY18" fmla="*/ 614440 h 2748040"/>
              <a:gd name="connsiteX19" fmla="*/ 83415 w 2591088"/>
              <a:gd name="connsiteY19" fmla="*/ 752985 h 2748040"/>
              <a:gd name="connsiteX20" fmla="*/ 55706 w 2591088"/>
              <a:gd name="connsiteY20" fmla="*/ 794549 h 2748040"/>
              <a:gd name="connsiteX21" fmla="*/ 27997 w 2591088"/>
              <a:gd name="connsiteY21" fmla="*/ 905385 h 2748040"/>
              <a:gd name="connsiteX22" fmla="*/ 288 w 2591088"/>
              <a:gd name="connsiteY22" fmla="*/ 1057785 h 2748040"/>
              <a:gd name="connsiteX23" fmla="*/ 27997 w 2591088"/>
              <a:gd name="connsiteY23" fmla="*/ 1570403 h 2748040"/>
              <a:gd name="connsiteX24" fmla="*/ 55706 w 2591088"/>
              <a:gd name="connsiteY24" fmla="*/ 1653531 h 2748040"/>
              <a:gd name="connsiteX25" fmla="*/ 83415 w 2591088"/>
              <a:gd name="connsiteY25" fmla="*/ 1750512 h 2748040"/>
              <a:gd name="connsiteX26" fmla="*/ 111124 w 2591088"/>
              <a:gd name="connsiteY26" fmla="*/ 1792076 h 2748040"/>
              <a:gd name="connsiteX27" fmla="*/ 152688 w 2591088"/>
              <a:gd name="connsiteY27" fmla="*/ 1875203 h 2748040"/>
              <a:gd name="connsiteX28" fmla="*/ 208106 w 2591088"/>
              <a:gd name="connsiteY28" fmla="*/ 1958331 h 2748040"/>
              <a:gd name="connsiteX29" fmla="*/ 221960 w 2591088"/>
              <a:gd name="connsiteY29" fmla="*/ 1999894 h 2748040"/>
              <a:gd name="connsiteX30" fmla="*/ 235815 w 2591088"/>
              <a:gd name="connsiteY30" fmla="*/ 2055312 h 2748040"/>
              <a:gd name="connsiteX31" fmla="*/ 277378 w 2591088"/>
              <a:gd name="connsiteY31" fmla="*/ 2110731 h 2748040"/>
              <a:gd name="connsiteX32" fmla="*/ 332797 w 2591088"/>
              <a:gd name="connsiteY32" fmla="*/ 2221567 h 2748040"/>
              <a:gd name="connsiteX33" fmla="*/ 388215 w 2591088"/>
              <a:gd name="connsiteY33" fmla="*/ 2304694 h 2748040"/>
              <a:gd name="connsiteX34" fmla="*/ 429778 w 2591088"/>
              <a:gd name="connsiteY34" fmla="*/ 2387821 h 2748040"/>
              <a:gd name="connsiteX35" fmla="*/ 457488 w 2591088"/>
              <a:gd name="connsiteY35" fmla="*/ 2415531 h 2748040"/>
              <a:gd name="connsiteX36" fmla="*/ 540615 w 2591088"/>
              <a:gd name="connsiteY36" fmla="*/ 2512512 h 2748040"/>
              <a:gd name="connsiteX37" fmla="*/ 637597 w 2591088"/>
              <a:gd name="connsiteY37" fmla="*/ 2581785 h 2748040"/>
              <a:gd name="connsiteX38" fmla="*/ 789997 w 2591088"/>
              <a:gd name="connsiteY38" fmla="*/ 2678767 h 2748040"/>
              <a:gd name="connsiteX39" fmla="*/ 831560 w 2591088"/>
              <a:gd name="connsiteY39" fmla="*/ 2720331 h 2748040"/>
              <a:gd name="connsiteX40" fmla="*/ 873124 w 2591088"/>
              <a:gd name="connsiteY40" fmla="*/ 2734185 h 2748040"/>
              <a:gd name="connsiteX41" fmla="*/ 1039378 w 2591088"/>
              <a:gd name="connsiteY41" fmla="*/ 2748040 h 2748040"/>
              <a:gd name="connsiteX42" fmla="*/ 1551997 w 2591088"/>
              <a:gd name="connsiteY42" fmla="*/ 2734185 h 2748040"/>
              <a:gd name="connsiteX43" fmla="*/ 1635124 w 2591088"/>
              <a:gd name="connsiteY43" fmla="*/ 2706476 h 2748040"/>
              <a:gd name="connsiteX44" fmla="*/ 1718251 w 2591088"/>
              <a:gd name="connsiteY44" fmla="*/ 2678767 h 2748040"/>
              <a:gd name="connsiteX45" fmla="*/ 1759815 w 2591088"/>
              <a:gd name="connsiteY45" fmla="*/ 2664912 h 2748040"/>
              <a:gd name="connsiteX46" fmla="*/ 1884506 w 2591088"/>
              <a:gd name="connsiteY46" fmla="*/ 2595640 h 2748040"/>
              <a:gd name="connsiteX47" fmla="*/ 1926069 w 2591088"/>
              <a:gd name="connsiteY47" fmla="*/ 2554076 h 2748040"/>
              <a:gd name="connsiteX48" fmla="*/ 2009197 w 2591088"/>
              <a:gd name="connsiteY48" fmla="*/ 2526367 h 2748040"/>
              <a:gd name="connsiteX49" fmla="*/ 2106178 w 2591088"/>
              <a:gd name="connsiteY49" fmla="*/ 2401676 h 2748040"/>
              <a:gd name="connsiteX50" fmla="*/ 2161597 w 2591088"/>
              <a:gd name="connsiteY50" fmla="*/ 2318549 h 2748040"/>
              <a:gd name="connsiteX51" fmla="*/ 2189306 w 2591088"/>
              <a:gd name="connsiteY51" fmla="*/ 2263131 h 2748040"/>
              <a:gd name="connsiteX52" fmla="*/ 2258578 w 2591088"/>
              <a:gd name="connsiteY52" fmla="*/ 2166149 h 2748040"/>
              <a:gd name="connsiteX53" fmla="*/ 2272433 w 2591088"/>
              <a:gd name="connsiteY53" fmla="*/ 2124585 h 2748040"/>
              <a:gd name="connsiteX54" fmla="*/ 2286288 w 2591088"/>
              <a:gd name="connsiteY54" fmla="*/ 2069167 h 2748040"/>
              <a:gd name="connsiteX55" fmla="*/ 2313997 w 2591088"/>
              <a:gd name="connsiteY55" fmla="*/ 1986040 h 2748040"/>
              <a:gd name="connsiteX56" fmla="*/ 2327851 w 2591088"/>
              <a:gd name="connsiteY56" fmla="*/ 1875203 h 2748040"/>
              <a:gd name="connsiteX57" fmla="*/ 2341706 w 2591088"/>
              <a:gd name="connsiteY57" fmla="*/ 1736658 h 2748040"/>
              <a:gd name="connsiteX58" fmla="*/ 2355560 w 2591088"/>
              <a:gd name="connsiteY58" fmla="*/ 1695094 h 2748040"/>
              <a:gd name="connsiteX59" fmla="*/ 2369415 w 2591088"/>
              <a:gd name="connsiteY59" fmla="*/ 1639676 h 2748040"/>
              <a:gd name="connsiteX60" fmla="*/ 2397124 w 2591088"/>
              <a:gd name="connsiteY60" fmla="*/ 1598112 h 2748040"/>
              <a:gd name="connsiteX61" fmla="*/ 2410978 w 2591088"/>
              <a:gd name="connsiteY61" fmla="*/ 1501131 h 2748040"/>
              <a:gd name="connsiteX62" fmla="*/ 2452542 w 2591088"/>
              <a:gd name="connsiteY62" fmla="*/ 1459567 h 2748040"/>
              <a:gd name="connsiteX63" fmla="*/ 2466397 w 2591088"/>
              <a:gd name="connsiteY63" fmla="*/ 1376440 h 2748040"/>
              <a:gd name="connsiteX64" fmla="*/ 2507960 w 2591088"/>
              <a:gd name="connsiteY64" fmla="*/ 1307167 h 2748040"/>
              <a:gd name="connsiteX65" fmla="*/ 2521815 w 2591088"/>
              <a:gd name="connsiteY65" fmla="*/ 1237894 h 2748040"/>
              <a:gd name="connsiteX66" fmla="*/ 2549524 w 2591088"/>
              <a:gd name="connsiteY66" fmla="*/ 1154767 h 2748040"/>
              <a:gd name="connsiteX67" fmla="*/ 2563378 w 2591088"/>
              <a:gd name="connsiteY67" fmla="*/ 1113203 h 2748040"/>
              <a:gd name="connsiteX68" fmla="*/ 2591088 w 2591088"/>
              <a:gd name="connsiteY68" fmla="*/ 960803 h 2748040"/>
              <a:gd name="connsiteX69" fmla="*/ 2563378 w 2591088"/>
              <a:gd name="connsiteY69" fmla="*/ 545167 h 2748040"/>
              <a:gd name="connsiteX70" fmla="*/ 2535669 w 2591088"/>
              <a:gd name="connsiteY70" fmla="*/ 462040 h 2748040"/>
              <a:gd name="connsiteX71" fmla="*/ 2480251 w 2591088"/>
              <a:gd name="connsiteY71" fmla="*/ 365058 h 2748040"/>
              <a:gd name="connsiteX72" fmla="*/ 2466397 w 2591088"/>
              <a:gd name="connsiteY72" fmla="*/ 323494 h 2748040"/>
              <a:gd name="connsiteX73" fmla="*/ 2410978 w 2591088"/>
              <a:gd name="connsiteY73" fmla="*/ 240367 h 2748040"/>
              <a:gd name="connsiteX74" fmla="*/ 2383269 w 2591088"/>
              <a:gd name="connsiteY74" fmla="*/ 198803 h 2748040"/>
              <a:gd name="connsiteX75" fmla="*/ 2355560 w 2591088"/>
              <a:gd name="connsiteY75" fmla="*/ 157240 h 2748040"/>
              <a:gd name="connsiteX76" fmla="*/ 2313997 w 2591088"/>
              <a:gd name="connsiteY76" fmla="*/ 129531 h 2748040"/>
              <a:gd name="connsiteX77" fmla="*/ 2258578 w 2591088"/>
              <a:gd name="connsiteY77" fmla="*/ 74112 h 2748040"/>
              <a:gd name="connsiteX78" fmla="*/ 2230869 w 2591088"/>
              <a:gd name="connsiteY78" fmla="*/ 32549 h 2748040"/>
              <a:gd name="connsiteX79" fmla="*/ 2189306 w 2591088"/>
              <a:gd name="connsiteY79" fmla="*/ 4840 h 2748040"/>
              <a:gd name="connsiteX80" fmla="*/ 2092324 w 2591088"/>
              <a:gd name="connsiteY80" fmla="*/ 18694 h 2748040"/>
              <a:gd name="connsiteX81" fmla="*/ 2064615 w 2591088"/>
              <a:gd name="connsiteY81" fmla="*/ 60258 h 2748040"/>
              <a:gd name="connsiteX82" fmla="*/ 2023051 w 2591088"/>
              <a:gd name="connsiteY82" fmla="*/ 74112 h 2748040"/>
              <a:gd name="connsiteX83" fmla="*/ 1912215 w 2591088"/>
              <a:gd name="connsiteY83" fmla="*/ 60258 h 2748040"/>
              <a:gd name="connsiteX84" fmla="*/ 1870651 w 2591088"/>
              <a:gd name="connsiteY84" fmla="*/ 18694 h 2748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</a:cxnLst>
            <a:rect l="l" t="t" r="r" b="b"/>
            <a:pathLst>
              <a:path w="2591088" h="2748040">
                <a:moveTo>
                  <a:pt x="2092324" y="60258"/>
                </a:moveTo>
                <a:cubicBezTo>
                  <a:pt x="1805942" y="-54294"/>
                  <a:pt x="2032616" y="25942"/>
                  <a:pt x="1316469" y="46403"/>
                </a:cubicBezTo>
                <a:cubicBezTo>
                  <a:pt x="1228638" y="48912"/>
                  <a:pt x="1140978" y="55640"/>
                  <a:pt x="1053233" y="60258"/>
                </a:cubicBezTo>
                <a:cubicBezTo>
                  <a:pt x="1025524" y="69494"/>
                  <a:pt x="997225" y="77120"/>
                  <a:pt x="970106" y="87967"/>
                </a:cubicBezTo>
                <a:cubicBezTo>
                  <a:pt x="947015" y="97203"/>
                  <a:pt x="924603" y="108362"/>
                  <a:pt x="900833" y="115676"/>
                </a:cubicBezTo>
                <a:cubicBezTo>
                  <a:pt x="864435" y="126875"/>
                  <a:pt x="826125" y="131342"/>
                  <a:pt x="789997" y="143385"/>
                </a:cubicBezTo>
                <a:cubicBezTo>
                  <a:pt x="776142" y="148003"/>
                  <a:pt x="762689" y="154072"/>
                  <a:pt x="748433" y="157240"/>
                </a:cubicBezTo>
                <a:cubicBezTo>
                  <a:pt x="721011" y="163334"/>
                  <a:pt x="692852" y="165585"/>
                  <a:pt x="665306" y="171094"/>
                </a:cubicBezTo>
                <a:cubicBezTo>
                  <a:pt x="621823" y="179791"/>
                  <a:pt x="607932" y="185601"/>
                  <a:pt x="568324" y="198803"/>
                </a:cubicBezTo>
                <a:cubicBezTo>
                  <a:pt x="554469" y="212658"/>
                  <a:pt x="541812" y="227824"/>
                  <a:pt x="526760" y="240367"/>
                </a:cubicBezTo>
                <a:cubicBezTo>
                  <a:pt x="497385" y="264847"/>
                  <a:pt x="463658" y="278845"/>
                  <a:pt x="429778" y="295785"/>
                </a:cubicBezTo>
                <a:cubicBezTo>
                  <a:pt x="415924" y="309640"/>
                  <a:pt x="403267" y="324806"/>
                  <a:pt x="388215" y="337349"/>
                </a:cubicBezTo>
                <a:cubicBezTo>
                  <a:pt x="375423" y="348009"/>
                  <a:pt x="358425" y="353284"/>
                  <a:pt x="346651" y="365058"/>
                </a:cubicBezTo>
                <a:cubicBezTo>
                  <a:pt x="334877" y="376832"/>
                  <a:pt x="332796" y="397385"/>
                  <a:pt x="318942" y="406621"/>
                </a:cubicBezTo>
                <a:cubicBezTo>
                  <a:pt x="303099" y="417183"/>
                  <a:pt x="281997" y="415858"/>
                  <a:pt x="263524" y="420476"/>
                </a:cubicBezTo>
                <a:cubicBezTo>
                  <a:pt x="249669" y="434331"/>
                  <a:pt x="233989" y="446574"/>
                  <a:pt x="221960" y="462040"/>
                </a:cubicBezTo>
                <a:cubicBezTo>
                  <a:pt x="201514" y="488327"/>
                  <a:pt x="166542" y="545167"/>
                  <a:pt x="166542" y="545167"/>
                </a:cubicBezTo>
                <a:cubicBezTo>
                  <a:pt x="161924" y="559022"/>
                  <a:pt x="160202" y="574208"/>
                  <a:pt x="152688" y="586731"/>
                </a:cubicBezTo>
                <a:cubicBezTo>
                  <a:pt x="145967" y="597932"/>
                  <a:pt x="130820" y="602757"/>
                  <a:pt x="124978" y="614440"/>
                </a:cubicBezTo>
                <a:cubicBezTo>
                  <a:pt x="31861" y="800671"/>
                  <a:pt x="143068" y="613792"/>
                  <a:pt x="83415" y="752985"/>
                </a:cubicBezTo>
                <a:cubicBezTo>
                  <a:pt x="76856" y="768290"/>
                  <a:pt x="64942" y="780694"/>
                  <a:pt x="55706" y="794549"/>
                </a:cubicBezTo>
                <a:cubicBezTo>
                  <a:pt x="46470" y="831494"/>
                  <a:pt x="34258" y="867821"/>
                  <a:pt x="27997" y="905385"/>
                </a:cubicBezTo>
                <a:cubicBezTo>
                  <a:pt x="10271" y="1011740"/>
                  <a:pt x="19651" y="960966"/>
                  <a:pt x="288" y="1057785"/>
                </a:cubicBezTo>
                <a:cubicBezTo>
                  <a:pt x="922" y="1077438"/>
                  <a:pt x="-6637" y="1431869"/>
                  <a:pt x="27997" y="1570403"/>
                </a:cubicBezTo>
                <a:cubicBezTo>
                  <a:pt x="35081" y="1598739"/>
                  <a:pt x="48622" y="1625195"/>
                  <a:pt x="55706" y="1653531"/>
                </a:cubicBezTo>
                <a:cubicBezTo>
                  <a:pt x="60146" y="1671293"/>
                  <a:pt x="73475" y="1730632"/>
                  <a:pt x="83415" y="1750512"/>
                </a:cubicBezTo>
                <a:cubicBezTo>
                  <a:pt x="90862" y="1765405"/>
                  <a:pt x="101888" y="1778221"/>
                  <a:pt x="111124" y="1792076"/>
                </a:cubicBezTo>
                <a:cubicBezTo>
                  <a:pt x="145946" y="1896548"/>
                  <a:pt x="98973" y="1767773"/>
                  <a:pt x="152688" y="1875203"/>
                </a:cubicBezTo>
                <a:cubicBezTo>
                  <a:pt x="192791" y="1955409"/>
                  <a:pt x="129311" y="1879536"/>
                  <a:pt x="208106" y="1958331"/>
                </a:cubicBezTo>
                <a:cubicBezTo>
                  <a:pt x="212724" y="1972185"/>
                  <a:pt x="217948" y="1985852"/>
                  <a:pt x="221960" y="1999894"/>
                </a:cubicBezTo>
                <a:cubicBezTo>
                  <a:pt x="227191" y="2018203"/>
                  <a:pt x="227300" y="2038281"/>
                  <a:pt x="235815" y="2055312"/>
                </a:cubicBezTo>
                <a:cubicBezTo>
                  <a:pt x="246142" y="2075965"/>
                  <a:pt x="265743" y="2090785"/>
                  <a:pt x="277378" y="2110731"/>
                </a:cubicBezTo>
                <a:cubicBezTo>
                  <a:pt x="298191" y="2146411"/>
                  <a:pt x="309884" y="2187198"/>
                  <a:pt x="332797" y="2221567"/>
                </a:cubicBezTo>
                <a:lnTo>
                  <a:pt x="388215" y="2304694"/>
                </a:lnTo>
                <a:cubicBezTo>
                  <a:pt x="402848" y="2348595"/>
                  <a:pt x="399083" y="2349453"/>
                  <a:pt x="429778" y="2387821"/>
                </a:cubicBezTo>
                <a:cubicBezTo>
                  <a:pt x="437938" y="2398021"/>
                  <a:pt x="449328" y="2405331"/>
                  <a:pt x="457488" y="2415531"/>
                </a:cubicBezTo>
                <a:cubicBezTo>
                  <a:pt x="513547" y="2485604"/>
                  <a:pt x="451679" y="2434693"/>
                  <a:pt x="540615" y="2512512"/>
                </a:cubicBezTo>
                <a:cubicBezTo>
                  <a:pt x="585774" y="2552026"/>
                  <a:pt x="593824" y="2549950"/>
                  <a:pt x="637597" y="2581785"/>
                </a:cubicBezTo>
                <a:cubicBezTo>
                  <a:pt x="767186" y="2676031"/>
                  <a:pt x="702386" y="2649563"/>
                  <a:pt x="789997" y="2678767"/>
                </a:cubicBezTo>
                <a:cubicBezTo>
                  <a:pt x="803851" y="2692622"/>
                  <a:pt x="815257" y="2709463"/>
                  <a:pt x="831560" y="2720331"/>
                </a:cubicBezTo>
                <a:cubicBezTo>
                  <a:pt x="843711" y="2728432"/>
                  <a:pt x="858648" y="2732255"/>
                  <a:pt x="873124" y="2734185"/>
                </a:cubicBezTo>
                <a:cubicBezTo>
                  <a:pt x="928246" y="2741535"/>
                  <a:pt x="983960" y="2743422"/>
                  <a:pt x="1039378" y="2748040"/>
                </a:cubicBezTo>
                <a:cubicBezTo>
                  <a:pt x="1210251" y="2743422"/>
                  <a:pt x="1381476" y="2746082"/>
                  <a:pt x="1551997" y="2734185"/>
                </a:cubicBezTo>
                <a:cubicBezTo>
                  <a:pt x="1581134" y="2732152"/>
                  <a:pt x="1607415" y="2715712"/>
                  <a:pt x="1635124" y="2706476"/>
                </a:cubicBezTo>
                <a:lnTo>
                  <a:pt x="1718251" y="2678767"/>
                </a:lnTo>
                <a:cubicBezTo>
                  <a:pt x="1732106" y="2674149"/>
                  <a:pt x="1747664" y="2673013"/>
                  <a:pt x="1759815" y="2664912"/>
                </a:cubicBezTo>
                <a:cubicBezTo>
                  <a:pt x="1855093" y="2601393"/>
                  <a:pt x="1811349" y="2620025"/>
                  <a:pt x="1884506" y="2595640"/>
                </a:cubicBezTo>
                <a:cubicBezTo>
                  <a:pt x="1898360" y="2581785"/>
                  <a:pt x="1908941" y="2563591"/>
                  <a:pt x="1926069" y="2554076"/>
                </a:cubicBezTo>
                <a:cubicBezTo>
                  <a:pt x="1951602" y="2539891"/>
                  <a:pt x="2009197" y="2526367"/>
                  <a:pt x="2009197" y="2526367"/>
                </a:cubicBezTo>
                <a:cubicBezTo>
                  <a:pt x="2074309" y="2461254"/>
                  <a:pt x="2039890" y="2501107"/>
                  <a:pt x="2106178" y="2401676"/>
                </a:cubicBezTo>
                <a:cubicBezTo>
                  <a:pt x="2106179" y="2401674"/>
                  <a:pt x="2161596" y="2318552"/>
                  <a:pt x="2161597" y="2318549"/>
                </a:cubicBezTo>
                <a:cubicBezTo>
                  <a:pt x="2170833" y="2300076"/>
                  <a:pt x="2179059" y="2281063"/>
                  <a:pt x="2189306" y="2263131"/>
                </a:cubicBezTo>
                <a:cubicBezTo>
                  <a:pt x="2205513" y="2234768"/>
                  <a:pt x="2240736" y="2189939"/>
                  <a:pt x="2258578" y="2166149"/>
                </a:cubicBezTo>
                <a:cubicBezTo>
                  <a:pt x="2263196" y="2152294"/>
                  <a:pt x="2268421" y="2138627"/>
                  <a:pt x="2272433" y="2124585"/>
                </a:cubicBezTo>
                <a:cubicBezTo>
                  <a:pt x="2277664" y="2106276"/>
                  <a:pt x="2280816" y="2087405"/>
                  <a:pt x="2286288" y="2069167"/>
                </a:cubicBezTo>
                <a:cubicBezTo>
                  <a:pt x="2294681" y="2041191"/>
                  <a:pt x="2313997" y="1986040"/>
                  <a:pt x="2313997" y="1986040"/>
                </a:cubicBezTo>
                <a:cubicBezTo>
                  <a:pt x="2318615" y="1949094"/>
                  <a:pt x="2323739" y="1912208"/>
                  <a:pt x="2327851" y="1875203"/>
                </a:cubicBezTo>
                <a:cubicBezTo>
                  <a:pt x="2332976" y="1829075"/>
                  <a:pt x="2334649" y="1782530"/>
                  <a:pt x="2341706" y="1736658"/>
                </a:cubicBezTo>
                <a:cubicBezTo>
                  <a:pt x="2343927" y="1722224"/>
                  <a:pt x="2351548" y="1709136"/>
                  <a:pt x="2355560" y="1695094"/>
                </a:cubicBezTo>
                <a:cubicBezTo>
                  <a:pt x="2360791" y="1676785"/>
                  <a:pt x="2361914" y="1657178"/>
                  <a:pt x="2369415" y="1639676"/>
                </a:cubicBezTo>
                <a:cubicBezTo>
                  <a:pt x="2375974" y="1624371"/>
                  <a:pt x="2387888" y="1611967"/>
                  <a:pt x="2397124" y="1598112"/>
                </a:cubicBezTo>
                <a:cubicBezTo>
                  <a:pt x="2401742" y="1565785"/>
                  <a:pt x="2398850" y="1531451"/>
                  <a:pt x="2410978" y="1501131"/>
                </a:cubicBezTo>
                <a:cubicBezTo>
                  <a:pt x="2418255" y="1482939"/>
                  <a:pt x="2444584" y="1477472"/>
                  <a:pt x="2452542" y="1459567"/>
                </a:cubicBezTo>
                <a:cubicBezTo>
                  <a:pt x="2463951" y="1433897"/>
                  <a:pt x="2456797" y="1402840"/>
                  <a:pt x="2466397" y="1376440"/>
                </a:cubicBezTo>
                <a:cubicBezTo>
                  <a:pt x="2475600" y="1351133"/>
                  <a:pt x="2494106" y="1330258"/>
                  <a:pt x="2507960" y="1307167"/>
                </a:cubicBezTo>
                <a:cubicBezTo>
                  <a:pt x="2512578" y="1284076"/>
                  <a:pt x="2515619" y="1260613"/>
                  <a:pt x="2521815" y="1237894"/>
                </a:cubicBezTo>
                <a:cubicBezTo>
                  <a:pt x="2529500" y="1209715"/>
                  <a:pt x="2540288" y="1182476"/>
                  <a:pt x="2549524" y="1154767"/>
                </a:cubicBezTo>
                <a:cubicBezTo>
                  <a:pt x="2554142" y="1140912"/>
                  <a:pt x="2559836" y="1127371"/>
                  <a:pt x="2563378" y="1113203"/>
                </a:cubicBezTo>
                <a:cubicBezTo>
                  <a:pt x="2585153" y="1026105"/>
                  <a:pt x="2574540" y="1076635"/>
                  <a:pt x="2591088" y="960803"/>
                </a:cubicBezTo>
                <a:cubicBezTo>
                  <a:pt x="2587490" y="870853"/>
                  <a:pt x="2597612" y="670691"/>
                  <a:pt x="2563378" y="545167"/>
                </a:cubicBezTo>
                <a:cubicBezTo>
                  <a:pt x="2555693" y="516988"/>
                  <a:pt x="2551870" y="486342"/>
                  <a:pt x="2535669" y="462040"/>
                </a:cubicBezTo>
                <a:cubicBezTo>
                  <a:pt x="2507842" y="420300"/>
                  <a:pt x="2501343" y="414274"/>
                  <a:pt x="2480251" y="365058"/>
                </a:cubicBezTo>
                <a:cubicBezTo>
                  <a:pt x="2474498" y="351635"/>
                  <a:pt x="2473489" y="336260"/>
                  <a:pt x="2466397" y="323494"/>
                </a:cubicBezTo>
                <a:cubicBezTo>
                  <a:pt x="2450224" y="294383"/>
                  <a:pt x="2429451" y="268076"/>
                  <a:pt x="2410978" y="240367"/>
                </a:cubicBezTo>
                <a:lnTo>
                  <a:pt x="2383269" y="198803"/>
                </a:lnTo>
                <a:cubicBezTo>
                  <a:pt x="2374033" y="184949"/>
                  <a:pt x="2369414" y="166476"/>
                  <a:pt x="2355560" y="157240"/>
                </a:cubicBezTo>
                <a:cubicBezTo>
                  <a:pt x="2341706" y="148004"/>
                  <a:pt x="2326639" y="140367"/>
                  <a:pt x="2313997" y="129531"/>
                </a:cubicBezTo>
                <a:cubicBezTo>
                  <a:pt x="2294162" y="112529"/>
                  <a:pt x="2273070" y="95849"/>
                  <a:pt x="2258578" y="74112"/>
                </a:cubicBezTo>
                <a:cubicBezTo>
                  <a:pt x="2249342" y="60258"/>
                  <a:pt x="2242643" y="44323"/>
                  <a:pt x="2230869" y="32549"/>
                </a:cubicBezTo>
                <a:cubicBezTo>
                  <a:pt x="2219095" y="20775"/>
                  <a:pt x="2203160" y="14076"/>
                  <a:pt x="2189306" y="4840"/>
                </a:cubicBezTo>
                <a:cubicBezTo>
                  <a:pt x="2156979" y="9458"/>
                  <a:pt x="2122165" y="5431"/>
                  <a:pt x="2092324" y="18694"/>
                </a:cubicBezTo>
                <a:cubicBezTo>
                  <a:pt x="2077108" y="25457"/>
                  <a:pt x="2077617" y="49856"/>
                  <a:pt x="2064615" y="60258"/>
                </a:cubicBezTo>
                <a:cubicBezTo>
                  <a:pt x="2053211" y="69381"/>
                  <a:pt x="2036906" y="69494"/>
                  <a:pt x="2023051" y="74112"/>
                </a:cubicBezTo>
                <a:cubicBezTo>
                  <a:pt x="1986106" y="69494"/>
                  <a:pt x="1947206" y="72982"/>
                  <a:pt x="1912215" y="60258"/>
                </a:cubicBezTo>
                <a:cubicBezTo>
                  <a:pt x="1893801" y="53562"/>
                  <a:pt x="1870651" y="18694"/>
                  <a:pt x="1870651" y="18694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980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101</Words>
  <Application>Microsoft Office PowerPoint</Application>
  <PresentationFormat>Widescreen</PresentationFormat>
  <Paragraphs>52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3</cp:revision>
  <dcterms:created xsi:type="dcterms:W3CDTF">2021-10-26T15:12:51Z</dcterms:created>
  <dcterms:modified xsi:type="dcterms:W3CDTF">2021-10-27T14:20:48Z</dcterms:modified>
</cp:coreProperties>
</file>