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7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71" d="100"/>
          <a:sy n="71" d="100"/>
        </p:scale>
        <p:origin x="70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91689F-BD53-47A2-A9D4-4DFE0EC09F4D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2DEB1A-6E33-466B-AD5B-D254F82DFC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832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vi-VN" sz="1800" b="0" i="0" dirty="0">
                <a:effectLst/>
                <a:latin typeface="inherit"/>
              </a:rPr>
              <a:t>a. Tranh vẽ hoa phượng vĩ.</a:t>
            </a:r>
            <a:endParaRPr lang="vi-VN" b="0" i="0" dirty="0"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1800" b="0" i="0" dirty="0">
                <a:effectLst/>
                <a:latin typeface="inherit"/>
              </a:rPr>
              <a:t>b. Em được biết hoa phượng vĩ có màu đỏ rực như lửa, nở thành từng chùm lớn, chỉ nở vào mùa hè.</a:t>
            </a:r>
            <a:endParaRPr lang="vi-VN" b="0" i="0" dirty="0">
              <a:effectLst/>
              <a:latin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6CA6EE-D120-405B-A31A-77ED0FE27AE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57758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1" dirty="0" err="1">
                <a:effectLst/>
                <a:latin typeface="Arial" panose="020B0604020202020204" pitchFamily="34" charset="0"/>
              </a:rPr>
              <a:t>Xanh</a:t>
            </a:r>
            <a:r>
              <a:rPr lang="en-US" b="0" i="1" dirty="0">
                <a:effectLst/>
                <a:latin typeface="Arial" panose="020B0604020202020204" pitchFamily="34" charset="0"/>
              </a:rPr>
              <a:t>: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canh</a:t>
            </a:r>
            <a:r>
              <a:rPr lang="en-US" b="0" i="0" dirty="0"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cánh</a:t>
            </a:r>
            <a:r>
              <a:rPr lang="en-US" b="0" i="0" dirty="0">
                <a:effectLst/>
                <a:latin typeface="Arial" panose="020B0604020202020204" pitchFamily="34" charset="0"/>
              </a:rPr>
              <a:t>, bánh,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chanh</a:t>
            </a:r>
            <a:r>
              <a:rPr lang="en-US" b="0" i="0" dirty="0"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rảnh</a:t>
            </a:r>
            <a:r>
              <a:rPr lang="en-US" b="0" i="0" dirty="0"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mạnh</a:t>
            </a:r>
            <a:r>
              <a:rPr lang="en-US" b="0" i="0" dirty="0">
                <a:effectLst/>
                <a:latin typeface="Arial" panose="020B0604020202020204" pitchFamily="34" charset="0"/>
              </a:rPr>
              <a:t>…</a:t>
            </a:r>
          </a:p>
          <a:p>
            <a:r>
              <a:rPr lang="en-US" b="0" i="0" dirty="0" err="1">
                <a:effectLst/>
                <a:latin typeface="Arial" panose="020B0604020202020204" pitchFamily="34" charset="0"/>
              </a:rPr>
              <a:t>Lửa</a:t>
            </a:r>
            <a:r>
              <a:rPr lang="en-US" b="0" i="0" dirty="0">
                <a:effectLst/>
                <a:latin typeface="Arial" panose="020B0604020202020204" pitchFamily="34" charset="0"/>
              </a:rPr>
              <a:t>: </a:t>
            </a:r>
            <a:r>
              <a:rPr lang="vi-VN" b="0" i="0" dirty="0">
                <a:effectLst/>
                <a:latin typeface="Arial" panose="020B0604020202020204" pitchFamily="34" charset="0"/>
              </a:rPr>
              <a:t>sửa, mưa, vừa, cưa, chưa, lừa…</a:t>
            </a:r>
            <a:endParaRPr lang="en-US" b="0" i="0" dirty="0">
              <a:effectLst/>
              <a:latin typeface="Arial" panose="020B0604020202020204" pitchFamily="34" charset="0"/>
            </a:endParaRPr>
          </a:p>
          <a:p>
            <a:r>
              <a:rPr lang="en-US" b="0" i="0" dirty="0" err="1">
                <a:effectLst/>
                <a:latin typeface="Arial" panose="020B0604020202020204" pitchFamily="34" charset="0"/>
              </a:rPr>
              <a:t>Cây</a:t>
            </a:r>
            <a:r>
              <a:rPr lang="en-US" b="0" i="0" dirty="0">
                <a:effectLst/>
                <a:latin typeface="Arial" panose="020B0604020202020204" pitchFamily="34" charset="0"/>
              </a:rPr>
              <a:t>: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mây</a:t>
            </a:r>
            <a:r>
              <a:rPr lang="en-US" b="0" i="0" dirty="0"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sấy</a:t>
            </a:r>
            <a:r>
              <a:rPr lang="en-US" b="0" i="0" dirty="0"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tây</a:t>
            </a:r>
            <a:r>
              <a:rPr lang="en-US" b="0" i="0" dirty="0"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vây</a:t>
            </a:r>
            <a:r>
              <a:rPr lang="en-US" b="0" i="0" dirty="0"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rẫy</a:t>
            </a:r>
            <a:r>
              <a:rPr lang="en-US" b="0" i="0" dirty="0"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ngấy</a:t>
            </a:r>
            <a:r>
              <a:rPr lang="en-US" b="0" i="0" dirty="0">
                <a:effectLst/>
                <a:latin typeface="Arial" panose="020B0604020202020204" pitchFamily="34" charset="0"/>
              </a:rPr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6CA6EE-D120-405B-A31A-77ED0FE27AE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06164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1" dirty="0" err="1">
                <a:effectLst/>
                <a:latin typeface="Arial" panose="020B0604020202020204" pitchFamily="34" charset="0"/>
              </a:rPr>
              <a:t>Xanh</a:t>
            </a:r>
            <a:r>
              <a:rPr lang="en-US" b="0" i="1" dirty="0">
                <a:effectLst/>
                <a:latin typeface="Arial" panose="020B0604020202020204" pitchFamily="34" charset="0"/>
              </a:rPr>
              <a:t>: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canh</a:t>
            </a:r>
            <a:r>
              <a:rPr lang="en-US" b="0" i="0" dirty="0"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cánh</a:t>
            </a:r>
            <a:r>
              <a:rPr lang="en-US" b="0" i="0" dirty="0">
                <a:effectLst/>
                <a:latin typeface="Arial" panose="020B0604020202020204" pitchFamily="34" charset="0"/>
              </a:rPr>
              <a:t>, bánh,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chanh</a:t>
            </a:r>
            <a:r>
              <a:rPr lang="en-US" b="0" i="0" dirty="0"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rảnh</a:t>
            </a:r>
            <a:r>
              <a:rPr lang="en-US" b="0" i="0" dirty="0"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mạnh</a:t>
            </a:r>
            <a:r>
              <a:rPr lang="en-US" b="0" i="0" dirty="0">
                <a:effectLst/>
                <a:latin typeface="Arial" panose="020B0604020202020204" pitchFamily="34" charset="0"/>
              </a:rPr>
              <a:t>…</a:t>
            </a:r>
          </a:p>
          <a:p>
            <a:r>
              <a:rPr lang="en-US" b="0" i="0" dirty="0" err="1">
                <a:effectLst/>
                <a:latin typeface="Arial" panose="020B0604020202020204" pitchFamily="34" charset="0"/>
              </a:rPr>
              <a:t>Lửa</a:t>
            </a:r>
            <a:r>
              <a:rPr lang="en-US" b="0" i="0" dirty="0">
                <a:effectLst/>
                <a:latin typeface="Arial" panose="020B0604020202020204" pitchFamily="34" charset="0"/>
              </a:rPr>
              <a:t>: </a:t>
            </a:r>
            <a:r>
              <a:rPr lang="vi-VN" b="0" i="0" dirty="0">
                <a:effectLst/>
                <a:latin typeface="Arial" panose="020B0604020202020204" pitchFamily="34" charset="0"/>
              </a:rPr>
              <a:t>sửa, mưa, vừa, cưa, chưa, lừa…</a:t>
            </a:r>
            <a:endParaRPr lang="en-US" b="0" i="0" dirty="0">
              <a:effectLst/>
              <a:latin typeface="Arial" panose="020B0604020202020204" pitchFamily="34" charset="0"/>
            </a:endParaRPr>
          </a:p>
          <a:p>
            <a:r>
              <a:rPr lang="en-US" b="0" i="0" dirty="0" err="1">
                <a:effectLst/>
                <a:latin typeface="Arial" panose="020B0604020202020204" pitchFamily="34" charset="0"/>
              </a:rPr>
              <a:t>Cây</a:t>
            </a:r>
            <a:r>
              <a:rPr lang="en-US" b="0" i="0" dirty="0">
                <a:effectLst/>
                <a:latin typeface="Arial" panose="020B0604020202020204" pitchFamily="34" charset="0"/>
              </a:rPr>
              <a:t>: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mây</a:t>
            </a:r>
            <a:r>
              <a:rPr lang="en-US" b="0" i="0" dirty="0"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sấy</a:t>
            </a:r>
            <a:r>
              <a:rPr lang="en-US" b="0" i="0" dirty="0"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tây</a:t>
            </a:r>
            <a:r>
              <a:rPr lang="en-US" b="0" i="0" dirty="0"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vây</a:t>
            </a:r>
            <a:r>
              <a:rPr lang="en-US" b="0" i="0" dirty="0"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rẫy</a:t>
            </a:r>
            <a:r>
              <a:rPr lang="en-US" b="0" i="0" dirty="0"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ngấy</a:t>
            </a:r>
            <a:r>
              <a:rPr lang="en-US" b="0" i="0" dirty="0">
                <a:effectLst/>
                <a:latin typeface="Arial" panose="020B0604020202020204" pitchFamily="34" charset="0"/>
              </a:rPr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6CA6EE-D120-405B-A31A-77ED0FE27AE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61140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6CA6EE-D120-405B-A31A-77ED0FE27AE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12600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1800" b="0" i="0" u="none" strike="noStrike" dirty="0">
                <a:solidFill>
                  <a:srgbClr val="231F20"/>
                </a:solidFill>
                <a:effectLst/>
                <a:latin typeface="Times New Roman" panose="02020603050405020304" pitchFamily="18" charset="0"/>
              </a:rPr>
              <a:t> </a:t>
            </a:r>
            <a:r>
              <a:rPr lang="en-US" sz="1800" b="0" i="0" u="none" strike="noStrike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</a:rPr>
              <a:t>Hình</a:t>
            </a:r>
            <a:r>
              <a:rPr lang="en-US" sz="1800" b="0" i="0" u="none" strike="noStrike" dirty="0">
                <a:solidFill>
                  <a:srgbClr val="231F20"/>
                </a:solidFill>
                <a:effectLst/>
                <a:latin typeface="Times New Roman" panose="02020603050405020304" pitchFamily="18" charset="0"/>
              </a:rPr>
              <a:t> 1: </a:t>
            </a:r>
            <a:r>
              <a:rPr lang="en-US" sz="1800" b="0" i="0" u="none" strike="noStrike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</a:rPr>
              <a:t>Hoa</a:t>
            </a:r>
            <a:r>
              <a:rPr lang="en-US" sz="1800" b="0" i="0" u="none" strike="noStrike" dirty="0">
                <a:solidFill>
                  <a:srgbClr val="231F2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1800" b="0" i="0" u="none" strike="noStrike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</a:rPr>
              <a:t>tử</a:t>
            </a:r>
            <a:r>
              <a:rPr lang="en-US" sz="1800" b="0" i="0" u="none" strike="noStrike" dirty="0">
                <a:solidFill>
                  <a:srgbClr val="231F2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1800" b="0" i="0" u="none" strike="noStrike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</a:rPr>
              <a:t>đinh</a:t>
            </a:r>
            <a:r>
              <a:rPr lang="en-US" sz="1800" b="0" i="0" u="none" strike="noStrike" dirty="0">
                <a:solidFill>
                  <a:srgbClr val="231F2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1800" b="0" i="0" u="none" strike="noStrike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</a:rPr>
              <a:t>hương</a:t>
            </a:r>
            <a:endParaRPr lang="en-US" sz="1800" b="0" i="0" u="none" strike="noStrike" dirty="0">
              <a:solidFill>
                <a:srgbClr val="231F20"/>
              </a:solidFill>
              <a:effectLst/>
              <a:latin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i="0" u="none" strike="noStrike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</a:rPr>
              <a:t>Hình</a:t>
            </a:r>
            <a:r>
              <a:rPr lang="en-US" sz="1800" b="0" i="0" u="none" strike="noStrike" dirty="0">
                <a:solidFill>
                  <a:srgbClr val="231F20"/>
                </a:solidFill>
                <a:effectLst/>
                <a:latin typeface="Times New Roman" panose="02020603050405020304" pitchFamily="18" charset="0"/>
              </a:rPr>
              <a:t> 2: </a:t>
            </a:r>
            <a:r>
              <a:rPr lang="en-US" sz="1800" b="0" i="0" u="none" strike="noStrike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</a:rPr>
              <a:t>Hoa</a:t>
            </a:r>
            <a:r>
              <a:rPr lang="en-US" sz="1800" b="0" i="0" u="none" strike="noStrike" dirty="0">
                <a:solidFill>
                  <a:srgbClr val="231F2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1800" b="0" i="0" u="none" strike="noStrike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</a:rPr>
              <a:t>mai</a:t>
            </a:r>
            <a:endParaRPr lang="en-US" sz="1800" b="0" i="0" u="none" strike="noStrike" dirty="0">
              <a:solidFill>
                <a:srgbClr val="231F20"/>
              </a:solidFill>
              <a:effectLst/>
              <a:latin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i="0" u="none" strike="noStrike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</a:rPr>
              <a:t>Hình</a:t>
            </a:r>
            <a:r>
              <a:rPr lang="en-US" sz="1800" b="0" i="0" u="none" strike="noStrike" dirty="0">
                <a:solidFill>
                  <a:srgbClr val="231F20"/>
                </a:solidFill>
                <a:effectLst/>
                <a:latin typeface="Times New Roman" panose="02020603050405020304" pitchFamily="18" charset="0"/>
              </a:rPr>
              <a:t> 3: </a:t>
            </a:r>
            <a:r>
              <a:rPr lang="en-US" sz="1800" b="0" i="0" u="none" strike="noStrike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</a:rPr>
              <a:t>Hoa</a:t>
            </a:r>
            <a:r>
              <a:rPr lang="en-US" sz="1800" b="0" i="0" u="none" strike="noStrike" dirty="0">
                <a:solidFill>
                  <a:srgbClr val="231F2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1800" b="0" i="0" u="none" strike="noStrike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</a:rPr>
              <a:t>mặt</a:t>
            </a:r>
            <a:r>
              <a:rPr lang="en-US" sz="1800" b="0" i="0" u="none" strike="noStrike" dirty="0">
                <a:solidFill>
                  <a:srgbClr val="231F2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1800" b="0" i="0" u="none" strike="noStrike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</a:rPr>
              <a:t>trời</a:t>
            </a:r>
            <a:endParaRPr lang="en-US" sz="1800" b="0" i="0" u="none" strike="noStrike" dirty="0">
              <a:solidFill>
                <a:srgbClr val="231F20"/>
              </a:solidFill>
              <a:effectLst/>
              <a:latin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i="0" u="none" strike="noStrike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</a:rPr>
              <a:t>Hình</a:t>
            </a:r>
            <a:r>
              <a:rPr lang="en-US" sz="1800" b="0" i="0" u="none" strike="noStrike" dirty="0">
                <a:solidFill>
                  <a:srgbClr val="231F20"/>
                </a:solidFill>
                <a:effectLst/>
                <a:latin typeface="Times New Roman" panose="02020603050405020304" pitchFamily="18" charset="0"/>
              </a:rPr>
              <a:t> 4: </a:t>
            </a:r>
            <a:r>
              <a:rPr lang="en-US" sz="1800" b="0" i="0" u="none" strike="noStrike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</a:rPr>
              <a:t>Hoa</a:t>
            </a:r>
            <a:r>
              <a:rPr lang="en-US" sz="1800" b="0" i="0" u="none" strike="noStrike" dirty="0">
                <a:solidFill>
                  <a:srgbClr val="231F2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1800" b="0" i="0" u="none" strike="noStrike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</a:rPr>
              <a:t>hồng</a:t>
            </a:r>
            <a:endParaRPr lang="en-US" sz="1800" b="0" i="0" u="none" strike="noStrike" dirty="0">
              <a:solidFill>
                <a:srgbClr val="231F20"/>
              </a:solidFill>
              <a:effectLst/>
              <a:latin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1800" b="0" i="1" u="none" strike="noStrike" dirty="0">
                <a:solidFill>
                  <a:srgbClr val="231F20"/>
                </a:solidFill>
                <a:effectLst/>
                <a:latin typeface="Times New Roman" panose="02020603050405020304" pitchFamily="18" charset="0"/>
              </a:rPr>
              <a:t>Tên loài hoa em định vẽ là gì? Em thường thấy hoa được trồng ở đâu? Loài hoa ấy có màu gì? Hoa có mấy cánh? Hoa nở từng bông hay chùm?</a:t>
            </a:r>
            <a:endParaRPr lang="vi-VN" sz="1800" b="0" i="0" u="none" strike="noStrike" dirty="0">
              <a:solidFill>
                <a:srgbClr val="231F2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6CA6EE-D120-405B-A31A-77ED0FE27AE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41938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alphaModFix amt="6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FA4F54B-5872-4E1F-8A44-406D5D0515D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959625" y="2853949"/>
            <a:ext cx="8852159" cy="2011854"/>
          </a:xfrm>
          <a:prstGeom prst="rect">
            <a:avLst/>
          </a:prstGeom>
        </p:spPr>
      </p:pic>
      <p:sp>
        <p:nvSpPr>
          <p:cNvPr id="17" name="60">
            <a:extLst>
              <a:ext uri="{FF2B5EF4-FFF2-40B4-BE49-F238E27FC236}">
                <a16:creationId xmlns:a16="http://schemas.microsoft.com/office/drawing/2014/main" id="{B869F691-F7B6-474B-8E88-B60452543710}"/>
              </a:ext>
            </a:extLst>
          </p:cNvPr>
          <p:cNvSpPr/>
          <p:nvPr userDrawn="1"/>
        </p:nvSpPr>
        <p:spPr>
          <a:xfrm>
            <a:off x="0" y="0"/>
            <a:ext cx="12192000" cy="2853949"/>
          </a:xfrm>
          <a:custGeom>
            <a:avLst/>
            <a:gdLst>
              <a:gd name="connsiteX0" fmla="*/ 0 w 12587678"/>
              <a:gd name="connsiteY0" fmla="*/ 0 h 2853949"/>
              <a:gd name="connsiteX1" fmla="*/ 12586523 w 12587678"/>
              <a:gd name="connsiteY1" fmla="*/ 0 h 2853949"/>
              <a:gd name="connsiteX2" fmla="*/ 12587678 w 12587678"/>
              <a:gd name="connsiteY2" fmla="*/ 15270 h 2853949"/>
              <a:gd name="connsiteX3" fmla="*/ 11524550 w 12587678"/>
              <a:gd name="connsiteY3" fmla="*/ 1078397 h 2853949"/>
              <a:gd name="connsiteX4" fmla="*/ 11246151 w 12587678"/>
              <a:gd name="connsiteY4" fmla="*/ 1041573 h 2853949"/>
              <a:gd name="connsiteX5" fmla="*/ 11172395 w 12587678"/>
              <a:gd name="connsiteY5" fmla="*/ 1018139 h 2853949"/>
              <a:gd name="connsiteX6" fmla="*/ 11125892 w 12587678"/>
              <a:gd name="connsiteY6" fmla="*/ 1167950 h 2853949"/>
              <a:gd name="connsiteX7" fmla="*/ 9831625 w 12587678"/>
              <a:gd name="connsiteY7" fmla="*/ 2025847 h 2853949"/>
              <a:gd name="connsiteX8" fmla="*/ 8938137 w 12587678"/>
              <a:gd name="connsiteY8" fmla="*/ 1705093 h 2853949"/>
              <a:gd name="connsiteX9" fmla="*/ 8925820 w 12587678"/>
              <a:gd name="connsiteY9" fmla="*/ 1693899 h 2853949"/>
              <a:gd name="connsiteX10" fmla="*/ 8807004 w 12587678"/>
              <a:gd name="connsiteY10" fmla="*/ 1858217 h 2853949"/>
              <a:gd name="connsiteX11" fmla="*/ 6577976 w 12587678"/>
              <a:gd name="connsiteY11" fmla="*/ 2853949 h 2853949"/>
              <a:gd name="connsiteX12" fmla="*/ 4503697 w 12587678"/>
              <a:gd name="connsiteY12" fmla="*/ 2032080 h 2853949"/>
              <a:gd name="connsiteX13" fmla="*/ 4479477 w 12587678"/>
              <a:gd name="connsiteY13" fmla="*/ 2004869 h 2853949"/>
              <a:gd name="connsiteX14" fmla="*/ 4460387 w 12587678"/>
              <a:gd name="connsiteY14" fmla="*/ 2019145 h 2853949"/>
              <a:gd name="connsiteX15" fmla="*/ 3675033 w 12587678"/>
              <a:gd name="connsiteY15" fmla="*/ 2259037 h 2853949"/>
              <a:gd name="connsiteX16" fmla="*/ 2380766 w 12587678"/>
              <a:gd name="connsiteY16" fmla="*/ 1401140 h 2853949"/>
              <a:gd name="connsiteX17" fmla="*/ 2379500 w 12587678"/>
              <a:gd name="connsiteY17" fmla="*/ 1397060 h 2853949"/>
              <a:gd name="connsiteX18" fmla="*/ 2325832 w 12587678"/>
              <a:gd name="connsiteY18" fmla="*/ 1405250 h 2853949"/>
              <a:gd name="connsiteX19" fmla="*/ 2217133 w 12587678"/>
              <a:gd name="connsiteY19" fmla="*/ 1410739 h 2853949"/>
              <a:gd name="connsiteX20" fmla="*/ 1237551 w 12587678"/>
              <a:gd name="connsiteY20" fmla="*/ 761429 h 2853949"/>
              <a:gd name="connsiteX21" fmla="*/ 1198211 w 12587678"/>
              <a:gd name="connsiteY21" fmla="*/ 634694 h 2853949"/>
              <a:gd name="connsiteX22" fmla="*/ 1145387 w 12587678"/>
              <a:gd name="connsiteY22" fmla="*/ 654028 h 2853949"/>
              <a:gd name="connsiteX23" fmla="*/ 876748 w 12587678"/>
              <a:gd name="connsiteY23" fmla="*/ 694642 h 2853949"/>
              <a:gd name="connsiteX24" fmla="*/ 44357 w 12587678"/>
              <a:gd name="connsiteY24" fmla="*/ 142897 h 2853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2587678" h="2853949">
                <a:moveTo>
                  <a:pt x="0" y="0"/>
                </a:moveTo>
                <a:lnTo>
                  <a:pt x="12586523" y="0"/>
                </a:lnTo>
                <a:lnTo>
                  <a:pt x="12587678" y="15270"/>
                </a:lnTo>
                <a:cubicBezTo>
                  <a:pt x="12587678" y="602418"/>
                  <a:pt x="12111699" y="1078397"/>
                  <a:pt x="11524550" y="1078397"/>
                </a:cubicBezTo>
                <a:cubicBezTo>
                  <a:pt x="11428221" y="1078397"/>
                  <a:pt x="11334884" y="1065585"/>
                  <a:pt x="11246151" y="1041573"/>
                </a:cubicBezTo>
                <a:lnTo>
                  <a:pt x="11172395" y="1018139"/>
                </a:lnTo>
                <a:lnTo>
                  <a:pt x="11125892" y="1167950"/>
                </a:lnTo>
                <a:cubicBezTo>
                  <a:pt x="10912654" y="1672100"/>
                  <a:pt x="10413450" y="2025847"/>
                  <a:pt x="9831625" y="2025847"/>
                </a:cubicBezTo>
                <a:cubicBezTo>
                  <a:pt x="9492227" y="2025847"/>
                  <a:pt x="9180943" y="1905475"/>
                  <a:pt x="8938137" y="1705093"/>
                </a:cubicBezTo>
                <a:lnTo>
                  <a:pt x="8925820" y="1693899"/>
                </a:lnTo>
                <a:lnTo>
                  <a:pt x="8807004" y="1858217"/>
                </a:lnTo>
                <a:cubicBezTo>
                  <a:pt x="8323930" y="2458970"/>
                  <a:pt x="7505854" y="2853949"/>
                  <a:pt x="6577976" y="2853949"/>
                </a:cubicBezTo>
                <a:cubicBezTo>
                  <a:pt x="5742886" y="2853949"/>
                  <a:pt x="4996736" y="2534016"/>
                  <a:pt x="4503697" y="2032080"/>
                </a:cubicBezTo>
                <a:lnTo>
                  <a:pt x="4479477" y="2004869"/>
                </a:lnTo>
                <a:lnTo>
                  <a:pt x="4460387" y="2019145"/>
                </a:lnTo>
                <a:cubicBezTo>
                  <a:pt x="4236203" y="2170600"/>
                  <a:pt x="3965945" y="2259037"/>
                  <a:pt x="3675033" y="2259037"/>
                </a:cubicBezTo>
                <a:cubicBezTo>
                  <a:pt x="3093207" y="2259037"/>
                  <a:pt x="2594004" y="1905290"/>
                  <a:pt x="2380766" y="1401140"/>
                </a:cubicBezTo>
                <a:lnTo>
                  <a:pt x="2379500" y="1397060"/>
                </a:lnTo>
                <a:lnTo>
                  <a:pt x="2325832" y="1405250"/>
                </a:lnTo>
                <a:cubicBezTo>
                  <a:pt x="2290093" y="1408880"/>
                  <a:pt x="2253830" y="1410739"/>
                  <a:pt x="2217133" y="1410739"/>
                </a:cubicBezTo>
                <a:cubicBezTo>
                  <a:pt x="1776772" y="1410739"/>
                  <a:pt x="1398943" y="1143001"/>
                  <a:pt x="1237551" y="761429"/>
                </a:cubicBezTo>
                <a:lnTo>
                  <a:pt x="1198211" y="634694"/>
                </a:lnTo>
                <a:lnTo>
                  <a:pt x="1145387" y="654028"/>
                </a:lnTo>
                <a:cubicBezTo>
                  <a:pt x="1060524" y="680423"/>
                  <a:pt x="970297" y="694642"/>
                  <a:pt x="876748" y="694642"/>
                </a:cubicBezTo>
                <a:cubicBezTo>
                  <a:pt x="502554" y="694642"/>
                  <a:pt x="181498" y="467135"/>
                  <a:pt x="44357" y="1428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457200" dist="152400" dir="4800000" algn="t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  <a:sym typeface="思源黑体 CN Regular" panose="020B0500000000000000" pitchFamily="34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FB26AF-45F7-4664-A134-B6096AD0086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64314" y="634162"/>
            <a:ext cx="1908213" cy="4157832"/>
          </a:xfrm>
          <a:prstGeom prst="rect">
            <a:avLst/>
          </a:prstGeom>
        </p:spPr>
      </p:pic>
      <p:sp>
        <p:nvSpPr>
          <p:cNvPr id="19" name="PHẠM DUYÊN">
            <a:extLst>
              <a:ext uri="{FF2B5EF4-FFF2-40B4-BE49-F238E27FC236}">
                <a16:creationId xmlns:a16="http://schemas.microsoft.com/office/drawing/2014/main" id="{8084F99C-D59C-4098-B834-2695320AC4BE}"/>
              </a:ext>
            </a:extLst>
          </p:cNvPr>
          <p:cNvSpPr/>
          <p:nvPr userDrawn="1"/>
        </p:nvSpPr>
        <p:spPr>
          <a:xfrm flipH="1">
            <a:off x="0" y="6477317"/>
            <a:ext cx="12192000" cy="380683"/>
          </a:xfrm>
          <a:custGeom>
            <a:avLst/>
            <a:gdLst>
              <a:gd name="connsiteX0" fmla="*/ 1848026 w 12192000"/>
              <a:gd name="connsiteY0" fmla="*/ 1 h 944247"/>
              <a:gd name="connsiteX1" fmla="*/ 1524882 w 12192000"/>
              <a:gd name="connsiteY1" fmla="*/ 183415 h 944247"/>
              <a:gd name="connsiteX2" fmla="*/ 333568 w 12192000"/>
              <a:gd name="connsiteY2" fmla="*/ 181 h 944247"/>
              <a:gd name="connsiteX3" fmla="*/ 0 w 12192000"/>
              <a:gd name="connsiteY3" fmla="*/ 183415 h 944247"/>
              <a:gd name="connsiteX4" fmla="*/ 0 w 12192000"/>
              <a:gd name="connsiteY4" fmla="*/ 944247 h 944247"/>
              <a:gd name="connsiteX5" fmla="*/ 12192000 w 12192000"/>
              <a:gd name="connsiteY5" fmla="*/ 944247 h 944247"/>
              <a:gd name="connsiteX6" fmla="*/ 12192000 w 12192000"/>
              <a:gd name="connsiteY6" fmla="*/ 193146 h 944247"/>
              <a:gd name="connsiteX7" fmla="*/ 10667118 w 12192000"/>
              <a:gd name="connsiteY7" fmla="*/ 193146 h 944247"/>
              <a:gd name="connsiteX8" fmla="*/ 9142236 w 12192000"/>
              <a:gd name="connsiteY8" fmla="*/ 193146 h 944247"/>
              <a:gd name="connsiteX9" fmla="*/ 9142236 w 12192000"/>
              <a:gd name="connsiteY9" fmla="*/ 193507 h 944247"/>
              <a:gd name="connsiteX10" fmla="*/ 9097259 w 12192000"/>
              <a:gd name="connsiteY10" fmla="*/ 244568 h 944247"/>
              <a:gd name="connsiteX11" fmla="*/ 7620030 w 12192000"/>
              <a:gd name="connsiteY11" fmla="*/ 190470 h 944247"/>
              <a:gd name="connsiteX12" fmla="*/ 6428715 w 12192000"/>
              <a:gd name="connsiteY12" fmla="*/ 7236 h 944247"/>
              <a:gd name="connsiteX13" fmla="*/ 6136844 w 12192000"/>
              <a:gd name="connsiteY13" fmla="*/ 142548 h 944247"/>
              <a:gd name="connsiteX14" fmla="*/ 6096852 w 12192000"/>
              <a:gd name="connsiteY14" fmla="*/ 188511 h 944247"/>
              <a:gd name="connsiteX15" fmla="*/ 6096852 w 12192000"/>
              <a:gd name="connsiteY15" fmla="*/ 186090 h 944247"/>
              <a:gd name="connsiteX16" fmla="*/ 4571971 w 12192000"/>
              <a:gd name="connsiteY16" fmla="*/ 186090 h 944247"/>
              <a:gd name="connsiteX17" fmla="*/ 3047088 w 12192000"/>
              <a:gd name="connsiteY17" fmla="*/ 186090 h 944247"/>
              <a:gd name="connsiteX18" fmla="*/ 3047088 w 12192000"/>
              <a:gd name="connsiteY18" fmla="*/ 186452 h 944247"/>
              <a:gd name="connsiteX19" fmla="*/ 3002111 w 12192000"/>
              <a:gd name="connsiteY19" fmla="*/ 237513 h 944247"/>
              <a:gd name="connsiteX20" fmla="*/ 1848026 w 12192000"/>
              <a:gd name="connsiteY20" fmla="*/ 1 h 9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944247">
                <a:moveTo>
                  <a:pt x="1848026" y="1"/>
                </a:moveTo>
                <a:cubicBezTo>
                  <a:pt x="1740311" y="-274"/>
                  <a:pt x="1632597" y="48772"/>
                  <a:pt x="1524882" y="183415"/>
                </a:cubicBezTo>
                <a:cubicBezTo>
                  <a:pt x="1127777" y="679796"/>
                  <a:pt x="730672" y="12784"/>
                  <a:pt x="333568" y="181"/>
                </a:cubicBezTo>
                <a:cubicBezTo>
                  <a:pt x="222378" y="-3349"/>
                  <a:pt x="111189" y="44428"/>
                  <a:pt x="0" y="183415"/>
                </a:cubicBezTo>
                <a:lnTo>
                  <a:pt x="0" y="944247"/>
                </a:lnTo>
                <a:lnTo>
                  <a:pt x="12192000" y="944247"/>
                </a:lnTo>
                <a:lnTo>
                  <a:pt x="12192000" y="193146"/>
                </a:lnTo>
                <a:cubicBezTo>
                  <a:pt x="11683706" y="828513"/>
                  <a:pt x="11175412" y="-442223"/>
                  <a:pt x="10667118" y="193146"/>
                </a:cubicBezTo>
                <a:cubicBezTo>
                  <a:pt x="10158824" y="828513"/>
                  <a:pt x="9650530" y="-442223"/>
                  <a:pt x="9142236" y="193146"/>
                </a:cubicBezTo>
                <a:lnTo>
                  <a:pt x="9142236" y="193507"/>
                </a:lnTo>
                <a:lnTo>
                  <a:pt x="9097259" y="244568"/>
                </a:lnTo>
                <a:cubicBezTo>
                  <a:pt x="8604849" y="748279"/>
                  <a:pt x="8112439" y="-425043"/>
                  <a:pt x="7620030" y="190470"/>
                </a:cubicBezTo>
                <a:cubicBezTo>
                  <a:pt x="7222925" y="686852"/>
                  <a:pt x="6825820" y="19839"/>
                  <a:pt x="6428715" y="7236"/>
                </a:cubicBezTo>
                <a:cubicBezTo>
                  <a:pt x="6331425" y="4148"/>
                  <a:pt x="6234135" y="40341"/>
                  <a:pt x="6136844" y="142548"/>
                </a:cubicBezTo>
                <a:lnTo>
                  <a:pt x="6096852" y="188511"/>
                </a:lnTo>
                <a:lnTo>
                  <a:pt x="6096852" y="186090"/>
                </a:lnTo>
                <a:cubicBezTo>
                  <a:pt x="5588559" y="821458"/>
                  <a:pt x="5080265" y="-449278"/>
                  <a:pt x="4571971" y="186090"/>
                </a:cubicBezTo>
                <a:cubicBezTo>
                  <a:pt x="4063677" y="821458"/>
                  <a:pt x="3555382" y="-449278"/>
                  <a:pt x="3047088" y="186090"/>
                </a:cubicBezTo>
                <a:lnTo>
                  <a:pt x="3047088" y="186452"/>
                </a:lnTo>
                <a:lnTo>
                  <a:pt x="3002111" y="237513"/>
                </a:lnTo>
                <a:cubicBezTo>
                  <a:pt x="2617416" y="631037"/>
                  <a:pt x="2232722" y="981"/>
                  <a:pt x="1848026" y="1"/>
                </a:cubicBezTo>
                <a:close/>
              </a:path>
            </a:pathLst>
          </a:custGeom>
          <a:solidFill>
            <a:srgbClr val="F26F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  <a:sym typeface="思源黑体 CN Regular" panose="020B0500000000000000" pitchFamily="34" charset="-122"/>
            </a:endParaRPr>
          </a:p>
        </p:txBody>
      </p:sp>
      <p:sp>
        <p:nvSpPr>
          <p:cNvPr id="20" name="63">
            <a:extLst>
              <a:ext uri="{FF2B5EF4-FFF2-40B4-BE49-F238E27FC236}">
                <a16:creationId xmlns:a16="http://schemas.microsoft.com/office/drawing/2014/main" id="{77B07D87-CCEF-4463-BF58-240A8C9B3D23}"/>
              </a:ext>
            </a:extLst>
          </p:cNvPr>
          <p:cNvSpPr/>
          <p:nvPr userDrawn="1"/>
        </p:nvSpPr>
        <p:spPr>
          <a:xfrm>
            <a:off x="5309" y="-1326"/>
            <a:ext cx="12186692" cy="1933626"/>
          </a:xfrm>
          <a:custGeom>
            <a:avLst/>
            <a:gdLst>
              <a:gd name="connsiteX0" fmla="*/ 11228064 w 12305841"/>
              <a:gd name="connsiteY0" fmla="*/ 0 h 1933626"/>
              <a:gd name="connsiteX1" fmla="*/ 12305841 w 12305841"/>
              <a:gd name="connsiteY1" fmla="*/ 0 h 1933626"/>
              <a:gd name="connsiteX2" fmla="*/ 12305841 w 12305841"/>
              <a:gd name="connsiteY2" fmla="*/ 393287 h 1933626"/>
              <a:gd name="connsiteX3" fmla="*/ 12276808 w 12305841"/>
              <a:gd name="connsiteY3" fmla="*/ 402263 h 1933626"/>
              <a:gd name="connsiteX4" fmla="*/ 12049470 w 12305841"/>
              <a:gd name="connsiteY4" fmla="*/ 429815 h 1933626"/>
              <a:gd name="connsiteX5" fmla="*/ 11291005 w 12305841"/>
              <a:gd name="connsiteY5" fmla="*/ 77500 h 1933626"/>
              <a:gd name="connsiteX6" fmla="*/ 0 w 12305841"/>
              <a:gd name="connsiteY6" fmla="*/ 0 h 1933626"/>
              <a:gd name="connsiteX7" fmla="*/ 11211893 w 12305841"/>
              <a:gd name="connsiteY7" fmla="*/ 0 h 1933626"/>
              <a:gd name="connsiteX8" fmla="*/ 11211659 w 12305841"/>
              <a:gd name="connsiteY8" fmla="*/ 2398 h 1933626"/>
              <a:gd name="connsiteX9" fmla="*/ 9665212 w 12305841"/>
              <a:gd name="connsiteY9" fmla="*/ 1306270 h 1933626"/>
              <a:gd name="connsiteX10" fmla="*/ 8447151 w 12305841"/>
              <a:gd name="connsiteY10" fmla="*/ 712019 h 1933626"/>
              <a:gd name="connsiteX11" fmla="*/ 8440912 w 12305841"/>
              <a:gd name="connsiteY11" fmla="*/ 703389 h 1933626"/>
              <a:gd name="connsiteX12" fmla="*/ 8349789 w 12305841"/>
              <a:gd name="connsiteY12" fmla="*/ 936280 h 1933626"/>
              <a:gd name="connsiteX13" fmla="*/ 6453243 w 12305841"/>
              <a:gd name="connsiteY13" fmla="*/ 1933626 h 1933626"/>
              <a:gd name="connsiteX14" fmla="*/ 4436763 w 12305841"/>
              <a:gd name="connsiteY14" fmla="*/ 629754 h 1933626"/>
              <a:gd name="connsiteX15" fmla="*/ 4435336 w 12305841"/>
              <a:gd name="connsiteY15" fmla="*/ 618525 h 1933626"/>
              <a:gd name="connsiteX16" fmla="*/ 4418353 w 12305841"/>
              <a:gd name="connsiteY16" fmla="*/ 650889 h 1933626"/>
              <a:gd name="connsiteX17" fmla="*/ 3109422 w 12305841"/>
              <a:gd name="connsiteY17" fmla="*/ 1370851 h 1933626"/>
              <a:gd name="connsiteX18" fmla="*/ 1654953 w 12305841"/>
              <a:gd name="connsiteY18" fmla="*/ 373505 h 1933626"/>
              <a:gd name="connsiteX19" fmla="*/ 1575302 w 12305841"/>
              <a:gd name="connsiteY19" fmla="*/ 108059 h 1933626"/>
              <a:gd name="connsiteX20" fmla="*/ 1544784 w 12305841"/>
              <a:gd name="connsiteY20" fmla="*/ 152528 h 1933626"/>
              <a:gd name="connsiteX21" fmla="*/ 747142 w 12305841"/>
              <a:gd name="connsiteY21" fmla="*/ 549750 h 1933626"/>
              <a:gd name="connsiteX22" fmla="*/ 29607 w 12305841"/>
              <a:gd name="connsiteY22" fmla="*/ 240060 h 1933626"/>
              <a:gd name="connsiteX23" fmla="*/ 0 w 12305841"/>
              <a:gd name="connsiteY23" fmla="*/ 207709 h 1933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2305841" h="1933626">
                <a:moveTo>
                  <a:pt x="11228064" y="0"/>
                </a:moveTo>
                <a:lnTo>
                  <a:pt x="12305841" y="0"/>
                </a:lnTo>
                <a:lnTo>
                  <a:pt x="12305841" y="393287"/>
                </a:lnTo>
                <a:lnTo>
                  <a:pt x="12276808" y="402263"/>
                </a:lnTo>
                <a:cubicBezTo>
                  <a:pt x="12203376" y="420327"/>
                  <a:pt x="12127345" y="429815"/>
                  <a:pt x="12049470" y="429815"/>
                </a:cubicBezTo>
                <a:cubicBezTo>
                  <a:pt x="11757441" y="429815"/>
                  <a:pt x="11491330" y="296399"/>
                  <a:pt x="11291005" y="77500"/>
                </a:cubicBezTo>
                <a:close/>
                <a:moveTo>
                  <a:pt x="0" y="0"/>
                </a:moveTo>
                <a:lnTo>
                  <a:pt x="11211893" y="0"/>
                </a:lnTo>
                <a:lnTo>
                  <a:pt x="11211659" y="2398"/>
                </a:lnTo>
                <a:cubicBezTo>
                  <a:pt x="11064468" y="746517"/>
                  <a:pt x="10428028" y="1306270"/>
                  <a:pt x="9665212" y="1306270"/>
                </a:cubicBezTo>
                <a:cubicBezTo>
                  <a:pt x="9174829" y="1306270"/>
                  <a:pt x="8736675" y="1074943"/>
                  <a:pt x="8447151" y="712019"/>
                </a:cubicBezTo>
                <a:lnTo>
                  <a:pt x="8440912" y="703389"/>
                </a:lnTo>
                <a:lnTo>
                  <a:pt x="8349789" y="936280"/>
                </a:lnTo>
                <a:cubicBezTo>
                  <a:pt x="8037322" y="1522378"/>
                  <a:pt x="7305817" y="1933626"/>
                  <a:pt x="6453243" y="1933626"/>
                </a:cubicBezTo>
                <a:cubicBezTo>
                  <a:pt x="5458571" y="1933626"/>
                  <a:pt x="4628691" y="1373871"/>
                  <a:pt x="4436763" y="629754"/>
                </a:cubicBezTo>
                <a:lnTo>
                  <a:pt x="4435336" y="618525"/>
                </a:lnTo>
                <a:lnTo>
                  <a:pt x="4418353" y="650889"/>
                </a:lnTo>
                <a:cubicBezTo>
                  <a:pt x="4134683" y="1085262"/>
                  <a:pt x="3654292" y="1370851"/>
                  <a:pt x="3109422" y="1370851"/>
                </a:cubicBezTo>
                <a:cubicBezTo>
                  <a:pt x="2455579" y="1370851"/>
                  <a:pt x="1894585" y="959603"/>
                  <a:pt x="1654953" y="373505"/>
                </a:cubicBezTo>
                <a:lnTo>
                  <a:pt x="1575302" y="108059"/>
                </a:lnTo>
                <a:lnTo>
                  <a:pt x="1544784" y="152528"/>
                </a:lnTo>
                <a:cubicBezTo>
                  <a:pt x="1340650" y="397952"/>
                  <a:pt x="1058641" y="549750"/>
                  <a:pt x="747142" y="549750"/>
                </a:cubicBezTo>
                <a:cubicBezTo>
                  <a:pt x="474582" y="549750"/>
                  <a:pt x="224598" y="433530"/>
                  <a:pt x="29607" y="240060"/>
                </a:cubicBezTo>
                <a:lnTo>
                  <a:pt x="0" y="20770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457200" dist="152400" dir="4800000" algn="t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  <a:sym typeface="思源黑体 CN Regular" panose="020B0500000000000000" pitchFamily="34" charset="-122"/>
            </a:endParaRPr>
          </a:p>
        </p:txBody>
      </p:sp>
      <p:sp>
        <p:nvSpPr>
          <p:cNvPr id="21" name="21">
            <a:extLst>
              <a:ext uri="{FF2B5EF4-FFF2-40B4-BE49-F238E27FC236}">
                <a16:creationId xmlns:a16="http://schemas.microsoft.com/office/drawing/2014/main" id="{645C648F-4E0C-44D7-8E6C-377D366B3F33}"/>
              </a:ext>
            </a:extLst>
          </p:cNvPr>
          <p:cNvSpPr/>
          <p:nvPr userDrawn="1"/>
        </p:nvSpPr>
        <p:spPr>
          <a:xfrm>
            <a:off x="1" y="0"/>
            <a:ext cx="12192000" cy="316523"/>
          </a:xfrm>
          <a:custGeom>
            <a:avLst/>
            <a:gdLst>
              <a:gd name="connsiteX0" fmla="*/ 12048977 w 12682023"/>
              <a:gd name="connsiteY0" fmla="*/ 0 h 316523"/>
              <a:gd name="connsiteX1" fmla="*/ 12682023 w 12682023"/>
              <a:gd name="connsiteY1" fmla="*/ 0 h 316523"/>
              <a:gd name="connsiteX2" fmla="*/ 12365500 w 12682023"/>
              <a:gd name="connsiteY2" fmla="*/ 316523 h 316523"/>
              <a:gd name="connsiteX3" fmla="*/ 12048977 w 12682023"/>
              <a:gd name="connsiteY3" fmla="*/ 0 h 316523"/>
              <a:gd name="connsiteX4" fmla="*/ 11412804 w 12682023"/>
              <a:gd name="connsiteY4" fmla="*/ 0 h 316523"/>
              <a:gd name="connsiteX5" fmla="*/ 12045850 w 12682023"/>
              <a:gd name="connsiteY5" fmla="*/ 0 h 316523"/>
              <a:gd name="connsiteX6" fmla="*/ 11729327 w 12682023"/>
              <a:gd name="connsiteY6" fmla="*/ 316523 h 316523"/>
              <a:gd name="connsiteX7" fmla="*/ 11412804 w 12682023"/>
              <a:gd name="connsiteY7" fmla="*/ 0 h 316523"/>
              <a:gd name="connsiteX8" fmla="*/ 10776632 w 12682023"/>
              <a:gd name="connsiteY8" fmla="*/ 0 h 316523"/>
              <a:gd name="connsiteX9" fmla="*/ 11409678 w 12682023"/>
              <a:gd name="connsiteY9" fmla="*/ 0 h 316523"/>
              <a:gd name="connsiteX10" fmla="*/ 11093155 w 12682023"/>
              <a:gd name="connsiteY10" fmla="*/ 316523 h 316523"/>
              <a:gd name="connsiteX11" fmla="*/ 10776632 w 12682023"/>
              <a:gd name="connsiteY11" fmla="*/ 0 h 316523"/>
              <a:gd name="connsiteX12" fmla="*/ 9513861 w 12682023"/>
              <a:gd name="connsiteY12" fmla="*/ 0 h 316523"/>
              <a:gd name="connsiteX13" fmla="*/ 10773506 w 12682023"/>
              <a:gd name="connsiteY13" fmla="*/ 0 h 316523"/>
              <a:gd name="connsiteX14" fmla="*/ 10456983 w 12682023"/>
              <a:gd name="connsiteY14" fmla="*/ 316523 h 316523"/>
              <a:gd name="connsiteX15" fmla="*/ 10165334 w 12682023"/>
              <a:gd name="connsiteY15" fmla="*/ 123205 h 316523"/>
              <a:gd name="connsiteX16" fmla="*/ 10143683 w 12682023"/>
              <a:gd name="connsiteY16" fmla="*/ 15966 h 316523"/>
              <a:gd name="connsiteX17" fmla="*/ 10122033 w 12682023"/>
              <a:gd name="connsiteY17" fmla="*/ 123205 h 316523"/>
              <a:gd name="connsiteX18" fmla="*/ 9830384 w 12682023"/>
              <a:gd name="connsiteY18" fmla="*/ 316523 h 316523"/>
              <a:gd name="connsiteX19" fmla="*/ 9513861 w 12682023"/>
              <a:gd name="connsiteY19" fmla="*/ 0 h 316523"/>
              <a:gd name="connsiteX20" fmla="*/ 8877688 w 12682023"/>
              <a:gd name="connsiteY20" fmla="*/ 0 h 316523"/>
              <a:gd name="connsiteX21" fmla="*/ 9510734 w 12682023"/>
              <a:gd name="connsiteY21" fmla="*/ 0 h 316523"/>
              <a:gd name="connsiteX22" fmla="*/ 9194211 w 12682023"/>
              <a:gd name="connsiteY22" fmla="*/ 316523 h 316523"/>
              <a:gd name="connsiteX23" fmla="*/ 8877688 w 12682023"/>
              <a:gd name="connsiteY23" fmla="*/ 0 h 316523"/>
              <a:gd name="connsiteX24" fmla="*/ 8241516 w 12682023"/>
              <a:gd name="connsiteY24" fmla="*/ 0 h 316523"/>
              <a:gd name="connsiteX25" fmla="*/ 8874562 w 12682023"/>
              <a:gd name="connsiteY25" fmla="*/ 0 h 316523"/>
              <a:gd name="connsiteX26" fmla="*/ 8558039 w 12682023"/>
              <a:gd name="connsiteY26" fmla="*/ 316523 h 316523"/>
              <a:gd name="connsiteX27" fmla="*/ 8241516 w 12682023"/>
              <a:gd name="connsiteY27" fmla="*/ 0 h 316523"/>
              <a:gd name="connsiteX28" fmla="*/ 6978746 w 12682023"/>
              <a:gd name="connsiteY28" fmla="*/ 0 h 316523"/>
              <a:gd name="connsiteX29" fmla="*/ 8238390 w 12682023"/>
              <a:gd name="connsiteY29" fmla="*/ 0 h 316523"/>
              <a:gd name="connsiteX30" fmla="*/ 7921867 w 12682023"/>
              <a:gd name="connsiteY30" fmla="*/ 316523 h 316523"/>
              <a:gd name="connsiteX31" fmla="*/ 7630218 w 12682023"/>
              <a:gd name="connsiteY31" fmla="*/ 123205 h 316523"/>
              <a:gd name="connsiteX32" fmla="*/ 7608568 w 12682023"/>
              <a:gd name="connsiteY32" fmla="*/ 15969 h 316523"/>
              <a:gd name="connsiteX33" fmla="*/ 7586918 w 12682023"/>
              <a:gd name="connsiteY33" fmla="*/ 123205 h 316523"/>
              <a:gd name="connsiteX34" fmla="*/ 7295269 w 12682023"/>
              <a:gd name="connsiteY34" fmla="*/ 316523 h 316523"/>
              <a:gd name="connsiteX35" fmla="*/ 6978746 w 12682023"/>
              <a:gd name="connsiteY35" fmla="*/ 0 h 316523"/>
              <a:gd name="connsiteX36" fmla="*/ 6342573 w 12682023"/>
              <a:gd name="connsiteY36" fmla="*/ 0 h 316523"/>
              <a:gd name="connsiteX37" fmla="*/ 6975619 w 12682023"/>
              <a:gd name="connsiteY37" fmla="*/ 0 h 316523"/>
              <a:gd name="connsiteX38" fmla="*/ 6659096 w 12682023"/>
              <a:gd name="connsiteY38" fmla="*/ 316523 h 316523"/>
              <a:gd name="connsiteX39" fmla="*/ 6342573 w 12682023"/>
              <a:gd name="connsiteY39" fmla="*/ 0 h 316523"/>
              <a:gd name="connsiteX40" fmla="*/ 5706401 w 12682023"/>
              <a:gd name="connsiteY40" fmla="*/ 0 h 316523"/>
              <a:gd name="connsiteX41" fmla="*/ 6339447 w 12682023"/>
              <a:gd name="connsiteY41" fmla="*/ 0 h 316523"/>
              <a:gd name="connsiteX42" fmla="*/ 6022924 w 12682023"/>
              <a:gd name="connsiteY42" fmla="*/ 316523 h 316523"/>
              <a:gd name="connsiteX43" fmla="*/ 5706401 w 12682023"/>
              <a:gd name="connsiteY43" fmla="*/ 0 h 316523"/>
              <a:gd name="connsiteX44" fmla="*/ 4443632 w 12682023"/>
              <a:gd name="connsiteY44" fmla="*/ 0 h 316523"/>
              <a:gd name="connsiteX45" fmla="*/ 5703275 w 12682023"/>
              <a:gd name="connsiteY45" fmla="*/ 0 h 316523"/>
              <a:gd name="connsiteX46" fmla="*/ 5386752 w 12682023"/>
              <a:gd name="connsiteY46" fmla="*/ 316523 h 316523"/>
              <a:gd name="connsiteX47" fmla="*/ 5095103 w 12682023"/>
              <a:gd name="connsiteY47" fmla="*/ 123205 h 316523"/>
              <a:gd name="connsiteX48" fmla="*/ 5073453 w 12682023"/>
              <a:gd name="connsiteY48" fmla="*/ 15969 h 316523"/>
              <a:gd name="connsiteX49" fmla="*/ 5051804 w 12682023"/>
              <a:gd name="connsiteY49" fmla="*/ 123205 h 316523"/>
              <a:gd name="connsiteX50" fmla="*/ 4760154 w 12682023"/>
              <a:gd name="connsiteY50" fmla="*/ 316523 h 316523"/>
              <a:gd name="connsiteX51" fmla="*/ 4443632 w 12682023"/>
              <a:gd name="connsiteY51" fmla="*/ 0 h 316523"/>
              <a:gd name="connsiteX52" fmla="*/ 3807458 w 12682023"/>
              <a:gd name="connsiteY52" fmla="*/ 0 h 316523"/>
              <a:gd name="connsiteX53" fmla="*/ 4440505 w 12682023"/>
              <a:gd name="connsiteY53" fmla="*/ 0 h 316523"/>
              <a:gd name="connsiteX54" fmla="*/ 4123982 w 12682023"/>
              <a:gd name="connsiteY54" fmla="*/ 316523 h 316523"/>
              <a:gd name="connsiteX55" fmla="*/ 3807458 w 12682023"/>
              <a:gd name="connsiteY55" fmla="*/ 0 h 316523"/>
              <a:gd name="connsiteX56" fmla="*/ 3171286 w 12682023"/>
              <a:gd name="connsiteY56" fmla="*/ 0 h 316523"/>
              <a:gd name="connsiteX57" fmla="*/ 3804332 w 12682023"/>
              <a:gd name="connsiteY57" fmla="*/ 0 h 316523"/>
              <a:gd name="connsiteX58" fmla="*/ 3487810 w 12682023"/>
              <a:gd name="connsiteY58" fmla="*/ 316523 h 316523"/>
              <a:gd name="connsiteX59" fmla="*/ 3171286 w 12682023"/>
              <a:gd name="connsiteY59" fmla="*/ 0 h 316523"/>
              <a:gd name="connsiteX60" fmla="*/ 1908517 w 12682023"/>
              <a:gd name="connsiteY60" fmla="*/ 0 h 316523"/>
              <a:gd name="connsiteX61" fmla="*/ 3168161 w 12682023"/>
              <a:gd name="connsiteY61" fmla="*/ 0 h 316523"/>
              <a:gd name="connsiteX62" fmla="*/ 2851637 w 12682023"/>
              <a:gd name="connsiteY62" fmla="*/ 316523 h 316523"/>
              <a:gd name="connsiteX63" fmla="*/ 2559989 w 12682023"/>
              <a:gd name="connsiteY63" fmla="*/ 123205 h 316523"/>
              <a:gd name="connsiteX64" fmla="*/ 2538339 w 12682023"/>
              <a:gd name="connsiteY64" fmla="*/ 15970 h 316523"/>
              <a:gd name="connsiteX65" fmla="*/ 2516689 w 12682023"/>
              <a:gd name="connsiteY65" fmla="*/ 123205 h 316523"/>
              <a:gd name="connsiteX66" fmla="*/ 2225040 w 12682023"/>
              <a:gd name="connsiteY66" fmla="*/ 316523 h 316523"/>
              <a:gd name="connsiteX67" fmla="*/ 1908517 w 12682023"/>
              <a:gd name="connsiteY67" fmla="*/ 0 h 316523"/>
              <a:gd name="connsiteX68" fmla="*/ 1272344 w 12682023"/>
              <a:gd name="connsiteY68" fmla="*/ 0 h 316523"/>
              <a:gd name="connsiteX69" fmla="*/ 1905390 w 12682023"/>
              <a:gd name="connsiteY69" fmla="*/ 0 h 316523"/>
              <a:gd name="connsiteX70" fmla="*/ 1588867 w 12682023"/>
              <a:gd name="connsiteY70" fmla="*/ 316523 h 316523"/>
              <a:gd name="connsiteX71" fmla="*/ 1272344 w 12682023"/>
              <a:gd name="connsiteY71" fmla="*/ 0 h 316523"/>
              <a:gd name="connsiteX72" fmla="*/ 636172 w 12682023"/>
              <a:gd name="connsiteY72" fmla="*/ 0 h 316523"/>
              <a:gd name="connsiteX73" fmla="*/ 1269218 w 12682023"/>
              <a:gd name="connsiteY73" fmla="*/ 0 h 316523"/>
              <a:gd name="connsiteX74" fmla="*/ 952695 w 12682023"/>
              <a:gd name="connsiteY74" fmla="*/ 316523 h 316523"/>
              <a:gd name="connsiteX75" fmla="*/ 636172 w 12682023"/>
              <a:gd name="connsiteY75" fmla="*/ 0 h 316523"/>
              <a:gd name="connsiteX76" fmla="*/ 0 w 12682023"/>
              <a:gd name="connsiteY76" fmla="*/ 0 h 316523"/>
              <a:gd name="connsiteX77" fmla="*/ 633046 w 12682023"/>
              <a:gd name="connsiteY77" fmla="*/ 0 h 316523"/>
              <a:gd name="connsiteX78" fmla="*/ 316523 w 12682023"/>
              <a:gd name="connsiteY78" fmla="*/ 316523 h 316523"/>
              <a:gd name="connsiteX79" fmla="*/ 0 w 12682023"/>
              <a:gd name="connsiteY79" fmla="*/ 0 h 316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12682023" h="316523">
                <a:moveTo>
                  <a:pt x="12048977" y="0"/>
                </a:moveTo>
                <a:lnTo>
                  <a:pt x="12682023" y="0"/>
                </a:lnTo>
                <a:cubicBezTo>
                  <a:pt x="12682023" y="174811"/>
                  <a:pt x="12540311" y="316523"/>
                  <a:pt x="12365500" y="316523"/>
                </a:cubicBezTo>
                <a:cubicBezTo>
                  <a:pt x="12190689" y="316523"/>
                  <a:pt x="12048977" y="174811"/>
                  <a:pt x="12048977" y="0"/>
                </a:cubicBezTo>
                <a:close/>
                <a:moveTo>
                  <a:pt x="11412804" y="0"/>
                </a:moveTo>
                <a:lnTo>
                  <a:pt x="12045850" y="0"/>
                </a:lnTo>
                <a:cubicBezTo>
                  <a:pt x="12045850" y="174811"/>
                  <a:pt x="11904138" y="316523"/>
                  <a:pt x="11729327" y="316523"/>
                </a:cubicBezTo>
                <a:cubicBezTo>
                  <a:pt x="11554516" y="316523"/>
                  <a:pt x="11412804" y="174811"/>
                  <a:pt x="11412804" y="0"/>
                </a:cubicBezTo>
                <a:close/>
                <a:moveTo>
                  <a:pt x="10776632" y="0"/>
                </a:moveTo>
                <a:lnTo>
                  <a:pt x="11409678" y="0"/>
                </a:lnTo>
                <a:cubicBezTo>
                  <a:pt x="11409678" y="174811"/>
                  <a:pt x="11267966" y="316523"/>
                  <a:pt x="11093155" y="316523"/>
                </a:cubicBezTo>
                <a:cubicBezTo>
                  <a:pt x="10918344" y="316523"/>
                  <a:pt x="10776632" y="174811"/>
                  <a:pt x="10776632" y="0"/>
                </a:cubicBezTo>
                <a:close/>
                <a:moveTo>
                  <a:pt x="9513861" y="0"/>
                </a:moveTo>
                <a:lnTo>
                  <a:pt x="10773506" y="0"/>
                </a:lnTo>
                <a:cubicBezTo>
                  <a:pt x="10773506" y="174811"/>
                  <a:pt x="10631794" y="316523"/>
                  <a:pt x="10456983" y="316523"/>
                </a:cubicBezTo>
                <a:cubicBezTo>
                  <a:pt x="10325875" y="316523"/>
                  <a:pt x="10213385" y="236810"/>
                  <a:pt x="10165334" y="123205"/>
                </a:cubicBezTo>
                <a:lnTo>
                  <a:pt x="10143683" y="15966"/>
                </a:lnTo>
                <a:lnTo>
                  <a:pt x="10122033" y="123205"/>
                </a:lnTo>
                <a:cubicBezTo>
                  <a:pt x="10073982" y="236810"/>
                  <a:pt x="9961492" y="316523"/>
                  <a:pt x="9830384" y="316523"/>
                </a:cubicBezTo>
                <a:cubicBezTo>
                  <a:pt x="9655573" y="316523"/>
                  <a:pt x="9513861" y="174811"/>
                  <a:pt x="9513861" y="0"/>
                </a:cubicBezTo>
                <a:close/>
                <a:moveTo>
                  <a:pt x="8877688" y="0"/>
                </a:moveTo>
                <a:lnTo>
                  <a:pt x="9510734" y="0"/>
                </a:lnTo>
                <a:cubicBezTo>
                  <a:pt x="9510734" y="174811"/>
                  <a:pt x="9369022" y="316523"/>
                  <a:pt x="9194211" y="316523"/>
                </a:cubicBezTo>
                <a:cubicBezTo>
                  <a:pt x="9019400" y="316523"/>
                  <a:pt x="8877688" y="174811"/>
                  <a:pt x="8877688" y="0"/>
                </a:cubicBezTo>
                <a:close/>
                <a:moveTo>
                  <a:pt x="8241516" y="0"/>
                </a:moveTo>
                <a:lnTo>
                  <a:pt x="8874562" y="0"/>
                </a:lnTo>
                <a:cubicBezTo>
                  <a:pt x="8874562" y="174811"/>
                  <a:pt x="8732850" y="316523"/>
                  <a:pt x="8558039" y="316523"/>
                </a:cubicBezTo>
                <a:cubicBezTo>
                  <a:pt x="8383228" y="316523"/>
                  <a:pt x="8241516" y="174811"/>
                  <a:pt x="8241516" y="0"/>
                </a:cubicBezTo>
                <a:close/>
                <a:moveTo>
                  <a:pt x="6978746" y="0"/>
                </a:moveTo>
                <a:lnTo>
                  <a:pt x="8238390" y="0"/>
                </a:lnTo>
                <a:cubicBezTo>
                  <a:pt x="8238390" y="174811"/>
                  <a:pt x="8096678" y="316523"/>
                  <a:pt x="7921867" y="316523"/>
                </a:cubicBezTo>
                <a:cubicBezTo>
                  <a:pt x="7790758" y="316523"/>
                  <a:pt x="7678268" y="236810"/>
                  <a:pt x="7630218" y="123205"/>
                </a:cubicBezTo>
                <a:lnTo>
                  <a:pt x="7608568" y="15969"/>
                </a:lnTo>
                <a:lnTo>
                  <a:pt x="7586918" y="123205"/>
                </a:lnTo>
                <a:cubicBezTo>
                  <a:pt x="7538867" y="236810"/>
                  <a:pt x="7426377" y="316523"/>
                  <a:pt x="7295269" y="316523"/>
                </a:cubicBezTo>
                <a:cubicBezTo>
                  <a:pt x="7120458" y="316523"/>
                  <a:pt x="6978746" y="174811"/>
                  <a:pt x="6978746" y="0"/>
                </a:cubicBezTo>
                <a:close/>
                <a:moveTo>
                  <a:pt x="6342573" y="0"/>
                </a:moveTo>
                <a:lnTo>
                  <a:pt x="6975619" y="0"/>
                </a:lnTo>
                <a:cubicBezTo>
                  <a:pt x="6975619" y="174811"/>
                  <a:pt x="6833907" y="316523"/>
                  <a:pt x="6659096" y="316523"/>
                </a:cubicBezTo>
                <a:cubicBezTo>
                  <a:pt x="6484285" y="316523"/>
                  <a:pt x="6342573" y="174811"/>
                  <a:pt x="6342573" y="0"/>
                </a:cubicBezTo>
                <a:close/>
                <a:moveTo>
                  <a:pt x="5706401" y="0"/>
                </a:moveTo>
                <a:lnTo>
                  <a:pt x="6339447" y="0"/>
                </a:lnTo>
                <a:cubicBezTo>
                  <a:pt x="6339447" y="174811"/>
                  <a:pt x="6197735" y="316523"/>
                  <a:pt x="6022924" y="316523"/>
                </a:cubicBezTo>
                <a:cubicBezTo>
                  <a:pt x="5848113" y="316523"/>
                  <a:pt x="5706401" y="174811"/>
                  <a:pt x="5706401" y="0"/>
                </a:cubicBezTo>
                <a:close/>
                <a:moveTo>
                  <a:pt x="4443632" y="0"/>
                </a:moveTo>
                <a:lnTo>
                  <a:pt x="5703275" y="0"/>
                </a:lnTo>
                <a:cubicBezTo>
                  <a:pt x="5703275" y="174811"/>
                  <a:pt x="5561563" y="316523"/>
                  <a:pt x="5386752" y="316523"/>
                </a:cubicBezTo>
                <a:cubicBezTo>
                  <a:pt x="5255645" y="316523"/>
                  <a:pt x="5143155" y="236810"/>
                  <a:pt x="5095103" y="123205"/>
                </a:cubicBezTo>
                <a:lnTo>
                  <a:pt x="5073453" y="15969"/>
                </a:lnTo>
                <a:lnTo>
                  <a:pt x="5051804" y="123205"/>
                </a:lnTo>
                <a:cubicBezTo>
                  <a:pt x="5003752" y="236810"/>
                  <a:pt x="4891263" y="316523"/>
                  <a:pt x="4760154" y="316523"/>
                </a:cubicBezTo>
                <a:cubicBezTo>
                  <a:pt x="4585344" y="316523"/>
                  <a:pt x="4443632" y="174811"/>
                  <a:pt x="4443632" y="0"/>
                </a:cubicBezTo>
                <a:close/>
                <a:moveTo>
                  <a:pt x="3807458" y="0"/>
                </a:moveTo>
                <a:lnTo>
                  <a:pt x="4440505" y="0"/>
                </a:lnTo>
                <a:cubicBezTo>
                  <a:pt x="4440505" y="174811"/>
                  <a:pt x="4298793" y="316523"/>
                  <a:pt x="4123982" y="316523"/>
                </a:cubicBezTo>
                <a:cubicBezTo>
                  <a:pt x="3949170" y="316523"/>
                  <a:pt x="3807458" y="174811"/>
                  <a:pt x="3807458" y="0"/>
                </a:cubicBezTo>
                <a:close/>
                <a:moveTo>
                  <a:pt x="3171286" y="0"/>
                </a:moveTo>
                <a:lnTo>
                  <a:pt x="3804332" y="0"/>
                </a:lnTo>
                <a:cubicBezTo>
                  <a:pt x="3804332" y="174811"/>
                  <a:pt x="3662620" y="316523"/>
                  <a:pt x="3487810" y="316523"/>
                </a:cubicBezTo>
                <a:cubicBezTo>
                  <a:pt x="3312999" y="316523"/>
                  <a:pt x="3171286" y="174811"/>
                  <a:pt x="3171286" y="0"/>
                </a:cubicBezTo>
                <a:close/>
                <a:moveTo>
                  <a:pt x="1908517" y="0"/>
                </a:moveTo>
                <a:lnTo>
                  <a:pt x="3168161" y="0"/>
                </a:lnTo>
                <a:cubicBezTo>
                  <a:pt x="3168161" y="174811"/>
                  <a:pt x="3026449" y="316523"/>
                  <a:pt x="2851637" y="316523"/>
                </a:cubicBezTo>
                <a:cubicBezTo>
                  <a:pt x="2720529" y="316523"/>
                  <a:pt x="2608039" y="236810"/>
                  <a:pt x="2559989" y="123205"/>
                </a:cubicBezTo>
                <a:lnTo>
                  <a:pt x="2538339" y="15970"/>
                </a:lnTo>
                <a:lnTo>
                  <a:pt x="2516689" y="123205"/>
                </a:lnTo>
                <a:cubicBezTo>
                  <a:pt x="2468638" y="236810"/>
                  <a:pt x="2356148" y="316523"/>
                  <a:pt x="2225040" y="316523"/>
                </a:cubicBezTo>
                <a:cubicBezTo>
                  <a:pt x="2050228" y="316523"/>
                  <a:pt x="1908517" y="174811"/>
                  <a:pt x="1908517" y="0"/>
                </a:cubicBezTo>
                <a:close/>
                <a:moveTo>
                  <a:pt x="1272344" y="0"/>
                </a:moveTo>
                <a:lnTo>
                  <a:pt x="1905390" y="0"/>
                </a:lnTo>
                <a:cubicBezTo>
                  <a:pt x="1905390" y="174811"/>
                  <a:pt x="1763678" y="316523"/>
                  <a:pt x="1588867" y="316523"/>
                </a:cubicBezTo>
                <a:cubicBezTo>
                  <a:pt x="1414056" y="316523"/>
                  <a:pt x="1272344" y="174811"/>
                  <a:pt x="1272344" y="0"/>
                </a:cubicBezTo>
                <a:close/>
                <a:moveTo>
                  <a:pt x="636172" y="0"/>
                </a:moveTo>
                <a:lnTo>
                  <a:pt x="1269218" y="0"/>
                </a:lnTo>
                <a:cubicBezTo>
                  <a:pt x="1269218" y="174811"/>
                  <a:pt x="1127506" y="316523"/>
                  <a:pt x="952695" y="316523"/>
                </a:cubicBezTo>
                <a:cubicBezTo>
                  <a:pt x="777884" y="316523"/>
                  <a:pt x="636172" y="174811"/>
                  <a:pt x="636172" y="0"/>
                </a:cubicBezTo>
                <a:close/>
                <a:moveTo>
                  <a:pt x="0" y="0"/>
                </a:moveTo>
                <a:lnTo>
                  <a:pt x="633046" y="0"/>
                </a:lnTo>
                <a:cubicBezTo>
                  <a:pt x="633046" y="174811"/>
                  <a:pt x="491334" y="316523"/>
                  <a:pt x="316523" y="316523"/>
                </a:cubicBezTo>
                <a:cubicBezTo>
                  <a:pt x="141712" y="316523"/>
                  <a:pt x="0" y="174811"/>
                  <a:pt x="0" y="0"/>
                </a:cubicBezTo>
                <a:close/>
              </a:path>
            </a:pathLst>
          </a:custGeom>
          <a:solidFill>
            <a:srgbClr val="FBB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  <a:sym typeface="思源黑体 CN Regular" panose="020B0500000000000000" pitchFamily="34" charset="-122"/>
            </a:endParaRPr>
          </a:p>
        </p:txBody>
      </p:sp>
      <p:sp>
        <p:nvSpPr>
          <p:cNvPr id="22" name="58">
            <a:extLst>
              <a:ext uri="{FF2B5EF4-FFF2-40B4-BE49-F238E27FC236}">
                <a16:creationId xmlns:a16="http://schemas.microsoft.com/office/drawing/2014/main" id="{2FE99999-830C-4F24-85B7-46A866E77291}"/>
              </a:ext>
            </a:extLst>
          </p:cNvPr>
          <p:cNvSpPr/>
          <p:nvPr userDrawn="1"/>
        </p:nvSpPr>
        <p:spPr>
          <a:xfrm rot="1532284">
            <a:off x="8205933" y="1075397"/>
            <a:ext cx="403104" cy="433137"/>
          </a:xfrm>
          <a:prstGeom prst="star5">
            <a:avLst>
              <a:gd name="adj" fmla="val 30364"/>
              <a:gd name="hf" fmla="val 105146"/>
              <a:gd name="vf" fmla="val 110557"/>
            </a:avLst>
          </a:prstGeom>
          <a:noFill/>
          <a:ln w="69850">
            <a:solidFill>
              <a:srgbClr val="DFDA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  <a:sym typeface="思源黑体 CN Regular" panose="020B0500000000000000" pitchFamily="34" charset="-122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BC404E0-07F3-4CAF-8840-9A1C721FB13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789911" y="244241"/>
            <a:ext cx="3191589" cy="128958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62839C4-3C43-4B7E-9629-0BB7AF428E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r="37503" b="22358"/>
          <a:stretch/>
        </p:blipFill>
        <p:spPr>
          <a:xfrm>
            <a:off x="1908638" y="149725"/>
            <a:ext cx="2059449" cy="72567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9A86A51-6592-481F-92E2-F9E7BD1FBB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28264" t="19546" r="29629" b="24721"/>
          <a:stretch/>
        </p:blipFill>
        <p:spPr>
          <a:xfrm>
            <a:off x="2741651" y="634162"/>
            <a:ext cx="592920" cy="911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4839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7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7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31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8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75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3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2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3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2" presetClass="entr" presetSubtype="1" fill="hold" nodeType="click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43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44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6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8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 animBg="1"/>
          <p:bldP spid="20" grpId="0" animBg="1"/>
          <p:bldP spid="21" grpId="0" animBg="1"/>
          <p:bldP spid="2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7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7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31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8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75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3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2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3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6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8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 animBg="1"/>
          <p:bldP spid="20" grpId="0" animBg="1"/>
          <p:bldP spid="21" grpId="0" animBg="1"/>
          <p:bldP spid="22" grpId="0" animBg="1"/>
        </p:bldLst>
      </p:timing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blipFill dpi="0" rotWithShape="1">
          <a:blip r:embed="rId2">
            <a:alphaModFix amt="35000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21">
            <a:extLst>
              <a:ext uri="{FF2B5EF4-FFF2-40B4-BE49-F238E27FC236}">
                <a16:creationId xmlns:a16="http://schemas.microsoft.com/office/drawing/2014/main" id="{1B90A153-0D7E-4326-93F5-B852304F5AF2}"/>
              </a:ext>
            </a:extLst>
          </p:cNvPr>
          <p:cNvSpPr/>
          <p:nvPr userDrawn="1"/>
        </p:nvSpPr>
        <p:spPr>
          <a:xfrm>
            <a:off x="0" y="0"/>
            <a:ext cx="12192000" cy="316523"/>
          </a:xfrm>
          <a:custGeom>
            <a:avLst/>
            <a:gdLst>
              <a:gd name="connsiteX0" fmla="*/ 12048977 w 12682023"/>
              <a:gd name="connsiteY0" fmla="*/ 0 h 316523"/>
              <a:gd name="connsiteX1" fmla="*/ 12682023 w 12682023"/>
              <a:gd name="connsiteY1" fmla="*/ 0 h 316523"/>
              <a:gd name="connsiteX2" fmla="*/ 12365500 w 12682023"/>
              <a:gd name="connsiteY2" fmla="*/ 316523 h 316523"/>
              <a:gd name="connsiteX3" fmla="*/ 12048977 w 12682023"/>
              <a:gd name="connsiteY3" fmla="*/ 0 h 316523"/>
              <a:gd name="connsiteX4" fmla="*/ 11412804 w 12682023"/>
              <a:gd name="connsiteY4" fmla="*/ 0 h 316523"/>
              <a:gd name="connsiteX5" fmla="*/ 12045850 w 12682023"/>
              <a:gd name="connsiteY5" fmla="*/ 0 h 316523"/>
              <a:gd name="connsiteX6" fmla="*/ 11729327 w 12682023"/>
              <a:gd name="connsiteY6" fmla="*/ 316523 h 316523"/>
              <a:gd name="connsiteX7" fmla="*/ 11412804 w 12682023"/>
              <a:gd name="connsiteY7" fmla="*/ 0 h 316523"/>
              <a:gd name="connsiteX8" fmla="*/ 10776632 w 12682023"/>
              <a:gd name="connsiteY8" fmla="*/ 0 h 316523"/>
              <a:gd name="connsiteX9" fmla="*/ 11409678 w 12682023"/>
              <a:gd name="connsiteY9" fmla="*/ 0 h 316523"/>
              <a:gd name="connsiteX10" fmla="*/ 11093155 w 12682023"/>
              <a:gd name="connsiteY10" fmla="*/ 316523 h 316523"/>
              <a:gd name="connsiteX11" fmla="*/ 10776632 w 12682023"/>
              <a:gd name="connsiteY11" fmla="*/ 0 h 316523"/>
              <a:gd name="connsiteX12" fmla="*/ 9513861 w 12682023"/>
              <a:gd name="connsiteY12" fmla="*/ 0 h 316523"/>
              <a:gd name="connsiteX13" fmla="*/ 10773506 w 12682023"/>
              <a:gd name="connsiteY13" fmla="*/ 0 h 316523"/>
              <a:gd name="connsiteX14" fmla="*/ 10456983 w 12682023"/>
              <a:gd name="connsiteY14" fmla="*/ 316523 h 316523"/>
              <a:gd name="connsiteX15" fmla="*/ 10165334 w 12682023"/>
              <a:gd name="connsiteY15" fmla="*/ 123205 h 316523"/>
              <a:gd name="connsiteX16" fmla="*/ 10143683 w 12682023"/>
              <a:gd name="connsiteY16" fmla="*/ 15966 h 316523"/>
              <a:gd name="connsiteX17" fmla="*/ 10122033 w 12682023"/>
              <a:gd name="connsiteY17" fmla="*/ 123205 h 316523"/>
              <a:gd name="connsiteX18" fmla="*/ 9830384 w 12682023"/>
              <a:gd name="connsiteY18" fmla="*/ 316523 h 316523"/>
              <a:gd name="connsiteX19" fmla="*/ 9513861 w 12682023"/>
              <a:gd name="connsiteY19" fmla="*/ 0 h 316523"/>
              <a:gd name="connsiteX20" fmla="*/ 8877688 w 12682023"/>
              <a:gd name="connsiteY20" fmla="*/ 0 h 316523"/>
              <a:gd name="connsiteX21" fmla="*/ 9510734 w 12682023"/>
              <a:gd name="connsiteY21" fmla="*/ 0 h 316523"/>
              <a:gd name="connsiteX22" fmla="*/ 9194211 w 12682023"/>
              <a:gd name="connsiteY22" fmla="*/ 316523 h 316523"/>
              <a:gd name="connsiteX23" fmla="*/ 8877688 w 12682023"/>
              <a:gd name="connsiteY23" fmla="*/ 0 h 316523"/>
              <a:gd name="connsiteX24" fmla="*/ 8241516 w 12682023"/>
              <a:gd name="connsiteY24" fmla="*/ 0 h 316523"/>
              <a:gd name="connsiteX25" fmla="*/ 8874562 w 12682023"/>
              <a:gd name="connsiteY25" fmla="*/ 0 h 316523"/>
              <a:gd name="connsiteX26" fmla="*/ 8558039 w 12682023"/>
              <a:gd name="connsiteY26" fmla="*/ 316523 h 316523"/>
              <a:gd name="connsiteX27" fmla="*/ 8241516 w 12682023"/>
              <a:gd name="connsiteY27" fmla="*/ 0 h 316523"/>
              <a:gd name="connsiteX28" fmla="*/ 6978746 w 12682023"/>
              <a:gd name="connsiteY28" fmla="*/ 0 h 316523"/>
              <a:gd name="connsiteX29" fmla="*/ 8238390 w 12682023"/>
              <a:gd name="connsiteY29" fmla="*/ 0 h 316523"/>
              <a:gd name="connsiteX30" fmla="*/ 7921867 w 12682023"/>
              <a:gd name="connsiteY30" fmla="*/ 316523 h 316523"/>
              <a:gd name="connsiteX31" fmla="*/ 7630218 w 12682023"/>
              <a:gd name="connsiteY31" fmla="*/ 123205 h 316523"/>
              <a:gd name="connsiteX32" fmla="*/ 7608568 w 12682023"/>
              <a:gd name="connsiteY32" fmla="*/ 15969 h 316523"/>
              <a:gd name="connsiteX33" fmla="*/ 7586918 w 12682023"/>
              <a:gd name="connsiteY33" fmla="*/ 123205 h 316523"/>
              <a:gd name="connsiteX34" fmla="*/ 7295269 w 12682023"/>
              <a:gd name="connsiteY34" fmla="*/ 316523 h 316523"/>
              <a:gd name="connsiteX35" fmla="*/ 6978746 w 12682023"/>
              <a:gd name="connsiteY35" fmla="*/ 0 h 316523"/>
              <a:gd name="connsiteX36" fmla="*/ 6342573 w 12682023"/>
              <a:gd name="connsiteY36" fmla="*/ 0 h 316523"/>
              <a:gd name="connsiteX37" fmla="*/ 6975619 w 12682023"/>
              <a:gd name="connsiteY37" fmla="*/ 0 h 316523"/>
              <a:gd name="connsiteX38" fmla="*/ 6659096 w 12682023"/>
              <a:gd name="connsiteY38" fmla="*/ 316523 h 316523"/>
              <a:gd name="connsiteX39" fmla="*/ 6342573 w 12682023"/>
              <a:gd name="connsiteY39" fmla="*/ 0 h 316523"/>
              <a:gd name="connsiteX40" fmla="*/ 5706401 w 12682023"/>
              <a:gd name="connsiteY40" fmla="*/ 0 h 316523"/>
              <a:gd name="connsiteX41" fmla="*/ 6339447 w 12682023"/>
              <a:gd name="connsiteY41" fmla="*/ 0 h 316523"/>
              <a:gd name="connsiteX42" fmla="*/ 6022924 w 12682023"/>
              <a:gd name="connsiteY42" fmla="*/ 316523 h 316523"/>
              <a:gd name="connsiteX43" fmla="*/ 5706401 w 12682023"/>
              <a:gd name="connsiteY43" fmla="*/ 0 h 316523"/>
              <a:gd name="connsiteX44" fmla="*/ 4443632 w 12682023"/>
              <a:gd name="connsiteY44" fmla="*/ 0 h 316523"/>
              <a:gd name="connsiteX45" fmla="*/ 5703275 w 12682023"/>
              <a:gd name="connsiteY45" fmla="*/ 0 h 316523"/>
              <a:gd name="connsiteX46" fmla="*/ 5386752 w 12682023"/>
              <a:gd name="connsiteY46" fmla="*/ 316523 h 316523"/>
              <a:gd name="connsiteX47" fmla="*/ 5095103 w 12682023"/>
              <a:gd name="connsiteY47" fmla="*/ 123205 h 316523"/>
              <a:gd name="connsiteX48" fmla="*/ 5073453 w 12682023"/>
              <a:gd name="connsiteY48" fmla="*/ 15969 h 316523"/>
              <a:gd name="connsiteX49" fmla="*/ 5051804 w 12682023"/>
              <a:gd name="connsiteY49" fmla="*/ 123205 h 316523"/>
              <a:gd name="connsiteX50" fmla="*/ 4760154 w 12682023"/>
              <a:gd name="connsiteY50" fmla="*/ 316523 h 316523"/>
              <a:gd name="connsiteX51" fmla="*/ 4443632 w 12682023"/>
              <a:gd name="connsiteY51" fmla="*/ 0 h 316523"/>
              <a:gd name="connsiteX52" fmla="*/ 3807458 w 12682023"/>
              <a:gd name="connsiteY52" fmla="*/ 0 h 316523"/>
              <a:gd name="connsiteX53" fmla="*/ 4440505 w 12682023"/>
              <a:gd name="connsiteY53" fmla="*/ 0 h 316523"/>
              <a:gd name="connsiteX54" fmla="*/ 4123982 w 12682023"/>
              <a:gd name="connsiteY54" fmla="*/ 316523 h 316523"/>
              <a:gd name="connsiteX55" fmla="*/ 3807458 w 12682023"/>
              <a:gd name="connsiteY55" fmla="*/ 0 h 316523"/>
              <a:gd name="connsiteX56" fmla="*/ 3171286 w 12682023"/>
              <a:gd name="connsiteY56" fmla="*/ 0 h 316523"/>
              <a:gd name="connsiteX57" fmla="*/ 3804332 w 12682023"/>
              <a:gd name="connsiteY57" fmla="*/ 0 h 316523"/>
              <a:gd name="connsiteX58" fmla="*/ 3487810 w 12682023"/>
              <a:gd name="connsiteY58" fmla="*/ 316523 h 316523"/>
              <a:gd name="connsiteX59" fmla="*/ 3171286 w 12682023"/>
              <a:gd name="connsiteY59" fmla="*/ 0 h 316523"/>
              <a:gd name="connsiteX60" fmla="*/ 1908517 w 12682023"/>
              <a:gd name="connsiteY60" fmla="*/ 0 h 316523"/>
              <a:gd name="connsiteX61" fmla="*/ 3168161 w 12682023"/>
              <a:gd name="connsiteY61" fmla="*/ 0 h 316523"/>
              <a:gd name="connsiteX62" fmla="*/ 2851637 w 12682023"/>
              <a:gd name="connsiteY62" fmla="*/ 316523 h 316523"/>
              <a:gd name="connsiteX63" fmla="*/ 2559989 w 12682023"/>
              <a:gd name="connsiteY63" fmla="*/ 123205 h 316523"/>
              <a:gd name="connsiteX64" fmla="*/ 2538339 w 12682023"/>
              <a:gd name="connsiteY64" fmla="*/ 15970 h 316523"/>
              <a:gd name="connsiteX65" fmla="*/ 2516689 w 12682023"/>
              <a:gd name="connsiteY65" fmla="*/ 123205 h 316523"/>
              <a:gd name="connsiteX66" fmla="*/ 2225040 w 12682023"/>
              <a:gd name="connsiteY66" fmla="*/ 316523 h 316523"/>
              <a:gd name="connsiteX67" fmla="*/ 1908517 w 12682023"/>
              <a:gd name="connsiteY67" fmla="*/ 0 h 316523"/>
              <a:gd name="connsiteX68" fmla="*/ 1272344 w 12682023"/>
              <a:gd name="connsiteY68" fmla="*/ 0 h 316523"/>
              <a:gd name="connsiteX69" fmla="*/ 1905390 w 12682023"/>
              <a:gd name="connsiteY69" fmla="*/ 0 h 316523"/>
              <a:gd name="connsiteX70" fmla="*/ 1588867 w 12682023"/>
              <a:gd name="connsiteY70" fmla="*/ 316523 h 316523"/>
              <a:gd name="connsiteX71" fmla="*/ 1272344 w 12682023"/>
              <a:gd name="connsiteY71" fmla="*/ 0 h 316523"/>
              <a:gd name="connsiteX72" fmla="*/ 636172 w 12682023"/>
              <a:gd name="connsiteY72" fmla="*/ 0 h 316523"/>
              <a:gd name="connsiteX73" fmla="*/ 1269218 w 12682023"/>
              <a:gd name="connsiteY73" fmla="*/ 0 h 316523"/>
              <a:gd name="connsiteX74" fmla="*/ 952695 w 12682023"/>
              <a:gd name="connsiteY74" fmla="*/ 316523 h 316523"/>
              <a:gd name="connsiteX75" fmla="*/ 636172 w 12682023"/>
              <a:gd name="connsiteY75" fmla="*/ 0 h 316523"/>
              <a:gd name="connsiteX76" fmla="*/ 0 w 12682023"/>
              <a:gd name="connsiteY76" fmla="*/ 0 h 316523"/>
              <a:gd name="connsiteX77" fmla="*/ 633046 w 12682023"/>
              <a:gd name="connsiteY77" fmla="*/ 0 h 316523"/>
              <a:gd name="connsiteX78" fmla="*/ 316523 w 12682023"/>
              <a:gd name="connsiteY78" fmla="*/ 316523 h 316523"/>
              <a:gd name="connsiteX79" fmla="*/ 0 w 12682023"/>
              <a:gd name="connsiteY79" fmla="*/ 0 h 316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12682023" h="316523">
                <a:moveTo>
                  <a:pt x="12048977" y="0"/>
                </a:moveTo>
                <a:lnTo>
                  <a:pt x="12682023" y="0"/>
                </a:lnTo>
                <a:cubicBezTo>
                  <a:pt x="12682023" y="174811"/>
                  <a:pt x="12540311" y="316523"/>
                  <a:pt x="12365500" y="316523"/>
                </a:cubicBezTo>
                <a:cubicBezTo>
                  <a:pt x="12190689" y="316523"/>
                  <a:pt x="12048977" y="174811"/>
                  <a:pt x="12048977" y="0"/>
                </a:cubicBezTo>
                <a:close/>
                <a:moveTo>
                  <a:pt x="11412804" y="0"/>
                </a:moveTo>
                <a:lnTo>
                  <a:pt x="12045850" y="0"/>
                </a:lnTo>
                <a:cubicBezTo>
                  <a:pt x="12045850" y="174811"/>
                  <a:pt x="11904138" y="316523"/>
                  <a:pt x="11729327" y="316523"/>
                </a:cubicBezTo>
                <a:cubicBezTo>
                  <a:pt x="11554516" y="316523"/>
                  <a:pt x="11412804" y="174811"/>
                  <a:pt x="11412804" y="0"/>
                </a:cubicBezTo>
                <a:close/>
                <a:moveTo>
                  <a:pt x="10776632" y="0"/>
                </a:moveTo>
                <a:lnTo>
                  <a:pt x="11409678" y="0"/>
                </a:lnTo>
                <a:cubicBezTo>
                  <a:pt x="11409678" y="174811"/>
                  <a:pt x="11267966" y="316523"/>
                  <a:pt x="11093155" y="316523"/>
                </a:cubicBezTo>
                <a:cubicBezTo>
                  <a:pt x="10918344" y="316523"/>
                  <a:pt x="10776632" y="174811"/>
                  <a:pt x="10776632" y="0"/>
                </a:cubicBezTo>
                <a:close/>
                <a:moveTo>
                  <a:pt x="9513861" y="0"/>
                </a:moveTo>
                <a:lnTo>
                  <a:pt x="10773506" y="0"/>
                </a:lnTo>
                <a:cubicBezTo>
                  <a:pt x="10773506" y="174811"/>
                  <a:pt x="10631794" y="316523"/>
                  <a:pt x="10456983" y="316523"/>
                </a:cubicBezTo>
                <a:cubicBezTo>
                  <a:pt x="10325875" y="316523"/>
                  <a:pt x="10213385" y="236810"/>
                  <a:pt x="10165334" y="123205"/>
                </a:cubicBezTo>
                <a:lnTo>
                  <a:pt x="10143683" y="15966"/>
                </a:lnTo>
                <a:lnTo>
                  <a:pt x="10122033" y="123205"/>
                </a:lnTo>
                <a:cubicBezTo>
                  <a:pt x="10073982" y="236810"/>
                  <a:pt x="9961492" y="316523"/>
                  <a:pt x="9830384" y="316523"/>
                </a:cubicBezTo>
                <a:cubicBezTo>
                  <a:pt x="9655573" y="316523"/>
                  <a:pt x="9513861" y="174811"/>
                  <a:pt x="9513861" y="0"/>
                </a:cubicBezTo>
                <a:close/>
                <a:moveTo>
                  <a:pt x="8877688" y="0"/>
                </a:moveTo>
                <a:lnTo>
                  <a:pt x="9510734" y="0"/>
                </a:lnTo>
                <a:cubicBezTo>
                  <a:pt x="9510734" y="174811"/>
                  <a:pt x="9369022" y="316523"/>
                  <a:pt x="9194211" y="316523"/>
                </a:cubicBezTo>
                <a:cubicBezTo>
                  <a:pt x="9019400" y="316523"/>
                  <a:pt x="8877688" y="174811"/>
                  <a:pt x="8877688" y="0"/>
                </a:cubicBezTo>
                <a:close/>
                <a:moveTo>
                  <a:pt x="8241516" y="0"/>
                </a:moveTo>
                <a:lnTo>
                  <a:pt x="8874562" y="0"/>
                </a:lnTo>
                <a:cubicBezTo>
                  <a:pt x="8874562" y="174811"/>
                  <a:pt x="8732850" y="316523"/>
                  <a:pt x="8558039" y="316523"/>
                </a:cubicBezTo>
                <a:cubicBezTo>
                  <a:pt x="8383228" y="316523"/>
                  <a:pt x="8241516" y="174811"/>
                  <a:pt x="8241516" y="0"/>
                </a:cubicBezTo>
                <a:close/>
                <a:moveTo>
                  <a:pt x="6978746" y="0"/>
                </a:moveTo>
                <a:lnTo>
                  <a:pt x="8238390" y="0"/>
                </a:lnTo>
                <a:cubicBezTo>
                  <a:pt x="8238390" y="174811"/>
                  <a:pt x="8096678" y="316523"/>
                  <a:pt x="7921867" y="316523"/>
                </a:cubicBezTo>
                <a:cubicBezTo>
                  <a:pt x="7790758" y="316523"/>
                  <a:pt x="7678268" y="236810"/>
                  <a:pt x="7630218" y="123205"/>
                </a:cubicBezTo>
                <a:lnTo>
                  <a:pt x="7608568" y="15969"/>
                </a:lnTo>
                <a:lnTo>
                  <a:pt x="7586918" y="123205"/>
                </a:lnTo>
                <a:cubicBezTo>
                  <a:pt x="7538867" y="236810"/>
                  <a:pt x="7426377" y="316523"/>
                  <a:pt x="7295269" y="316523"/>
                </a:cubicBezTo>
                <a:cubicBezTo>
                  <a:pt x="7120458" y="316523"/>
                  <a:pt x="6978746" y="174811"/>
                  <a:pt x="6978746" y="0"/>
                </a:cubicBezTo>
                <a:close/>
                <a:moveTo>
                  <a:pt x="6342573" y="0"/>
                </a:moveTo>
                <a:lnTo>
                  <a:pt x="6975619" y="0"/>
                </a:lnTo>
                <a:cubicBezTo>
                  <a:pt x="6975619" y="174811"/>
                  <a:pt x="6833907" y="316523"/>
                  <a:pt x="6659096" y="316523"/>
                </a:cubicBezTo>
                <a:cubicBezTo>
                  <a:pt x="6484285" y="316523"/>
                  <a:pt x="6342573" y="174811"/>
                  <a:pt x="6342573" y="0"/>
                </a:cubicBezTo>
                <a:close/>
                <a:moveTo>
                  <a:pt x="5706401" y="0"/>
                </a:moveTo>
                <a:lnTo>
                  <a:pt x="6339447" y="0"/>
                </a:lnTo>
                <a:cubicBezTo>
                  <a:pt x="6339447" y="174811"/>
                  <a:pt x="6197735" y="316523"/>
                  <a:pt x="6022924" y="316523"/>
                </a:cubicBezTo>
                <a:cubicBezTo>
                  <a:pt x="5848113" y="316523"/>
                  <a:pt x="5706401" y="174811"/>
                  <a:pt x="5706401" y="0"/>
                </a:cubicBezTo>
                <a:close/>
                <a:moveTo>
                  <a:pt x="4443632" y="0"/>
                </a:moveTo>
                <a:lnTo>
                  <a:pt x="5703275" y="0"/>
                </a:lnTo>
                <a:cubicBezTo>
                  <a:pt x="5703275" y="174811"/>
                  <a:pt x="5561563" y="316523"/>
                  <a:pt x="5386752" y="316523"/>
                </a:cubicBezTo>
                <a:cubicBezTo>
                  <a:pt x="5255645" y="316523"/>
                  <a:pt x="5143155" y="236810"/>
                  <a:pt x="5095103" y="123205"/>
                </a:cubicBezTo>
                <a:lnTo>
                  <a:pt x="5073453" y="15969"/>
                </a:lnTo>
                <a:lnTo>
                  <a:pt x="5051804" y="123205"/>
                </a:lnTo>
                <a:cubicBezTo>
                  <a:pt x="5003752" y="236810"/>
                  <a:pt x="4891263" y="316523"/>
                  <a:pt x="4760154" y="316523"/>
                </a:cubicBezTo>
                <a:cubicBezTo>
                  <a:pt x="4585344" y="316523"/>
                  <a:pt x="4443632" y="174811"/>
                  <a:pt x="4443632" y="0"/>
                </a:cubicBezTo>
                <a:close/>
                <a:moveTo>
                  <a:pt x="3807458" y="0"/>
                </a:moveTo>
                <a:lnTo>
                  <a:pt x="4440505" y="0"/>
                </a:lnTo>
                <a:cubicBezTo>
                  <a:pt x="4440505" y="174811"/>
                  <a:pt x="4298793" y="316523"/>
                  <a:pt x="4123982" y="316523"/>
                </a:cubicBezTo>
                <a:cubicBezTo>
                  <a:pt x="3949170" y="316523"/>
                  <a:pt x="3807458" y="174811"/>
                  <a:pt x="3807458" y="0"/>
                </a:cubicBezTo>
                <a:close/>
                <a:moveTo>
                  <a:pt x="3171286" y="0"/>
                </a:moveTo>
                <a:lnTo>
                  <a:pt x="3804332" y="0"/>
                </a:lnTo>
                <a:cubicBezTo>
                  <a:pt x="3804332" y="174811"/>
                  <a:pt x="3662620" y="316523"/>
                  <a:pt x="3487810" y="316523"/>
                </a:cubicBezTo>
                <a:cubicBezTo>
                  <a:pt x="3312999" y="316523"/>
                  <a:pt x="3171286" y="174811"/>
                  <a:pt x="3171286" y="0"/>
                </a:cubicBezTo>
                <a:close/>
                <a:moveTo>
                  <a:pt x="1908517" y="0"/>
                </a:moveTo>
                <a:lnTo>
                  <a:pt x="3168161" y="0"/>
                </a:lnTo>
                <a:cubicBezTo>
                  <a:pt x="3168161" y="174811"/>
                  <a:pt x="3026449" y="316523"/>
                  <a:pt x="2851637" y="316523"/>
                </a:cubicBezTo>
                <a:cubicBezTo>
                  <a:pt x="2720529" y="316523"/>
                  <a:pt x="2608039" y="236810"/>
                  <a:pt x="2559989" y="123205"/>
                </a:cubicBezTo>
                <a:lnTo>
                  <a:pt x="2538339" y="15970"/>
                </a:lnTo>
                <a:lnTo>
                  <a:pt x="2516689" y="123205"/>
                </a:lnTo>
                <a:cubicBezTo>
                  <a:pt x="2468638" y="236810"/>
                  <a:pt x="2356148" y="316523"/>
                  <a:pt x="2225040" y="316523"/>
                </a:cubicBezTo>
                <a:cubicBezTo>
                  <a:pt x="2050228" y="316523"/>
                  <a:pt x="1908517" y="174811"/>
                  <a:pt x="1908517" y="0"/>
                </a:cubicBezTo>
                <a:close/>
                <a:moveTo>
                  <a:pt x="1272344" y="0"/>
                </a:moveTo>
                <a:lnTo>
                  <a:pt x="1905390" y="0"/>
                </a:lnTo>
                <a:cubicBezTo>
                  <a:pt x="1905390" y="174811"/>
                  <a:pt x="1763678" y="316523"/>
                  <a:pt x="1588867" y="316523"/>
                </a:cubicBezTo>
                <a:cubicBezTo>
                  <a:pt x="1414056" y="316523"/>
                  <a:pt x="1272344" y="174811"/>
                  <a:pt x="1272344" y="0"/>
                </a:cubicBezTo>
                <a:close/>
                <a:moveTo>
                  <a:pt x="636172" y="0"/>
                </a:moveTo>
                <a:lnTo>
                  <a:pt x="1269218" y="0"/>
                </a:lnTo>
                <a:cubicBezTo>
                  <a:pt x="1269218" y="174811"/>
                  <a:pt x="1127506" y="316523"/>
                  <a:pt x="952695" y="316523"/>
                </a:cubicBezTo>
                <a:cubicBezTo>
                  <a:pt x="777884" y="316523"/>
                  <a:pt x="636172" y="174811"/>
                  <a:pt x="636172" y="0"/>
                </a:cubicBezTo>
                <a:close/>
                <a:moveTo>
                  <a:pt x="0" y="0"/>
                </a:moveTo>
                <a:lnTo>
                  <a:pt x="633046" y="0"/>
                </a:lnTo>
                <a:cubicBezTo>
                  <a:pt x="633046" y="174811"/>
                  <a:pt x="491334" y="316523"/>
                  <a:pt x="316523" y="316523"/>
                </a:cubicBezTo>
                <a:cubicBezTo>
                  <a:pt x="141712" y="316523"/>
                  <a:pt x="0" y="174811"/>
                  <a:pt x="0" y="0"/>
                </a:cubicBezTo>
                <a:close/>
              </a:path>
            </a:pathLst>
          </a:custGeom>
          <a:solidFill>
            <a:srgbClr val="FBB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  <a:sym typeface="思源黑体 CN Regular" panose="020B0500000000000000" pitchFamily="34" charset="-122"/>
            </a:endParaRPr>
          </a:p>
        </p:txBody>
      </p:sp>
      <p:sp>
        <p:nvSpPr>
          <p:cNvPr id="10" name="PHẠM DUYÊN">
            <a:extLst>
              <a:ext uri="{FF2B5EF4-FFF2-40B4-BE49-F238E27FC236}">
                <a16:creationId xmlns:a16="http://schemas.microsoft.com/office/drawing/2014/main" id="{378B9758-1E6C-45FB-A79E-4C45CD61D00B}"/>
              </a:ext>
            </a:extLst>
          </p:cNvPr>
          <p:cNvSpPr/>
          <p:nvPr userDrawn="1"/>
        </p:nvSpPr>
        <p:spPr>
          <a:xfrm flipH="1">
            <a:off x="0" y="6625087"/>
            <a:ext cx="12192000" cy="232913"/>
          </a:xfrm>
          <a:custGeom>
            <a:avLst/>
            <a:gdLst>
              <a:gd name="connsiteX0" fmla="*/ 1848026 w 12192000"/>
              <a:gd name="connsiteY0" fmla="*/ 1 h 944247"/>
              <a:gd name="connsiteX1" fmla="*/ 1524882 w 12192000"/>
              <a:gd name="connsiteY1" fmla="*/ 183415 h 944247"/>
              <a:gd name="connsiteX2" fmla="*/ 333568 w 12192000"/>
              <a:gd name="connsiteY2" fmla="*/ 181 h 944247"/>
              <a:gd name="connsiteX3" fmla="*/ 0 w 12192000"/>
              <a:gd name="connsiteY3" fmla="*/ 183415 h 944247"/>
              <a:gd name="connsiteX4" fmla="*/ 0 w 12192000"/>
              <a:gd name="connsiteY4" fmla="*/ 944247 h 944247"/>
              <a:gd name="connsiteX5" fmla="*/ 12192000 w 12192000"/>
              <a:gd name="connsiteY5" fmla="*/ 944247 h 944247"/>
              <a:gd name="connsiteX6" fmla="*/ 12192000 w 12192000"/>
              <a:gd name="connsiteY6" fmla="*/ 193146 h 944247"/>
              <a:gd name="connsiteX7" fmla="*/ 10667118 w 12192000"/>
              <a:gd name="connsiteY7" fmla="*/ 193146 h 944247"/>
              <a:gd name="connsiteX8" fmla="*/ 9142236 w 12192000"/>
              <a:gd name="connsiteY8" fmla="*/ 193146 h 944247"/>
              <a:gd name="connsiteX9" fmla="*/ 9142236 w 12192000"/>
              <a:gd name="connsiteY9" fmla="*/ 193507 h 944247"/>
              <a:gd name="connsiteX10" fmla="*/ 9097259 w 12192000"/>
              <a:gd name="connsiteY10" fmla="*/ 244568 h 944247"/>
              <a:gd name="connsiteX11" fmla="*/ 7620030 w 12192000"/>
              <a:gd name="connsiteY11" fmla="*/ 190470 h 944247"/>
              <a:gd name="connsiteX12" fmla="*/ 6428715 w 12192000"/>
              <a:gd name="connsiteY12" fmla="*/ 7236 h 944247"/>
              <a:gd name="connsiteX13" fmla="*/ 6136844 w 12192000"/>
              <a:gd name="connsiteY13" fmla="*/ 142548 h 944247"/>
              <a:gd name="connsiteX14" fmla="*/ 6096852 w 12192000"/>
              <a:gd name="connsiteY14" fmla="*/ 188511 h 944247"/>
              <a:gd name="connsiteX15" fmla="*/ 6096852 w 12192000"/>
              <a:gd name="connsiteY15" fmla="*/ 186090 h 944247"/>
              <a:gd name="connsiteX16" fmla="*/ 4571971 w 12192000"/>
              <a:gd name="connsiteY16" fmla="*/ 186090 h 944247"/>
              <a:gd name="connsiteX17" fmla="*/ 3047088 w 12192000"/>
              <a:gd name="connsiteY17" fmla="*/ 186090 h 944247"/>
              <a:gd name="connsiteX18" fmla="*/ 3047088 w 12192000"/>
              <a:gd name="connsiteY18" fmla="*/ 186452 h 944247"/>
              <a:gd name="connsiteX19" fmla="*/ 3002111 w 12192000"/>
              <a:gd name="connsiteY19" fmla="*/ 237513 h 944247"/>
              <a:gd name="connsiteX20" fmla="*/ 1848026 w 12192000"/>
              <a:gd name="connsiteY20" fmla="*/ 1 h 9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944247">
                <a:moveTo>
                  <a:pt x="1848026" y="1"/>
                </a:moveTo>
                <a:cubicBezTo>
                  <a:pt x="1740311" y="-274"/>
                  <a:pt x="1632597" y="48772"/>
                  <a:pt x="1524882" y="183415"/>
                </a:cubicBezTo>
                <a:cubicBezTo>
                  <a:pt x="1127777" y="679796"/>
                  <a:pt x="730672" y="12784"/>
                  <a:pt x="333568" y="181"/>
                </a:cubicBezTo>
                <a:cubicBezTo>
                  <a:pt x="222378" y="-3349"/>
                  <a:pt x="111189" y="44428"/>
                  <a:pt x="0" y="183415"/>
                </a:cubicBezTo>
                <a:lnTo>
                  <a:pt x="0" y="944247"/>
                </a:lnTo>
                <a:lnTo>
                  <a:pt x="12192000" y="944247"/>
                </a:lnTo>
                <a:lnTo>
                  <a:pt x="12192000" y="193146"/>
                </a:lnTo>
                <a:cubicBezTo>
                  <a:pt x="11683706" y="828513"/>
                  <a:pt x="11175412" y="-442223"/>
                  <a:pt x="10667118" y="193146"/>
                </a:cubicBezTo>
                <a:cubicBezTo>
                  <a:pt x="10158824" y="828513"/>
                  <a:pt x="9650530" y="-442223"/>
                  <a:pt x="9142236" y="193146"/>
                </a:cubicBezTo>
                <a:lnTo>
                  <a:pt x="9142236" y="193507"/>
                </a:lnTo>
                <a:lnTo>
                  <a:pt x="9097259" y="244568"/>
                </a:lnTo>
                <a:cubicBezTo>
                  <a:pt x="8604849" y="748279"/>
                  <a:pt x="8112439" y="-425043"/>
                  <a:pt x="7620030" y="190470"/>
                </a:cubicBezTo>
                <a:cubicBezTo>
                  <a:pt x="7222925" y="686852"/>
                  <a:pt x="6825820" y="19839"/>
                  <a:pt x="6428715" y="7236"/>
                </a:cubicBezTo>
                <a:cubicBezTo>
                  <a:pt x="6331425" y="4148"/>
                  <a:pt x="6234135" y="40341"/>
                  <a:pt x="6136844" y="142548"/>
                </a:cubicBezTo>
                <a:lnTo>
                  <a:pt x="6096852" y="188511"/>
                </a:lnTo>
                <a:lnTo>
                  <a:pt x="6096852" y="186090"/>
                </a:lnTo>
                <a:cubicBezTo>
                  <a:pt x="5588559" y="821458"/>
                  <a:pt x="5080265" y="-449278"/>
                  <a:pt x="4571971" y="186090"/>
                </a:cubicBezTo>
                <a:cubicBezTo>
                  <a:pt x="4063677" y="821458"/>
                  <a:pt x="3555382" y="-449278"/>
                  <a:pt x="3047088" y="186090"/>
                </a:cubicBezTo>
                <a:lnTo>
                  <a:pt x="3047088" y="186452"/>
                </a:lnTo>
                <a:lnTo>
                  <a:pt x="3002111" y="237513"/>
                </a:lnTo>
                <a:cubicBezTo>
                  <a:pt x="2617416" y="631037"/>
                  <a:pt x="2232722" y="981"/>
                  <a:pt x="1848026" y="1"/>
                </a:cubicBezTo>
                <a:close/>
              </a:path>
            </a:pathLst>
          </a:custGeom>
          <a:solidFill>
            <a:srgbClr val="F26F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  <a:sym typeface="思源黑体 CN Regular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841627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alphaModFix amt="71000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21">
            <a:extLst>
              <a:ext uri="{FF2B5EF4-FFF2-40B4-BE49-F238E27FC236}">
                <a16:creationId xmlns:a16="http://schemas.microsoft.com/office/drawing/2014/main" id="{1B90A153-0D7E-4326-93F5-B852304F5AF2}"/>
              </a:ext>
            </a:extLst>
          </p:cNvPr>
          <p:cNvSpPr/>
          <p:nvPr userDrawn="1"/>
        </p:nvSpPr>
        <p:spPr>
          <a:xfrm>
            <a:off x="0" y="0"/>
            <a:ext cx="12192000" cy="316523"/>
          </a:xfrm>
          <a:custGeom>
            <a:avLst/>
            <a:gdLst>
              <a:gd name="connsiteX0" fmla="*/ 12048977 w 12682023"/>
              <a:gd name="connsiteY0" fmla="*/ 0 h 316523"/>
              <a:gd name="connsiteX1" fmla="*/ 12682023 w 12682023"/>
              <a:gd name="connsiteY1" fmla="*/ 0 h 316523"/>
              <a:gd name="connsiteX2" fmla="*/ 12365500 w 12682023"/>
              <a:gd name="connsiteY2" fmla="*/ 316523 h 316523"/>
              <a:gd name="connsiteX3" fmla="*/ 12048977 w 12682023"/>
              <a:gd name="connsiteY3" fmla="*/ 0 h 316523"/>
              <a:gd name="connsiteX4" fmla="*/ 11412804 w 12682023"/>
              <a:gd name="connsiteY4" fmla="*/ 0 h 316523"/>
              <a:gd name="connsiteX5" fmla="*/ 12045850 w 12682023"/>
              <a:gd name="connsiteY5" fmla="*/ 0 h 316523"/>
              <a:gd name="connsiteX6" fmla="*/ 11729327 w 12682023"/>
              <a:gd name="connsiteY6" fmla="*/ 316523 h 316523"/>
              <a:gd name="connsiteX7" fmla="*/ 11412804 w 12682023"/>
              <a:gd name="connsiteY7" fmla="*/ 0 h 316523"/>
              <a:gd name="connsiteX8" fmla="*/ 10776632 w 12682023"/>
              <a:gd name="connsiteY8" fmla="*/ 0 h 316523"/>
              <a:gd name="connsiteX9" fmla="*/ 11409678 w 12682023"/>
              <a:gd name="connsiteY9" fmla="*/ 0 h 316523"/>
              <a:gd name="connsiteX10" fmla="*/ 11093155 w 12682023"/>
              <a:gd name="connsiteY10" fmla="*/ 316523 h 316523"/>
              <a:gd name="connsiteX11" fmla="*/ 10776632 w 12682023"/>
              <a:gd name="connsiteY11" fmla="*/ 0 h 316523"/>
              <a:gd name="connsiteX12" fmla="*/ 9513861 w 12682023"/>
              <a:gd name="connsiteY12" fmla="*/ 0 h 316523"/>
              <a:gd name="connsiteX13" fmla="*/ 10773506 w 12682023"/>
              <a:gd name="connsiteY13" fmla="*/ 0 h 316523"/>
              <a:gd name="connsiteX14" fmla="*/ 10456983 w 12682023"/>
              <a:gd name="connsiteY14" fmla="*/ 316523 h 316523"/>
              <a:gd name="connsiteX15" fmla="*/ 10165334 w 12682023"/>
              <a:gd name="connsiteY15" fmla="*/ 123205 h 316523"/>
              <a:gd name="connsiteX16" fmla="*/ 10143683 w 12682023"/>
              <a:gd name="connsiteY16" fmla="*/ 15966 h 316523"/>
              <a:gd name="connsiteX17" fmla="*/ 10122033 w 12682023"/>
              <a:gd name="connsiteY17" fmla="*/ 123205 h 316523"/>
              <a:gd name="connsiteX18" fmla="*/ 9830384 w 12682023"/>
              <a:gd name="connsiteY18" fmla="*/ 316523 h 316523"/>
              <a:gd name="connsiteX19" fmla="*/ 9513861 w 12682023"/>
              <a:gd name="connsiteY19" fmla="*/ 0 h 316523"/>
              <a:gd name="connsiteX20" fmla="*/ 8877688 w 12682023"/>
              <a:gd name="connsiteY20" fmla="*/ 0 h 316523"/>
              <a:gd name="connsiteX21" fmla="*/ 9510734 w 12682023"/>
              <a:gd name="connsiteY21" fmla="*/ 0 h 316523"/>
              <a:gd name="connsiteX22" fmla="*/ 9194211 w 12682023"/>
              <a:gd name="connsiteY22" fmla="*/ 316523 h 316523"/>
              <a:gd name="connsiteX23" fmla="*/ 8877688 w 12682023"/>
              <a:gd name="connsiteY23" fmla="*/ 0 h 316523"/>
              <a:gd name="connsiteX24" fmla="*/ 8241516 w 12682023"/>
              <a:gd name="connsiteY24" fmla="*/ 0 h 316523"/>
              <a:gd name="connsiteX25" fmla="*/ 8874562 w 12682023"/>
              <a:gd name="connsiteY25" fmla="*/ 0 h 316523"/>
              <a:gd name="connsiteX26" fmla="*/ 8558039 w 12682023"/>
              <a:gd name="connsiteY26" fmla="*/ 316523 h 316523"/>
              <a:gd name="connsiteX27" fmla="*/ 8241516 w 12682023"/>
              <a:gd name="connsiteY27" fmla="*/ 0 h 316523"/>
              <a:gd name="connsiteX28" fmla="*/ 6978746 w 12682023"/>
              <a:gd name="connsiteY28" fmla="*/ 0 h 316523"/>
              <a:gd name="connsiteX29" fmla="*/ 8238390 w 12682023"/>
              <a:gd name="connsiteY29" fmla="*/ 0 h 316523"/>
              <a:gd name="connsiteX30" fmla="*/ 7921867 w 12682023"/>
              <a:gd name="connsiteY30" fmla="*/ 316523 h 316523"/>
              <a:gd name="connsiteX31" fmla="*/ 7630218 w 12682023"/>
              <a:gd name="connsiteY31" fmla="*/ 123205 h 316523"/>
              <a:gd name="connsiteX32" fmla="*/ 7608568 w 12682023"/>
              <a:gd name="connsiteY32" fmla="*/ 15969 h 316523"/>
              <a:gd name="connsiteX33" fmla="*/ 7586918 w 12682023"/>
              <a:gd name="connsiteY33" fmla="*/ 123205 h 316523"/>
              <a:gd name="connsiteX34" fmla="*/ 7295269 w 12682023"/>
              <a:gd name="connsiteY34" fmla="*/ 316523 h 316523"/>
              <a:gd name="connsiteX35" fmla="*/ 6978746 w 12682023"/>
              <a:gd name="connsiteY35" fmla="*/ 0 h 316523"/>
              <a:gd name="connsiteX36" fmla="*/ 6342573 w 12682023"/>
              <a:gd name="connsiteY36" fmla="*/ 0 h 316523"/>
              <a:gd name="connsiteX37" fmla="*/ 6975619 w 12682023"/>
              <a:gd name="connsiteY37" fmla="*/ 0 h 316523"/>
              <a:gd name="connsiteX38" fmla="*/ 6659096 w 12682023"/>
              <a:gd name="connsiteY38" fmla="*/ 316523 h 316523"/>
              <a:gd name="connsiteX39" fmla="*/ 6342573 w 12682023"/>
              <a:gd name="connsiteY39" fmla="*/ 0 h 316523"/>
              <a:gd name="connsiteX40" fmla="*/ 5706401 w 12682023"/>
              <a:gd name="connsiteY40" fmla="*/ 0 h 316523"/>
              <a:gd name="connsiteX41" fmla="*/ 6339447 w 12682023"/>
              <a:gd name="connsiteY41" fmla="*/ 0 h 316523"/>
              <a:gd name="connsiteX42" fmla="*/ 6022924 w 12682023"/>
              <a:gd name="connsiteY42" fmla="*/ 316523 h 316523"/>
              <a:gd name="connsiteX43" fmla="*/ 5706401 w 12682023"/>
              <a:gd name="connsiteY43" fmla="*/ 0 h 316523"/>
              <a:gd name="connsiteX44" fmla="*/ 4443632 w 12682023"/>
              <a:gd name="connsiteY44" fmla="*/ 0 h 316523"/>
              <a:gd name="connsiteX45" fmla="*/ 5703275 w 12682023"/>
              <a:gd name="connsiteY45" fmla="*/ 0 h 316523"/>
              <a:gd name="connsiteX46" fmla="*/ 5386752 w 12682023"/>
              <a:gd name="connsiteY46" fmla="*/ 316523 h 316523"/>
              <a:gd name="connsiteX47" fmla="*/ 5095103 w 12682023"/>
              <a:gd name="connsiteY47" fmla="*/ 123205 h 316523"/>
              <a:gd name="connsiteX48" fmla="*/ 5073453 w 12682023"/>
              <a:gd name="connsiteY48" fmla="*/ 15969 h 316523"/>
              <a:gd name="connsiteX49" fmla="*/ 5051804 w 12682023"/>
              <a:gd name="connsiteY49" fmla="*/ 123205 h 316523"/>
              <a:gd name="connsiteX50" fmla="*/ 4760154 w 12682023"/>
              <a:gd name="connsiteY50" fmla="*/ 316523 h 316523"/>
              <a:gd name="connsiteX51" fmla="*/ 4443632 w 12682023"/>
              <a:gd name="connsiteY51" fmla="*/ 0 h 316523"/>
              <a:gd name="connsiteX52" fmla="*/ 3807458 w 12682023"/>
              <a:gd name="connsiteY52" fmla="*/ 0 h 316523"/>
              <a:gd name="connsiteX53" fmla="*/ 4440505 w 12682023"/>
              <a:gd name="connsiteY53" fmla="*/ 0 h 316523"/>
              <a:gd name="connsiteX54" fmla="*/ 4123982 w 12682023"/>
              <a:gd name="connsiteY54" fmla="*/ 316523 h 316523"/>
              <a:gd name="connsiteX55" fmla="*/ 3807458 w 12682023"/>
              <a:gd name="connsiteY55" fmla="*/ 0 h 316523"/>
              <a:gd name="connsiteX56" fmla="*/ 3171286 w 12682023"/>
              <a:gd name="connsiteY56" fmla="*/ 0 h 316523"/>
              <a:gd name="connsiteX57" fmla="*/ 3804332 w 12682023"/>
              <a:gd name="connsiteY57" fmla="*/ 0 h 316523"/>
              <a:gd name="connsiteX58" fmla="*/ 3487810 w 12682023"/>
              <a:gd name="connsiteY58" fmla="*/ 316523 h 316523"/>
              <a:gd name="connsiteX59" fmla="*/ 3171286 w 12682023"/>
              <a:gd name="connsiteY59" fmla="*/ 0 h 316523"/>
              <a:gd name="connsiteX60" fmla="*/ 1908517 w 12682023"/>
              <a:gd name="connsiteY60" fmla="*/ 0 h 316523"/>
              <a:gd name="connsiteX61" fmla="*/ 3168161 w 12682023"/>
              <a:gd name="connsiteY61" fmla="*/ 0 h 316523"/>
              <a:gd name="connsiteX62" fmla="*/ 2851637 w 12682023"/>
              <a:gd name="connsiteY62" fmla="*/ 316523 h 316523"/>
              <a:gd name="connsiteX63" fmla="*/ 2559989 w 12682023"/>
              <a:gd name="connsiteY63" fmla="*/ 123205 h 316523"/>
              <a:gd name="connsiteX64" fmla="*/ 2538339 w 12682023"/>
              <a:gd name="connsiteY64" fmla="*/ 15970 h 316523"/>
              <a:gd name="connsiteX65" fmla="*/ 2516689 w 12682023"/>
              <a:gd name="connsiteY65" fmla="*/ 123205 h 316523"/>
              <a:gd name="connsiteX66" fmla="*/ 2225040 w 12682023"/>
              <a:gd name="connsiteY66" fmla="*/ 316523 h 316523"/>
              <a:gd name="connsiteX67" fmla="*/ 1908517 w 12682023"/>
              <a:gd name="connsiteY67" fmla="*/ 0 h 316523"/>
              <a:gd name="connsiteX68" fmla="*/ 1272344 w 12682023"/>
              <a:gd name="connsiteY68" fmla="*/ 0 h 316523"/>
              <a:gd name="connsiteX69" fmla="*/ 1905390 w 12682023"/>
              <a:gd name="connsiteY69" fmla="*/ 0 h 316523"/>
              <a:gd name="connsiteX70" fmla="*/ 1588867 w 12682023"/>
              <a:gd name="connsiteY70" fmla="*/ 316523 h 316523"/>
              <a:gd name="connsiteX71" fmla="*/ 1272344 w 12682023"/>
              <a:gd name="connsiteY71" fmla="*/ 0 h 316523"/>
              <a:gd name="connsiteX72" fmla="*/ 636172 w 12682023"/>
              <a:gd name="connsiteY72" fmla="*/ 0 h 316523"/>
              <a:gd name="connsiteX73" fmla="*/ 1269218 w 12682023"/>
              <a:gd name="connsiteY73" fmla="*/ 0 h 316523"/>
              <a:gd name="connsiteX74" fmla="*/ 952695 w 12682023"/>
              <a:gd name="connsiteY74" fmla="*/ 316523 h 316523"/>
              <a:gd name="connsiteX75" fmla="*/ 636172 w 12682023"/>
              <a:gd name="connsiteY75" fmla="*/ 0 h 316523"/>
              <a:gd name="connsiteX76" fmla="*/ 0 w 12682023"/>
              <a:gd name="connsiteY76" fmla="*/ 0 h 316523"/>
              <a:gd name="connsiteX77" fmla="*/ 633046 w 12682023"/>
              <a:gd name="connsiteY77" fmla="*/ 0 h 316523"/>
              <a:gd name="connsiteX78" fmla="*/ 316523 w 12682023"/>
              <a:gd name="connsiteY78" fmla="*/ 316523 h 316523"/>
              <a:gd name="connsiteX79" fmla="*/ 0 w 12682023"/>
              <a:gd name="connsiteY79" fmla="*/ 0 h 316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12682023" h="316523">
                <a:moveTo>
                  <a:pt x="12048977" y="0"/>
                </a:moveTo>
                <a:lnTo>
                  <a:pt x="12682023" y="0"/>
                </a:lnTo>
                <a:cubicBezTo>
                  <a:pt x="12682023" y="174811"/>
                  <a:pt x="12540311" y="316523"/>
                  <a:pt x="12365500" y="316523"/>
                </a:cubicBezTo>
                <a:cubicBezTo>
                  <a:pt x="12190689" y="316523"/>
                  <a:pt x="12048977" y="174811"/>
                  <a:pt x="12048977" y="0"/>
                </a:cubicBezTo>
                <a:close/>
                <a:moveTo>
                  <a:pt x="11412804" y="0"/>
                </a:moveTo>
                <a:lnTo>
                  <a:pt x="12045850" y="0"/>
                </a:lnTo>
                <a:cubicBezTo>
                  <a:pt x="12045850" y="174811"/>
                  <a:pt x="11904138" y="316523"/>
                  <a:pt x="11729327" y="316523"/>
                </a:cubicBezTo>
                <a:cubicBezTo>
                  <a:pt x="11554516" y="316523"/>
                  <a:pt x="11412804" y="174811"/>
                  <a:pt x="11412804" y="0"/>
                </a:cubicBezTo>
                <a:close/>
                <a:moveTo>
                  <a:pt x="10776632" y="0"/>
                </a:moveTo>
                <a:lnTo>
                  <a:pt x="11409678" y="0"/>
                </a:lnTo>
                <a:cubicBezTo>
                  <a:pt x="11409678" y="174811"/>
                  <a:pt x="11267966" y="316523"/>
                  <a:pt x="11093155" y="316523"/>
                </a:cubicBezTo>
                <a:cubicBezTo>
                  <a:pt x="10918344" y="316523"/>
                  <a:pt x="10776632" y="174811"/>
                  <a:pt x="10776632" y="0"/>
                </a:cubicBezTo>
                <a:close/>
                <a:moveTo>
                  <a:pt x="9513861" y="0"/>
                </a:moveTo>
                <a:lnTo>
                  <a:pt x="10773506" y="0"/>
                </a:lnTo>
                <a:cubicBezTo>
                  <a:pt x="10773506" y="174811"/>
                  <a:pt x="10631794" y="316523"/>
                  <a:pt x="10456983" y="316523"/>
                </a:cubicBezTo>
                <a:cubicBezTo>
                  <a:pt x="10325875" y="316523"/>
                  <a:pt x="10213385" y="236810"/>
                  <a:pt x="10165334" y="123205"/>
                </a:cubicBezTo>
                <a:lnTo>
                  <a:pt x="10143683" y="15966"/>
                </a:lnTo>
                <a:lnTo>
                  <a:pt x="10122033" y="123205"/>
                </a:lnTo>
                <a:cubicBezTo>
                  <a:pt x="10073982" y="236810"/>
                  <a:pt x="9961492" y="316523"/>
                  <a:pt x="9830384" y="316523"/>
                </a:cubicBezTo>
                <a:cubicBezTo>
                  <a:pt x="9655573" y="316523"/>
                  <a:pt x="9513861" y="174811"/>
                  <a:pt x="9513861" y="0"/>
                </a:cubicBezTo>
                <a:close/>
                <a:moveTo>
                  <a:pt x="8877688" y="0"/>
                </a:moveTo>
                <a:lnTo>
                  <a:pt x="9510734" y="0"/>
                </a:lnTo>
                <a:cubicBezTo>
                  <a:pt x="9510734" y="174811"/>
                  <a:pt x="9369022" y="316523"/>
                  <a:pt x="9194211" y="316523"/>
                </a:cubicBezTo>
                <a:cubicBezTo>
                  <a:pt x="9019400" y="316523"/>
                  <a:pt x="8877688" y="174811"/>
                  <a:pt x="8877688" y="0"/>
                </a:cubicBezTo>
                <a:close/>
                <a:moveTo>
                  <a:pt x="8241516" y="0"/>
                </a:moveTo>
                <a:lnTo>
                  <a:pt x="8874562" y="0"/>
                </a:lnTo>
                <a:cubicBezTo>
                  <a:pt x="8874562" y="174811"/>
                  <a:pt x="8732850" y="316523"/>
                  <a:pt x="8558039" y="316523"/>
                </a:cubicBezTo>
                <a:cubicBezTo>
                  <a:pt x="8383228" y="316523"/>
                  <a:pt x="8241516" y="174811"/>
                  <a:pt x="8241516" y="0"/>
                </a:cubicBezTo>
                <a:close/>
                <a:moveTo>
                  <a:pt x="6978746" y="0"/>
                </a:moveTo>
                <a:lnTo>
                  <a:pt x="8238390" y="0"/>
                </a:lnTo>
                <a:cubicBezTo>
                  <a:pt x="8238390" y="174811"/>
                  <a:pt x="8096678" y="316523"/>
                  <a:pt x="7921867" y="316523"/>
                </a:cubicBezTo>
                <a:cubicBezTo>
                  <a:pt x="7790758" y="316523"/>
                  <a:pt x="7678268" y="236810"/>
                  <a:pt x="7630218" y="123205"/>
                </a:cubicBezTo>
                <a:lnTo>
                  <a:pt x="7608568" y="15969"/>
                </a:lnTo>
                <a:lnTo>
                  <a:pt x="7586918" y="123205"/>
                </a:lnTo>
                <a:cubicBezTo>
                  <a:pt x="7538867" y="236810"/>
                  <a:pt x="7426377" y="316523"/>
                  <a:pt x="7295269" y="316523"/>
                </a:cubicBezTo>
                <a:cubicBezTo>
                  <a:pt x="7120458" y="316523"/>
                  <a:pt x="6978746" y="174811"/>
                  <a:pt x="6978746" y="0"/>
                </a:cubicBezTo>
                <a:close/>
                <a:moveTo>
                  <a:pt x="6342573" y="0"/>
                </a:moveTo>
                <a:lnTo>
                  <a:pt x="6975619" y="0"/>
                </a:lnTo>
                <a:cubicBezTo>
                  <a:pt x="6975619" y="174811"/>
                  <a:pt x="6833907" y="316523"/>
                  <a:pt x="6659096" y="316523"/>
                </a:cubicBezTo>
                <a:cubicBezTo>
                  <a:pt x="6484285" y="316523"/>
                  <a:pt x="6342573" y="174811"/>
                  <a:pt x="6342573" y="0"/>
                </a:cubicBezTo>
                <a:close/>
                <a:moveTo>
                  <a:pt x="5706401" y="0"/>
                </a:moveTo>
                <a:lnTo>
                  <a:pt x="6339447" y="0"/>
                </a:lnTo>
                <a:cubicBezTo>
                  <a:pt x="6339447" y="174811"/>
                  <a:pt x="6197735" y="316523"/>
                  <a:pt x="6022924" y="316523"/>
                </a:cubicBezTo>
                <a:cubicBezTo>
                  <a:pt x="5848113" y="316523"/>
                  <a:pt x="5706401" y="174811"/>
                  <a:pt x="5706401" y="0"/>
                </a:cubicBezTo>
                <a:close/>
                <a:moveTo>
                  <a:pt x="4443632" y="0"/>
                </a:moveTo>
                <a:lnTo>
                  <a:pt x="5703275" y="0"/>
                </a:lnTo>
                <a:cubicBezTo>
                  <a:pt x="5703275" y="174811"/>
                  <a:pt x="5561563" y="316523"/>
                  <a:pt x="5386752" y="316523"/>
                </a:cubicBezTo>
                <a:cubicBezTo>
                  <a:pt x="5255645" y="316523"/>
                  <a:pt x="5143155" y="236810"/>
                  <a:pt x="5095103" y="123205"/>
                </a:cubicBezTo>
                <a:lnTo>
                  <a:pt x="5073453" y="15969"/>
                </a:lnTo>
                <a:lnTo>
                  <a:pt x="5051804" y="123205"/>
                </a:lnTo>
                <a:cubicBezTo>
                  <a:pt x="5003752" y="236810"/>
                  <a:pt x="4891263" y="316523"/>
                  <a:pt x="4760154" y="316523"/>
                </a:cubicBezTo>
                <a:cubicBezTo>
                  <a:pt x="4585344" y="316523"/>
                  <a:pt x="4443632" y="174811"/>
                  <a:pt x="4443632" y="0"/>
                </a:cubicBezTo>
                <a:close/>
                <a:moveTo>
                  <a:pt x="3807458" y="0"/>
                </a:moveTo>
                <a:lnTo>
                  <a:pt x="4440505" y="0"/>
                </a:lnTo>
                <a:cubicBezTo>
                  <a:pt x="4440505" y="174811"/>
                  <a:pt x="4298793" y="316523"/>
                  <a:pt x="4123982" y="316523"/>
                </a:cubicBezTo>
                <a:cubicBezTo>
                  <a:pt x="3949170" y="316523"/>
                  <a:pt x="3807458" y="174811"/>
                  <a:pt x="3807458" y="0"/>
                </a:cubicBezTo>
                <a:close/>
                <a:moveTo>
                  <a:pt x="3171286" y="0"/>
                </a:moveTo>
                <a:lnTo>
                  <a:pt x="3804332" y="0"/>
                </a:lnTo>
                <a:cubicBezTo>
                  <a:pt x="3804332" y="174811"/>
                  <a:pt x="3662620" y="316523"/>
                  <a:pt x="3487810" y="316523"/>
                </a:cubicBezTo>
                <a:cubicBezTo>
                  <a:pt x="3312999" y="316523"/>
                  <a:pt x="3171286" y="174811"/>
                  <a:pt x="3171286" y="0"/>
                </a:cubicBezTo>
                <a:close/>
                <a:moveTo>
                  <a:pt x="1908517" y="0"/>
                </a:moveTo>
                <a:lnTo>
                  <a:pt x="3168161" y="0"/>
                </a:lnTo>
                <a:cubicBezTo>
                  <a:pt x="3168161" y="174811"/>
                  <a:pt x="3026449" y="316523"/>
                  <a:pt x="2851637" y="316523"/>
                </a:cubicBezTo>
                <a:cubicBezTo>
                  <a:pt x="2720529" y="316523"/>
                  <a:pt x="2608039" y="236810"/>
                  <a:pt x="2559989" y="123205"/>
                </a:cubicBezTo>
                <a:lnTo>
                  <a:pt x="2538339" y="15970"/>
                </a:lnTo>
                <a:lnTo>
                  <a:pt x="2516689" y="123205"/>
                </a:lnTo>
                <a:cubicBezTo>
                  <a:pt x="2468638" y="236810"/>
                  <a:pt x="2356148" y="316523"/>
                  <a:pt x="2225040" y="316523"/>
                </a:cubicBezTo>
                <a:cubicBezTo>
                  <a:pt x="2050228" y="316523"/>
                  <a:pt x="1908517" y="174811"/>
                  <a:pt x="1908517" y="0"/>
                </a:cubicBezTo>
                <a:close/>
                <a:moveTo>
                  <a:pt x="1272344" y="0"/>
                </a:moveTo>
                <a:lnTo>
                  <a:pt x="1905390" y="0"/>
                </a:lnTo>
                <a:cubicBezTo>
                  <a:pt x="1905390" y="174811"/>
                  <a:pt x="1763678" y="316523"/>
                  <a:pt x="1588867" y="316523"/>
                </a:cubicBezTo>
                <a:cubicBezTo>
                  <a:pt x="1414056" y="316523"/>
                  <a:pt x="1272344" y="174811"/>
                  <a:pt x="1272344" y="0"/>
                </a:cubicBezTo>
                <a:close/>
                <a:moveTo>
                  <a:pt x="636172" y="0"/>
                </a:moveTo>
                <a:lnTo>
                  <a:pt x="1269218" y="0"/>
                </a:lnTo>
                <a:cubicBezTo>
                  <a:pt x="1269218" y="174811"/>
                  <a:pt x="1127506" y="316523"/>
                  <a:pt x="952695" y="316523"/>
                </a:cubicBezTo>
                <a:cubicBezTo>
                  <a:pt x="777884" y="316523"/>
                  <a:pt x="636172" y="174811"/>
                  <a:pt x="636172" y="0"/>
                </a:cubicBezTo>
                <a:close/>
                <a:moveTo>
                  <a:pt x="0" y="0"/>
                </a:moveTo>
                <a:lnTo>
                  <a:pt x="633046" y="0"/>
                </a:lnTo>
                <a:cubicBezTo>
                  <a:pt x="633046" y="174811"/>
                  <a:pt x="491334" y="316523"/>
                  <a:pt x="316523" y="316523"/>
                </a:cubicBezTo>
                <a:cubicBezTo>
                  <a:pt x="141712" y="316523"/>
                  <a:pt x="0" y="174811"/>
                  <a:pt x="0" y="0"/>
                </a:cubicBezTo>
                <a:close/>
              </a:path>
            </a:pathLst>
          </a:custGeom>
          <a:solidFill>
            <a:srgbClr val="FBB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  <a:sym typeface="思源黑体 CN Regular" panose="020B0500000000000000" pitchFamily="34" charset="-122"/>
            </a:endParaRPr>
          </a:p>
        </p:txBody>
      </p:sp>
      <p:sp>
        <p:nvSpPr>
          <p:cNvPr id="10" name="PHẠM DUYÊN">
            <a:extLst>
              <a:ext uri="{FF2B5EF4-FFF2-40B4-BE49-F238E27FC236}">
                <a16:creationId xmlns:a16="http://schemas.microsoft.com/office/drawing/2014/main" id="{378B9758-1E6C-45FB-A79E-4C45CD61D00B}"/>
              </a:ext>
            </a:extLst>
          </p:cNvPr>
          <p:cNvSpPr/>
          <p:nvPr userDrawn="1"/>
        </p:nvSpPr>
        <p:spPr>
          <a:xfrm flipH="1">
            <a:off x="0" y="6625087"/>
            <a:ext cx="12192000" cy="232913"/>
          </a:xfrm>
          <a:custGeom>
            <a:avLst/>
            <a:gdLst>
              <a:gd name="connsiteX0" fmla="*/ 1848026 w 12192000"/>
              <a:gd name="connsiteY0" fmla="*/ 1 h 944247"/>
              <a:gd name="connsiteX1" fmla="*/ 1524882 w 12192000"/>
              <a:gd name="connsiteY1" fmla="*/ 183415 h 944247"/>
              <a:gd name="connsiteX2" fmla="*/ 333568 w 12192000"/>
              <a:gd name="connsiteY2" fmla="*/ 181 h 944247"/>
              <a:gd name="connsiteX3" fmla="*/ 0 w 12192000"/>
              <a:gd name="connsiteY3" fmla="*/ 183415 h 944247"/>
              <a:gd name="connsiteX4" fmla="*/ 0 w 12192000"/>
              <a:gd name="connsiteY4" fmla="*/ 944247 h 944247"/>
              <a:gd name="connsiteX5" fmla="*/ 12192000 w 12192000"/>
              <a:gd name="connsiteY5" fmla="*/ 944247 h 944247"/>
              <a:gd name="connsiteX6" fmla="*/ 12192000 w 12192000"/>
              <a:gd name="connsiteY6" fmla="*/ 193146 h 944247"/>
              <a:gd name="connsiteX7" fmla="*/ 10667118 w 12192000"/>
              <a:gd name="connsiteY7" fmla="*/ 193146 h 944247"/>
              <a:gd name="connsiteX8" fmla="*/ 9142236 w 12192000"/>
              <a:gd name="connsiteY8" fmla="*/ 193146 h 944247"/>
              <a:gd name="connsiteX9" fmla="*/ 9142236 w 12192000"/>
              <a:gd name="connsiteY9" fmla="*/ 193507 h 944247"/>
              <a:gd name="connsiteX10" fmla="*/ 9097259 w 12192000"/>
              <a:gd name="connsiteY10" fmla="*/ 244568 h 944247"/>
              <a:gd name="connsiteX11" fmla="*/ 7620030 w 12192000"/>
              <a:gd name="connsiteY11" fmla="*/ 190470 h 944247"/>
              <a:gd name="connsiteX12" fmla="*/ 6428715 w 12192000"/>
              <a:gd name="connsiteY12" fmla="*/ 7236 h 944247"/>
              <a:gd name="connsiteX13" fmla="*/ 6136844 w 12192000"/>
              <a:gd name="connsiteY13" fmla="*/ 142548 h 944247"/>
              <a:gd name="connsiteX14" fmla="*/ 6096852 w 12192000"/>
              <a:gd name="connsiteY14" fmla="*/ 188511 h 944247"/>
              <a:gd name="connsiteX15" fmla="*/ 6096852 w 12192000"/>
              <a:gd name="connsiteY15" fmla="*/ 186090 h 944247"/>
              <a:gd name="connsiteX16" fmla="*/ 4571971 w 12192000"/>
              <a:gd name="connsiteY16" fmla="*/ 186090 h 944247"/>
              <a:gd name="connsiteX17" fmla="*/ 3047088 w 12192000"/>
              <a:gd name="connsiteY17" fmla="*/ 186090 h 944247"/>
              <a:gd name="connsiteX18" fmla="*/ 3047088 w 12192000"/>
              <a:gd name="connsiteY18" fmla="*/ 186452 h 944247"/>
              <a:gd name="connsiteX19" fmla="*/ 3002111 w 12192000"/>
              <a:gd name="connsiteY19" fmla="*/ 237513 h 944247"/>
              <a:gd name="connsiteX20" fmla="*/ 1848026 w 12192000"/>
              <a:gd name="connsiteY20" fmla="*/ 1 h 9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944247">
                <a:moveTo>
                  <a:pt x="1848026" y="1"/>
                </a:moveTo>
                <a:cubicBezTo>
                  <a:pt x="1740311" y="-274"/>
                  <a:pt x="1632597" y="48772"/>
                  <a:pt x="1524882" y="183415"/>
                </a:cubicBezTo>
                <a:cubicBezTo>
                  <a:pt x="1127777" y="679796"/>
                  <a:pt x="730672" y="12784"/>
                  <a:pt x="333568" y="181"/>
                </a:cubicBezTo>
                <a:cubicBezTo>
                  <a:pt x="222378" y="-3349"/>
                  <a:pt x="111189" y="44428"/>
                  <a:pt x="0" y="183415"/>
                </a:cubicBezTo>
                <a:lnTo>
                  <a:pt x="0" y="944247"/>
                </a:lnTo>
                <a:lnTo>
                  <a:pt x="12192000" y="944247"/>
                </a:lnTo>
                <a:lnTo>
                  <a:pt x="12192000" y="193146"/>
                </a:lnTo>
                <a:cubicBezTo>
                  <a:pt x="11683706" y="828513"/>
                  <a:pt x="11175412" y="-442223"/>
                  <a:pt x="10667118" y="193146"/>
                </a:cubicBezTo>
                <a:cubicBezTo>
                  <a:pt x="10158824" y="828513"/>
                  <a:pt x="9650530" y="-442223"/>
                  <a:pt x="9142236" y="193146"/>
                </a:cubicBezTo>
                <a:lnTo>
                  <a:pt x="9142236" y="193507"/>
                </a:lnTo>
                <a:lnTo>
                  <a:pt x="9097259" y="244568"/>
                </a:lnTo>
                <a:cubicBezTo>
                  <a:pt x="8604849" y="748279"/>
                  <a:pt x="8112439" y="-425043"/>
                  <a:pt x="7620030" y="190470"/>
                </a:cubicBezTo>
                <a:cubicBezTo>
                  <a:pt x="7222925" y="686852"/>
                  <a:pt x="6825820" y="19839"/>
                  <a:pt x="6428715" y="7236"/>
                </a:cubicBezTo>
                <a:cubicBezTo>
                  <a:pt x="6331425" y="4148"/>
                  <a:pt x="6234135" y="40341"/>
                  <a:pt x="6136844" y="142548"/>
                </a:cubicBezTo>
                <a:lnTo>
                  <a:pt x="6096852" y="188511"/>
                </a:lnTo>
                <a:lnTo>
                  <a:pt x="6096852" y="186090"/>
                </a:lnTo>
                <a:cubicBezTo>
                  <a:pt x="5588559" y="821458"/>
                  <a:pt x="5080265" y="-449278"/>
                  <a:pt x="4571971" y="186090"/>
                </a:cubicBezTo>
                <a:cubicBezTo>
                  <a:pt x="4063677" y="821458"/>
                  <a:pt x="3555382" y="-449278"/>
                  <a:pt x="3047088" y="186090"/>
                </a:cubicBezTo>
                <a:lnTo>
                  <a:pt x="3047088" y="186452"/>
                </a:lnTo>
                <a:lnTo>
                  <a:pt x="3002111" y="237513"/>
                </a:lnTo>
                <a:cubicBezTo>
                  <a:pt x="2617416" y="631037"/>
                  <a:pt x="2232722" y="981"/>
                  <a:pt x="1848026" y="1"/>
                </a:cubicBezTo>
                <a:close/>
              </a:path>
            </a:pathLst>
          </a:custGeom>
          <a:solidFill>
            <a:srgbClr val="F26F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  <a:sym typeface="思源黑体 CN Regular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292399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1">
          <a:blip r:embed="rId2">
            <a:alphaModFix amt="35000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21">
            <a:extLst>
              <a:ext uri="{FF2B5EF4-FFF2-40B4-BE49-F238E27FC236}">
                <a16:creationId xmlns:a16="http://schemas.microsoft.com/office/drawing/2014/main" id="{1B90A153-0D7E-4326-93F5-B852304F5AF2}"/>
              </a:ext>
            </a:extLst>
          </p:cNvPr>
          <p:cNvSpPr/>
          <p:nvPr userDrawn="1"/>
        </p:nvSpPr>
        <p:spPr>
          <a:xfrm>
            <a:off x="0" y="0"/>
            <a:ext cx="12192000" cy="316523"/>
          </a:xfrm>
          <a:custGeom>
            <a:avLst/>
            <a:gdLst>
              <a:gd name="connsiteX0" fmla="*/ 12048977 w 12682023"/>
              <a:gd name="connsiteY0" fmla="*/ 0 h 316523"/>
              <a:gd name="connsiteX1" fmla="*/ 12682023 w 12682023"/>
              <a:gd name="connsiteY1" fmla="*/ 0 h 316523"/>
              <a:gd name="connsiteX2" fmla="*/ 12365500 w 12682023"/>
              <a:gd name="connsiteY2" fmla="*/ 316523 h 316523"/>
              <a:gd name="connsiteX3" fmla="*/ 12048977 w 12682023"/>
              <a:gd name="connsiteY3" fmla="*/ 0 h 316523"/>
              <a:gd name="connsiteX4" fmla="*/ 11412804 w 12682023"/>
              <a:gd name="connsiteY4" fmla="*/ 0 h 316523"/>
              <a:gd name="connsiteX5" fmla="*/ 12045850 w 12682023"/>
              <a:gd name="connsiteY5" fmla="*/ 0 h 316523"/>
              <a:gd name="connsiteX6" fmla="*/ 11729327 w 12682023"/>
              <a:gd name="connsiteY6" fmla="*/ 316523 h 316523"/>
              <a:gd name="connsiteX7" fmla="*/ 11412804 w 12682023"/>
              <a:gd name="connsiteY7" fmla="*/ 0 h 316523"/>
              <a:gd name="connsiteX8" fmla="*/ 10776632 w 12682023"/>
              <a:gd name="connsiteY8" fmla="*/ 0 h 316523"/>
              <a:gd name="connsiteX9" fmla="*/ 11409678 w 12682023"/>
              <a:gd name="connsiteY9" fmla="*/ 0 h 316523"/>
              <a:gd name="connsiteX10" fmla="*/ 11093155 w 12682023"/>
              <a:gd name="connsiteY10" fmla="*/ 316523 h 316523"/>
              <a:gd name="connsiteX11" fmla="*/ 10776632 w 12682023"/>
              <a:gd name="connsiteY11" fmla="*/ 0 h 316523"/>
              <a:gd name="connsiteX12" fmla="*/ 9513861 w 12682023"/>
              <a:gd name="connsiteY12" fmla="*/ 0 h 316523"/>
              <a:gd name="connsiteX13" fmla="*/ 10773506 w 12682023"/>
              <a:gd name="connsiteY13" fmla="*/ 0 h 316523"/>
              <a:gd name="connsiteX14" fmla="*/ 10456983 w 12682023"/>
              <a:gd name="connsiteY14" fmla="*/ 316523 h 316523"/>
              <a:gd name="connsiteX15" fmla="*/ 10165334 w 12682023"/>
              <a:gd name="connsiteY15" fmla="*/ 123205 h 316523"/>
              <a:gd name="connsiteX16" fmla="*/ 10143683 w 12682023"/>
              <a:gd name="connsiteY16" fmla="*/ 15966 h 316523"/>
              <a:gd name="connsiteX17" fmla="*/ 10122033 w 12682023"/>
              <a:gd name="connsiteY17" fmla="*/ 123205 h 316523"/>
              <a:gd name="connsiteX18" fmla="*/ 9830384 w 12682023"/>
              <a:gd name="connsiteY18" fmla="*/ 316523 h 316523"/>
              <a:gd name="connsiteX19" fmla="*/ 9513861 w 12682023"/>
              <a:gd name="connsiteY19" fmla="*/ 0 h 316523"/>
              <a:gd name="connsiteX20" fmla="*/ 8877688 w 12682023"/>
              <a:gd name="connsiteY20" fmla="*/ 0 h 316523"/>
              <a:gd name="connsiteX21" fmla="*/ 9510734 w 12682023"/>
              <a:gd name="connsiteY21" fmla="*/ 0 h 316523"/>
              <a:gd name="connsiteX22" fmla="*/ 9194211 w 12682023"/>
              <a:gd name="connsiteY22" fmla="*/ 316523 h 316523"/>
              <a:gd name="connsiteX23" fmla="*/ 8877688 w 12682023"/>
              <a:gd name="connsiteY23" fmla="*/ 0 h 316523"/>
              <a:gd name="connsiteX24" fmla="*/ 8241516 w 12682023"/>
              <a:gd name="connsiteY24" fmla="*/ 0 h 316523"/>
              <a:gd name="connsiteX25" fmla="*/ 8874562 w 12682023"/>
              <a:gd name="connsiteY25" fmla="*/ 0 h 316523"/>
              <a:gd name="connsiteX26" fmla="*/ 8558039 w 12682023"/>
              <a:gd name="connsiteY26" fmla="*/ 316523 h 316523"/>
              <a:gd name="connsiteX27" fmla="*/ 8241516 w 12682023"/>
              <a:gd name="connsiteY27" fmla="*/ 0 h 316523"/>
              <a:gd name="connsiteX28" fmla="*/ 6978746 w 12682023"/>
              <a:gd name="connsiteY28" fmla="*/ 0 h 316523"/>
              <a:gd name="connsiteX29" fmla="*/ 8238390 w 12682023"/>
              <a:gd name="connsiteY29" fmla="*/ 0 h 316523"/>
              <a:gd name="connsiteX30" fmla="*/ 7921867 w 12682023"/>
              <a:gd name="connsiteY30" fmla="*/ 316523 h 316523"/>
              <a:gd name="connsiteX31" fmla="*/ 7630218 w 12682023"/>
              <a:gd name="connsiteY31" fmla="*/ 123205 h 316523"/>
              <a:gd name="connsiteX32" fmla="*/ 7608568 w 12682023"/>
              <a:gd name="connsiteY32" fmla="*/ 15969 h 316523"/>
              <a:gd name="connsiteX33" fmla="*/ 7586918 w 12682023"/>
              <a:gd name="connsiteY33" fmla="*/ 123205 h 316523"/>
              <a:gd name="connsiteX34" fmla="*/ 7295269 w 12682023"/>
              <a:gd name="connsiteY34" fmla="*/ 316523 h 316523"/>
              <a:gd name="connsiteX35" fmla="*/ 6978746 w 12682023"/>
              <a:gd name="connsiteY35" fmla="*/ 0 h 316523"/>
              <a:gd name="connsiteX36" fmla="*/ 6342573 w 12682023"/>
              <a:gd name="connsiteY36" fmla="*/ 0 h 316523"/>
              <a:gd name="connsiteX37" fmla="*/ 6975619 w 12682023"/>
              <a:gd name="connsiteY37" fmla="*/ 0 h 316523"/>
              <a:gd name="connsiteX38" fmla="*/ 6659096 w 12682023"/>
              <a:gd name="connsiteY38" fmla="*/ 316523 h 316523"/>
              <a:gd name="connsiteX39" fmla="*/ 6342573 w 12682023"/>
              <a:gd name="connsiteY39" fmla="*/ 0 h 316523"/>
              <a:gd name="connsiteX40" fmla="*/ 5706401 w 12682023"/>
              <a:gd name="connsiteY40" fmla="*/ 0 h 316523"/>
              <a:gd name="connsiteX41" fmla="*/ 6339447 w 12682023"/>
              <a:gd name="connsiteY41" fmla="*/ 0 h 316523"/>
              <a:gd name="connsiteX42" fmla="*/ 6022924 w 12682023"/>
              <a:gd name="connsiteY42" fmla="*/ 316523 h 316523"/>
              <a:gd name="connsiteX43" fmla="*/ 5706401 w 12682023"/>
              <a:gd name="connsiteY43" fmla="*/ 0 h 316523"/>
              <a:gd name="connsiteX44" fmla="*/ 4443632 w 12682023"/>
              <a:gd name="connsiteY44" fmla="*/ 0 h 316523"/>
              <a:gd name="connsiteX45" fmla="*/ 5703275 w 12682023"/>
              <a:gd name="connsiteY45" fmla="*/ 0 h 316523"/>
              <a:gd name="connsiteX46" fmla="*/ 5386752 w 12682023"/>
              <a:gd name="connsiteY46" fmla="*/ 316523 h 316523"/>
              <a:gd name="connsiteX47" fmla="*/ 5095103 w 12682023"/>
              <a:gd name="connsiteY47" fmla="*/ 123205 h 316523"/>
              <a:gd name="connsiteX48" fmla="*/ 5073453 w 12682023"/>
              <a:gd name="connsiteY48" fmla="*/ 15969 h 316523"/>
              <a:gd name="connsiteX49" fmla="*/ 5051804 w 12682023"/>
              <a:gd name="connsiteY49" fmla="*/ 123205 h 316523"/>
              <a:gd name="connsiteX50" fmla="*/ 4760154 w 12682023"/>
              <a:gd name="connsiteY50" fmla="*/ 316523 h 316523"/>
              <a:gd name="connsiteX51" fmla="*/ 4443632 w 12682023"/>
              <a:gd name="connsiteY51" fmla="*/ 0 h 316523"/>
              <a:gd name="connsiteX52" fmla="*/ 3807458 w 12682023"/>
              <a:gd name="connsiteY52" fmla="*/ 0 h 316523"/>
              <a:gd name="connsiteX53" fmla="*/ 4440505 w 12682023"/>
              <a:gd name="connsiteY53" fmla="*/ 0 h 316523"/>
              <a:gd name="connsiteX54" fmla="*/ 4123982 w 12682023"/>
              <a:gd name="connsiteY54" fmla="*/ 316523 h 316523"/>
              <a:gd name="connsiteX55" fmla="*/ 3807458 w 12682023"/>
              <a:gd name="connsiteY55" fmla="*/ 0 h 316523"/>
              <a:gd name="connsiteX56" fmla="*/ 3171286 w 12682023"/>
              <a:gd name="connsiteY56" fmla="*/ 0 h 316523"/>
              <a:gd name="connsiteX57" fmla="*/ 3804332 w 12682023"/>
              <a:gd name="connsiteY57" fmla="*/ 0 h 316523"/>
              <a:gd name="connsiteX58" fmla="*/ 3487810 w 12682023"/>
              <a:gd name="connsiteY58" fmla="*/ 316523 h 316523"/>
              <a:gd name="connsiteX59" fmla="*/ 3171286 w 12682023"/>
              <a:gd name="connsiteY59" fmla="*/ 0 h 316523"/>
              <a:gd name="connsiteX60" fmla="*/ 1908517 w 12682023"/>
              <a:gd name="connsiteY60" fmla="*/ 0 h 316523"/>
              <a:gd name="connsiteX61" fmla="*/ 3168161 w 12682023"/>
              <a:gd name="connsiteY61" fmla="*/ 0 h 316523"/>
              <a:gd name="connsiteX62" fmla="*/ 2851637 w 12682023"/>
              <a:gd name="connsiteY62" fmla="*/ 316523 h 316523"/>
              <a:gd name="connsiteX63" fmla="*/ 2559989 w 12682023"/>
              <a:gd name="connsiteY63" fmla="*/ 123205 h 316523"/>
              <a:gd name="connsiteX64" fmla="*/ 2538339 w 12682023"/>
              <a:gd name="connsiteY64" fmla="*/ 15970 h 316523"/>
              <a:gd name="connsiteX65" fmla="*/ 2516689 w 12682023"/>
              <a:gd name="connsiteY65" fmla="*/ 123205 h 316523"/>
              <a:gd name="connsiteX66" fmla="*/ 2225040 w 12682023"/>
              <a:gd name="connsiteY66" fmla="*/ 316523 h 316523"/>
              <a:gd name="connsiteX67" fmla="*/ 1908517 w 12682023"/>
              <a:gd name="connsiteY67" fmla="*/ 0 h 316523"/>
              <a:gd name="connsiteX68" fmla="*/ 1272344 w 12682023"/>
              <a:gd name="connsiteY68" fmla="*/ 0 h 316523"/>
              <a:gd name="connsiteX69" fmla="*/ 1905390 w 12682023"/>
              <a:gd name="connsiteY69" fmla="*/ 0 h 316523"/>
              <a:gd name="connsiteX70" fmla="*/ 1588867 w 12682023"/>
              <a:gd name="connsiteY70" fmla="*/ 316523 h 316523"/>
              <a:gd name="connsiteX71" fmla="*/ 1272344 w 12682023"/>
              <a:gd name="connsiteY71" fmla="*/ 0 h 316523"/>
              <a:gd name="connsiteX72" fmla="*/ 636172 w 12682023"/>
              <a:gd name="connsiteY72" fmla="*/ 0 h 316523"/>
              <a:gd name="connsiteX73" fmla="*/ 1269218 w 12682023"/>
              <a:gd name="connsiteY73" fmla="*/ 0 h 316523"/>
              <a:gd name="connsiteX74" fmla="*/ 952695 w 12682023"/>
              <a:gd name="connsiteY74" fmla="*/ 316523 h 316523"/>
              <a:gd name="connsiteX75" fmla="*/ 636172 w 12682023"/>
              <a:gd name="connsiteY75" fmla="*/ 0 h 316523"/>
              <a:gd name="connsiteX76" fmla="*/ 0 w 12682023"/>
              <a:gd name="connsiteY76" fmla="*/ 0 h 316523"/>
              <a:gd name="connsiteX77" fmla="*/ 633046 w 12682023"/>
              <a:gd name="connsiteY77" fmla="*/ 0 h 316523"/>
              <a:gd name="connsiteX78" fmla="*/ 316523 w 12682023"/>
              <a:gd name="connsiteY78" fmla="*/ 316523 h 316523"/>
              <a:gd name="connsiteX79" fmla="*/ 0 w 12682023"/>
              <a:gd name="connsiteY79" fmla="*/ 0 h 316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12682023" h="316523">
                <a:moveTo>
                  <a:pt x="12048977" y="0"/>
                </a:moveTo>
                <a:lnTo>
                  <a:pt x="12682023" y="0"/>
                </a:lnTo>
                <a:cubicBezTo>
                  <a:pt x="12682023" y="174811"/>
                  <a:pt x="12540311" y="316523"/>
                  <a:pt x="12365500" y="316523"/>
                </a:cubicBezTo>
                <a:cubicBezTo>
                  <a:pt x="12190689" y="316523"/>
                  <a:pt x="12048977" y="174811"/>
                  <a:pt x="12048977" y="0"/>
                </a:cubicBezTo>
                <a:close/>
                <a:moveTo>
                  <a:pt x="11412804" y="0"/>
                </a:moveTo>
                <a:lnTo>
                  <a:pt x="12045850" y="0"/>
                </a:lnTo>
                <a:cubicBezTo>
                  <a:pt x="12045850" y="174811"/>
                  <a:pt x="11904138" y="316523"/>
                  <a:pt x="11729327" y="316523"/>
                </a:cubicBezTo>
                <a:cubicBezTo>
                  <a:pt x="11554516" y="316523"/>
                  <a:pt x="11412804" y="174811"/>
                  <a:pt x="11412804" y="0"/>
                </a:cubicBezTo>
                <a:close/>
                <a:moveTo>
                  <a:pt x="10776632" y="0"/>
                </a:moveTo>
                <a:lnTo>
                  <a:pt x="11409678" y="0"/>
                </a:lnTo>
                <a:cubicBezTo>
                  <a:pt x="11409678" y="174811"/>
                  <a:pt x="11267966" y="316523"/>
                  <a:pt x="11093155" y="316523"/>
                </a:cubicBezTo>
                <a:cubicBezTo>
                  <a:pt x="10918344" y="316523"/>
                  <a:pt x="10776632" y="174811"/>
                  <a:pt x="10776632" y="0"/>
                </a:cubicBezTo>
                <a:close/>
                <a:moveTo>
                  <a:pt x="9513861" y="0"/>
                </a:moveTo>
                <a:lnTo>
                  <a:pt x="10773506" y="0"/>
                </a:lnTo>
                <a:cubicBezTo>
                  <a:pt x="10773506" y="174811"/>
                  <a:pt x="10631794" y="316523"/>
                  <a:pt x="10456983" y="316523"/>
                </a:cubicBezTo>
                <a:cubicBezTo>
                  <a:pt x="10325875" y="316523"/>
                  <a:pt x="10213385" y="236810"/>
                  <a:pt x="10165334" y="123205"/>
                </a:cubicBezTo>
                <a:lnTo>
                  <a:pt x="10143683" y="15966"/>
                </a:lnTo>
                <a:lnTo>
                  <a:pt x="10122033" y="123205"/>
                </a:lnTo>
                <a:cubicBezTo>
                  <a:pt x="10073982" y="236810"/>
                  <a:pt x="9961492" y="316523"/>
                  <a:pt x="9830384" y="316523"/>
                </a:cubicBezTo>
                <a:cubicBezTo>
                  <a:pt x="9655573" y="316523"/>
                  <a:pt x="9513861" y="174811"/>
                  <a:pt x="9513861" y="0"/>
                </a:cubicBezTo>
                <a:close/>
                <a:moveTo>
                  <a:pt x="8877688" y="0"/>
                </a:moveTo>
                <a:lnTo>
                  <a:pt x="9510734" y="0"/>
                </a:lnTo>
                <a:cubicBezTo>
                  <a:pt x="9510734" y="174811"/>
                  <a:pt x="9369022" y="316523"/>
                  <a:pt x="9194211" y="316523"/>
                </a:cubicBezTo>
                <a:cubicBezTo>
                  <a:pt x="9019400" y="316523"/>
                  <a:pt x="8877688" y="174811"/>
                  <a:pt x="8877688" y="0"/>
                </a:cubicBezTo>
                <a:close/>
                <a:moveTo>
                  <a:pt x="8241516" y="0"/>
                </a:moveTo>
                <a:lnTo>
                  <a:pt x="8874562" y="0"/>
                </a:lnTo>
                <a:cubicBezTo>
                  <a:pt x="8874562" y="174811"/>
                  <a:pt x="8732850" y="316523"/>
                  <a:pt x="8558039" y="316523"/>
                </a:cubicBezTo>
                <a:cubicBezTo>
                  <a:pt x="8383228" y="316523"/>
                  <a:pt x="8241516" y="174811"/>
                  <a:pt x="8241516" y="0"/>
                </a:cubicBezTo>
                <a:close/>
                <a:moveTo>
                  <a:pt x="6978746" y="0"/>
                </a:moveTo>
                <a:lnTo>
                  <a:pt x="8238390" y="0"/>
                </a:lnTo>
                <a:cubicBezTo>
                  <a:pt x="8238390" y="174811"/>
                  <a:pt x="8096678" y="316523"/>
                  <a:pt x="7921867" y="316523"/>
                </a:cubicBezTo>
                <a:cubicBezTo>
                  <a:pt x="7790758" y="316523"/>
                  <a:pt x="7678268" y="236810"/>
                  <a:pt x="7630218" y="123205"/>
                </a:cubicBezTo>
                <a:lnTo>
                  <a:pt x="7608568" y="15969"/>
                </a:lnTo>
                <a:lnTo>
                  <a:pt x="7586918" y="123205"/>
                </a:lnTo>
                <a:cubicBezTo>
                  <a:pt x="7538867" y="236810"/>
                  <a:pt x="7426377" y="316523"/>
                  <a:pt x="7295269" y="316523"/>
                </a:cubicBezTo>
                <a:cubicBezTo>
                  <a:pt x="7120458" y="316523"/>
                  <a:pt x="6978746" y="174811"/>
                  <a:pt x="6978746" y="0"/>
                </a:cubicBezTo>
                <a:close/>
                <a:moveTo>
                  <a:pt x="6342573" y="0"/>
                </a:moveTo>
                <a:lnTo>
                  <a:pt x="6975619" y="0"/>
                </a:lnTo>
                <a:cubicBezTo>
                  <a:pt x="6975619" y="174811"/>
                  <a:pt x="6833907" y="316523"/>
                  <a:pt x="6659096" y="316523"/>
                </a:cubicBezTo>
                <a:cubicBezTo>
                  <a:pt x="6484285" y="316523"/>
                  <a:pt x="6342573" y="174811"/>
                  <a:pt x="6342573" y="0"/>
                </a:cubicBezTo>
                <a:close/>
                <a:moveTo>
                  <a:pt x="5706401" y="0"/>
                </a:moveTo>
                <a:lnTo>
                  <a:pt x="6339447" y="0"/>
                </a:lnTo>
                <a:cubicBezTo>
                  <a:pt x="6339447" y="174811"/>
                  <a:pt x="6197735" y="316523"/>
                  <a:pt x="6022924" y="316523"/>
                </a:cubicBezTo>
                <a:cubicBezTo>
                  <a:pt x="5848113" y="316523"/>
                  <a:pt x="5706401" y="174811"/>
                  <a:pt x="5706401" y="0"/>
                </a:cubicBezTo>
                <a:close/>
                <a:moveTo>
                  <a:pt x="4443632" y="0"/>
                </a:moveTo>
                <a:lnTo>
                  <a:pt x="5703275" y="0"/>
                </a:lnTo>
                <a:cubicBezTo>
                  <a:pt x="5703275" y="174811"/>
                  <a:pt x="5561563" y="316523"/>
                  <a:pt x="5386752" y="316523"/>
                </a:cubicBezTo>
                <a:cubicBezTo>
                  <a:pt x="5255645" y="316523"/>
                  <a:pt x="5143155" y="236810"/>
                  <a:pt x="5095103" y="123205"/>
                </a:cubicBezTo>
                <a:lnTo>
                  <a:pt x="5073453" y="15969"/>
                </a:lnTo>
                <a:lnTo>
                  <a:pt x="5051804" y="123205"/>
                </a:lnTo>
                <a:cubicBezTo>
                  <a:pt x="5003752" y="236810"/>
                  <a:pt x="4891263" y="316523"/>
                  <a:pt x="4760154" y="316523"/>
                </a:cubicBezTo>
                <a:cubicBezTo>
                  <a:pt x="4585344" y="316523"/>
                  <a:pt x="4443632" y="174811"/>
                  <a:pt x="4443632" y="0"/>
                </a:cubicBezTo>
                <a:close/>
                <a:moveTo>
                  <a:pt x="3807458" y="0"/>
                </a:moveTo>
                <a:lnTo>
                  <a:pt x="4440505" y="0"/>
                </a:lnTo>
                <a:cubicBezTo>
                  <a:pt x="4440505" y="174811"/>
                  <a:pt x="4298793" y="316523"/>
                  <a:pt x="4123982" y="316523"/>
                </a:cubicBezTo>
                <a:cubicBezTo>
                  <a:pt x="3949170" y="316523"/>
                  <a:pt x="3807458" y="174811"/>
                  <a:pt x="3807458" y="0"/>
                </a:cubicBezTo>
                <a:close/>
                <a:moveTo>
                  <a:pt x="3171286" y="0"/>
                </a:moveTo>
                <a:lnTo>
                  <a:pt x="3804332" y="0"/>
                </a:lnTo>
                <a:cubicBezTo>
                  <a:pt x="3804332" y="174811"/>
                  <a:pt x="3662620" y="316523"/>
                  <a:pt x="3487810" y="316523"/>
                </a:cubicBezTo>
                <a:cubicBezTo>
                  <a:pt x="3312999" y="316523"/>
                  <a:pt x="3171286" y="174811"/>
                  <a:pt x="3171286" y="0"/>
                </a:cubicBezTo>
                <a:close/>
                <a:moveTo>
                  <a:pt x="1908517" y="0"/>
                </a:moveTo>
                <a:lnTo>
                  <a:pt x="3168161" y="0"/>
                </a:lnTo>
                <a:cubicBezTo>
                  <a:pt x="3168161" y="174811"/>
                  <a:pt x="3026449" y="316523"/>
                  <a:pt x="2851637" y="316523"/>
                </a:cubicBezTo>
                <a:cubicBezTo>
                  <a:pt x="2720529" y="316523"/>
                  <a:pt x="2608039" y="236810"/>
                  <a:pt x="2559989" y="123205"/>
                </a:cubicBezTo>
                <a:lnTo>
                  <a:pt x="2538339" y="15970"/>
                </a:lnTo>
                <a:lnTo>
                  <a:pt x="2516689" y="123205"/>
                </a:lnTo>
                <a:cubicBezTo>
                  <a:pt x="2468638" y="236810"/>
                  <a:pt x="2356148" y="316523"/>
                  <a:pt x="2225040" y="316523"/>
                </a:cubicBezTo>
                <a:cubicBezTo>
                  <a:pt x="2050228" y="316523"/>
                  <a:pt x="1908517" y="174811"/>
                  <a:pt x="1908517" y="0"/>
                </a:cubicBezTo>
                <a:close/>
                <a:moveTo>
                  <a:pt x="1272344" y="0"/>
                </a:moveTo>
                <a:lnTo>
                  <a:pt x="1905390" y="0"/>
                </a:lnTo>
                <a:cubicBezTo>
                  <a:pt x="1905390" y="174811"/>
                  <a:pt x="1763678" y="316523"/>
                  <a:pt x="1588867" y="316523"/>
                </a:cubicBezTo>
                <a:cubicBezTo>
                  <a:pt x="1414056" y="316523"/>
                  <a:pt x="1272344" y="174811"/>
                  <a:pt x="1272344" y="0"/>
                </a:cubicBezTo>
                <a:close/>
                <a:moveTo>
                  <a:pt x="636172" y="0"/>
                </a:moveTo>
                <a:lnTo>
                  <a:pt x="1269218" y="0"/>
                </a:lnTo>
                <a:cubicBezTo>
                  <a:pt x="1269218" y="174811"/>
                  <a:pt x="1127506" y="316523"/>
                  <a:pt x="952695" y="316523"/>
                </a:cubicBezTo>
                <a:cubicBezTo>
                  <a:pt x="777884" y="316523"/>
                  <a:pt x="636172" y="174811"/>
                  <a:pt x="636172" y="0"/>
                </a:cubicBezTo>
                <a:close/>
                <a:moveTo>
                  <a:pt x="0" y="0"/>
                </a:moveTo>
                <a:lnTo>
                  <a:pt x="633046" y="0"/>
                </a:lnTo>
                <a:cubicBezTo>
                  <a:pt x="633046" y="174811"/>
                  <a:pt x="491334" y="316523"/>
                  <a:pt x="316523" y="316523"/>
                </a:cubicBezTo>
                <a:cubicBezTo>
                  <a:pt x="141712" y="316523"/>
                  <a:pt x="0" y="174811"/>
                  <a:pt x="0" y="0"/>
                </a:cubicBezTo>
                <a:close/>
              </a:path>
            </a:pathLst>
          </a:custGeom>
          <a:solidFill>
            <a:srgbClr val="FBB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  <a:sym typeface="思源黑体 CN Regular" panose="020B0500000000000000" pitchFamily="34" charset="-122"/>
            </a:endParaRPr>
          </a:p>
        </p:txBody>
      </p:sp>
      <p:sp>
        <p:nvSpPr>
          <p:cNvPr id="10" name="PHẠM DUYÊN">
            <a:extLst>
              <a:ext uri="{FF2B5EF4-FFF2-40B4-BE49-F238E27FC236}">
                <a16:creationId xmlns:a16="http://schemas.microsoft.com/office/drawing/2014/main" id="{378B9758-1E6C-45FB-A79E-4C45CD61D00B}"/>
              </a:ext>
            </a:extLst>
          </p:cNvPr>
          <p:cNvSpPr/>
          <p:nvPr userDrawn="1"/>
        </p:nvSpPr>
        <p:spPr>
          <a:xfrm flipH="1">
            <a:off x="0" y="6625087"/>
            <a:ext cx="12192000" cy="232913"/>
          </a:xfrm>
          <a:custGeom>
            <a:avLst/>
            <a:gdLst>
              <a:gd name="connsiteX0" fmla="*/ 1848026 w 12192000"/>
              <a:gd name="connsiteY0" fmla="*/ 1 h 944247"/>
              <a:gd name="connsiteX1" fmla="*/ 1524882 w 12192000"/>
              <a:gd name="connsiteY1" fmla="*/ 183415 h 944247"/>
              <a:gd name="connsiteX2" fmla="*/ 333568 w 12192000"/>
              <a:gd name="connsiteY2" fmla="*/ 181 h 944247"/>
              <a:gd name="connsiteX3" fmla="*/ 0 w 12192000"/>
              <a:gd name="connsiteY3" fmla="*/ 183415 h 944247"/>
              <a:gd name="connsiteX4" fmla="*/ 0 w 12192000"/>
              <a:gd name="connsiteY4" fmla="*/ 944247 h 944247"/>
              <a:gd name="connsiteX5" fmla="*/ 12192000 w 12192000"/>
              <a:gd name="connsiteY5" fmla="*/ 944247 h 944247"/>
              <a:gd name="connsiteX6" fmla="*/ 12192000 w 12192000"/>
              <a:gd name="connsiteY6" fmla="*/ 193146 h 944247"/>
              <a:gd name="connsiteX7" fmla="*/ 10667118 w 12192000"/>
              <a:gd name="connsiteY7" fmla="*/ 193146 h 944247"/>
              <a:gd name="connsiteX8" fmla="*/ 9142236 w 12192000"/>
              <a:gd name="connsiteY8" fmla="*/ 193146 h 944247"/>
              <a:gd name="connsiteX9" fmla="*/ 9142236 w 12192000"/>
              <a:gd name="connsiteY9" fmla="*/ 193507 h 944247"/>
              <a:gd name="connsiteX10" fmla="*/ 9097259 w 12192000"/>
              <a:gd name="connsiteY10" fmla="*/ 244568 h 944247"/>
              <a:gd name="connsiteX11" fmla="*/ 7620030 w 12192000"/>
              <a:gd name="connsiteY11" fmla="*/ 190470 h 944247"/>
              <a:gd name="connsiteX12" fmla="*/ 6428715 w 12192000"/>
              <a:gd name="connsiteY12" fmla="*/ 7236 h 944247"/>
              <a:gd name="connsiteX13" fmla="*/ 6136844 w 12192000"/>
              <a:gd name="connsiteY13" fmla="*/ 142548 h 944247"/>
              <a:gd name="connsiteX14" fmla="*/ 6096852 w 12192000"/>
              <a:gd name="connsiteY14" fmla="*/ 188511 h 944247"/>
              <a:gd name="connsiteX15" fmla="*/ 6096852 w 12192000"/>
              <a:gd name="connsiteY15" fmla="*/ 186090 h 944247"/>
              <a:gd name="connsiteX16" fmla="*/ 4571971 w 12192000"/>
              <a:gd name="connsiteY16" fmla="*/ 186090 h 944247"/>
              <a:gd name="connsiteX17" fmla="*/ 3047088 w 12192000"/>
              <a:gd name="connsiteY17" fmla="*/ 186090 h 944247"/>
              <a:gd name="connsiteX18" fmla="*/ 3047088 w 12192000"/>
              <a:gd name="connsiteY18" fmla="*/ 186452 h 944247"/>
              <a:gd name="connsiteX19" fmla="*/ 3002111 w 12192000"/>
              <a:gd name="connsiteY19" fmla="*/ 237513 h 944247"/>
              <a:gd name="connsiteX20" fmla="*/ 1848026 w 12192000"/>
              <a:gd name="connsiteY20" fmla="*/ 1 h 9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944247">
                <a:moveTo>
                  <a:pt x="1848026" y="1"/>
                </a:moveTo>
                <a:cubicBezTo>
                  <a:pt x="1740311" y="-274"/>
                  <a:pt x="1632597" y="48772"/>
                  <a:pt x="1524882" y="183415"/>
                </a:cubicBezTo>
                <a:cubicBezTo>
                  <a:pt x="1127777" y="679796"/>
                  <a:pt x="730672" y="12784"/>
                  <a:pt x="333568" y="181"/>
                </a:cubicBezTo>
                <a:cubicBezTo>
                  <a:pt x="222378" y="-3349"/>
                  <a:pt x="111189" y="44428"/>
                  <a:pt x="0" y="183415"/>
                </a:cubicBezTo>
                <a:lnTo>
                  <a:pt x="0" y="944247"/>
                </a:lnTo>
                <a:lnTo>
                  <a:pt x="12192000" y="944247"/>
                </a:lnTo>
                <a:lnTo>
                  <a:pt x="12192000" y="193146"/>
                </a:lnTo>
                <a:cubicBezTo>
                  <a:pt x="11683706" y="828513"/>
                  <a:pt x="11175412" y="-442223"/>
                  <a:pt x="10667118" y="193146"/>
                </a:cubicBezTo>
                <a:cubicBezTo>
                  <a:pt x="10158824" y="828513"/>
                  <a:pt x="9650530" y="-442223"/>
                  <a:pt x="9142236" y="193146"/>
                </a:cubicBezTo>
                <a:lnTo>
                  <a:pt x="9142236" y="193507"/>
                </a:lnTo>
                <a:lnTo>
                  <a:pt x="9097259" y="244568"/>
                </a:lnTo>
                <a:cubicBezTo>
                  <a:pt x="8604849" y="748279"/>
                  <a:pt x="8112439" y="-425043"/>
                  <a:pt x="7620030" y="190470"/>
                </a:cubicBezTo>
                <a:cubicBezTo>
                  <a:pt x="7222925" y="686852"/>
                  <a:pt x="6825820" y="19839"/>
                  <a:pt x="6428715" y="7236"/>
                </a:cubicBezTo>
                <a:cubicBezTo>
                  <a:pt x="6331425" y="4148"/>
                  <a:pt x="6234135" y="40341"/>
                  <a:pt x="6136844" y="142548"/>
                </a:cubicBezTo>
                <a:lnTo>
                  <a:pt x="6096852" y="188511"/>
                </a:lnTo>
                <a:lnTo>
                  <a:pt x="6096852" y="186090"/>
                </a:lnTo>
                <a:cubicBezTo>
                  <a:pt x="5588559" y="821458"/>
                  <a:pt x="5080265" y="-449278"/>
                  <a:pt x="4571971" y="186090"/>
                </a:cubicBezTo>
                <a:cubicBezTo>
                  <a:pt x="4063677" y="821458"/>
                  <a:pt x="3555382" y="-449278"/>
                  <a:pt x="3047088" y="186090"/>
                </a:cubicBezTo>
                <a:lnTo>
                  <a:pt x="3047088" y="186452"/>
                </a:lnTo>
                <a:lnTo>
                  <a:pt x="3002111" y="237513"/>
                </a:lnTo>
                <a:cubicBezTo>
                  <a:pt x="2617416" y="631037"/>
                  <a:pt x="2232722" y="981"/>
                  <a:pt x="1848026" y="1"/>
                </a:cubicBezTo>
                <a:close/>
              </a:path>
            </a:pathLst>
          </a:custGeom>
          <a:solidFill>
            <a:srgbClr val="F26F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  <a:sym typeface="思源黑体 CN Regular" panose="020B0500000000000000" pitchFamily="34" charset="-12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1F02B5-E222-4A1C-AF05-0507E87B74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15942" y="229278"/>
            <a:ext cx="3738085" cy="1064767"/>
          </a:xfrm>
          <a:prstGeom prst="rect">
            <a:avLst/>
          </a:prstGeom>
        </p:spPr>
      </p:pic>
      <p:cxnSp>
        <p:nvCxnSpPr>
          <p:cNvPr id="11" name="97">
            <a:extLst>
              <a:ext uri="{FF2B5EF4-FFF2-40B4-BE49-F238E27FC236}">
                <a16:creationId xmlns:a16="http://schemas.microsoft.com/office/drawing/2014/main" id="{23EAD84B-CA07-4073-9A80-75CD5791E056}"/>
              </a:ext>
            </a:extLst>
          </p:cNvPr>
          <p:cNvCxnSpPr>
            <a:cxnSpLocks/>
          </p:cNvCxnSpPr>
          <p:nvPr userDrawn="1"/>
        </p:nvCxnSpPr>
        <p:spPr>
          <a:xfrm>
            <a:off x="336892" y="683105"/>
            <a:ext cx="394168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101">
            <a:extLst>
              <a:ext uri="{FF2B5EF4-FFF2-40B4-BE49-F238E27FC236}">
                <a16:creationId xmlns:a16="http://schemas.microsoft.com/office/drawing/2014/main" id="{A51429CE-22C6-436F-BB4F-BDE6E1C14ABE}"/>
              </a:ext>
            </a:extLst>
          </p:cNvPr>
          <p:cNvCxnSpPr>
            <a:cxnSpLocks/>
          </p:cNvCxnSpPr>
          <p:nvPr userDrawn="1"/>
        </p:nvCxnSpPr>
        <p:spPr>
          <a:xfrm>
            <a:off x="336892" y="740294"/>
            <a:ext cx="3945093" cy="0"/>
          </a:xfrm>
          <a:prstGeom prst="line">
            <a:avLst/>
          </a:prstGeom>
          <a:ln w="571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97">
            <a:extLst>
              <a:ext uri="{FF2B5EF4-FFF2-40B4-BE49-F238E27FC236}">
                <a16:creationId xmlns:a16="http://schemas.microsoft.com/office/drawing/2014/main" id="{76F5E8FB-E764-4C8A-97D5-BC0EDF6FFBE8}"/>
              </a:ext>
            </a:extLst>
          </p:cNvPr>
          <p:cNvCxnSpPr>
            <a:cxnSpLocks/>
          </p:cNvCxnSpPr>
          <p:nvPr userDrawn="1"/>
        </p:nvCxnSpPr>
        <p:spPr>
          <a:xfrm>
            <a:off x="7892174" y="683105"/>
            <a:ext cx="394168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101">
            <a:extLst>
              <a:ext uri="{FF2B5EF4-FFF2-40B4-BE49-F238E27FC236}">
                <a16:creationId xmlns:a16="http://schemas.microsoft.com/office/drawing/2014/main" id="{DA75C233-071E-4117-9D66-8A70A58EA5C1}"/>
              </a:ext>
            </a:extLst>
          </p:cNvPr>
          <p:cNvCxnSpPr>
            <a:cxnSpLocks/>
          </p:cNvCxnSpPr>
          <p:nvPr userDrawn="1"/>
        </p:nvCxnSpPr>
        <p:spPr>
          <a:xfrm>
            <a:off x="7892174" y="740294"/>
            <a:ext cx="3945093" cy="0"/>
          </a:xfrm>
          <a:prstGeom prst="line">
            <a:avLst/>
          </a:prstGeom>
          <a:ln w="571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55185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alphaModFix amt="3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21">
            <a:extLst>
              <a:ext uri="{FF2B5EF4-FFF2-40B4-BE49-F238E27FC236}">
                <a16:creationId xmlns:a16="http://schemas.microsoft.com/office/drawing/2014/main" id="{53EF5745-5E26-4FFA-AAB4-DD5EFADB8AAA}"/>
              </a:ext>
            </a:extLst>
          </p:cNvPr>
          <p:cNvSpPr/>
          <p:nvPr userDrawn="1"/>
        </p:nvSpPr>
        <p:spPr>
          <a:xfrm>
            <a:off x="0" y="0"/>
            <a:ext cx="12192000" cy="316523"/>
          </a:xfrm>
          <a:custGeom>
            <a:avLst/>
            <a:gdLst>
              <a:gd name="connsiteX0" fmla="*/ 12048977 w 12682023"/>
              <a:gd name="connsiteY0" fmla="*/ 0 h 316523"/>
              <a:gd name="connsiteX1" fmla="*/ 12682023 w 12682023"/>
              <a:gd name="connsiteY1" fmla="*/ 0 h 316523"/>
              <a:gd name="connsiteX2" fmla="*/ 12365500 w 12682023"/>
              <a:gd name="connsiteY2" fmla="*/ 316523 h 316523"/>
              <a:gd name="connsiteX3" fmla="*/ 12048977 w 12682023"/>
              <a:gd name="connsiteY3" fmla="*/ 0 h 316523"/>
              <a:gd name="connsiteX4" fmla="*/ 11412804 w 12682023"/>
              <a:gd name="connsiteY4" fmla="*/ 0 h 316523"/>
              <a:gd name="connsiteX5" fmla="*/ 12045850 w 12682023"/>
              <a:gd name="connsiteY5" fmla="*/ 0 h 316523"/>
              <a:gd name="connsiteX6" fmla="*/ 11729327 w 12682023"/>
              <a:gd name="connsiteY6" fmla="*/ 316523 h 316523"/>
              <a:gd name="connsiteX7" fmla="*/ 11412804 w 12682023"/>
              <a:gd name="connsiteY7" fmla="*/ 0 h 316523"/>
              <a:gd name="connsiteX8" fmla="*/ 10776632 w 12682023"/>
              <a:gd name="connsiteY8" fmla="*/ 0 h 316523"/>
              <a:gd name="connsiteX9" fmla="*/ 11409678 w 12682023"/>
              <a:gd name="connsiteY9" fmla="*/ 0 h 316523"/>
              <a:gd name="connsiteX10" fmla="*/ 11093155 w 12682023"/>
              <a:gd name="connsiteY10" fmla="*/ 316523 h 316523"/>
              <a:gd name="connsiteX11" fmla="*/ 10776632 w 12682023"/>
              <a:gd name="connsiteY11" fmla="*/ 0 h 316523"/>
              <a:gd name="connsiteX12" fmla="*/ 9513861 w 12682023"/>
              <a:gd name="connsiteY12" fmla="*/ 0 h 316523"/>
              <a:gd name="connsiteX13" fmla="*/ 10773506 w 12682023"/>
              <a:gd name="connsiteY13" fmla="*/ 0 h 316523"/>
              <a:gd name="connsiteX14" fmla="*/ 10456983 w 12682023"/>
              <a:gd name="connsiteY14" fmla="*/ 316523 h 316523"/>
              <a:gd name="connsiteX15" fmla="*/ 10165334 w 12682023"/>
              <a:gd name="connsiteY15" fmla="*/ 123205 h 316523"/>
              <a:gd name="connsiteX16" fmla="*/ 10143683 w 12682023"/>
              <a:gd name="connsiteY16" fmla="*/ 15966 h 316523"/>
              <a:gd name="connsiteX17" fmla="*/ 10122033 w 12682023"/>
              <a:gd name="connsiteY17" fmla="*/ 123205 h 316523"/>
              <a:gd name="connsiteX18" fmla="*/ 9830384 w 12682023"/>
              <a:gd name="connsiteY18" fmla="*/ 316523 h 316523"/>
              <a:gd name="connsiteX19" fmla="*/ 9513861 w 12682023"/>
              <a:gd name="connsiteY19" fmla="*/ 0 h 316523"/>
              <a:gd name="connsiteX20" fmla="*/ 8877688 w 12682023"/>
              <a:gd name="connsiteY20" fmla="*/ 0 h 316523"/>
              <a:gd name="connsiteX21" fmla="*/ 9510734 w 12682023"/>
              <a:gd name="connsiteY21" fmla="*/ 0 h 316523"/>
              <a:gd name="connsiteX22" fmla="*/ 9194211 w 12682023"/>
              <a:gd name="connsiteY22" fmla="*/ 316523 h 316523"/>
              <a:gd name="connsiteX23" fmla="*/ 8877688 w 12682023"/>
              <a:gd name="connsiteY23" fmla="*/ 0 h 316523"/>
              <a:gd name="connsiteX24" fmla="*/ 8241516 w 12682023"/>
              <a:gd name="connsiteY24" fmla="*/ 0 h 316523"/>
              <a:gd name="connsiteX25" fmla="*/ 8874562 w 12682023"/>
              <a:gd name="connsiteY25" fmla="*/ 0 h 316523"/>
              <a:gd name="connsiteX26" fmla="*/ 8558039 w 12682023"/>
              <a:gd name="connsiteY26" fmla="*/ 316523 h 316523"/>
              <a:gd name="connsiteX27" fmla="*/ 8241516 w 12682023"/>
              <a:gd name="connsiteY27" fmla="*/ 0 h 316523"/>
              <a:gd name="connsiteX28" fmla="*/ 6978746 w 12682023"/>
              <a:gd name="connsiteY28" fmla="*/ 0 h 316523"/>
              <a:gd name="connsiteX29" fmla="*/ 8238390 w 12682023"/>
              <a:gd name="connsiteY29" fmla="*/ 0 h 316523"/>
              <a:gd name="connsiteX30" fmla="*/ 7921867 w 12682023"/>
              <a:gd name="connsiteY30" fmla="*/ 316523 h 316523"/>
              <a:gd name="connsiteX31" fmla="*/ 7630218 w 12682023"/>
              <a:gd name="connsiteY31" fmla="*/ 123205 h 316523"/>
              <a:gd name="connsiteX32" fmla="*/ 7608568 w 12682023"/>
              <a:gd name="connsiteY32" fmla="*/ 15969 h 316523"/>
              <a:gd name="connsiteX33" fmla="*/ 7586918 w 12682023"/>
              <a:gd name="connsiteY33" fmla="*/ 123205 h 316523"/>
              <a:gd name="connsiteX34" fmla="*/ 7295269 w 12682023"/>
              <a:gd name="connsiteY34" fmla="*/ 316523 h 316523"/>
              <a:gd name="connsiteX35" fmla="*/ 6978746 w 12682023"/>
              <a:gd name="connsiteY35" fmla="*/ 0 h 316523"/>
              <a:gd name="connsiteX36" fmla="*/ 6342573 w 12682023"/>
              <a:gd name="connsiteY36" fmla="*/ 0 h 316523"/>
              <a:gd name="connsiteX37" fmla="*/ 6975619 w 12682023"/>
              <a:gd name="connsiteY37" fmla="*/ 0 h 316523"/>
              <a:gd name="connsiteX38" fmla="*/ 6659096 w 12682023"/>
              <a:gd name="connsiteY38" fmla="*/ 316523 h 316523"/>
              <a:gd name="connsiteX39" fmla="*/ 6342573 w 12682023"/>
              <a:gd name="connsiteY39" fmla="*/ 0 h 316523"/>
              <a:gd name="connsiteX40" fmla="*/ 5706401 w 12682023"/>
              <a:gd name="connsiteY40" fmla="*/ 0 h 316523"/>
              <a:gd name="connsiteX41" fmla="*/ 6339447 w 12682023"/>
              <a:gd name="connsiteY41" fmla="*/ 0 h 316523"/>
              <a:gd name="connsiteX42" fmla="*/ 6022924 w 12682023"/>
              <a:gd name="connsiteY42" fmla="*/ 316523 h 316523"/>
              <a:gd name="connsiteX43" fmla="*/ 5706401 w 12682023"/>
              <a:gd name="connsiteY43" fmla="*/ 0 h 316523"/>
              <a:gd name="connsiteX44" fmla="*/ 4443632 w 12682023"/>
              <a:gd name="connsiteY44" fmla="*/ 0 h 316523"/>
              <a:gd name="connsiteX45" fmla="*/ 5703275 w 12682023"/>
              <a:gd name="connsiteY45" fmla="*/ 0 h 316523"/>
              <a:gd name="connsiteX46" fmla="*/ 5386752 w 12682023"/>
              <a:gd name="connsiteY46" fmla="*/ 316523 h 316523"/>
              <a:gd name="connsiteX47" fmla="*/ 5095103 w 12682023"/>
              <a:gd name="connsiteY47" fmla="*/ 123205 h 316523"/>
              <a:gd name="connsiteX48" fmla="*/ 5073453 w 12682023"/>
              <a:gd name="connsiteY48" fmla="*/ 15969 h 316523"/>
              <a:gd name="connsiteX49" fmla="*/ 5051804 w 12682023"/>
              <a:gd name="connsiteY49" fmla="*/ 123205 h 316523"/>
              <a:gd name="connsiteX50" fmla="*/ 4760154 w 12682023"/>
              <a:gd name="connsiteY50" fmla="*/ 316523 h 316523"/>
              <a:gd name="connsiteX51" fmla="*/ 4443632 w 12682023"/>
              <a:gd name="connsiteY51" fmla="*/ 0 h 316523"/>
              <a:gd name="connsiteX52" fmla="*/ 3807458 w 12682023"/>
              <a:gd name="connsiteY52" fmla="*/ 0 h 316523"/>
              <a:gd name="connsiteX53" fmla="*/ 4440505 w 12682023"/>
              <a:gd name="connsiteY53" fmla="*/ 0 h 316523"/>
              <a:gd name="connsiteX54" fmla="*/ 4123982 w 12682023"/>
              <a:gd name="connsiteY54" fmla="*/ 316523 h 316523"/>
              <a:gd name="connsiteX55" fmla="*/ 3807458 w 12682023"/>
              <a:gd name="connsiteY55" fmla="*/ 0 h 316523"/>
              <a:gd name="connsiteX56" fmla="*/ 3171286 w 12682023"/>
              <a:gd name="connsiteY56" fmla="*/ 0 h 316523"/>
              <a:gd name="connsiteX57" fmla="*/ 3804332 w 12682023"/>
              <a:gd name="connsiteY57" fmla="*/ 0 h 316523"/>
              <a:gd name="connsiteX58" fmla="*/ 3487810 w 12682023"/>
              <a:gd name="connsiteY58" fmla="*/ 316523 h 316523"/>
              <a:gd name="connsiteX59" fmla="*/ 3171286 w 12682023"/>
              <a:gd name="connsiteY59" fmla="*/ 0 h 316523"/>
              <a:gd name="connsiteX60" fmla="*/ 1908517 w 12682023"/>
              <a:gd name="connsiteY60" fmla="*/ 0 h 316523"/>
              <a:gd name="connsiteX61" fmla="*/ 3168161 w 12682023"/>
              <a:gd name="connsiteY61" fmla="*/ 0 h 316523"/>
              <a:gd name="connsiteX62" fmla="*/ 2851637 w 12682023"/>
              <a:gd name="connsiteY62" fmla="*/ 316523 h 316523"/>
              <a:gd name="connsiteX63" fmla="*/ 2559989 w 12682023"/>
              <a:gd name="connsiteY63" fmla="*/ 123205 h 316523"/>
              <a:gd name="connsiteX64" fmla="*/ 2538339 w 12682023"/>
              <a:gd name="connsiteY64" fmla="*/ 15970 h 316523"/>
              <a:gd name="connsiteX65" fmla="*/ 2516689 w 12682023"/>
              <a:gd name="connsiteY65" fmla="*/ 123205 h 316523"/>
              <a:gd name="connsiteX66" fmla="*/ 2225040 w 12682023"/>
              <a:gd name="connsiteY66" fmla="*/ 316523 h 316523"/>
              <a:gd name="connsiteX67" fmla="*/ 1908517 w 12682023"/>
              <a:gd name="connsiteY67" fmla="*/ 0 h 316523"/>
              <a:gd name="connsiteX68" fmla="*/ 1272344 w 12682023"/>
              <a:gd name="connsiteY68" fmla="*/ 0 h 316523"/>
              <a:gd name="connsiteX69" fmla="*/ 1905390 w 12682023"/>
              <a:gd name="connsiteY69" fmla="*/ 0 h 316523"/>
              <a:gd name="connsiteX70" fmla="*/ 1588867 w 12682023"/>
              <a:gd name="connsiteY70" fmla="*/ 316523 h 316523"/>
              <a:gd name="connsiteX71" fmla="*/ 1272344 w 12682023"/>
              <a:gd name="connsiteY71" fmla="*/ 0 h 316523"/>
              <a:gd name="connsiteX72" fmla="*/ 636172 w 12682023"/>
              <a:gd name="connsiteY72" fmla="*/ 0 h 316523"/>
              <a:gd name="connsiteX73" fmla="*/ 1269218 w 12682023"/>
              <a:gd name="connsiteY73" fmla="*/ 0 h 316523"/>
              <a:gd name="connsiteX74" fmla="*/ 952695 w 12682023"/>
              <a:gd name="connsiteY74" fmla="*/ 316523 h 316523"/>
              <a:gd name="connsiteX75" fmla="*/ 636172 w 12682023"/>
              <a:gd name="connsiteY75" fmla="*/ 0 h 316523"/>
              <a:gd name="connsiteX76" fmla="*/ 0 w 12682023"/>
              <a:gd name="connsiteY76" fmla="*/ 0 h 316523"/>
              <a:gd name="connsiteX77" fmla="*/ 633046 w 12682023"/>
              <a:gd name="connsiteY77" fmla="*/ 0 h 316523"/>
              <a:gd name="connsiteX78" fmla="*/ 316523 w 12682023"/>
              <a:gd name="connsiteY78" fmla="*/ 316523 h 316523"/>
              <a:gd name="connsiteX79" fmla="*/ 0 w 12682023"/>
              <a:gd name="connsiteY79" fmla="*/ 0 h 316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12682023" h="316523">
                <a:moveTo>
                  <a:pt x="12048977" y="0"/>
                </a:moveTo>
                <a:lnTo>
                  <a:pt x="12682023" y="0"/>
                </a:lnTo>
                <a:cubicBezTo>
                  <a:pt x="12682023" y="174811"/>
                  <a:pt x="12540311" y="316523"/>
                  <a:pt x="12365500" y="316523"/>
                </a:cubicBezTo>
                <a:cubicBezTo>
                  <a:pt x="12190689" y="316523"/>
                  <a:pt x="12048977" y="174811"/>
                  <a:pt x="12048977" y="0"/>
                </a:cubicBezTo>
                <a:close/>
                <a:moveTo>
                  <a:pt x="11412804" y="0"/>
                </a:moveTo>
                <a:lnTo>
                  <a:pt x="12045850" y="0"/>
                </a:lnTo>
                <a:cubicBezTo>
                  <a:pt x="12045850" y="174811"/>
                  <a:pt x="11904138" y="316523"/>
                  <a:pt x="11729327" y="316523"/>
                </a:cubicBezTo>
                <a:cubicBezTo>
                  <a:pt x="11554516" y="316523"/>
                  <a:pt x="11412804" y="174811"/>
                  <a:pt x="11412804" y="0"/>
                </a:cubicBezTo>
                <a:close/>
                <a:moveTo>
                  <a:pt x="10776632" y="0"/>
                </a:moveTo>
                <a:lnTo>
                  <a:pt x="11409678" y="0"/>
                </a:lnTo>
                <a:cubicBezTo>
                  <a:pt x="11409678" y="174811"/>
                  <a:pt x="11267966" y="316523"/>
                  <a:pt x="11093155" y="316523"/>
                </a:cubicBezTo>
                <a:cubicBezTo>
                  <a:pt x="10918344" y="316523"/>
                  <a:pt x="10776632" y="174811"/>
                  <a:pt x="10776632" y="0"/>
                </a:cubicBezTo>
                <a:close/>
                <a:moveTo>
                  <a:pt x="9513861" y="0"/>
                </a:moveTo>
                <a:lnTo>
                  <a:pt x="10773506" y="0"/>
                </a:lnTo>
                <a:cubicBezTo>
                  <a:pt x="10773506" y="174811"/>
                  <a:pt x="10631794" y="316523"/>
                  <a:pt x="10456983" y="316523"/>
                </a:cubicBezTo>
                <a:cubicBezTo>
                  <a:pt x="10325875" y="316523"/>
                  <a:pt x="10213385" y="236810"/>
                  <a:pt x="10165334" y="123205"/>
                </a:cubicBezTo>
                <a:lnTo>
                  <a:pt x="10143683" y="15966"/>
                </a:lnTo>
                <a:lnTo>
                  <a:pt x="10122033" y="123205"/>
                </a:lnTo>
                <a:cubicBezTo>
                  <a:pt x="10073982" y="236810"/>
                  <a:pt x="9961492" y="316523"/>
                  <a:pt x="9830384" y="316523"/>
                </a:cubicBezTo>
                <a:cubicBezTo>
                  <a:pt x="9655573" y="316523"/>
                  <a:pt x="9513861" y="174811"/>
                  <a:pt x="9513861" y="0"/>
                </a:cubicBezTo>
                <a:close/>
                <a:moveTo>
                  <a:pt x="8877688" y="0"/>
                </a:moveTo>
                <a:lnTo>
                  <a:pt x="9510734" y="0"/>
                </a:lnTo>
                <a:cubicBezTo>
                  <a:pt x="9510734" y="174811"/>
                  <a:pt x="9369022" y="316523"/>
                  <a:pt x="9194211" y="316523"/>
                </a:cubicBezTo>
                <a:cubicBezTo>
                  <a:pt x="9019400" y="316523"/>
                  <a:pt x="8877688" y="174811"/>
                  <a:pt x="8877688" y="0"/>
                </a:cubicBezTo>
                <a:close/>
                <a:moveTo>
                  <a:pt x="8241516" y="0"/>
                </a:moveTo>
                <a:lnTo>
                  <a:pt x="8874562" y="0"/>
                </a:lnTo>
                <a:cubicBezTo>
                  <a:pt x="8874562" y="174811"/>
                  <a:pt x="8732850" y="316523"/>
                  <a:pt x="8558039" y="316523"/>
                </a:cubicBezTo>
                <a:cubicBezTo>
                  <a:pt x="8383228" y="316523"/>
                  <a:pt x="8241516" y="174811"/>
                  <a:pt x="8241516" y="0"/>
                </a:cubicBezTo>
                <a:close/>
                <a:moveTo>
                  <a:pt x="6978746" y="0"/>
                </a:moveTo>
                <a:lnTo>
                  <a:pt x="8238390" y="0"/>
                </a:lnTo>
                <a:cubicBezTo>
                  <a:pt x="8238390" y="174811"/>
                  <a:pt x="8096678" y="316523"/>
                  <a:pt x="7921867" y="316523"/>
                </a:cubicBezTo>
                <a:cubicBezTo>
                  <a:pt x="7790758" y="316523"/>
                  <a:pt x="7678268" y="236810"/>
                  <a:pt x="7630218" y="123205"/>
                </a:cubicBezTo>
                <a:lnTo>
                  <a:pt x="7608568" y="15969"/>
                </a:lnTo>
                <a:lnTo>
                  <a:pt x="7586918" y="123205"/>
                </a:lnTo>
                <a:cubicBezTo>
                  <a:pt x="7538867" y="236810"/>
                  <a:pt x="7426377" y="316523"/>
                  <a:pt x="7295269" y="316523"/>
                </a:cubicBezTo>
                <a:cubicBezTo>
                  <a:pt x="7120458" y="316523"/>
                  <a:pt x="6978746" y="174811"/>
                  <a:pt x="6978746" y="0"/>
                </a:cubicBezTo>
                <a:close/>
                <a:moveTo>
                  <a:pt x="6342573" y="0"/>
                </a:moveTo>
                <a:lnTo>
                  <a:pt x="6975619" y="0"/>
                </a:lnTo>
                <a:cubicBezTo>
                  <a:pt x="6975619" y="174811"/>
                  <a:pt x="6833907" y="316523"/>
                  <a:pt x="6659096" y="316523"/>
                </a:cubicBezTo>
                <a:cubicBezTo>
                  <a:pt x="6484285" y="316523"/>
                  <a:pt x="6342573" y="174811"/>
                  <a:pt x="6342573" y="0"/>
                </a:cubicBezTo>
                <a:close/>
                <a:moveTo>
                  <a:pt x="5706401" y="0"/>
                </a:moveTo>
                <a:lnTo>
                  <a:pt x="6339447" y="0"/>
                </a:lnTo>
                <a:cubicBezTo>
                  <a:pt x="6339447" y="174811"/>
                  <a:pt x="6197735" y="316523"/>
                  <a:pt x="6022924" y="316523"/>
                </a:cubicBezTo>
                <a:cubicBezTo>
                  <a:pt x="5848113" y="316523"/>
                  <a:pt x="5706401" y="174811"/>
                  <a:pt x="5706401" y="0"/>
                </a:cubicBezTo>
                <a:close/>
                <a:moveTo>
                  <a:pt x="4443632" y="0"/>
                </a:moveTo>
                <a:lnTo>
                  <a:pt x="5703275" y="0"/>
                </a:lnTo>
                <a:cubicBezTo>
                  <a:pt x="5703275" y="174811"/>
                  <a:pt x="5561563" y="316523"/>
                  <a:pt x="5386752" y="316523"/>
                </a:cubicBezTo>
                <a:cubicBezTo>
                  <a:pt x="5255645" y="316523"/>
                  <a:pt x="5143155" y="236810"/>
                  <a:pt x="5095103" y="123205"/>
                </a:cubicBezTo>
                <a:lnTo>
                  <a:pt x="5073453" y="15969"/>
                </a:lnTo>
                <a:lnTo>
                  <a:pt x="5051804" y="123205"/>
                </a:lnTo>
                <a:cubicBezTo>
                  <a:pt x="5003752" y="236810"/>
                  <a:pt x="4891263" y="316523"/>
                  <a:pt x="4760154" y="316523"/>
                </a:cubicBezTo>
                <a:cubicBezTo>
                  <a:pt x="4585344" y="316523"/>
                  <a:pt x="4443632" y="174811"/>
                  <a:pt x="4443632" y="0"/>
                </a:cubicBezTo>
                <a:close/>
                <a:moveTo>
                  <a:pt x="3807458" y="0"/>
                </a:moveTo>
                <a:lnTo>
                  <a:pt x="4440505" y="0"/>
                </a:lnTo>
                <a:cubicBezTo>
                  <a:pt x="4440505" y="174811"/>
                  <a:pt x="4298793" y="316523"/>
                  <a:pt x="4123982" y="316523"/>
                </a:cubicBezTo>
                <a:cubicBezTo>
                  <a:pt x="3949170" y="316523"/>
                  <a:pt x="3807458" y="174811"/>
                  <a:pt x="3807458" y="0"/>
                </a:cubicBezTo>
                <a:close/>
                <a:moveTo>
                  <a:pt x="3171286" y="0"/>
                </a:moveTo>
                <a:lnTo>
                  <a:pt x="3804332" y="0"/>
                </a:lnTo>
                <a:cubicBezTo>
                  <a:pt x="3804332" y="174811"/>
                  <a:pt x="3662620" y="316523"/>
                  <a:pt x="3487810" y="316523"/>
                </a:cubicBezTo>
                <a:cubicBezTo>
                  <a:pt x="3312999" y="316523"/>
                  <a:pt x="3171286" y="174811"/>
                  <a:pt x="3171286" y="0"/>
                </a:cubicBezTo>
                <a:close/>
                <a:moveTo>
                  <a:pt x="1908517" y="0"/>
                </a:moveTo>
                <a:lnTo>
                  <a:pt x="3168161" y="0"/>
                </a:lnTo>
                <a:cubicBezTo>
                  <a:pt x="3168161" y="174811"/>
                  <a:pt x="3026449" y="316523"/>
                  <a:pt x="2851637" y="316523"/>
                </a:cubicBezTo>
                <a:cubicBezTo>
                  <a:pt x="2720529" y="316523"/>
                  <a:pt x="2608039" y="236810"/>
                  <a:pt x="2559989" y="123205"/>
                </a:cubicBezTo>
                <a:lnTo>
                  <a:pt x="2538339" y="15970"/>
                </a:lnTo>
                <a:lnTo>
                  <a:pt x="2516689" y="123205"/>
                </a:lnTo>
                <a:cubicBezTo>
                  <a:pt x="2468638" y="236810"/>
                  <a:pt x="2356148" y="316523"/>
                  <a:pt x="2225040" y="316523"/>
                </a:cubicBezTo>
                <a:cubicBezTo>
                  <a:pt x="2050228" y="316523"/>
                  <a:pt x="1908517" y="174811"/>
                  <a:pt x="1908517" y="0"/>
                </a:cubicBezTo>
                <a:close/>
                <a:moveTo>
                  <a:pt x="1272344" y="0"/>
                </a:moveTo>
                <a:lnTo>
                  <a:pt x="1905390" y="0"/>
                </a:lnTo>
                <a:cubicBezTo>
                  <a:pt x="1905390" y="174811"/>
                  <a:pt x="1763678" y="316523"/>
                  <a:pt x="1588867" y="316523"/>
                </a:cubicBezTo>
                <a:cubicBezTo>
                  <a:pt x="1414056" y="316523"/>
                  <a:pt x="1272344" y="174811"/>
                  <a:pt x="1272344" y="0"/>
                </a:cubicBezTo>
                <a:close/>
                <a:moveTo>
                  <a:pt x="636172" y="0"/>
                </a:moveTo>
                <a:lnTo>
                  <a:pt x="1269218" y="0"/>
                </a:lnTo>
                <a:cubicBezTo>
                  <a:pt x="1269218" y="174811"/>
                  <a:pt x="1127506" y="316523"/>
                  <a:pt x="952695" y="316523"/>
                </a:cubicBezTo>
                <a:cubicBezTo>
                  <a:pt x="777884" y="316523"/>
                  <a:pt x="636172" y="174811"/>
                  <a:pt x="636172" y="0"/>
                </a:cubicBezTo>
                <a:close/>
                <a:moveTo>
                  <a:pt x="0" y="0"/>
                </a:moveTo>
                <a:lnTo>
                  <a:pt x="633046" y="0"/>
                </a:lnTo>
                <a:cubicBezTo>
                  <a:pt x="633046" y="174811"/>
                  <a:pt x="491334" y="316523"/>
                  <a:pt x="316523" y="316523"/>
                </a:cubicBezTo>
                <a:cubicBezTo>
                  <a:pt x="141712" y="316523"/>
                  <a:pt x="0" y="174811"/>
                  <a:pt x="0" y="0"/>
                </a:cubicBezTo>
                <a:close/>
              </a:path>
            </a:pathLst>
          </a:custGeom>
          <a:solidFill>
            <a:srgbClr val="FBB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  <a:sym typeface="思源黑体 CN Regular" panose="020B0500000000000000" pitchFamily="34" charset="-122"/>
            </a:endParaRPr>
          </a:p>
        </p:txBody>
      </p:sp>
      <p:sp>
        <p:nvSpPr>
          <p:cNvPr id="41" name="PHẠM DUYÊN">
            <a:extLst>
              <a:ext uri="{FF2B5EF4-FFF2-40B4-BE49-F238E27FC236}">
                <a16:creationId xmlns:a16="http://schemas.microsoft.com/office/drawing/2014/main" id="{0B06B5E6-CCA4-455C-8946-D29B2160D983}"/>
              </a:ext>
            </a:extLst>
          </p:cNvPr>
          <p:cNvSpPr/>
          <p:nvPr userDrawn="1"/>
        </p:nvSpPr>
        <p:spPr>
          <a:xfrm flipH="1">
            <a:off x="0" y="6204155"/>
            <a:ext cx="12192000" cy="653845"/>
          </a:xfrm>
          <a:custGeom>
            <a:avLst/>
            <a:gdLst>
              <a:gd name="connsiteX0" fmla="*/ 1848026 w 12192000"/>
              <a:gd name="connsiteY0" fmla="*/ 1 h 944247"/>
              <a:gd name="connsiteX1" fmla="*/ 1524882 w 12192000"/>
              <a:gd name="connsiteY1" fmla="*/ 183415 h 944247"/>
              <a:gd name="connsiteX2" fmla="*/ 333568 w 12192000"/>
              <a:gd name="connsiteY2" fmla="*/ 181 h 944247"/>
              <a:gd name="connsiteX3" fmla="*/ 0 w 12192000"/>
              <a:gd name="connsiteY3" fmla="*/ 183415 h 944247"/>
              <a:gd name="connsiteX4" fmla="*/ 0 w 12192000"/>
              <a:gd name="connsiteY4" fmla="*/ 944247 h 944247"/>
              <a:gd name="connsiteX5" fmla="*/ 12192000 w 12192000"/>
              <a:gd name="connsiteY5" fmla="*/ 944247 h 944247"/>
              <a:gd name="connsiteX6" fmla="*/ 12192000 w 12192000"/>
              <a:gd name="connsiteY6" fmla="*/ 193146 h 944247"/>
              <a:gd name="connsiteX7" fmla="*/ 10667118 w 12192000"/>
              <a:gd name="connsiteY7" fmla="*/ 193146 h 944247"/>
              <a:gd name="connsiteX8" fmla="*/ 9142236 w 12192000"/>
              <a:gd name="connsiteY8" fmla="*/ 193146 h 944247"/>
              <a:gd name="connsiteX9" fmla="*/ 9142236 w 12192000"/>
              <a:gd name="connsiteY9" fmla="*/ 193507 h 944247"/>
              <a:gd name="connsiteX10" fmla="*/ 9097259 w 12192000"/>
              <a:gd name="connsiteY10" fmla="*/ 244568 h 944247"/>
              <a:gd name="connsiteX11" fmla="*/ 7620030 w 12192000"/>
              <a:gd name="connsiteY11" fmla="*/ 190470 h 944247"/>
              <a:gd name="connsiteX12" fmla="*/ 6428715 w 12192000"/>
              <a:gd name="connsiteY12" fmla="*/ 7236 h 944247"/>
              <a:gd name="connsiteX13" fmla="*/ 6136844 w 12192000"/>
              <a:gd name="connsiteY13" fmla="*/ 142548 h 944247"/>
              <a:gd name="connsiteX14" fmla="*/ 6096852 w 12192000"/>
              <a:gd name="connsiteY14" fmla="*/ 188511 h 944247"/>
              <a:gd name="connsiteX15" fmla="*/ 6096852 w 12192000"/>
              <a:gd name="connsiteY15" fmla="*/ 186090 h 944247"/>
              <a:gd name="connsiteX16" fmla="*/ 4571971 w 12192000"/>
              <a:gd name="connsiteY16" fmla="*/ 186090 h 944247"/>
              <a:gd name="connsiteX17" fmla="*/ 3047088 w 12192000"/>
              <a:gd name="connsiteY17" fmla="*/ 186090 h 944247"/>
              <a:gd name="connsiteX18" fmla="*/ 3047088 w 12192000"/>
              <a:gd name="connsiteY18" fmla="*/ 186452 h 944247"/>
              <a:gd name="connsiteX19" fmla="*/ 3002111 w 12192000"/>
              <a:gd name="connsiteY19" fmla="*/ 237513 h 944247"/>
              <a:gd name="connsiteX20" fmla="*/ 1848026 w 12192000"/>
              <a:gd name="connsiteY20" fmla="*/ 1 h 9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944247">
                <a:moveTo>
                  <a:pt x="1848026" y="1"/>
                </a:moveTo>
                <a:cubicBezTo>
                  <a:pt x="1740311" y="-274"/>
                  <a:pt x="1632597" y="48772"/>
                  <a:pt x="1524882" y="183415"/>
                </a:cubicBezTo>
                <a:cubicBezTo>
                  <a:pt x="1127777" y="679796"/>
                  <a:pt x="730672" y="12784"/>
                  <a:pt x="333568" y="181"/>
                </a:cubicBezTo>
                <a:cubicBezTo>
                  <a:pt x="222378" y="-3349"/>
                  <a:pt x="111189" y="44428"/>
                  <a:pt x="0" y="183415"/>
                </a:cubicBezTo>
                <a:lnTo>
                  <a:pt x="0" y="944247"/>
                </a:lnTo>
                <a:lnTo>
                  <a:pt x="12192000" y="944247"/>
                </a:lnTo>
                <a:lnTo>
                  <a:pt x="12192000" y="193146"/>
                </a:lnTo>
                <a:cubicBezTo>
                  <a:pt x="11683706" y="828513"/>
                  <a:pt x="11175412" y="-442223"/>
                  <a:pt x="10667118" y="193146"/>
                </a:cubicBezTo>
                <a:cubicBezTo>
                  <a:pt x="10158824" y="828513"/>
                  <a:pt x="9650530" y="-442223"/>
                  <a:pt x="9142236" y="193146"/>
                </a:cubicBezTo>
                <a:lnTo>
                  <a:pt x="9142236" y="193507"/>
                </a:lnTo>
                <a:lnTo>
                  <a:pt x="9097259" y="244568"/>
                </a:lnTo>
                <a:cubicBezTo>
                  <a:pt x="8604849" y="748279"/>
                  <a:pt x="8112439" y="-425043"/>
                  <a:pt x="7620030" y="190470"/>
                </a:cubicBezTo>
                <a:cubicBezTo>
                  <a:pt x="7222925" y="686852"/>
                  <a:pt x="6825820" y="19839"/>
                  <a:pt x="6428715" y="7236"/>
                </a:cubicBezTo>
                <a:cubicBezTo>
                  <a:pt x="6331425" y="4148"/>
                  <a:pt x="6234135" y="40341"/>
                  <a:pt x="6136844" y="142548"/>
                </a:cubicBezTo>
                <a:lnTo>
                  <a:pt x="6096852" y="188511"/>
                </a:lnTo>
                <a:lnTo>
                  <a:pt x="6096852" y="186090"/>
                </a:lnTo>
                <a:cubicBezTo>
                  <a:pt x="5588559" y="821458"/>
                  <a:pt x="5080265" y="-449278"/>
                  <a:pt x="4571971" y="186090"/>
                </a:cubicBezTo>
                <a:cubicBezTo>
                  <a:pt x="4063677" y="821458"/>
                  <a:pt x="3555382" y="-449278"/>
                  <a:pt x="3047088" y="186090"/>
                </a:cubicBezTo>
                <a:lnTo>
                  <a:pt x="3047088" y="186452"/>
                </a:lnTo>
                <a:lnTo>
                  <a:pt x="3002111" y="237513"/>
                </a:lnTo>
                <a:cubicBezTo>
                  <a:pt x="2617416" y="631037"/>
                  <a:pt x="2232722" y="981"/>
                  <a:pt x="1848026" y="1"/>
                </a:cubicBezTo>
                <a:close/>
              </a:path>
            </a:pathLst>
          </a:custGeom>
          <a:solidFill>
            <a:srgbClr val="F26F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  <a:sym typeface="思源黑体 CN Regular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814106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alphaModFix amt="35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7AE4AEF5-28AD-4FEC-B006-50D34DABC80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CCF764-E5F8-4985-8CA5-6B44000F3A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0621B5-79FC-4B38-86F6-37FFD3F288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4906C-6B6D-457A-9B0D-D0E3FF697B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AF918C-415C-4299-9F97-D5FD12D3444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6B0A12-9D9C-4C2E-BD38-CA115F9EC4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9EC5B7-FBD3-4184-A73A-C0916646E5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AD753B-A9D4-4EC9-8DC5-93D937E40A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41046C-0EA5-431E-B783-D8D8DEBC86D2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818B08-3E26-4350-9848-7C5951A8E15F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5690581" y="13534721"/>
            <a:ext cx="810838" cy="8596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BF47B7B-BCA2-4E31-A253-420F3D349FA2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74560EF-B19B-44B9-9E2F-7962B55870FC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5690581" y="-7536333"/>
            <a:ext cx="81083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179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3.png"/><Relationship Id="rId7" Type="http://schemas.openxmlformats.org/officeDocument/2006/relationships/image" Target="../media/image17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11" Type="http://schemas.openxmlformats.org/officeDocument/2006/relationships/image" Target="../media/image21.svg"/><Relationship Id="rId5" Type="http://schemas.openxmlformats.org/officeDocument/2006/relationships/image" Target="../media/image15.svg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openxmlformats.org/officeDocument/2006/relationships/image" Target="../media/image19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8.png"/><Relationship Id="rId7" Type="http://schemas.openxmlformats.org/officeDocument/2006/relationships/image" Target="../media/image17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11" Type="http://schemas.openxmlformats.org/officeDocument/2006/relationships/image" Target="../media/image21.svg"/><Relationship Id="rId5" Type="http://schemas.openxmlformats.org/officeDocument/2006/relationships/image" Target="../media/image15.svg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openxmlformats.org/officeDocument/2006/relationships/image" Target="../media/image19.sv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9.png"/><Relationship Id="rId7" Type="http://schemas.openxmlformats.org/officeDocument/2006/relationships/image" Target="../media/image17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11" Type="http://schemas.openxmlformats.org/officeDocument/2006/relationships/image" Target="../media/image21.svg"/><Relationship Id="rId5" Type="http://schemas.openxmlformats.org/officeDocument/2006/relationships/image" Target="../media/image15.svg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openxmlformats.org/officeDocument/2006/relationships/image" Target="../media/image19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openxmlformats.org/officeDocument/2006/relationships/image" Target="../media/image17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11" Type="http://schemas.openxmlformats.org/officeDocument/2006/relationships/image" Target="../media/image21.svg"/><Relationship Id="rId5" Type="http://schemas.openxmlformats.org/officeDocument/2006/relationships/image" Target="../media/image15.svg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openxmlformats.org/officeDocument/2006/relationships/image" Target="../media/image19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svg"/><Relationship Id="rId11" Type="http://schemas.openxmlformats.org/officeDocument/2006/relationships/image" Target="../media/image30.png"/><Relationship Id="rId5" Type="http://schemas.openxmlformats.org/officeDocument/2006/relationships/image" Target="../media/image15.png"/><Relationship Id="rId10" Type="http://schemas.openxmlformats.org/officeDocument/2006/relationships/image" Target="../media/image21.svg"/><Relationship Id="rId4" Type="http://schemas.openxmlformats.org/officeDocument/2006/relationships/image" Target="../media/image15.svg"/><Relationship Id="rId9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pngall.com/sunflowers-png" TargetMode="External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svg"/><Relationship Id="rId11" Type="http://schemas.openxmlformats.org/officeDocument/2006/relationships/image" Target="../media/image36.png"/><Relationship Id="rId5" Type="http://schemas.openxmlformats.org/officeDocument/2006/relationships/image" Target="../media/image15.png"/><Relationship Id="rId10" Type="http://schemas.openxmlformats.org/officeDocument/2006/relationships/image" Target="../media/image21.svg"/><Relationship Id="rId4" Type="http://schemas.openxmlformats.org/officeDocument/2006/relationships/image" Target="../media/image15.svg"/><Relationship Id="rId9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svg"/><Relationship Id="rId11" Type="http://schemas.openxmlformats.org/officeDocument/2006/relationships/image" Target="../media/image19.png"/><Relationship Id="rId5" Type="http://schemas.openxmlformats.org/officeDocument/2006/relationships/image" Target="../media/image15.png"/><Relationship Id="rId10" Type="http://schemas.openxmlformats.org/officeDocument/2006/relationships/image" Target="../media/image21.svg"/><Relationship Id="rId4" Type="http://schemas.openxmlformats.org/officeDocument/2006/relationships/image" Target="../media/image15.sv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CF34341-1709-4E92-AAB7-8D9A3319897D}"/>
              </a:ext>
            </a:extLst>
          </p:cNvPr>
          <p:cNvSpPr txBox="1"/>
          <p:nvPr/>
        </p:nvSpPr>
        <p:spPr>
          <a:xfrm>
            <a:off x="5161139" y="5120633"/>
            <a:ext cx="1869722" cy="862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733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TIẾT 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0579039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B0CB92F-741F-4E76-A26A-BB5F4AEC2067}"/>
              </a:ext>
            </a:extLst>
          </p:cNvPr>
          <p:cNvSpPr txBox="1"/>
          <p:nvPr/>
        </p:nvSpPr>
        <p:spPr>
          <a:xfrm>
            <a:off x="4472377" y="579100"/>
            <a:ext cx="324724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phượng</a:t>
            </a:r>
            <a:endParaRPr kumimoji="0" lang="en-US" altLang="zh-CN" sz="44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2C7DEDA-F535-4FCB-951D-B54D2F1E0F22}"/>
              </a:ext>
            </a:extLst>
          </p:cNvPr>
          <p:cNvGrpSpPr/>
          <p:nvPr/>
        </p:nvGrpSpPr>
        <p:grpSpPr>
          <a:xfrm>
            <a:off x="139809" y="198518"/>
            <a:ext cx="863972" cy="1015663"/>
            <a:chOff x="426137" y="277174"/>
            <a:chExt cx="863972" cy="10156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B6663D7C-F69E-4170-B8EC-6FDAC28A67AE}"/>
                </a:ext>
              </a:extLst>
            </p:cNvPr>
            <p:cNvSpPr/>
            <p:nvPr/>
          </p:nvSpPr>
          <p:spPr>
            <a:xfrm>
              <a:off x="426137" y="413003"/>
              <a:ext cx="863972" cy="81658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2C30BF1-DF6F-40E6-8256-CEA34C04ED2B}"/>
                </a:ext>
              </a:extLst>
            </p:cNvPr>
            <p:cNvSpPr/>
            <p:nvPr/>
          </p:nvSpPr>
          <p:spPr>
            <a:xfrm>
              <a:off x="554827" y="277174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.VnArial" panose="020B7200000000000000" pitchFamily="34" charset="0"/>
                  <a:ea typeface="+mn-ea"/>
                  <a:cs typeface="+mn-cs"/>
                </a:rPr>
                <a:t>2</a:t>
              </a:r>
            </a:p>
          </p:txBody>
        </p:sp>
      </p:grpSp>
      <p:sp>
        <p:nvSpPr>
          <p:cNvPr id="6" name="8">
            <a:extLst>
              <a:ext uri="{FF2B5EF4-FFF2-40B4-BE49-F238E27FC236}">
                <a16:creationId xmlns:a16="http://schemas.microsoft.com/office/drawing/2014/main" id="{E1A2353C-EC49-4D5C-8AFF-6E32F30875EF}"/>
              </a:ext>
            </a:extLst>
          </p:cNvPr>
          <p:cNvSpPr/>
          <p:nvPr/>
        </p:nvSpPr>
        <p:spPr>
          <a:xfrm>
            <a:off x="1003781" y="372070"/>
            <a:ext cx="122374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F270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2701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34D1A05-1A41-437E-8556-470560AD1E79}"/>
              </a:ext>
            </a:extLst>
          </p:cNvPr>
          <p:cNvSpPr/>
          <p:nvPr/>
        </p:nvSpPr>
        <p:spPr>
          <a:xfrm>
            <a:off x="529844" y="1343740"/>
            <a:ext cx="5234854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D9560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lấm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D9560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D9560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tấm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Chen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lẫn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D9560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bừng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lửa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thắm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D9560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D9560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D9560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rực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D9560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D9560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cháy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D9560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cành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altLang="en-US" sz="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7E4A595-E467-47FC-935C-367EA69EB52D}"/>
              </a:ext>
            </a:extLst>
          </p:cNvPr>
          <p:cNvSpPr/>
          <p:nvPr/>
        </p:nvSpPr>
        <p:spPr>
          <a:xfrm>
            <a:off x="6590168" y="1343739"/>
            <a:ext cx="5495815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Bà ơi! Sao mà nhanh!</a:t>
            </a:r>
            <a:br>
              <a:rPr kumimoji="0" lang="vi-VN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Phượng </a:t>
            </a:r>
            <a:r>
              <a:rPr kumimoji="0" lang="vi-VN" sz="3800" b="0" i="0" u="none" strike="noStrike" kern="1200" cap="none" spc="0" normalizeH="0" baseline="0" noProof="0" dirty="0">
                <a:ln>
                  <a:noFill/>
                </a:ln>
                <a:solidFill>
                  <a:srgbClr val="D9560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nở</a:t>
            </a:r>
            <a:r>
              <a:rPr kumimoji="0" lang="vi-VN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nghìn mắt lửa,</a:t>
            </a:r>
            <a:br>
              <a:rPr kumimoji="0" lang="vi-VN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 dãy phố nhà mình</a:t>
            </a:r>
            <a:br>
              <a:rPr kumimoji="0" lang="vi-VN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 trời hoa phượng đỏ.</a:t>
            </a:r>
            <a:endParaRPr kumimoji="0" lang="en-US" altLang="en-US" sz="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E31C3AC-09E7-44F3-BCDA-B1235364CD71}"/>
              </a:ext>
            </a:extLst>
          </p:cNvPr>
          <p:cNvSpPr/>
          <p:nvPr/>
        </p:nvSpPr>
        <p:spPr>
          <a:xfrm>
            <a:off x="3670607" y="4014676"/>
            <a:ext cx="5234854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quạt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b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ủ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lửa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D9560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bừng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nay?</a:t>
            </a:r>
            <a:endParaRPr kumimoji="0" lang="en-US" altLang="en-US" sz="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C913E72-787B-49C7-B07E-AE7F6FD4B14A}"/>
              </a:ext>
            </a:extLst>
          </p:cNvPr>
          <p:cNvSpPr/>
          <p:nvPr/>
        </p:nvSpPr>
        <p:spPr>
          <a:xfrm>
            <a:off x="7431320" y="6268961"/>
            <a:ext cx="19067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(Lê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Huy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Hòa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kumimoji="0" lang="zh-CN" altLang="en-US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732D336-D509-4191-85C2-BF6B6E7A1A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762" t="12636" r="18835" b="29239"/>
          <a:stretch/>
        </p:blipFill>
        <p:spPr>
          <a:xfrm>
            <a:off x="120420" y="1366305"/>
            <a:ext cx="504497" cy="54926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17B1C6A-FF7E-4180-8202-B75FB53C4E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799" t="15984" r="19799" b="25890"/>
          <a:stretch/>
        </p:blipFill>
        <p:spPr>
          <a:xfrm>
            <a:off x="6118934" y="1425041"/>
            <a:ext cx="504497" cy="54926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4938216-3C7E-4FA5-9DE3-DF276247D16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976" t="11560" r="18072" b="22677"/>
          <a:stretch/>
        </p:blipFill>
        <p:spPr>
          <a:xfrm>
            <a:off x="3200815" y="4057347"/>
            <a:ext cx="567559" cy="62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5822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9" grpId="0"/>
      <p:bldP spid="10" grpId="0"/>
      <p:bldP spid="11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CF34341-1709-4E92-AAB7-8D9A3319897D}"/>
              </a:ext>
            </a:extLst>
          </p:cNvPr>
          <p:cNvSpPr txBox="1"/>
          <p:nvPr/>
        </p:nvSpPr>
        <p:spPr>
          <a:xfrm>
            <a:off x="5161139" y="5120633"/>
            <a:ext cx="1869722" cy="862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733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TIẾT 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2341445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31">
            <a:extLst>
              <a:ext uri="{FF2B5EF4-FFF2-40B4-BE49-F238E27FC236}">
                <a16:creationId xmlns:a16="http://schemas.microsoft.com/office/drawing/2014/main" id="{8EDC673F-FA44-4F2F-8ABB-20478E764BE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0465">
            <a:off x="573580" y="1216020"/>
            <a:ext cx="8489898" cy="4425959"/>
          </a:xfrm>
          <a:prstGeom prst="rect">
            <a:avLst/>
          </a:prstGeom>
        </p:spPr>
      </p:pic>
      <p:sp>
        <p:nvSpPr>
          <p:cNvPr id="11" name="6">
            <a:extLst>
              <a:ext uri="{FF2B5EF4-FFF2-40B4-BE49-F238E27FC236}">
                <a16:creationId xmlns:a16="http://schemas.microsoft.com/office/drawing/2014/main" id="{066F0B3C-1E87-43F9-8BA9-9F4D418EA87D}"/>
              </a:ext>
            </a:extLst>
          </p:cNvPr>
          <p:cNvSpPr txBox="1"/>
          <p:nvPr/>
        </p:nvSpPr>
        <p:spPr>
          <a:xfrm>
            <a:off x="3908225" y="1643167"/>
            <a:ext cx="1678665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5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思源黑体 CN Regular" panose="020B0500000000000000" pitchFamily="34" charset="-122"/>
                <a:cs typeface="+mn-cs"/>
                <a:sym typeface="思源黑体 CN Regular" panose="020B0500000000000000" pitchFamily="34" charset="-122"/>
              </a:rPr>
              <a:t>03</a:t>
            </a:r>
            <a:endParaRPr kumimoji="0" lang="zh-CN" altLang="en-US" sz="115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思源黑体 CN Regular" panose="020B0500000000000000" pitchFamily="34" charset="-122"/>
              <a:cs typeface="+mn-cs"/>
              <a:sym typeface="思源黑体 CN Regular" panose="020B0500000000000000" pitchFamily="34" charset="-122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8300A8B-517B-4C7A-91A0-BD47933A8C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8147" y="3175674"/>
            <a:ext cx="6798938" cy="1579163"/>
          </a:xfrm>
          <a:prstGeom prst="rect">
            <a:avLst/>
          </a:prstGeom>
        </p:spPr>
      </p:pic>
      <p:pic>
        <p:nvPicPr>
          <p:cNvPr id="12" name="24">
            <a:extLst>
              <a:ext uri="{FF2B5EF4-FFF2-40B4-BE49-F238E27FC236}">
                <a16:creationId xmlns:a16="http://schemas.microsoft.com/office/drawing/2014/main" id="{5537C03D-8A0E-4C5F-98F6-27FD29F406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191886" y="1815828"/>
            <a:ext cx="995134" cy="2811939"/>
          </a:xfrm>
          <a:prstGeom prst="rect">
            <a:avLst/>
          </a:prstGeom>
        </p:spPr>
      </p:pic>
      <p:pic>
        <p:nvPicPr>
          <p:cNvPr id="13" name="32">
            <a:extLst>
              <a:ext uri="{FF2B5EF4-FFF2-40B4-BE49-F238E27FC236}">
                <a16:creationId xmlns:a16="http://schemas.microsoft.com/office/drawing/2014/main" id="{47048633-AAD9-4400-B8F9-3CFABC8A0C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 rot="20877452">
            <a:off x="322404" y="2147722"/>
            <a:ext cx="1547922" cy="2036192"/>
          </a:xfrm>
          <a:prstGeom prst="rect">
            <a:avLst/>
          </a:prstGeom>
        </p:spPr>
      </p:pic>
      <p:pic>
        <p:nvPicPr>
          <p:cNvPr id="16" name="35">
            <a:extLst>
              <a:ext uri="{FF2B5EF4-FFF2-40B4-BE49-F238E27FC236}">
                <a16:creationId xmlns:a16="http://schemas.microsoft.com/office/drawing/2014/main" id="{368C8004-A719-4F9D-B945-716D47E034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4409923" y="5191877"/>
            <a:ext cx="961106" cy="798841"/>
          </a:xfrm>
          <a:prstGeom prst="rect">
            <a:avLst/>
          </a:prstGeom>
        </p:spPr>
      </p:pic>
      <p:pic>
        <p:nvPicPr>
          <p:cNvPr id="17" name="37">
            <a:extLst>
              <a:ext uri="{FF2B5EF4-FFF2-40B4-BE49-F238E27FC236}">
                <a16:creationId xmlns:a16="http://schemas.microsoft.com/office/drawing/2014/main" id="{D8660CF5-967D-4CE3-864D-1B3475C9B1E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4697712" y="1042299"/>
            <a:ext cx="1346635" cy="657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5616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5319F84-4E36-4B80-BFD7-5B7DF3B5E6CF}"/>
              </a:ext>
            </a:extLst>
          </p:cNvPr>
          <p:cNvGrpSpPr/>
          <p:nvPr/>
        </p:nvGrpSpPr>
        <p:grpSpPr>
          <a:xfrm>
            <a:off x="139809" y="198518"/>
            <a:ext cx="863972" cy="1015663"/>
            <a:chOff x="426137" y="277174"/>
            <a:chExt cx="863972" cy="101566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48088D37-8C3A-4656-BEC3-958ADD9C587E}"/>
                </a:ext>
              </a:extLst>
            </p:cNvPr>
            <p:cNvSpPr/>
            <p:nvPr/>
          </p:nvSpPr>
          <p:spPr>
            <a:xfrm>
              <a:off x="426137" y="413003"/>
              <a:ext cx="863972" cy="816586"/>
            </a:xfrm>
            <a:prstGeom prst="ellipse">
              <a:avLst/>
            </a:prstGeom>
            <a:solidFill>
              <a:srgbClr val="F2701F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01157CE-1DEE-4E5C-B56E-4AE0C2D25A81}"/>
                </a:ext>
              </a:extLst>
            </p:cNvPr>
            <p:cNvSpPr/>
            <p:nvPr/>
          </p:nvSpPr>
          <p:spPr>
            <a:xfrm>
              <a:off x="554827" y="277174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.VnArial" panose="020B7200000000000000" pitchFamily="34" charset="0"/>
                  <a:ea typeface="+mn-ea"/>
                  <a:cs typeface="+mn-cs"/>
                </a:rPr>
                <a:t>3</a:t>
              </a:r>
            </a:p>
          </p:txBody>
        </p:sp>
      </p:grpSp>
      <p:sp>
        <p:nvSpPr>
          <p:cNvPr id="5" name="8">
            <a:extLst>
              <a:ext uri="{FF2B5EF4-FFF2-40B4-BE49-F238E27FC236}">
                <a16:creationId xmlns:a16="http://schemas.microsoft.com/office/drawing/2014/main" id="{6C151815-8850-465D-8F21-D8EFB88DA5EC}"/>
              </a:ext>
            </a:extLst>
          </p:cNvPr>
          <p:cNvSpPr/>
          <p:nvPr/>
        </p:nvSpPr>
        <p:spPr>
          <a:xfrm>
            <a:off x="1003781" y="296843"/>
            <a:ext cx="1118821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D9560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D9560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D9560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D9560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D9560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D9560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D9560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D9560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D9560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D9560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D9560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D9560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D9560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endParaRPr kumimoji="0" lang="vi-VN" sz="11500" b="1" i="0" u="none" strike="noStrike" kern="1200" cap="none" spc="0" normalizeH="0" baseline="0" noProof="0" dirty="0">
              <a:ln>
                <a:noFill/>
              </a:ln>
              <a:solidFill>
                <a:srgbClr val="D9560D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E2D2EF8-9FD6-4254-9C62-C842A03DA51D}"/>
              </a:ext>
            </a:extLst>
          </p:cNvPr>
          <p:cNvGrpSpPr/>
          <p:nvPr/>
        </p:nvGrpSpPr>
        <p:grpSpPr>
          <a:xfrm>
            <a:off x="1129848" y="1964404"/>
            <a:ext cx="2573727" cy="2453635"/>
            <a:chOff x="1413964" y="2013566"/>
            <a:chExt cx="2573727" cy="2453635"/>
          </a:xfrm>
        </p:grpSpPr>
        <p:pic>
          <p:nvPicPr>
            <p:cNvPr id="23" name="31">
              <a:extLst>
                <a:ext uri="{FF2B5EF4-FFF2-40B4-BE49-F238E27FC236}">
                  <a16:creationId xmlns:a16="http://schemas.microsoft.com/office/drawing/2014/main" id="{A2997E7E-9A98-49A8-95F1-BB69162C56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50465">
              <a:off x="1413964" y="2013566"/>
              <a:ext cx="2573727" cy="2453635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605BB37-541F-48FC-AD32-7A7967BD16C7}"/>
                </a:ext>
              </a:extLst>
            </p:cNvPr>
            <p:cNvSpPr txBox="1"/>
            <p:nvPr/>
          </p:nvSpPr>
          <p:spPr>
            <a:xfrm>
              <a:off x="1922602" y="2674203"/>
              <a:ext cx="163753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xanh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C5188F5-BAF4-4DD2-B15E-BAD16E25B6B3}"/>
              </a:ext>
            </a:extLst>
          </p:cNvPr>
          <p:cNvGrpSpPr/>
          <p:nvPr/>
        </p:nvGrpSpPr>
        <p:grpSpPr>
          <a:xfrm>
            <a:off x="4833244" y="2852720"/>
            <a:ext cx="2525512" cy="2407668"/>
            <a:chOff x="1478616" y="1956619"/>
            <a:chExt cx="2525512" cy="2407668"/>
          </a:xfrm>
        </p:grpSpPr>
        <p:pic>
          <p:nvPicPr>
            <p:cNvPr id="26" name="31">
              <a:extLst>
                <a:ext uri="{FF2B5EF4-FFF2-40B4-BE49-F238E27FC236}">
                  <a16:creationId xmlns:a16="http://schemas.microsoft.com/office/drawing/2014/main" id="{D3FFEB99-94CD-48C1-9BDA-B962671CA2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8616" y="1956619"/>
              <a:ext cx="2525512" cy="2407668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43E395E-C7E7-4C7E-99C7-37E30E070986}"/>
                </a:ext>
              </a:extLst>
            </p:cNvPr>
            <p:cNvSpPr txBox="1"/>
            <p:nvPr/>
          </p:nvSpPr>
          <p:spPr>
            <a:xfrm>
              <a:off x="1922602" y="2674203"/>
              <a:ext cx="163753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lửa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D65DB89-D57E-4BD4-81FD-51DA8B96B1C5}"/>
              </a:ext>
            </a:extLst>
          </p:cNvPr>
          <p:cNvGrpSpPr/>
          <p:nvPr/>
        </p:nvGrpSpPr>
        <p:grpSpPr>
          <a:xfrm>
            <a:off x="8903505" y="1905531"/>
            <a:ext cx="2381122" cy="2270016"/>
            <a:chOff x="1922602" y="2360920"/>
            <a:chExt cx="2381122" cy="2270016"/>
          </a:xfrm>
        </p:grpSpPr>
        <p:pic>
          <p:nvPicPr>
            <p:cNvPr id="29" name="31">
              <a:extLst>
                <a:ext uri="{FF2B5EF4-FFF2-40B4-BE49-F238E27FC236}">
                  <a16:creationId xmlns:a16="http://schemas.microsoft.com/office/drawing/2014/main" id="{217E71E7-AC84-40AD-AADC-921EE51D6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duotone>
                <a:prstClr val="black"/>
                <a:srgbClr val="F2701F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22602" y="2360920"/>
              <a:ext cx="2381122" cy="227001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CF913C9-C250-4425-B5A2-F2600A5D2F39}"/>
                </a:ext>
              </a:extLst>
            </p:cNvPr>
            <p:cNvSpPr txBox="1"/>
            <p:nvPr/>
          </p:nvSpPr>
          <p:spPr>
            <a:xfrm>
              <a:off x="2374886" y="2990948"/>
              <a:ext cx="163753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cây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238350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5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5319F84-4E36-4B80-BFD7-5B7DF3B5E6CF}"/>
              </a:ext>
            </a:extLst>
          </p:cNvPr>
          <p:cNvGrpSpPr/>
          <p:nvPr/>
        </p:nvGrpSpPr>
        <p:grpSpPr>
          <a:xfrm>
            <a:off x="139809" y="198518"/>
            <a:ext cx="863972" cy="1015663"/>
            <a:chOff x="426137" y="277174"/>
            <a:chExt cx="863972" cy="101566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48088D37-8C3A-4656-BEC3-958ADD9C587E}"/>
                </a:ext>
              </a:extLst>
            </p:cNvPr>
            <p:cNvSpPr/>
            <p:nvPr/>
          </p:nvSpPr>
          <p:spPr>
            <a:xfrm>
              <a:off x="426137" y="413003"/>
              <a:ext cx="863972" cy="816586"/>
            </a:xfrm>
            <a:prstGeom prst="ellipse">
              <a:avLst/>
            </a:prstGeom>
            <a:solidFill>
              <a:srgbClr val="F2701F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01157CE-1DEE-4E5C-B56E-4AE0C2D25A81}"/>
                </a:ext>
              </a:extLst>
            </p:cNvPr>
            <p:cNvSpPr/>
            <p:nvPr/>
          </p:nvSpPr>
          <p:spPr>
            <a:xfrm>
              <a:off x="554827" y="277174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.VnArial" panose="020B7200000000000000" pitchFamily="34" charset="0"/>
                  <a:ea typeface="+mn-ea"/>
                  <a:cs typeface="+mn-cs"/>
                </a:rPr>
                <a:t>3</a:t>
              </a:r>
            </a:p>
          </p:txBody>
        </p:sp>
      </p:grpSp>
      <p:sp>
        <p:nvSpPr>
          <p:cNvPr id="5" name="8">
            <a:extLst>
              <a:ext uri="{FF2B5EF4-FFF2-40B4-BE49-F238E27FC236}">
                <a16:creationId xmlns:a16="http://schemas.microsoft.com/office/drawing/2014/main" id="{6C151815-8850-465D-8F21-D8EFB88DA5EC}"/>
              </a:ext>
            </a:extLst>
          </p:cNvPr>
          <p:cNvSpPr/>
          <p:nvPr/>
        </p:nvSpPr>
        <p:spPr>
          <a:xfrm>
            <a:off x="1003781" y="296843"/>
            <a:ext cx="1118821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D9560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D9560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D9560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D9560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D9560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D9560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D9560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D9560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D9560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D9560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D9560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D9560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D9560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D9560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D9560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D9560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D9560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lửa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D9560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D9560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endParaRPr kumimoji="0" lang="vi-VN" sz="9600" b="1" i="0" u="none" strike="noStrike" kern="1200" cap="none" spc="0" normalizeH="0" baseline="0" noProof="0" dirty="0">
              <a:ln>
                <a:noFill/>
              </a:ln>
              <a:solidFill>
                <a:srgbClr val="D9560D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1AA75D5-5B9C-4590-BE31-FCB126A115C0}"/>
              </a:ext>
            </a:extLst>
          </p:cNvPr>
          <p:cNvGrpSpPr/>
          <p:nvPr/>
        </p:nvGrpSpPr>
        <p:grpSpPr>
          <a:xfrm>
            <a:off x="3051029" y="1343442"/>
            <a:ext cx="1865488" cy="1807180"/>
            <a:chOff x="6284910" y="2558220"/>
            <a:chExt cx="1868491" cy="1741560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672BDCD5-5FD1-49CF-A1AF-CC52FD236D03}"/>
                </a:ext>
              </a:extLst>
            </p:cNvPr>
            <p:cNvSpPr/>
            <p:nvPr/>
          </p:nvSpPr>
          <p:spPr>
            <a:xfrm>
              <a:off x="6284910" y="2558220"/>
              <a:ext cx="1868491" cy="1741560"/>
            </a:xfrm>
            <a:custGeom>
              <a:avLst/>
              <a:gdLst>
                <a:gd name="connsiteX0" fmla="*/ 1854208 w 3707083"/>
                <a:gd name="connsiteY0" fmla="*/ 0 h 3455252"/>
                <a:gd name="connsiteX1" fmla="*/ 2049969 w 3707083"/>
                <a:gd name="connsiteY1" fmla="*/ 158561 h 3455252"/>
                <a:gd name="connsiteX2" fmla="*/ 2051319 w 3707083"/>
                <a:gd name="connsiteY2" fmla="*/ 171863 h 3455252"/>
                <a:gd name="connsiteX3" fmla="*/ 2061972 w 3707083"/>
                <a:gd name="connsiteY3" fmla="*/ 173378 h 3455252"/>
                <a:gd name="connsiteX4" fmla="*/ 2065183 w 3707083"/>
                <a:gd name="connsiteY4" fmla="*/ 163036 h 3455252"/>
                <a:gd name="connsiteX5" fmla="*/ 2248159 w 3707083"/>
                <a:gd name="connsiteY5" fmla="*/ 41751 h 3455252"/>
                <a:gd name="connsiteX6" fmla="*/ 2446741 w 3707083"/>
                <a:gd name="connsiteY6" fmla="*/ 240333 h 3455252"/>
                <a:gd name="connsiteX7" fmla="*/ 2444737 w 3707083"/>
                <a:gd name="connsiteY7" fmla="*/ 260214 h 3455252"/>
                <a:gd name="connsiteX8" fmla="*/ 2462477 w 3707083"/>
                <a:gd name="connsiteY8" fmla="*/ 265920 h 3455252"/>
                <a:gd name="connsiteX9" fmla="*/ 2484868 w 3707083"/>
                <a:gd name="connsiteY9" fmla="*/ 232709 h 3455252"/>
                <a:gd name="connsiteX10" fmla="*/ 2625287 w 3707083"/>
                <a:gd name="connsiteY10" fmla="*/ 174546 h 3455252"/>
                <a:gd name="connsiteX11" fmla="*/ 2823869 w 3707083"/>
                <a:gd name="connsiteY11" fmla="*/ 373128 h 3455252"/>
                <a:gd name="connsiteX12" fmla="*/ 2819835 w 3707083"/>
                <a:gd name="connsiteY12" fmla="*/ 413149 h 3455252"/>
                <a:gd name="connsiteX13" fmla="*/ 2810916 w 3707083"/>
                <a:gd name="connsiteY13" fmla="*/ 441880 h 3455252"/>
                <a:gd name="connsiteX14" fmla="*/ 2823542 w 3707083"/>
                <a:gd name="connsiteY14" fmla="*/ 449903 h 3455252"/>
                <a:gd name="connsiteX15" fmla="*/ 2876943 w 3707083"/>
                <a:gd name="connsiteY15" fmla="*/ 413899 h 3455252"/>
                <a:gd name="connsiteX16" fmla="*/ 2954240 w 3707083"/>
                <a:gd name="connsiteY16" fmla="*/ 398293 h 3455252"/>
                <a:gd name="connsiteX17" fmla="*/ 3152822 w 3707083"/>
                <a:gd name="connsiteY17" fmla="*/ 596875 h 3455252"/>
                <a:gd name="connsiteX18" fmla="*/ 3137217 w 3707083"/>
                <a:gd name="connsiteY18" fmla="*/ 674172 h 3455252"/>
                <a:gd name="connsiteX19" fmla="*/ 3122021 w 3707083"/>
                <a:gd name="connsiteY19" fmla="*/ 696711 h 3455252"/>
                <a:gd name="connsiteX20" fmla="*/ 3136651 w 3707083"/>
                <a:gd name="connsiteY20" fmla="*/ 711810 h 3455252"/>
                <a:gd name="connsiteX21" fmla="*/ 3154286 w 3707083"/>
                <a:gd name="connsiteY21" fmla="*/ 699921 h 3455252"/>
                <a:gd name="connsiteX22" fmla="*/ 3231583 w 3707083"/>
                <a:gd name="connsiteY22" fmla="*/ 684315 h 3455252"/>
                <a:gd name="connsiteX23" fmla="*/ 3430165 w 3707083"/>
                <a:gd name="connsiteY23" fmla="*/ 882897 h 3455252"/>
                <a:gd name="connsiteX24" fmla="*/ 3372002 w 3707083"/>
                <a:gd name="connsiteY24" fmla="*/ 1023316 h 3455252"/>
                <a:gd name="connsiteX25" fmla="*/ 3364293 w 3707083"/>
                <a:gd name="connsiteY25" fmla="*/ 1028513 h 3455252"/>
                <a:gd name="connsiteX26" fmla="*/ 3364447 w 3707083"/>
                <a:gd name="connsiteY26" fmla="*/ 1028796 h 3455252"/>
                <a:gd name="connsiteX27" fmla="*/ 3371290 w 3707083"/>
                <a:gd name="connsiteY27" fmla="*/ 1026672 h 3455252"/>
                <a:gd name="connsiteX28" fmla="*/ 3411311 w 3707083"/>
                <a:gd name="connsiteY28" fmla="*/ 1022637 h 3455252"/>
                <a:gd name="connsiteX29" fmla="*/ 3609893 w 3707083"/>
                <a:gd name="connsiteY29" fmla="*/ 1221219 h 3455252"/>
                <a:gd name="connsiteX30" fmla="*/ 3551730 w 3707083"/>
                <a:gd name="connsiteY30" fmla="*/ 1361638 h 3455252"/>
                <a:gd name="connsiteX31" fmla="*/ 3505513 w 3707083"/>
                <a:gd name="connsiteY31" fmla="*/ 1392798 h 3455252"/>
                <a:gd name="connsiteX32" fmla="*/ 3506609 w 3707083"/>
                <a:gd name="connsiteY32" fmla="*/ 1396474 h 3455252"/>
                <a:gd name="connsiteX33" fmla="*/ 3508625 w 3707083"/>
                <a:gd name="connsiteY33" fmla="*/ 1407895 h 3455252"/>
                <a:gd name="connsiteX34" fmla="*/ 3548522 w 3707083"/>
                <a:gd name="connsiteY34" fmla="*/ 1411917 h 3455252"/>
                <a:gd name="connsiteX35" fmla="*/ 3707083 w 3707083"/>
                <a:gd name="connsiteY35" fmla="*/ 1606464 h 3455252"/>
                <a:gd name="connsiteX36" fmla="*/ 3548522 w 3707083"/>
                <a:gd name="connsiteY36" fmla="*/ 1801012 h 3455252"/>
                <a:gd name="connsiteX37" fmla="*/ 3542087 w 3707083"/>
                <a:gd name="connsiteY37" fmla="*/ 1801660 h 3455252"/>
                <a:gd name="connsiteX38" fmla="*/ 3541381 w 3707083"/>
                <a:gd name="connsiteY38" fmla="*/ 1812086 h 3455252"/>
                <a:gd name="connsiteX39" fmla="*/ 3560898 w 3707083"/>
                <a:gd name="connsiteY39" fmla="*/ 1818145 h 3455252"/>
                <a:gd name="connsiteX40" fmla="*/ 3682183 w 3707083"/>
                <a:gd name="connsiteY40" fmla="*/ 2001121 h 3455252"/>
                <a:gd name="connsiteX41" fmla="*/ 3483601 w 3707083"/>
                <a:gd name="connsiteY41" fmla="*/ 2199703 h 3455252"/>
                <a:gd name="connsiteX42" fmla="*/ 3470109 w 3707083"/>
                <a:gd name="connsiteY42" fmla="*/ 2198343 h 3455252"/>
                <a:gd name="connsiteX43" fmla="*/ 3463188 w 3707083"/>
                <a:gd name="connsiteY43" fmla="*/ 2218223 h 3455252"/>
                <a:gd name="connsiteX44" fmla="*/ 3494334 w 3707083"/>
                <a:gd name="connsiteY44" fmla="*/ 2239223 h 3455252"/>
                <a:gd name="connsiteX45" fmla="*/ 3552497 w 3707083"/>
                <a:gd name="connsiteY45" fmla="*/ 2379641 h 3455252"/>
                <a:gd name="connsiteX46" fmla="*/ 3353915 w 3707083"/>
                <a:gd name="connsiteY46" fmla="*/ 2578223 h 3455252"/>
                <a:gd name="connsiteX47" fmla="*/ 3313894 w 3707083"/>
                <a:gd name="connsiteY47" fmla="*/ 2574189 h 3455252"/>
                <a:gd name="connsiteX48" fmla="*/ 3291702 w 3707083"/>
                <a:gd name="connsiteY48" fmla="*/ 2567300 h 3455252"/>
                <a:gd name="connsiteX49" fmla="*/ 3279074 w 3707083"/>
                <a:gd name="connsiteY49" fmla="*/ 2586672 h 3455252"/>
                <a:gd name="connsiteX50" fmla="*/ 3309356 w 3707083"/>
                <a:gd name="connsiteY50" fmla="*/ 2631585 h 3455252"/>
                <a:gd name="connsiteX51" fmla="*/ 3324961 w 3707083"/>
                <a:gd name="connsiteY51" fmla="*/ 2708882 h 3455252"/>
                <a:gd name="connsiteX52" fmla="*/ 3126379 w 3707083"/>
                <a:gd name="connsiteY52" fmla="*/ 2907464 h 3455252"/>
                <a:gd name="connsiteX53" fmla="*/ 3049082 w 3707083"/>
                <a:gd name="connsiteY53" fmla="*/ 2891859 h 3455252"/>
                <a:gd name="connsiteX54" fmla="*/ 3024304 w 3707083"/>
                <a:gd name="connsiteY54" fmla="*/ 2875153 h 3455252"/>
                <a:gd name="connsiteX55" fmla="*/ 3007605 w 3707083"/>
                <a:gd name="connsiteY55" fmla="*/ 2888853 h 3455252"/>
                <a:gd name="connsiteX56" fmla="*/ 3019809 w 3707083"/>
                <a:gd name="connsiteY56" fmla="*/ 2906954 h 3455252"/>
                <a:gd name="connsiteX57" fmla="*/ 3035414 w 3707083"/>
                <a:gd name="connsiteY57" fmla="*/ 2984251 h 3455252"/>
                <a:gd name="connsiteX58" fmla="*/ 2836832 w 3707083"/>
                <a:gd name="connsiteY58" fmla="*/ 3182833 h 3455252"/>
                <a:gd name="connsiteX59" fmla="*/ 2696413 w 3707083"/>
                <a:gd name="connsiteY59" fmla="*/ 3124670 h 3455252"/>
                <a:gd name="connsiteX60" fmla="*/ 2687027 w 3707083"/>
                <a:gd name="connsiteY60" fmla="*/ 3110749 h 3455252"/>
                <a:gd name="connsiteX61" fmla="*/ 2669269 w 3707083"/>
                <a:gd name="connsiteY61" fmla="*/ 3119582 h 3455252"/>
                <a:gd name="connsiteX62" fmla="*/ 2672903 w 3707083"/>
                <a:gd name="connsiteY62" fmla="*/ 3155627 h 3455252"/>
                <a:gd name="connsiteX63" fmla="*/ 2474321 w 3707083"/>
                <a:gd name="connsiteY63" fmla="*/ 3354209 h 3455252"/>
                <a:gd name="connsiteX64" fmla="*/ 2333902 w 3707083"/>
                <a:gd name="connsiteY64" fmla="*/ 3296046 h 3455252"/>
                <a:gd name="connsiteX65" fmla="*/ 2307776 w 3707083"/>
                <a:gd name="connsiteY65" fmla="*/ 3257296 h 3455252"/>
                <a:gd name="connsiteX66" fmla="*/ 2283814 w 3707083"/>
                <a:gd name="connsiteY66" fmla="*/ 3262814 h 3455252"/>
                <a:gd name="connsiteX67" fmla="*/ 2280221 w 3707083"/>
                <a:gd name="connsiteY67" fmla="*/ 3296691 h 3455252"/>
                <a:gd name="connsiteX68" fmla="*/ 2075494 w 3707083"/>
                <a:gd name="connsiteY68" fmla="*/ 3455252 h 3455252"/>
                <a:gd name="connsiteX69" fmla="*/ 1882944 w 3707083"/>
                <a:gd name="connsiteY69" fmla="*/ 3333967 h 3455252"/>
                <a:gd name="connsiteX70" fmla="*/ 1876698 w 3707083"/>
                <a:gd name="connsiteY70" fmla="*/ 3314847 h 3455252"/>
                <a:gd name="connsiteX71" fmla="*/ 1856558 w 3707083"/>
                <a:gd name="connsiteY71" fmla="*/ 3315795 h 3455252"/>
                <a:gd name="connsiteX72" fmla="*/ 1850917 w 3707083"/>
                <a:gd name="connsiteY72" fmla="*/ 3333967 h 3455252"/>
                <a:gd name="connsiteX73" fmla="*/ 1667940 w 3707083"/>
                <a:gd name="connsiteY73" fmla="*/ 3455252 h 3455252"/>
                <a:gd name="connsiteX74" fmla="*/ 1473393 w 3707083"/>
                <a:gd name="connsiteY74" fmla="*/ 3296691 h 3455252"/>
                <a:gd name="connsiteX75" fmla="*/ 1471201 w 3707083"/>
                <a:gd name="connsiteY75" fmla="*/ 3274950 h 3455252"/>
                <a:gd name="connsiteX76" fmla="*/ 1440792 w 3707083"/>
                <a:gd name="connsiteY76" fmla="*/ 3267128 h 3455252"/>
                <a:gd name="connsiteX77" fmla="*/ 1414727 w 3707083"/>
                <a:gd name="connsiteY77" fmla="*/ 3305788 h 3455252"/>
                <a:gd name="connsiteX78" fmla="*/ 1274308 w 3707083"/>
                <a:gd name="connsiteY78" fmla="*/ 3363951 h 3455252"/>
                <a:gd name="connsiteX79" fmla="*/ 1075726 w 3707083"/>
                <a:gd name="connsiteY79" fmla="*/ 3165369 h 3455252"/>
                <a:gd name="connsiteX80" fmla="*/ 1078268 w 3707083"/>
                <a:gd name="connsiteY80" fmla="*/ 3140157 h 3455252"/>
                <a:gd name="connsiteX81" fmla="*/ 1054549 w 3707083"/>
                <a:gd name="connsiteY81" fmla="*/ 3128940 h 3455252"/>
                <a:gd name="connsiteX82" fmla="*/ 1051253 w 3707083"/>
                <a:gd name="connsiteY82" fmla="*/ 3133829 h 3455252"/>
                <a:gd name="connsiteX83" fmla="*/ 910834 w 3707083"/>
                <a:gd name="connsiteY83" fmla="*/ 3191992 h 3455252"/>
                <a:gd name="connsiteX84" fmla="*/ 712252 w 3707083"/>
                <a:gd name="connsiteY84" fmla="*/ 2993410 h 3455252"/>
                <a:gd name="connsiteX85" fmla="*/ 727858 w 3707083"/>
                <a:gd name="connsiteY85" fmla="*/ 2916113 h 3455252"/>
                <a:gd name="connsiteX86" fmla="*/ 728578 w 3707083"/>
                <a:gd name="connsiteY86" fmla="*/ 2915046 h 3455252"/>
                <a:gd name="connsiteX87" fmla="*/ 712062 w 3707083"/>
                <a:gd name="connsiteY87" fmla="*/ 2901256 h 3455252"/>
                <a:gd name="connsiteX88" fmla="*/ 684588 w 3707083"/>
                <a:gd name="connsiteY88" fmla="*/ 2919779 h 3455252"/>
                <a:gd name="connsiteX89" fmla="*/ 607291 w 3707083"/>
                <a:gd name="connsiteY89" fmla="*/ 2935384 h 3455252"/>
                <a:gd name="connsiteX90" fmla="*/ 408709 w 3707083"/>
                <a:gd name="connsiteY90" fmla="*/ 2736802 h 3455252"/>
                <a:gd name="connsiteX91" fmla="*/ 424315 w 3707083"/>
                <a:gd name="connsiteY91" fmla="*/ 2659505 h 3455252"/>
                <a:gd name="connsiteX92" fmla="*/ 452253 w 3707083"/>
                <a:gd name="connsiteY92" fmla="*/ 2618068 h 3455252"/>
                <a:gd name="connsiteX93" fmla="*/ 435701 w 3707083"/>
                <a:gd name="connsiteY93" fmla="*/ 2595690 h 3455252"/>
                <a:gd name="connsiteX94" fmla="*/ 421287 w 3707083"/>
                <a:gd name="connsiteY94" fmla="*/ 2600164 h 3455252"/>
                <a:gd name="connsiteX95" fmla="*/ 381266 w 3707083"/>
                <a:gd name="connsiteY95" fmla="*/ 2604198 h 3455252"/>
                <a:gd name="connsiteX96" fmla="*/ 182684 w 3707083"/>
                <a:gd name="connsiteY96" fmla="*/ 2405616 h 3455252"/>
                <a:gd name="connsiteX97" fmla="*/ 240848 w 3707083"/>
                <a:gd name="connsiteY97" fmla="*/ 2265197 h 3455252"/>
                <a:gd name="connsiteX98" fmla="*/ 254481 w 3707083"/>
                <a:gd name="connsiteY98" fmla="*/ 2256006 h 3455252"/>
                <a:gd name="connsiteX99" fmla="*/ 244122 w 3707083"/>
                <a:gd name="connsiteY99" fmla="*/ 2228320 h 3455252"/>
                <a:gd name="connsiteX100" fmla="*/ 228748 w 3707083"/>
                <a:gd name="connsiteY100" fmla="*/ 2229870 h 3455252"/>
                <a:gd name="connsiteX101" fmla="*/ 30166 w 3707083"/>
                <a:gd name="connsiteY101" fmla="*/ 2031288 h 3455252"/>
                <a:gd name="connsiteX102" fmla="*/ 151451 w 3707083"/>
                <a:gd name="connsiteY102" fmla="*/ 1848312 h 3455252"/>
                <a:gd name="connsiteX103" fmla="*/ 164968 w 3707083"/>
                <a:gd name="connsiteY103" fmla="*/ 1844116 h 3455252"/>
                <a:gd name="connsiteX104" fmla="*/ 164113 w 3707083"/>
                <a:gd name="connsiteY104" fmla="*/ 1828335 h 3455252"/>
                <a:gd name="connsiteX105" fmla="*/ 158561 w 3707083"/>
                <a:gd name="connsiteY105" fmla="*/ 1827776 h 3455252"/>
                <a:gd name="connsiteX106" fmla="*/ 0 w 3707083"/>
                <a:gd name="connsiteY106" fmla="*/ 1633228 h 3455252"/>
                <a:gd name="connsiteX107" fmla="*/ 158561 w 3707083"/>
                <a:gd name="connsiteY107" fmla="*/ 1438681 h 3455252"/>
                <a:gd name="connsiteX108" fmla="*/ 191874 w 3707083"/>
                <a:gd name="connsiteY108" fmla="*/ 1435322 h 3455252"/>
                <a:gd name="connsiteX109" fmla="*/ 195334 w 3707083"/>
                <a:gd name="connsiteY109" fmla="*/ 1415306 h 3455252"/>
                <a:gd name="connsiteX110" fmla="*/ 144471 w 3707083"/>
                <a:gd name="connsiteY110" fmla="*/ 1381345 h 3455252"/>
                <a:gd name="connsiteX111" fmla="*/ 86308 w 3707083"/>
                <a:gd name="connsiteY111" fmla="*/ 1242287 h 3455252"/>
                <a:gd name="connsiteX112" fmla="*/ 284890 w 3707083"/>
                <a:gd name="connsiteY112" fmla="*/ 1045629 h 3455252"/>
                <a:gd name="connsiteX113" fmla="*/ 324912 w 3707083"/>
                <a:gd name="connsiteY113" fmla="*/ 1049625 h 3455252"/>
                <a:gd name="connsiteX114" fmla="*/ 329240 w 3707083"/>
                <a:gd name="connsiteY114" fmla="*/ 1050955 h 3455252"/>
                <a:gd name="connsiteX115" fmla="*/ 336484 w 3707083"/>
                <a:gd name="connsiteY115" fmla="*/ 1037421 h 3455252"/>
                <a:gd name="connsiteX116" fmla="*/ 333812 w 3707083"/>
                <a:gd name="connsiteY116" fmla="*/ 1035609 h 3455252"/>
                <a:gd name="connsiteX117" fmla="*/ 275648 w 3707083"/>
                <a:gd name="connsiteY117" fmla="*/ 894402 h 3455252"/>
                <a:gd name="connsiteX118" fmla="*/ 474230 w 3707083"/>
                <a:gd name="connsiteY118" fmla="*/ 694705 h 3455252"/>
                <a:gd name="connsiteX119" fmla="*/ 551527 w 3707083"/>
                <a:gd name="connsiteY119" fmla="*/ 710398 h 3455252"/>
                <a:gd name="connsiteX120" fmla="*/ 563252 w 3707083"/>
                <a:gd name="connsiteY120" fmla="*/ 718347 h 3455252"/>
                <a:gd name="connsiteX121" fmla="*/ 581059 w 3707083"/>
                <a:gd name="connsiteY121" fmla="*/ 699423 h 3455252"/>
                <a:gd name="connsiteX122" fmla="*/ 567027 w 3707083"/>
                <a:gd name="connsiteY122" fmla="*/ 678611 h 3455252"/>
                <a:gd name="connsiteX123" fmla="*/ 551421 w 3707083"/>
                <a:gd name="connsiteY123" fmla="*/ 601314 h 3455252"/>
                <a:gd name="connsiteX124" fmla="*/ 750003 w 3707083"/>
                <a:gd name="connsiteY124" fmla="*/ 402732 h 3455252"/>
                <a:gd name="connsiteX125" fmla="*/ 827300 w 3707083"/>
                <a:gd name="connsiteY125" fmla="*/ 418338 h 3455252"/>
                <a:gd name="connsiteX126" fmla="*/ 875461 w 3707083"/>
                <a:gd name="connsiteY126" fmla="*/ 450808 h 3455252"/>
                <a:gd name="connsiteX127" fmla="*/ 893671 w 3707083"/>
                <a:gd name="connsiteY127" fmla="*/ 438121 h 3455252"/>
                <a:gd name="connsiteX128" fmla="*/ 889117 w 3707083"/>
                <a:gd name="connsiteY128" fmla="*/ 423539 h 3455252"/>
                <a:gd name="connsiteX129" fmla="*/ 885057 w 3707083"/>
                <a:gd name="connsiteY129" fmla="*/ 383518 h 3455252"/>
                <a:gd name="connsiteX130" fmla="*/ 1084878 w 3707083"/>
                <a:gd name="connsiteY130" fmla="*/ 184936 h 3455252"/>
                <a:gd name="connsiteX131" fmla="*/ 1226173 w 3707083"/>
                <a:gd name="connsiteY131" fmla="*/ 243099 h 3455252"/>
                <a:gd name="connsiteX132" fmla="*/ 1242647 w 3707083"/>
                <a:gd name="connsiteY132" fmla="*/ 267382 h 3455252"/>
                <a:gd name="connsiteX133" fmla="*/ 1263178 w 3707083"/>
                <a:gd name="connsiteY133" fmla="*/ 260381 h 3455252"/>
                <a:gd name="connsiteX134" fmla="*/ 1262185 w 3707083"/>
                <a:gd name="connsiteY134" fmla="*/ 250536 h 3455252"/>
                <a:gd name="connsiteX135" fmla="*/ 1460767 w 3707083"/>
                <a:gd name="connsiteY135" fmla="*/ 51954 h 3455252"/>
                <a:gd name="connsiteX136" fmla="*/ 1601186 w 3707083"/>
                <a:gd name="connsiteY136" fmla="*/ 110117 h 3455252"/>
                <a:gd name="connsiteX137" fmla="*/ 1643652 w 3707083"/>
                <a:gd name="connsiteY137" fmla="*/ 173103 h 3455252"/>
                <a:gd name="connsiteX138" fmla="*/ 1657117 w 3707083"/>
                <a:gd name="connsiteY138" fmla="*/ 171670 h 3455252"/>
                <a:gd name="connsiteX139" fmla="*/ 1658447 w 3707083"/>
                <a:gd name="connsiteY139" fmla="*/ 158561 h 3455252"/>
                <a:gd name="connsiteX140" fmla="*/ 1854208 w 3707083"/>
                <a:gd name="connsiteY140" fmla="*/ 0 h 3455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</a:cxnLst>
              <a:rect l="l" t="t" r="r" b="b"/>
              <a:pathLst>
                <a:path w="3707083" h="3455252">
                  <a:moveTo>
                    <a:pt x="1854208" y="0"/>
                  </a:moveTo>
                  <a:cubicBezTo>
                    <a:pt x="1950771" y="0"/>
                    <a:pt x="2031337" y="68070"/>
                    <a:pt x="2049969" y="158561"/>
                  </a:cubicBezTo>
                  <a:lnTo>
                    <a:pt x="2051319" y="171863"/>
                  </a:lnTo>
                  <a:lnTo>
                    <a:pt x="2061972" y="173378"/>
                  </a:lnTo>
                  <a:lnTo>
                    <a:pt x="2065183" y="163036"/>
                  </a:lnTo>
                  <a:cubicBezTo>
                    <a:pt x="2095329" y="91762"/>
                    <a:pt x="2165904" y="41751"/>
                    <a:pt x="2248159" y="41751"/>
                  </a:cubicBezTo>
                  <a:cubicBezTo>
                    <a:pt x="2357833" y="41751"/>
                    <a:pt x="2446741" y="130659"/>
                    <a:pt x="2446741" y="240333"/>
                  </a:cubicBezTo>
                  <a:lnTo>
                    <a:pt x="2444737" y="260214"/>
                  </a:lnTo>
                  <a:lnTo>
                    <a:pt x="2462477" y="265920"/>
                  </a:lnTo>
                  <a:lnTo>
                    <a:pt x="2484868" y="232709"/>
                  </a:lnTo>
                  <a:cubicBezTo>
                    <a:pt x="2520805" y="196773"/>
                    <a:pt x="2570450" y="174546"/>
                    <a:pt x="2625287" y="174546"/>
                  </a:cubicBezTo>
                  <a:cubicBezTo>
                    <a:pt x="2734961" y="174546"/>
                    <a:pt x="2823869" y="263454"/>
                    <a:pt x="2823869" y="373128"/>
                  </a:cubicBezTo>
                  <a:cubicBezTo>
                    <a:pt x="2823869" y="386837"/>
                    <a:pt x="2822480" y="400222"/>
                    <a:pt x="2819835" y="413149"/>
                  </a:cubicBezTo>
                  <a:lnTo>
                    <a:pt x="2810916" y="441880"/>
                  </a:lnTo>
                  <a:lnTo>
                    <a:pt x="2823542" y="449903"/>
                  </a:lnTo>
                  <a:lnTo>
                    <a:pt x="2876943" y="413899"/>
                  </a:lnTo>
                  <a:cubicBezTo>
                    <a:pt x="2900701" y="403850"/>
                    <a:pt x="2926822" y="398293"/>
                    <a:pt x="2954240" y="398293"/>
                  </a:cubicBezTo>
                  <a:cubicBezTo>
                    <a:pt x="3063914" y="398293"/>
                    <a:pt x="3152822" y="487201"/>
                    <a:pt x="3152822" y="596875"/>
                  </a:cubicBezTo>
                  <a:cubicBezTo>
                    <a:pt x="3152822" y="624294"/>
                    <a:pt x="3147266" y="650414"/>
                    <a:pt x="3137217" y="674172"/>
                  </a:cubicBezTo>
                  <a:lnTo>
                    <a:pt x="3122021" y="696711"/>
                  </a:lnTo>
                  <a:lnTo>
                    <a:pt x="3136651" y="711810"/>
                  </a:lnTo>
                  <a:lnTo>
                    <a:pt x="3154286" y="699921"/>
                  </a:lnTo>
                  <a:cubicBezTo>
                    <a:pt x="3178044" y="689872"/>
                    <a:pt x="3204165" y="684315"/>
                    <a:pt x="3231583" y="684315"/>
                  </a:cubicBezTo>
                  <a:cubicBezTo>
                    <a:pt x="3341257" y="684315"/>
                    <a:pt x="3430165" y="773223"/>
                    <a:pt x="3430165" y="882897"/>
                  </a:cubicBezTo>
                  <a:cubicBezTo>
                    <a:pt x="3430165" y="937734"/>
                    <a:pt x="3407938" y="987380"/>
                    <a:pt x="3372002" y="1023316"/>
                  </a:cubicBezTo>
                  <a:lnTo>
                    <a:pt x="3364293" y="1028513"/>
                  </a:lnTo>
                  <a:lnTo>
                    <a:pt x="3364447" y="1028796"/>
                  </a:lnTo>
                  <a:lnTo>
                    <a:pt x="3371290" y="1026672"/>
                  </a:lnTo>
                  <a:cubicBezTo>
                    <a:pt x="3384217" y="1024026"/>
                    <a:pt x="3397602" y="1022637"/>
                    <a:pt x="3411311" y="1022637"/>
                  </a:cubicBezTo>
                  <a:cubicBezTo>
                    <a:pt x="3520985" y="1022637"/>
                    <a:pt x="3609893" y="1111545"/>
                    <a:pt x="3609893" y="1221219"/>
                  </a:cubicBezTo>
                  <a:cubicBezTo>
                    <a:pt x="3609893" y="1276056"/>
                    <a:pt x="3587666" y="1325702"/>
                    <a:pt x="3551730" y="1361638"/>
                  </a:cubicBezTo>
                  <a:lnTo>
                    <a:pt x="3505513" y="1392798"/>
                  </a:lnTo>
                  <a:lnTo>
                    <a:pt x="3506609" y="1396474"/>
                  </a:lnTo>
                  <a:lnTo>
                    <a:pt x="3508625" y="1407895"/>
                  </a:lnTo>
                  <a:lnTo>
                    <a:pt x="3548522" y="1411917"/>
                  </a:lnTo>
                  <a:cubicBezTo>
                    <a:pt x="3639013" y="1430434"/>
                    <a:pt x="3707083" y="1510499"/>
                    <a:pt x="3707083" y="1606464"/>
                  </a:cubicBezTo>
                  <a:cubicBezTo>
                    <a:pt x="3707083" y="1702429"/>
                    <a:pt x="3639013" y="1782495"/>
                    <a:pt x="3548522" y="1801012"/>
                  </a:cubicBezTo>
                  <a:lnTo>
                    <a:pt x="3542087" y="1801660"/>
                  </a:lnTo>
                  <a:lnTo>
                    <a:pt x="3541381" y="1812086"/>
                  </a:lnTo>
                  <a:lnTo>
                    <a:pt x="3560898" y="1818145"/>
                  </a:lnTo>
                  <a:cubicBezTo>
                    <a:pt x="3632172" y="1848291"/>
                    <a:pt x="3682183" y="1918866"/>
                    <a:pt x="3682183" y="2001121"/>
                  </a:cubicBezTo>
                  <a:cubicBezTo>
                    <a:pt x="3682183" y="2110795"/>
                    <a:pt x="3593275" y="2199703"/>
                    <a:pt x="3483601" y="2199703"/>
                  </a:cubicBezTo>
                  <a:lnTo>
                    <a:pt x="3470109" y="2198343"/>
                  </a:lnTo>
                  <a:lnTo>
                    <a:pt x="3463188" y="2218223"/>
                  </a:lnTo>
                  <a:lnTo>
                    <a:pt x="3494334" y="2239223"/>
                  </a:lnTo>
                  <a:cubicBezTo>
                    <a:pt x="3530270" y="2275159"/>
                    <a:pt x="3552497" y="2324804"/>
                    <a:pt x="3552497" y="2379641"/>
                  </a:cubicBezTo>
                  <a:cubicBezTo>
                    <a:pt x="3552497" y="2489315"/>
                    <a:pt x="3463589" y="2578223"/>
                    <a:pt x="3353915" y="2578223"/>
                  </a:cubicBezTo>
                  <a:cubicBezTo>
                    <a:pt x="3340206" y="2578223"/>
                    <a:pt x="3326821" y="2576834"/>
                    <a:pt x="3313894" y="2574189"/>
                  </a:cubicBezTo>
                  <a:lnTo>
                    <a:pt x="3291702" y="2567300"/>
                  </a:lnTo>
                  <a:lnTo>
                    <a:pt x="3279074" y="2586672"/>
                  </a:lnTo>
                  <a:lnTo>
                    <a:pt x="3309356" y="2631585"/>
                  </a:lnTo>
                  <a:cubicBezTo>
                    <a:pt x="3319405" y="2655343"/>
                    <a:pt x="3324961" y="2681464"/>
                    <a:pt x="3324961" y="2708882"/>
                  </a:cubicBezTo>
                  <a:cubicBezTo>
                    <a:pt x="3324961" y="2818556"/>
                    <a:pt x="3236053" y="2907464"/>
                    <a:pt x="3126379" y="2907464"/>
                  </a:cubicBezTo>
                  <a:cubicBezTo>
                    <a:pt x="3098961" y="2907464"/>
                    <a:pt x="3072840" y="2901907"/>
                    <a:pt x="3049082" y="2891859"/>
                  </a:cubicBezTo>
                  <a:lnTo>
                    <a:pt x="3024304" y="2875153"/>
                  </a:lnTo>
                  <a:lnTo>
                    <a:pt x="3007605" y="2888853"/>
                  </a:lnTo>
                  <a:lnTo>
                    <a:pt x="3019809" y="2906954"/>
                  </a:lnTo>
                  <a:cubicBezTo>
                    <a:pt x="3029858" y="2930712"/>
                    <a:pt x="3035414" y="2956833"/>
                    <a:pt x="3035414" y="2984251"/>
                  </a:cubicBezTo>
                  <a:cubicBezTo>
                    <a:pt x="3035414" y="3093925"/>
                    <a:pt x="2946506" y="3182833"/>
                    <a:pt x="2836832" y="3182833"/>
                  </a:cubicBezTo>
                  <a:cubicBezTo>
                    <a:pt x="2781995" y="3182833"/>
                    <a:pt x="2732350" y="3160606"/>
                    <a:pt x="2696413" y="3124670"/>
                  </a:cubicBezTo>
                  <a:lnTo>
                    <a:pt x="2687027" y="3110749"/>
                  </a:lnTo>
                  <a:lnTo>
                    <a:pt x="2669269" y="3119582"/>
                  </a:lnTo>
                  <a:lnTo>
                    <a:pt x="2672903" y="3155627"/>
                  </a:lnTo>
                  <a:cubicBezTo>
                    <a:pt x="2672903" y="3265301"/>
                    <a:pt x="2583995" y="3354209"/>
                    <a:pt x="2474321" y="3354209"/>
                  </a:cubicBezTo>
                  <a:cubicBezTo>
                    <a:pt x="2419484" y="3354209"/>
                    <a:pt x="2369839" y="3331982"/>
                    <a:pt x="2333902" y="3296046"/>
                  </a:cubicBezTo>
                  <a:lnTo>
                    <a:pt x="2307776" y="3257296"/>
                  </a:lnTo>
                  <a:lnTo>
                    <a:pt x="2283814" y="3262814"/>
                  </a:lnTo>
                  <a:lnTo>
                    <a:pt x="2280221" y="3296691"/>
                  </a:lnTo>
                  <a:cubicBezTo>
                    <a:pt x="2260735" y="3387182"/>
                    <a:pt x="2176480" y="3455252"/>
                    <a:pt x="2075494" y="3455252"/>
                  </a:cubicBezTo>
                  <a:cubicBezTo>
                    <a:pt x="1988935" y="3455252"/>
                    <a:pt x="1914668" y="3405241"/>
                    <a:pt x="1882944" y="3333967"/>
                  </a:cubicBezTo>
                  <a:lnTo>
                    <a:pt x="1876698" y="3314847"/>
                  </a:lnTo>
                  <a:lnTo>
                    <a:pt x="1856558" y="3315795"/>
                  </a:lnTo>
                  <a:lnTo>
                    <a:pt x="1850917" y="3333967"/>
                  </a:lnTo>
                  <a:cubicBezTo>
                    <a:pt x="1820770" y="3405241"/>
                    <a:pt x="1750196" y="3455252"/>
                    <a:pt x="1667940" y="3455252"/>
                  </a:cubicBezTo>
                  <a:cubicBezTo>
                    <a:pt x="1571975" y="3455252"/>
                    <a:pt x="1491910" y="3387182"/>
                    <a:pt x="1473393" y="3296691"/>
                  </a:cubicBezTo>
                  <a:lnTo>
                    <a:pt x="1471201" y="3274950"/>
                  </a:lnTo>
                  <a:lnTo>
                    <a:pt x="1440792" y="3267128"/>
                  </a:lnTo>
                  <a:lnTo>
                    <a:pt x="1414727" y="3305788"/>
                  </a:lnTo>
                  <a:cubicBezTo>
                    <a:pt x="1378791" y="3341724"/>
                    <a:pt x="1329145" y="3363951"/>
                    <a:pt x="1274308" y="3363951"/>
                  </a:cubicBezTo>
                  <a:cubicBezTo>
                    <a:pt x="1164634" y="3363951"/>
                    <a:pt x="1075726" y="3275043"/>
                    <a:pt x="1075726" y="3165369"/>
                  </a:cubicBezTo>
                  <a:lnTo>
                    <a:pt x="1078268" y="3140157"/>
                  </a:lnTo>
                  <a:lnTo>
                    <a:pt x="1054549" y="3128940"/>
                  </a:lnTo>
                  <a:lnTo>
                    <a:pt x="1051253" y="3133829"/>
                  </a:lnTo>
                  <a:cubicBezTo>
                    <a:pt x="1015317" y="3169765"/>
                    <a:pt x="965671" y="3191992"/>
                    <a:pt x="910834" y="3191992"/>
                  </a:cubicBezTo>
                  <a:cubicBezTo>
                    <a:pt x="801160" y="3191992"/>
                    <a:pt x="712252" y="3103084"/>
                    <a:pt x="712252" y="2993410"/>
                  </a:cubicBezTo>
                  <a:cubicBezTo>
                    <a:pt x="712252" y="2965992"/>
                    <a:pt x="717809" y="2939871"/>
                    <a:pt x="727858" y="2916113"/>
                  </a:cubicBezTo>
                  <a:lnTo>
                    <a:pt x="728578" y="2915046"/>
                  </a:lnTo>
                  <a:lnTo>
                    <a:pt x="712062" y="2901256"/>
                  </a:lnTo>
                  <a:lnTo>
                    <a:pt x="684588" y="2919779"/>
                  </a:lnTo>
                  <a:cubicBezTo>
                    <a:pt x="660830" y="2929828"/>
                    <a:pt x="634710" y="2935384"/>
                    <a:pt x="607291" y="2935384"/>
                  </a:cubicBezTo>
                  <a:cubicBezTo>
                    <a:pt x="497617" y="2935384"/>
                    <a:pt x="408709" y="2846476"/>
                    <a:pt x="408709" y="2736802"/>
                  </a:cubicBezTo>
                  <a:cubicBezTo>
                    <a:pt x="408709" y="2709384"/>
                    <a:pt x="414266" y="2683263"/>
                    <a:pt x="424315" y="2659505"/>
                  </a:cubicBezTo>
                  <a:lnTo>
                    <a:pt x="452253" y="2618068"/>
                  </a:lnTo>
                  <a:lnTo>
                    <a:pt x="435701" y="2595690"/>
                  </a:lnTo>
                  <a:lnTo>
                    <a:pt x="421287" y="2600164"/>
                  </a:lnTo>
                  <a:cubicBezTo>
                    <a:pt x="408360" y="2602809"/>
                    <a:pt x="394975" y="2604198"/>
                    <a:pt x="381266" y="2604198"/>
                  </a:cubicBezTo>
                  <a:cubicBezTo>
                    <a:pt x="271592" y="2604198"/>
                    <a:pt x="182684" y="2515290"/>
                    <a:pt x="182684" y="2405616"/>
                  </a:cubicBezTo>
                  <a:cubicBezTo>
                    <a:pt x="182684" y="2350779"/>
                    <a:pt x="204911" y="2301134"/>
                    <a:pt x="240848" y="2265197"/>
                  </a:cubicBezTo>
                  <a:lnTo>
                    <a:pt x="254481" y="2256006"/>
                  </a:lnTo>
                  <a:lnTo>
                    <a:pt x="244122" y="2228320"/>
                  </a:lnTo>
                  <a:lnTo>
                    <a:pt x="228748" y="2229870"/>
                  </a:lnTo>
                  <a:cubicBezTo>
                    <a:pt x="119074" y="2229870"/>
                    <a:pt x="30166" y="2140962"/>
                    <a:pt x="30166" y="2031288"/>
                  </a:cubicBezTo>
                  <a:cubicBezTo>
                    <a:pt x="30166" y="1949033"/>
                    <a:pt x="80177" y="1878458"/>
                    <a:pt x="151451" y="1848312"/>
                  </a:cubicBezTo>
                  <a:lnTo>
                    <a:pt x="164968" y="1844116"/>
                  </a:lnTo>
                  <a:lnTo>
                    <a:pt x="164113" y="1828335"/>
                  </a:lnTo>
                  <a:lnTo>
                    <a:pt x="158561" y="1827776"/>
                  </a:lnTo>
                  <a:cubicBezTo>
                    <a:pt x="68070" y="1809259"/>
                    <a:pt x="0" y="1729193"/>
                    <a:pt x="0" y="1633228"/>
                  </a:cubicBezTo>
                  <a:cubicBezTo>
                    <a:pt x="0" y="1537263"/>
                    <a:pt x="68070" y="1457198"/>
                    <a:pt x="158561" y="1438681"/>
                  </a:cubicBezTo>
                  <a:lnTo>
                    <a:pt x="191874" y="1435322"/>
                  </a:lnTo>
                  <a:lnTo>
                    <a:pt x="195334" y="1415306"/>
                  </a:lnTo>
                  <a:lnTo>
                    <a:pt x="144471" y="1381345"/>
                  </a:lnTo>
                  <a:cubicBezTo>
                    <a:pt x="108535" y="1345757"/>
                    <a:pt x="86308" y="1296593"/>
                    <a:pt x="86308" y="1242287"/>
                  </a:cubicBezTo>
                  <a:cubicBezTo>
                    <a:pt x="86308" y="1133676"/>
                    <a:pt x="175216" y="1045629"/>
                    <a:pt x="284890" y="1045629"/>
                  </a:cubicBezTo>
                  <a:cubicBezTo>
                    <a:pt x="298600" y="1045629"/>
                    <a:pt x="311984" y="1047005"/>
                    <a:pt x="324912" y="1049625"/>
                  </a:cubicBezTo>
                  <a:lnTo>
                    <a:pt x="329240" y="1050955"/>
                  </a:lnTo>
                  <a:lnTo>
                    <a:pt x="336484" y="1037421"/>
                  </a:lnTo>
                  <a:lnTo>
                    <a:pt x="333812" y="1035609"/>
                  </a:lnTo>
                  <a:cubicBezTo>
                    <a:pt x="297875" y="999471"/>
                    <a:pt x="275648" y="949547"/>
                    <a:pt x="275648" y="894402"/>
                  </a:cubicBezTo>
                  <a:cubicBezTo>
                    <a:pt x="275648" y="784112"/>
                    <a:pt x="364556" y="694705"/>
                    <a:pt x="474230" y="694705"/>
                  </a:cubicBezTo>
                  <a:cubicBezTo>
                    <a:pt x="501649" y="694705"/>
                    <a:pt x="527769" y="700293"/>
                    <a:pt x="551527" y="710398"/>
                  </a:cubicBezTo>
                  <a:lnTo>
                    <a:pt x="563252" y="718347"/>
                  </a:lnTo>
                  <a:lnTo>
                    <a:pt x="581059" y="699423"/>
                  </a:lnTo>
                  <a:lnTo>
                    <a:pt x="567027" y="678611"/>
                  </a:lnTo>
                  <a:cubicBezTo>
                    <a:pt x="556978" y="654853"/>
                    <a:pt x="551421" y="628733"/>
                    <a:pt x="551421" y="601314"/>
                  </a:cubicBezTo>
                  <a:cubicBezTo>
                    <a:pt x="551421" y="491640"/>
                    <a:pt x="640329" y="402732"/>
                    <a:pt x="750003" y="402732"/>
                  </a:cubicBezTo>
                  <a:cubicBezTo>
                    <a:pt x="777422" y="402732"/>
                    <a:pt x="803542" y="408289"/>
                    <a:pt x="827300" y="418338"/>
                  </a:cubicBezTo>
                  <a:lnTo>
                    <a:pt x="875461" y="450808"/>
                  </a:lnTo>
                  <a:lnTo>
                    <a:pt x="893671" y="438121"/>
                  </a:lnTo>
                  <a:lnTo>
                    <a:pt x="889117" y="423539"/>
                  </a:lnTo>
                  <a:cubicBezTo>
                    <a:pt x="886455" y="410612"/>
                    <a:pt x="885057" y="397227"/>
                    <a:pt x="885057" y="383518"/>
                  </a:cubicBezTo>
                  <a:cubicBezTo>
                    <a:pt x="885057" y="273844"/>
                    <a:pt x="974520" y="184936"/>
                    <a:pt x="1084878" y="184936"/>
                  </a:cubicBezTo>
                  <a:cubicBezTo>
                    <a:pt x="1140057" y="184936"/>
                    <a:pt x="1190012" y="207163"/>
                    <a:pt x="1226173" y="243099"/>
                  </a:cubicBezTo>
                  <a:lnTo>
                    <a:pt x="1242647" y="267382"/>
                  </a:lnTo>
                  <a:lnTo>
                    <a:pt x="1263178" y="260381"/>
                  </a:lnTo>
                  <a:lnTo>
                    <a:pt x="1262185" y="250536"/>
                  </a:lnTo>
                  <a:cubicBezTo>
                    <a:pt x="1262185" y="140862"/>
                    <a:pt x="1351093" y="51954"/>
                    <a:pt x="1460767" y="51954"/>
                  </a:cubicBezTo>
                  <a:cubicBezTo>
                    <a:pt x="1515604" y="51954"/>
                    <a:pt x="1565250" y="74181"/>
                    <a:pt x="1601186" y="110117"/>
                  </a:cubicBezTo>
                  <a:lnTo>
                    <a:pt x="1643652" y="173103"/>
                  </a:lnTo>
                  <a:lnTo>
                    <a:pt x="1657117" y="171670"/>
                  </a:lnTo>
                  <a:lnTo>
                    <a:pt x="1658447" y="158561"/>
                  </a:lnTo>
                  <a:cubicBezTo>
                    <a:pt x="1677079" y="68070"/>
                    <a:pt x="1757645" y="0"/>
                    <a:pt x="1854208" y="0"/>
                  </a:cubicBezTo>
                  <a:close/>
                </a:path>
              </a:pathLst>
            </a:custGeom>
            <a:solidFill>
              <a:srgbClr val="00C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C02A4AE-9CE9-4091-8485-3B741FBE2064}"/>
                </a:ext>
              </a:extLst>
            </p:cNvPr>
            <p:cNvSpPr txBox="1"/>
            <p:nvPr/>
          </p:nvSpPr>
          <p:spPr>
            <a:xfrm>
              <a:off x="6429545" y="2977995"/>
              <a:ext cx="1598676" cy="8008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xanh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18" name="Picture 17" descr="A picture containing text, silhouette, night sky&#10;&#10;Description automatically generated">
            <a:extLst>
              <a:ext uri="{FF2B5EF4-FFF2-40B4-BE49-F238E27FC236}">
                <a16:creationId xmlns:a16="http://schemas.microsoft.com/office/drawing/2014/main" id="{0DF72A0B-FBBB-45DC-A89F-7E06D350B2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l="32556" t="40199" r="30989" b="44178"/>
          <a:stretch/>
        </p:blipFill>
        <p:spPr>
          <a:xfrm>
            <a:off x="5687591" y="1865476"/>
            <a:ext cx="1065864" cy="553901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A20DF6B7-C1DB-4049-9651-297A12A84EA6}"/>
              </a:ext>
            </a:extLst>
          </p:cNvPr>
          <p:cNvGrpSpPr/>
          <p:nvPr/>
        </p:nvGrpSpPr>
        <p:grpSpPr>
          <a:xfrm>
            <a:off x="7265180" y="1415846"/>
            <a:ext cx="1865488" cy="1807180"/>
            <a:chOff x="6284910" y="2558220"/>
            <a:chExt cx="1868491" cy="1741560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A316DE2D-CC59-42F9-906E-729F38D85361}"/>
                </a:ext>
              </a:extLst>
            </p:cNvPr>
            <p:cNvSpPr/>
            <p:nvPr/>
          </p:nvSpPr>
          <p:spPr>
            <a:xfrm>
              <a:off x="6284910" y="2558220"/>
              <a:ext cx="1868491" cy="1741560"/>
            </a:xfrm>
            <a:custGeom>
              <a:avLst/>
              <a:gdLst>
                <a:gd name="connsiteX0" fmla="*/ 1854208 w 3707083"/>
                <a:gd name="connsiteY0" fmla="*/ 0 h 3455252"/>
                <a:gd name="connsiteX1" fmla="*/ 2049969 w 3707083"/>
                <a:gd name="connsiteY1" fmla="*/ 158561 h 3455252"/>
                <a:gd name="connsiteX2" fmla="*/ 2051319 w 3707083"/>
                <a:gd name="connsiteY2" fmla="*/ 171863 h 3455252"/>
                <a:gd name="connsiteX3" fmla="*/ 2061972 w 3707083"/>
                <a:gd name="connsiteY3" fmla="*/ 173378 h 3455252"/>
                <a:gd name="connsiteX4" fmla="*/ 2065183 w 3707083"/>
                <a:gd name="connsiteY4" fmla="*/ 163036 h 3455252"/>
                <a:gd name="connsiteX5" fmla="*/ 2248159 w 3707083"/>
                <a:gd name="connsiteY5" fmla="*/ 41751 h 3455252"/>
                <a:gd name="connsiteX6" fmla="*/ 2446741 w 3707083"/>
                <a:gd name="connsiteY6" fmla="*/ 240333 h 3455252"/>
                <a:gd name="connsiteX7" fmla="*/ 2444737 w 3707083"/>
                <a:gd name="connsiteY7" fmla="*/ 260214 h 3455252"/>
                <a:gd name="connsiteX8" fmla="*/ 2462477 w 3707083"/>
                <a:gd name="connsiteY8" fmla="*/ 265920 h 3455252"/>
                <a:gd name="connsiteX9" fmla="*/ 2484868 w 3707083"/>
                <a:gd name="connsiteY9" fmla="*/ 232709 h 3455252"/>
                <a:gd name="connsiteX10" fmla="*/ 2625287 w 3707083"/>
                <a:gd name="connsiteY10" fmla="*/ 174546 h 3455252"/>
                <a:gd name="connsiteX11" fmla="*/ 2823869 w 3707083"/>
                <a:gd name="connsiteY11" fmla="*/ 373128 h 3455252"/>
                <a:gd name="connsiteX12" fmla="*/ 2819835 w 3707083"/>
                <a:gd name="connsiteY12" fmla="*/ 413149 h 3455252"/>
                <a:gd name="connsiteX13" fmla="*/ 2810916 w 3707083"/>
                <a:gd name="connsiteY13" fmla="*/ 441880 h 3455252"/>
                <a:gd name="connsiteX14" fmla="*/ 2823542 w 3707083"/>
                <a:gd name="connsiteY14" fmla="*/ 449903 h 3455252"/>
                <a:gd name="connsiteX15" fmla="*/ 2876943 w 3707083"/>
                <a:gd name="connsiteY15" fmla="*/ 413899 h 3455252"/>
                <a:gd name="connsiteX16" fmla="*/ 2954240 w 3707083"/>
                <a:gd name="connsiteY16" fmla="*/ 398293 h 3455252"/>
                <a:gd name="connsiteX17" fmla="*/ 3152822 w 3707083"/>
                <a:gd name="connsiteY17" fmla="*/ 596875 h 3455252"/>
                <a:gd name="connsiteX18" fmla="*/ 3137217 w 3707083"/>
                <a:gd name="connsiteY18" fmla="*/ 674172 h 3455252"/>
                <a:gd name="connsiteX19" fmla="*/ 3122021 w 3707083"/>
                <a:gd name="connsiteY19" fmla="*/ 696711 h 3455252"/>
                <a:gd name="connsiteX20" fmla="*/ 3136651 w 3707083"/>
                <a:gd name="connsiteY20" fmla="*/ 711810 h 3455252"/>
                <a:gd name="connsiteX21" fmla="*/ 3154286 w 3707083"/>
                <a:gd name="connsiteY21" fmla="*/ 699921 h 3455252"/>
                <a:gd name="connsiteX22" fmla="*/ 3231583 w 3707083"/>
                <a:gd name="connsiteY22" fmla="*/ 684315 h 3455252"/>
                <a:gd name="connsiteX23" fmla="*/ 3430165 w 3707083"/>
                <a:gd name="connsiteY23" fmla="*/ 882897 h 3455252"/>
                <a:gd name="connsiteX24" fmla="*/ 3372002 w 3707083"/>
                <a:gd name="connsiteY24" fmla="*/ 1023316 h 3455252"/>
                <a:gd name="connsiteX25" fmla="*/ 3364293 w 3707083"/>
                <a:gd name="connsiteY25" fmla="*/ 1028513 h 3455252"/>
                <a:gd name="connsiteX26" fmla="*/ 3364447 w 3707083"/>
                <a:gd name="connsiteY26" fmla="*/ 1028796 h 3455252"/>
                <a:gd name="connsiteX27" fmla="*/ 3371290 w 3707083"/>
                <a:gd name="connsiteY27" fmla="*/ 1026672 h 3455252"/>
                <a:gd name="connsiteX28" fmla="*/ 3411311 w 3707083"/>
                <a:gd name="connsiteY28" fmla="*/ 1022637 h 3455252"/>
                <a:gd name="connsiteX29" fmla="*/ 3609893 w 3707083"/>
                <a:gd name="connsiteY29" fmla="*/ 1221219 h 3455252"/>
                <a:gd name="connsiteX30" fmla="*/ 3551730 w 3707083"/>
                <a:gd name="connsiteY30" fmla="*/ 1361638 h 3455252"/>
                <a:gd name="connsiteX31" fmla="*/ 3505513 w 3707083"/>
                <a:gd name="connsiteY31" fmla="*/ 1392798 h 3455252"/>
                <a:gd name="connsiteX32" fmla="*/ 3506609 w 3707083"/>
                <a:gd name="connsiteY32" fmla="*/ 1396474 h 3455252"/>
                <a:gd name="connsiteX33" fmla="*/ 3508625 w 3707083"/>
                <a:gd name="connsiteY33" fmla="*/ 1407895 h 3455252"/>
                <a:gd name="connsiteX34" fmla="*/ 3548522 w 3707083"/>
                <a:gd name="connsiteY34" fmla="*/ 1411917 h 3455252"/>
                <a:gd name="connsiteX35" fmla="*/ 3707083 w 3707083"/>
                <a:gd name="connsiteY35" fmla="*/ 1606464 h 3455252"/>
                <a:gd name="connsiteX36" fmla="*/ 3548522 w 3707083"/>
                <a:gd name="connsiteY36" fmla="*/ 1801012 h 3455252"/>
                <a:gd name="connsiteX37" fmla="*/ 3542087 w 3707083"/>
                <a:gd name="connsiteY37" fmla="*/ 1801660 h 3455252"/>
                <a:gd name="connsiteX38" fmla="*/ 3541381 w 3707083"/>
                <a:gd name="connsiteY38" fmla="*/ 1812086 h 3455252"/>
                <a:gd name="connsiteX39" fmla="*/ 3560898 w 3707083"/>
                <a:gd name="connsiteY39" fmla="*/ 1818145 h 3455252"/>
                <a:gd name="connsiteX40" fmla="*/ 3682183 w 3707083"/>
                <a:gd name="connsiteY40" fmla="*/ 2001121 h 3455252"/>
                <a:gd name="connsiteX41" fmla="*/ 3483601 w 3707083"/>
                <a:gd name="connsiteY41" fmla="*/ 2199703 h 3455252"/>
                <a:gd name="connsiteX42" fmla="*/ 3470109 w 3707083"/>
                <a:gd name="connsiteY42" fmla="*/ 2198343 h 3455252"/>
                <a:gd name="connsiteX43" fmla="*/ 3463188 w 3707083"/>
                <a:gd name="connsiteY43" fmla="*/ 2218223 h 3455252"/>
                <a:gd name="connsiteX44" fmla="*/ 3494334 w 3707083"/>
                <a:gd name="connsiteY44" fmla="*/ 2239223 h 3455252"/>
                <a:gd name="connsiteX45" fmla="*/ 3552497 w 3707083"/>
                <a:gd name="connsiteY45" fmla="*/ 2379641 h 3455252"/>
                <a:gd name="connsiteX46" fmla="*/ 3353915 w 3707083"/>
                <a:gd name="connsiteY46" fmla="*/ 2578223 h 3455252"/>
                <a:gd name="connsiteX47" fmla="*/ 3313894 w 3707083"/>
                <a:gd name="connsiteY47" fmla="*/ 2574189 h 3455252"/>
                <a:gd name="connsiteX48" fmla="*/ 3291702 w 3707083"/>
                <a:gd name="connsiteY48" fmla="*/ 2567300 h 3455252"/>
                <a:gd name="connsiteX49" fmla="*/ 3279074 w 3707083"/>
                <a:gd name="connsiteY49" fmla="*/ 2586672 h 3455252"/>
                <a:gd name="connsiteX50" fmla="*/ 3309356 w 3707083"/>
                <a:gd name="connsiteY50" fmla="*/ 2631585 h 3455252"/>
                <a:gd name="connsiteX51" fmla="*/ 3324961 w 3707083"/>
                <a:gd name="connsiteY51" fmla="*/ 2708882 h 3455252"/>
                <a:gd name="connsiteX52" fmla="*/ 3126379 w 3707083"/>
                <a:gd name="connsiteY52" fmla="*/ 2907464 h 3455252"/>
                <a:gd name="connsiteX53" fmla="*/ 3049082 w 3707083"/>
                <a:gd name="connsiteY53" fmla="*/ 2891859 h 3455252"/>
                <a:gd name="connsiteX54" fmla="*/ 3024304 w 3707083"/>
                <a:gd name="connsiteY54" fmla="*/ 2875153 h 3455252"/>
                <a:gd name="connsiteX55" fmla="*/ 3007605 w 3707083"/>
                <a:gd name="connsiteY55" fmla="*/ 2888853 h 3455252"/>
                <a:gd name="connsiteX56" fmla="*/ 3019809 w 3707083"/>
                <a:gd name="connsiteY56" fmla="*/ 2906954 h 3455252"/>
                <a:gd name="connsiteX57" fmla="*/ 3035414 w 3707083"/>
                <a:gd name="connsiteY57" fmla="*/ 2984251 h 3455252"/>
                <a:gd name="connsiteX58" fmla="*/ 2836832 w 3707083"/>
                <a:gd name="connsiteY58" fmla="*/ 3182833 h 3455252"/>
                <a:gd name="connsiteX59" fmla="*/ 2696413 w 3707083"/>
                <a:gd name="connsiteY59" fmla="*/ 3124670 h 3455252"/>
                <a:gd name="connsiteX60" fmla="*/ 2687027 w 3707083"/>
                <a:gd name="connsiteY60" fmla="*/ 3110749 h 3455252"/>
                <a:gd name="connsiteX61" fmla="*/ 2669269 w 3707083"/>
                <a:gd name="connsiteY61" fmla="*/ 3119582 h 3455252"/>
                <a:gd name="connsiteX62" fmla="*/ 2672903 w 3707083"/>
                <a:gd name="connsiteY62" fmla="*/ 3155627 h 3455252"/>
                <a:gd name="connsiteX63" fmla="*/ 2474321 w 3707083"/>
                <a:gd name="connsiteY63" fmla="*/ 3354209 h 3455252"/>
                <a:gd name="connsiteX64" fmla="*/ 2333902 w 3707083"/>
                <a:gd name="connsiteY64" fmla="*/ 3296046 h 3455252"/>
                <a:gd name="connsiteX65" fmla="*/ 2307776 w 3707083"/>
                <a:gd name="connsiteY65" fmla="*/ 3257296 h 3455252"/>
                <a:gd name="connsiteX66" fmla="*/ 2283814 w 3707083"/>
                <a:gd name="connsiteY66" fmla="*/ 3262814 h 3455252"/>
                <a:gd name="connsiteX67" fmla="*/ 2280221 w 3707083"/>
                <a:gd name="connsiteY67" fmla="*/ 3296691 h 3455252"/>
                <a:gd name="connsiteX68" fmla="*/ 2075494 w 3707083"/>
                <a:gd name="connsiteY68" fmla="*/ 3455252 h 3455252"/>
                <a:gd name="connsiteX69" fmla="*/ 1882944 w 3707083"/>
                <a:gd name="connsiteY69" fmla="*/ 3333967 h 3455252"/>
                <a:gd name="connsiteX70" fmla="*/ 1876698 w 3707083"/>
                <a:gd name="connsiteY70" fmla="*/ 3314847 h 3455252"/>
                <a:gd name="connsiteX71" fmla="*/ 1856558 w 3707083"/>
                <a:gd name="connsiteY71" fmla="*/ 3315795 h 3455252"/>
                <a:gd name="connsiteX72" fmla="*/ 1850917 w 3707083"/>
                <a:gd name="connsiteY72" fmla="*/ 3333967 h 3455252"/>
                <a:gd name="connsiteX73" fmla="*/ 1667940 w 3707083"/>
                <a:gd name="connsiteY73" fmla="*/ 3455252 h 3455252"/>
                <a:gd name="connsiteX74" fmla="*/ 1473393 w 3707083"/>
                <a:gd name="connsiteY74" fmla="*/ 3296691 h 3455252"/>
                <a:gd name="connsiteX75" fmla="*/ 1471201 w 3707083"/>
                <a:gd name="connsiteY75" fmla="*/ 3274950 h 3455252"/>
                <a:gd name="connsiteX76" fmla="*/ 1440792 w 3707083"/>
                <a:gd name="connsiteY76" fmla="*/ 3267128 h 3455252"/>
                <a:gd name="connsiteX77" fmla="*/ 1414727 w 3707083"/>
                <a:gd name="connsiteY77" fmla="*/ 3305788 h 3455252"/>
                <a:gd name="connsiteX78" fmla="*/ 1274308 w 3707083"/>
                <a:gd name="connsiteY78" fmla="*/ 3363951 h 3455252"/>
                <a:gd name="connsiteX79" fmla="*/ 1075726 w 3707083"/>
                <a:gd name="connsiteY79" fmla="*/ 3165369 h 3455252"/>
                <a:gd name="connsiteX80" fmla="*/ 1078268 w 3707083"/>
                <a:gd name="connsiteY80" fmla="*/ 3140157 h 3455252"/>
                <a:gd name="connsiteX81" fmla="*/ 1054549 w 3707083"/>
                <a:gd name="connsiteY81" fmla="*/ 3128940 h 3455252"/>
                <a:gd name="connsiteX82" fmla="*/ 1051253 w 3707083"/>
                <a:gd name="connsiteY82" fmla="*/ 3133829 h 3455252"/>
                <a:gd name="connsiteX83" fmla="*/ 910834 w 3707083"/>
                <a:gd name="connsiteY83" fmla="*/ 3191992 h 3455252"/>
                <a:gd name="connsiteX84" fmla="*/ 712252 w 3707083"/>
                <a:gd name="connsiteY84" fmla="*/ 2993410 h 3455252"/>
                <a:gd name="connsiteX85" fmla="*/ 727858 w 3707083"/>
                <a:gd name="connsiteY85" fmla="*/ 2916113 h 3455252"/>
                <a:gd name="connsiteX86" fmla="*/ 728578 w 3707083"/>
                <a:gd name="connsiteY86" fmla="*/ 2915046 h 3455252"/>
                <a:gd name="connsiteX87" fmla="*/ 712062 w 3707083"/>
                <a:gd name="connsiteY87" fmla="*/ 2901256 h 3455252"/>
                <a:gd name="connsiteX88" fmla="*/ 684588 w 3707083"/>
                <a:gd name="connsiteY88" fmla="*/ 2919779 h 3455252"/>
                <a:gd name="connsiteX89" fmla="*/ 607291 w 3707083"/>
                <a:gd name="connsiteY89" fmla="*/ 2935384 h 3455252"/>
                <a:gd name="connsiteX90" fmla="*/ 408709 w 3707083"/>
                <a:gd name="connsiteY90" fmla="*/ 2736802 h 3455252"/>
                <a:gd name="connsiteX91" fmla="*/ 424315 w 3707083"/>
                <a:gd name="connsiteY91" fmla="*/ 2659505 h 3455252"/>
                <a:gd name="connsiteX92" fmla="*/ 452253 w 3707083"/>
                <a:gd name="connsiteY92" fmla="*/ 2618068 h 3455252"/>
                <a:gd name="connsiteX93" fmla="*/ 435701 w 3707083"/>
                <a:gd name="connsiteY93" fmla="*/ 2595690 h 3455252"/>
                <a:gd name="connsiteX94" fmla="*/ 421287 w 3707083"/>
                <a:gd name="connsiteY94" fmla="*/ 2600164 h 3455252"/>
                <a:gd name="connsiteX95" fmla="*/ 381266 w 3707083"/>
                <a:gd name="connsiteY95" fmla="*/ 2604198 h 3455252"/>
                <a:gd name="connsiteX96" fmla="*/ 182684 w 3707083"/>
                <a:gd name="connsiteY96" fmla="*/ 2405616 h 3455252"/>
                <a:gd name="connsiteX97" fmla="*/ 240848 w 3707083"/>
                <a:gd name="connsiteY97" fmla="*/ 2265197 h 3455252"/>
                <a:gd name="connsiteX98" fmla="*/ 254481 w 3707083"/>
                <a:gd name="connsiteY98" fmla="*/ 2256006 h 3455252"/>
                <a:gd name="connsiteX99" fmla="*/ 244122 w 3707083"/>
                <a:gd name="connsiteY99" fmla="*/ 2228320 h 3455252"/>
                <a:gd name="connsiteX100" fmla="*/ 228748 w 3707083"/>
                <a:gd name="connsiteY100" fmla="*/ 2229870 h 3455252"/>
                <a:gd name="connsiteX101" fmla="*/ 30166 w 3707083"/>
                <a:gd name="connsiteY101" fmla="*/ 2031288 h 3455252"/>
                <a:gd name="connsiteX102" fmla="*/ 151451 w 3707083"/>
                <a:gd name="connsiteY102" fmla="*/ 1848312 h 3455252"/>
                <a:gd name="connsiteX103" fmla="*/ 164968 w 3707083"/>
                <a:gd name="connsiteY103" fmla="*/ 1844116 h 3455252"/>
                <a:gd name="connsiteX104" fmla="*/ 164113 w 3707083"/>
                <a:gd name="connsiteY104" fmla="*/ 1828335 h 3455252"/>
                <a:gd name="connsiteX105" fmla="*/ 158561 w 3707083"/>
                <a:gd name="connsiteY105" fmla="*/ 1827776 h 3455252"/>
                <a:gd name="connsiteX106" fmla="*/ 0 w 3707083"/>
                <a:gd name="connsiteY106" fmla="*/ 1633228 h 3455252"/>
                <a:gd name="connsiteX107" fmla="*/ 158561 w 3707083"/>
                <a:gd name="connsiteY107" fmla="*/ 1438681 h 3455252"/>
                <a:gd name="connsiteX108" fmla="*/ 191874 w 3707083"/>
                <a:gd name="connsiteY108" fmla="*/ 1435322 h 3455252"/>
                <a:gd name="connsiteX109" fmla="*/ 195334 w 3707083"/>
                <a:gd name="connsiteY109" fmla="*/ 1415306 h 3455252"/>
                <a:gd name="connsiteX110" fmla="*/ 144471 w 3707083"/>
                <a:gd name="connsiteY110" fmla="*/ 1381345 h 3455252"/>
                <a:gd name="connsiteX111" fmla="*/ 86308 w 3707083"/>
                <a:gd name="connsiteY111" fmla="*/ 1242287 h 3455252"/>
                <a:gd name="connsiteX112" fmla="*/ 284890 w 3707083"/>
                <a:gd name="connsiteY112" fmla="*/ 1045629 h 3455252"/>
                <a:gd name="connsiteX113" fmla="*/ 324912 w 3707083"/>
                <a:gd name="connsiteY113" fmla="*/ 1049625 h 3455252"/>
                <a:gd name="connsiteX114" fmla="*/ 329240 w 3707083"/>
                <a:gd name="connsiteY114" fmla="*/ 1050955 h 3455252"/>
                <a:gd name="connsiteX115" fmla="*/ 336484 w 3707083"/>
                <a:gd name="connsiteY115" fmla="*/ 1037421 h 3455252"/>
                <a:gd name="connsiteX116" fmla="*/ 333812 w 3707083"/>
                <a:gd name="connsiteY116" fmla="*/ 1035609 h 3455252"/>
                <a:gd name="connsiteX117" fmla="*/ 275648 w 3707083"/>
                <a:gd name="connsiteY117" fmla="*/ 894402 h 3455252"/>
                <a:gd name="connsiteX118" fmla="*/ 474230 w 3707083"/>
                <a:gd name="connsiteY118" fmla="*/ 694705 h 3455252"/>
                <a:gd name="connsiteX119" fmla="*/ 551527 w 3707083"/>
                <a:gd name="connsiteY119" fmla="*/ 710398 h 3455252"/>
                <a:gd name="connsiteX120" fmla="*/ 563252 w 3707083"/>
                <a:gd name="connsiteY120" fmla="*/ 718347 h 3455252"/>
                <a:gd name="connsiteX121" fmla="*/ 581059 w 3707083"/>
                <a:gd name="connsiteY121" fmla="*/ 699423 h 3455252"/>
                <a:gd name="connsiteX122" fmla="*/ 567027 w 3707083"/>
                <a:gd name="connsiteY122" fmla="*/ 678611 h 3455252"/>
                <a:gd name="connsiteX123" fmla="*/ 551421 w 3707083"/>
                <a:gd name="connsiteY123" fmla="*/ 601314 h 3455252"/>
                <a:gd name="connsiteX124" fmla="*/ 750003 w 3707083"/>
                <a:gd name="connsiteY124" fmla="*/ 402732 h 3455252"/>
                <a:gd name="connsiteX125" fmla="*/ 827300 w 3707083"/>
                <a:gd name="connsiteY125" fmla="*/ 418338 h 3455252"/>
                <a:gd name="connsiteX126" fmla="*/ 875461 w 3707083"/>
                <a:gd name="connsiteY126" fmla="*/ 450808 h 3455252"/>
                <a:gd name="connsiteX127" fmla="*/ 893671 w 3707083"/>
                <a:gd name="connsiteY127" fmla="*/ 438121 h 3455252"/>
                <a:gd name="connsiteX128" fmla="*/ 889117 w 3707083"/>
                <a:gd name="connsiteY128" fmla="*/ 423539 h 3455252"/>
                <a:gd name="connsiteX129" fmla="*/ 885057 w 3707083"/>
                <a:gd name="connsiteY129" fmla="*/ 383518 h 3455252"/>
                <a:gd name="connsiteX130" fmla="*/ 1084878 w 3707083"/>
                <a:gd name="connsiteY130" fmla="*/ 184936 h 3455252"/>
                <a:gd name="connsiteX131" fmla="*/ 1226173 w 3707083"/>
                <a:gd name="connsiteY131" fmla="*/ 243099 h 3455252"/>
                <a:gd name="connsiteX132" fmla="*/ 1242647 w 3707083"/>
                <a:gd name="connsiteY132" fmla="*/ 267382 h 3455252"/>
                <a:gd name="connsiteX133" fmla="*/ 1263178 w 3707083"/>
                <a:gd name="connsiteY133" fmla="*/ 260381 h 3455252"/>
                <a:gd name="connsiteX134" fmla="*/ 1262185 w 3707083"/>
                <a:gd name="connsiteY134" fmla="*/ 250536 h 3455252"/>
                <a:gd name="connsiteX135" fmla="*/ 1460767 w 3707083"/>
                <a:gd name="connsiteY135" fmla="*/ 51954 h 3455252"/>
                <a:gd name="connsiteX136" fmla="*/ 1601186 w 3707083"/>
                <a:gd name="connsiteY136" fmla="*/ 110117 h 3455252"/>
                <a:gd name="connsiteX137" fmla="*/ 1643652 w 3707083"/>
                <a:gd name="connsiteY137" fmla="*/ 173103 h 3455252"/>
                <a:gd name="connsiteX138" fmla="*/ 1657117 w 3707083"/>
                <a:gd name="connsiteY138" fmla="*/ 171670 h 3455252"/>
                <a:gd name="connsiteX139" fmla="*/ 1658447 w 3707083"/>
                <a:gd name="connsiteY139" fmla="*/ 158561 h 3455252"/>
                <a:gd name="connsiteX140" fmla="*/ 1854208 w 3707083"/>
                <a:gd name="connsiteY140" fmla="*/ 0 h 3455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</a:cxnLst>
              <a:rect l="l" t="t" r="r" b="b"/>
              <a:pathLst>
                <a:path w="3707083" h="3455252">
                  <a:moveTo>
                    <a:pt x="1854208" y="0"/>
                  </a:moveTo>
                  <a:cubicBezTo>
                    <a:pt x="1950771" y="0"/>
                    <a:pt x="2031337" y="68070"/>
                    <a:pt x="2049969" y="158561"/>
                  </a:cubicBezTo>
                  <a:lnTo>
                    <a:pt x="2051319" y="171863"/>
                  </a:lnTo>
                  <a:lnTo>
                    <a:pt x="2061972" y="173378"/>
                  </a:lnTo>
                  <a:lnTo>
                    <a:pt x="2065183" y="163036"/>
                  </a:lnTo>
                  <a:cubicBezTo>
                    <a:pt x="2095329" y="91762"/>
                    <a:pt x="2165904" y="41751"/>
                    <a:pt x="2248159" y="41751"/>
                  </a:cubicBezTo>
                  <a:cubicBezTo>
                    <a:pt x="2357833" y="41751"/>
                    <a:pt x="2446741" y="130659"/>
                    <a:pt x="2446741" y="240333"/>
                  </a:cubicBezTo>
                  <a:lnTo>
                    <a:pt x="2444737" y="260214"/>
                  </a:lnTo>
                  <a:lnTo>
                    <a:pt x="2462477" y="265920"/>
                  </a:lnTo>
                  <a:lnTo>
                    <a:pt x="2484868" y="232709"/>
                  </a:lnTo>
                  <a:cubicBezTo>
                    <a:pt x="2520805" y="196773"/>
                    <a:pt x="2570450" y="174546"/>
                    <a:pt x="2625287" y="174546"/>
                  </a:cubicBezTo>
                  <a:cubicBezTo>
                    <a:pt x="2734961" y="174546"/>
                    <a:pt x="2823869" y="263454"/>
                    <a:pt x="2823869" y="373128"/>
                  </a:cubicBezTo>
                  <a:cubicBezTo>
                    <a:pt x="2823869" y="386837"/>
                    <a:pt x="2822480" y="400222"/>
                    <a:pt x="2819835" y="413149"/>
                  </a:cubicBezTo>
                  <a:lnTo>
                    <a:pt x="2810916" y="441880"/>
                  </a:lnTo>
                  <a:lnTo>
                    <a:pt x="2823542" y="449903"/>
                  </a:lnTo>
                  <a:lnTo>
                    <a:pt x="2876943" y="413899"/>
                  </a:lnTo>
                  <a:cubicBezTo>
                    <a:pt x="2900701" y="403850"/>
                    <a:pt x="2926822" y="398293"/>
                    <a:pt x="2954240" y="398293"/>
                  </a:cubicBezTo>
                  <a:cubicBezTo>
                    <a:pt x="3063914" y="398293"/>
                    <a:pt x="3152822" y="487201"/>
                    <a:pt x="3152822" y="596875"/>
                  </a:cubicBezTo>
                  <a:cubicBezTo>
                    <a:pt x="3152822" y="624294"/>
                    <a:pt x="3147266" y="650414"/>
                    <a:pt x="3137217" y="674172"/>
                  </a:cubicBezTo>
                  <a:lnTo>
                    <a:pt x="3122021" y="696711"/>
                  </a:lnTo>
                  <a:lnTo>
                    <a:pt x="3136651" y="711810"/>
                  </a:lnTo>
                  <a:lnTo>
                    <a:pt x="3154286" y="699921"/>
                  </a:lnTo>
                  <a:cubicBezTo>
                    <a:pt x="3178044" y="689872"/>
                    <a:pt x="3204165" y="684315"/>
                    <a:pt x="3231583" y="684315"/>
                  </a:cubicBezTo>
                  <a:cubicBezTo>
                    <a:pt x="3341257" y="684315"/>
                    <a:pt x="3430165" y="773223"/>
                    <a:pt x="3430165" y="882897"/>
                  </a:cubicBezTo>
                  <a:cubicBezTo>
                    <a:pt x="3430165" y="937734"/>
                    <a:pt x="3407938" y="987380"/>
                    <a:pt x="3372002" y="1023316"/>
                  </a:cubicBezTo>
                  <a:lnTo>
                    <a:pt x="3364293" y="1028513"/>
                  </a:lnTo>
                  <a:lnTo>
                    <a:pt x="3364447" y="1028796"/>
                  </a:lnTo>
                  <a:lnTo>
                    <a:pt x="3371290" y="1026672"/>
                  </a:lnTo>
                  <a:cubicBezTo>
                    <a:pt x="3384217" y="1024026"/>
                    <a:pt x="3397602" y="1022637"/>
                    <a:pt x="3411311" y="1022637"/>
                  </a:cubicBezTo>
                  <a:cubicBezTo>
                    <a:pt x="3520985" y="1022637"/>
                    <a:pt x="3609893" y="1111545"/>
                    <a:pt x="3609893" y="1221219"/>
                  </a:cubicBezTo>
                  <a:cubicBezTo>
                    <a:pt x="3609893" y="1276056"/>
                    <a:pt x="3587666" y="1325702"/>
                    <a:pt x="3551730" y="1361638"/>
                  </a:cubicBezTo>
                  <a:lnTo>
                    <a:pt x="3505513" y="1392798"/>
                  </a:lnTo>
                  <a:lnTo>
                    <a:pt x="3506609" y="1396474"/>
                  </a:lnTo>
                  <a:lnTo>
                    <a:pt x="3508625" y="1407895"/>
                  </a:lnTo>
                  <a:lnTo>
                    <a:pt x="3548522" y="1411917"/>
                  </a:lnTo>
                  <a:cubicBezTo>
                    <a:pt x="3639013" y="1430434"/>
                    <a:pt x="3707083" y="1510499"/>
                    <a:pt x="3707083" y="1606464"/>
                  </a:cubicBezTo>
                  <a:cubicBezTo>
                    <a:pt x="3707083" y="1702429"/>
                    <a:pt x="3639013" y="1782495"/>
                    <a:pt x="3548522" y="1801012"/>
                  </a:cubicBezTo>
                  <a:lnTo>
                    <a:pt x="3542087" y="1801660"/>
                  </a:lnTo>
                  <a:lnTo>
                    <a:pt x="3541381" y="1812086"/>
                  </a:lnTo>
                  <a:lnTo>
                    <a:pt x="3560898" y="1818145"/>
                  </a:lnTo>
                  <a:cubicBezTo>
                    <a:pt x="3632172" y="1848291"/>
                    <a:pt x="3682183" y="1918866"/>
                    <a:pt x="3682183" y="2001121"/>
                  </a:cubicBezTo>
                  <a:cubicBezTo>
                    <a:pt x="3682183" y="2110795"/>
                    <a:pt x="3593275" y="2199703"/>
                    <a:pt x="3483601" y="2199703"/>
                  </a:cubicBezTo>
                  <a:lnTo>
                    <a:pt x="3470109" y="2198343"/>
                  </a:lnTo>
                  <a:lnTo>
                    <a:pt x="3463188" y="2218223"/>
                  </a:lnTo>
                  <a:lnTo>
                    <a:pt x="3494334" y="2239223"/>
                  </a:lnTo>
                  <a:cubicBezTo>
                    <a:pt x="3530270" y="2275159"/>
                    <a:pt x="3552497" y="2324804"/>
                    <a:pt x="3552497" y="2379641"/>
                  </a:cubicBezTo>
                  <a:cubicBezTo>
                    <a:pt x="3552497" y="2489315"/>
                    <a:pt x="3463589" y="2578223"/>
                    <a:pt x="3353915" y="2578223"/>
                  </a:cubicBezTo>
                  <a:cubicBezTo>
                    <a:pt x="3340206" y="2578223"/>
                    <a:pt x="3326821" y="2576834"/>
                    <a:pt x="3313894" y="2574189"/>
                  </a:cubicBezTo>
                  <a:lnTo>
                    <a:pt x="3291702" y="2567300"/>
                  </a:lnTo>
                  <a:lnTo>
                    <a:pt x="3279074" y="2586672"/>
                  </a:lnTo>
                  <a:lnTo>
                    <a:pt x="3309356" y="2631585"/>
                  </a:lnTo>
                  <a:cubicBezTo>
                    <a:pt x="3319405" y="2655343"/>
                    <a:pt x="3324961" y="2681464"/>
                    <a:pt x="3324961" y="2708882"/>
                  </a:cubicBezTo>
                  <a:cubicBezTo>
                    <a:pt x="3324961" y="2818556"/>
                    <a:pt x="3236053" y="2907464"/>
                    <a:pt x="3126379" y="2907464"/>
                  </a:cubicBezTo>
                  <a:cubicBezTo>
                    <a:pt x="3098961" y="2907464"/>
                    <a:pt x="3072840" y="2901907"/>
                    <a:pt x="3049082" y="2891859"/>
                  </a:cubicBezTo>
                  <a:lnTo>
                    <a:pt x="3024304" y="2875153"/>
                  </a:lnTo>
                  <a:lnTo>
                    <a:pt x="3007605" y="2888853"/>
                  </a:lnTo>
                  <a:lnTo>
                    <a:pt x="3019809" y="2906954"/>
                  </a:lnTo>
                  <a:cubicBezTo>
                    <a:pt x="3029858" y="2930712"/>
                    <a:pt x="3035414" y="2956833"/>
                    <a:pt x="3035414" y="2984251"/>
                  </a:cubicBezTo>
                  <a:cubicBezTo>
                    <a:pt x="3035414" y="3093925"/>
                    <a:pt x="2946506" y="3182833"/>
                    <a:pt x="2836832" y="3182833"/>
                  </a:cubicBezTo>
                  <a:cubicBezTo>
                    <a:pt x="2781995" y="3182833"/>
                    <a:pt x="2732350" y="3160606"/>
                    <a:pt x="2696413" y="3124670"/>
                  </a:cubicBezTo>
                  <a:lnTo>
                    <a:pt x="2687027" y="3110749"/>
                  </a:lnTo>
                  <a:lnTo>
                    <a:pt x="2669269" y="3119582"/>
                  </a:lnTo>
                  <a:lnTo>
                    <a:pt x="2672903" y="3155627"/>
                  </a:lnTo>
                  <a:cubicBezTo>
                    <a:pt x="2672903" y="3265301"/>
                    <a:pt x="2583995" y="3354209"/>
                    <a:pt x="2474321" y="3354209"/>
                  </a:cubicBezTo>
                  <a:cubicBezTo>
                    <a:pt x="2419484" y="3354209"/>
                    <a:pt x="2369839" y="3331982"/>
                    <a:pt x="2333902" y="3296046"/>
                  </a:cubicBezTo>
                  <a:lnTo>
                    <a:pt x="2307776" y="3257296"/>
                  </a:lnTo>
                  <a:lnTo>
                    <a:pt x="2283814" y="3262814"/>
                  </a:lnTo>
                  <a:lnTo>
                    <a:pt x="2280221" y="3296691"/>
                  </a:lnTo>
                  <a:cubicBezTo>
                    <a:pt x="2260735" y="3387182"/>
                    <a:pt x="2176480" y="3455252"/>
                    <a:pt x="2075494" y="3455252"/>
                  </a:cubicBezTo>
                  <a:cubicBezTo>
                    <a:pt x="1988935" y="3455252"/>
                    <a:pt x="1914668" y="3405241"/>
                    <a:pt x="1882944" y="3333967"/>
                  </a:cubicBezTo>
                  <a:lnTo>
                    <a:pt x="1876698" y="3314847"/>
                  </a:lnTo>
                  <a:lnTo>
                    <a:pt x="1856558" y="3315795"/>
                  </a:lnTo>
                  <a:lnTo>
                    <a:pt x="1850917" y="3333967"/>
                  </a:lnTo>
                  <a:cubicBezTo>
                    <a:pt x="1820770" y="3405241"/>
                    <a:pt x="1750196" y="3455252"/>
                    <a:pt x="1667940" y="3455252"/>
                  </a:cubicBezTo>
                  <a:cubicBezTo>
                    <a:pt x="1571975" y="3455252"/>
                    <a:pt x="1491910" y="3387182"/>
                    <a:pt x="1473393" y="3296691"/>
                  </a:cubicBezTo>
                  <a:lnTo>
                    <a:pt x="1471201" y="3274950"/>
                  </a:lnTo>
                  <a:lnTo>
                    <a:pt x="1440792" y="3267128"/>
                  </a:lnTo>
                  <a:lnTo>
                    <a:pt x="1414727" y="3305788"/>
                  </a:lnTo>
                  <a:cubicBezTo>
                    <a:pt x="1378791" y="3341724"/>
                    <a:pt x="1329145" y="3363951"/>
                    <a:pt x="1274308" y="3363951"/>
                  </a:cubicBezTo>
                  <a:cubicBezTo>
                    <a:pt x="1164634" y="3363951"/>
                    <a:pt x="1075726" y="3275043"/>
                    <a:pt x="1075726" y="3165369"/>
                  </a:cubicBezTo>
                  <a:lnTo>
                    <a:pt x="1078268" y="3140157"/>
                  </a:lnTo>
                  <a:lnTo>
                    <a:pt x="1054549" y="3128940"/>
                  </a:lnTo>
                  <a:lnTo>
                    <a:pt x="1051253" y="3133829"/>
                  </a:lnTo>
                  <a:cubicBezTo>
                    <a:pt x="1015317" y="3169765"/>
                    <a:pt x="965671" y="3191992"/>
                    <a:pt x="910834" y="3191992"/>
                  </a:cubicBezTo>
                  <a:cubicBezTo>
                    <a:pt x="801160" y="3191992"/>
                    <a:pt x="712252" y="3103084"/>
                    <a:pt x="712252" y="2993410"/>
                  </a:cubicBezTo>
                  <a:cubicBezTo>
                    <a:pt x="712252" y="2965992"/>
                    <a:pt x="717809" y="2939871"/>
                    <a:pt x="727858" y="2916113"/>
                  </a:cubicBezTo>
                  <a:lnTo>
                    <a:pt x="728578" y="2915046"/>
                  </a:lnTo>
                  <a:lnTo>
                    <a:pt x="712062" y="2901256"/>
                  </a:lnTo>
                  <a:lnTo>
                    <a:pt x="684588" y="2919779"/>
                  </a:lnTo>
                  <a:cubicBezTo>
                    <a:pt x="660830" y="2929828"/>
                    <a:pt x="634710" y="2935384"/>
                    <a:pt x="607291" y="2935384"/>
                  </a:cubicBezTo>
                  <a:cubicBezTo>
                    <a:pt x="497617" y="2935384"/>
                    <a:pt x="408709" y="2846476"/>
                    <a:pt x="408709" y="2736802"/>
                  </a:cubicBezTo>
                  <a:cubicBezTo>
                    <a:pt x="408709" y="2709384"/>
                    <a:pt x="414266" y="2683263"/>
                    <a:pt x="424315" y="2659505"/>
                  </a:cubicBezTo>
                  <a:lnTo>
                    <a:pt x="452253" y="2618068"/>
                  </a:lnTo>
                  <a:lnTo>
                    <a:pt x="435701" y="2595690"/>
                  </a:lnTo>
                  <a:lnTo>
                    <a:pt x="421287" y="2600164"/>
                  </a:lnTo>
                  <a:cubicBezTo>
                    <a:pt x="408360" y="2602809"/>
                    <a:pt x="394975" y="2604198"/>
                    <a:pt x="381266" y="2604198"/>
                  </a:cubicBezTo>
                  <a:cubicBezTo>
                    <a:pt x="271592" y="2604198"/>
                    <a:pt x="182684" y="2515290"/>
                    <a:pt x="182684" y="2405616"/>
                  </a:cubicBezTo>
                  <a:cubicBezTo>
                    <a:pt x="182684" y="2350779"/>
                    <a:pt x="204911" y="2301134"/>
                    <a:pt x="240848" y="2265197"/>
                  </a:cubicBezTo>
                  <a:lnTo>
                    <a:pt x="254481" y="2256006"/>
                  </a:lnTo>
                  <a:lnTo>
                    <a:pt x="244122" y="2228320"/>
                  </a:lnTo>
                  <a:lnTo>
                    <a:pt x="228748" y="2229870"/>
                  </a:lnTo>
                  <a:cubicBezTo>
                    <a:pt x="119074" y="2229870"/>
                    <a:pt x="30166" y="2140962"/>
                    <a:pt x="30166" y="2031288"/>
                  </a:cubicBezTo>
                  <a:cubicBezTo>
                    <a:pt x="30166" y="1949033"/>
                    <a:pt x="80177" y="1878458"/>
                    <a:pt x="151451" y="1848312"/>
                  </a:cubicBezTo>
                  <a:lnTo>
                    <a:pt x="164968" y="1844116"/>
                  </a:lnTo>
                  <a:lnTo>
                    <a:pt x="164113" y="1828335"/>
                  </a:lnTo>
                  <a:lnTo>
                    <a:pt x="158561" y="1827776"/>
                  </a:lnTo>
                  <a:cubicBezTo>
                    <a:pt x="68070" y="1809259"/>
                    <a:pt x="0" y="1729193"/>
                    <a:pt x="0" y="1633228"/>
                  </a:cubicBezTo>
                  <a:cubicBezTo>
                    <a:pt x="0" y="1537263"/>
                    <a:pt x="68070" y="1457198"/>
                    <a:pt x="158561" y="1438681"/>
                  </a:cubicBezTo>
                  <a:lnTo>
                    <a:pt x="191874" y="1435322"/>
                  </a:lnTo>
                  <a:lnTo>
                    <a:pt x="195334" y="1415306"/>
                  </a:lnTo>
                  <a:lnTo>
                    <a:pt x="144471" y="1381345"/>
                  </a:lnTo>
                  <a:cubicBezTo>
                    <a:pt x="108535" y="1345757"/>
                    <a:pt x="86308" y="1296593"/>
                    <a:pt x="86308" y="1242287"/>
                  </a:cubicBezTo>
                  <a:cubicBezTo>
                    <a:pt x="86308" y="1133676"/>
                    <a:pt x="175216" y="1045629"/>
                    <a:pt x="284890" y="1045629"/>
                  </a:cubicBezTo>
                  <a:cubicBezTo>
                    <a:pt x="298600" y="1045629"/>
                    <a:pt x="311984" y="1047005"/>
                    <a:pt x="324912" y="1049625"/>
                  </a:cubicBezTo>
                  <a:lnTo>
                    <a:pt x="329240" y="1050955"/>
                  </a:lnTo>
                  <a:lnTo>
                    <a:pt x="336484" y="1037421"/>
                  </a:lnTo>
                  <a:lnTo>
                    <a:pt x="333812" y="1035609"/>
                  </a:lnTo>
                  <a:cubicBezTo>
                    <a:pt x="297875" y="999471"/>
                    <a:pt x="275648" y="949547"/>
                    <a:pt x="275648" y="894402"/>
                  </a:cubicBezTo>
                  <a:cubicBezTo>
                    <a:pt x="275648" y="784112"/>
                    <a:pt x="364556" y="694705"/>
                    <a:pt x="474230" y="694705"/>
                  </a:cubicBezTo>
                  <a:cubicBezTo>
                    <a:pt x="501649" y="694705"/>
                    <a:pt x="527769" y="700293"/>
                    <a:pt x="551527" y="710398"/>
                  </a:cubicBezTo>
                  <a:lnTo>
                    <a:pt x="563252" y="718347"/>
                  </a:lnTo>
                  <a:lnTo>
                    <a:pt x="581059" y="699423"/>
                  </a:lnTo>
                  <a:lnTo>
                    <a:pt x="567027" y="678611"/>
                  </a:lnTo>
                  <a:cubicBezTo>
                    <a:pt x="556978" y="654853"/>
                    <a:pt x="551421" y="628733"/>
                    <a:pt x="551421" y="601314"/>
                  </a:cubicBezTo>
                  <a:cubicBezTo>
                    <a:pt x="551421" y="491640"/>
                    <a:pt x="640329" y="402732"/>
                    <a:pt x="750003" y="402732"/>
                  </a:cubicBezTo>
                  <a:cubicBezTo>
                    <a:pt x="777422" y="402732"/>
                    <a:pt x="803542" y="408289"/>
                    <a:pt x="827300" y="418338"/>
                  </a:cubicBezTo>
                  <a:lnTo>
                    <a:pt x="875461" y="450808"/>
                  </a:lnTo>
                  <a:lnTo>
                    <a:pt x="893671" y="438121"/>
                  </a:lnTo>
                  <a:lnTo>
                    <a:pt x="889117" y="423539"/>
                  </a:lnTo>
                  <a:cubicBezTo>
                    <a:pt x="886455" y="410612"/>
                    <a:pt x="885057" y="397227"/>
                    <a:pt x="885057" y="383518"/>
                  </a:cubicBezTo>
                  <a:cubicBezTo>
                    <a:pt x="885057" y="273844"/>
                    <a:pt x="974520" y="184936"/>
                    <a:pt x="1084878" y="184936"/>
                  </a:cubicBezTo>
                  <a:cubicBezTo>
                    <a:pt x="1140057" y="184936"/>
                    <a:pt x="1190012" y="207163"/>
                    <a:pt x="1226173" y="243099"/>
                  </a:cubicBezTo>
                  <a:lnTo>
                    <a:pt x="1242647" y="267382"/>
                  </a:lnTo>
                  <a:lnTo>
                    <a:pt x="1263178" y="260381"/>
                  </a:lnTo>
                  <a:lnTo>
                    <a:pt x="1262185" y="250536"/>
                  </a:lnTo>
                  <a:cubicBezTo>
                    <a:pt x="1262185" y="140862"/>
                    <a:pt x="1351093" y="51954"/>
                    <a:pt x="1460767" y="51954"/>
                  </a:cubicBezTo>
                  <a:cubicBezTo>
                    <a:pt x="1515604" y="51954"/>
                    <a:pt x="1565250" y="74181"/>
                    <a:pt x="1601186" y="110117"/>
                  </a:cubicBezTo>
                  <a:lnTo>
                    <a:pt x="1643652" y="173103"/>
                  </a:lnTo>
                  <a:lnTo>
                    <a:pt x="1657117" y="171670"/>
                  </a:lnTo>
                  <a:lnTo>
                    <a:pt x="1658447" y="158561"/>
                  </a:lnTo>
                  <a:cubicBezTo>
                    <a:pt x="1677079" y="68070"/>
                    <a:pt x="1757645" y="0"/>
                    <a:pt x="1854208" y="0"/>
                  </a:cubicBezTo>
                  <a:close/>
                </a:path>
              </a:pathLst>
            </a:custGeom>
            <a:solidFill>
              <a:srgbClr val="00C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26B8136-708D-4E4C-B94E-EFA81B8ABEAA}"/>
                </a:ext>
              </a:extLst>
            </p:cNvPr>
            <p:cNvSpPr txBox="1"/>
            <p:nvPr/>
          </p:nvSpPr>
          <p:spPr>
            <a:xfrm>
              <a:off x="6455183" y="2977995"/>
              <a:ext cx="1598676" cy="8008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lạnh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544B399-1B33-425C-A8E1-078FC0E200EC}"/>
              </a:ext>
            </a:extLst>
          </p:cNvPr>
          <p:cNvGrpSpPr/>
          <p:nvPr/>
        </p:nvGrpSpPr>
        <p:grpSpPr>
          <a:xfrm>
            <a:off x="498416" y="4180049"/>
            <a:ext cx="1865488" cy="1807180"/>
            <a:chOff x="6284910" y="2558220"/>
            <a:chExt cx="1868491" cy="1741560"/>
          </a:xfrm>
        </p:grpSpPr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ADA8C156-5835-46BF-9752-F344E61A9591}"/>
                </a:ext>
              </a:extLst>
            </p:cNvPr>
            <p:cNvSpPr/>
            <p:nvPr/>
          </p:nvSpPr>
          <p:spPr>
            <a:xfrm>
              <a:off x="6284910" y="2558220"/>
              <a:ext cx="1868491" cy="1741560"/>
            </a:xfrm>
            <a:custGeom>
              <a:avLst/>
              <a:gdLst>
                <a:gd name="connsiteX0" fmla="*/ 1854208 w 3707083"/>
                <a:gd name="connsiteY0" fmla="*/ 0 h 3455252"/>
                <a:gd name="connsiteX1" fmla="*/ 2049969 w 3707083"/>
                <a:gd name="connsiteY1" fmla="*/ 158561 h 3455252"/>
                <a:gd name="connsiteX2" fmla="*/ 2051319 w 3707083"/>
                <a:gd name="connsiteY2" fmla="*/ 171863 h 3455252"/>
                <a:gd name="connsiteX3" fmla="*/ 2061972 w 3707083"/>
                <a:gd name="connsiteY3" fmla="*/ 173378 h 3455252"/>
                <a:gd name="connsiteX4" fmla="*/ 2065183 w 3707083"/>
                <a:gd name="connsiteY4" fmla="*/ 163036 h 3455252"/>
                <a:gd name="connsiteX5" fmla="*/ 2248159 w 3707083"/>
                <a:gd name="connsiteY5" fmla="*/ 41751 h 3455252"/>
                <a:gd name="connsiteX6" fmla="*/ 2446741 w 3707083"/>
                <a:gd name="connsiteY6" fmla="*/ 240333 h 3455252"/>
                <a:gd name="connsiteX7" fmla="*/ 2444737 w 3707083"/>
                <a:gd name="connsiteY7" fmla="*/ 260214 h 3455252"/>
                <a:gd name="connsiteX8" fmla="*/ 2462477 w 3707083"/>
                <a:gd name="connsiteY8" fmla="*/ 265920 h 3455252"/>
                <a:gd name="connsiteX9" fmla="*/ 2484868 w 3707083"/>
                <a:gd name="connsiteY9" fmla="*/ 232709 h 3455252"/>
                <a:gd name="connsiteX10" fmla="*/ 2625287 w 3707083"/>
                <a:gd name="connsiteY10" fmla="*/ 174546 h 3455252"/>
                <a:gd name="connsiteX11" fmla="*/ 2823869 w 3707083"/>
                <a:gd name="connsiteY11" fmla="*/ 373128 h 3455252"/>
                <a:gd name="connsiteX12" fmla="*/ 2819835 w 3707083"/>
                <a:gd name="connsiteY12" fmla="*/ 413149 h 3455252"/>
                <a:gd name="connsiteX13" fmla="*/ 2810916 w 3707083"/>
                <a:gd name="connsiteY13" fmla="*/ 441880 h 3455252"/>
                <a:gd name="connsiteX14" fmla="*/ 2823542 w 3707083"/>
                <a:gd name="connsiteY14" fmla="*/ 449903 h 3455252"/>
                <a:gd name="connsiteX15" fmla="*/ 2876943 w 3707083"/>
                <a:gd name="connsiteY15" fmla="*/ 413899 h 3455252"/>
                <a:gd name="connsiteX16" fmla="*/ 2954240 w 3707083"/>
                <a:gd name="connsiteY16" fmla="*/ 398293 h 3455252"/>
                <a:gd name="connsiteX17" fmla="*/ 3152822 w 3707083"/>
                <a:gd name="connsiteY17" fmla="*/ 596875 h 3455252"/>
                <a:gd name="connsiteX18" fmla="*/ 3137217 w 3707083"/>
                <a:gd name="connsiteY18" fmla="*/ 674172 h 3455252"/>
                <a:gd name="connsiteX19" fmla="*/ 3122021 w 3707083"/>
                <a:gd name="connsiteY19" fmla="*/ 696711 h 3455252"/>
                <a:gd name="connsiteX20" fmla="*/ 3136651 w 3707083"/>
                <a:gd name="connsiteY20" fmla="*/ 711810 h 3455252"/>
                <a:gd name="connsiteX21" fmla="*/ 3154286 w 3707083"/>
                <a:gd name="connsiteY21" fmla="*/ 699921 h 3455252"/>
                <a:gd name="connsiteX22" fmla="*/ 3231583 w 3707083"/>
                <a:gd name="connsiteY22" fmla="*/ 684315 h 3455252"/>
                <a:gd name="connsiteX23" fmla="*/ 3430165 w 3707083"/>
                <a:gd name="connsiteY23" fmla="*/ 882897 h 3455252"/>
                <a:gd name="connsiteX24" fmla="*/ 3372002 w 3707083"/>
                <a:gd name="connsiteY24" fmla="*/ 1023316 h 3455252"/>
                <a:gd name="connsiteX25" fmla="*/ 3364293 w 3707083"/>
                <a:gd name="connsiteY25" fmla="*/ 1028513 h 3455252"/>
                <a:gd name="connsiteX26" fmla="*/ 3364447 w 3707083"/>
                <a:gd name="connsiteY26" fmla="*/ 1028796 h 3455252"/>
                <a:gd name="connsiteX27" fmla="*/ 3371290 w 3707083"/>
                <a:gd name="connsiteY27" fmla="*/ 1026672 h 3455252"/>
                <a:gd name="connsiteX28" fmla="*/ 3411311 w 3707083"/>
                <a:gd name="connsiteY28" fmla="*/ 1022637 h 3455252"/>
                <a:gd name="connsiteX29" fmla="*/ 3609893 w 3707083"/>
                <a:gd name="connsiteY29" fmla="*/ 1221219 h 3455252"/>
                <a:gd name="connsiteX30" fmla="*/ 3551730 w 3707083"/>
                <a:gd name="connsiteY30" fmla="*/ 1361638 h 3455252"/>
                <a:gd name="connsiteX31" fmla="*/ 3505513 w 3707083"/>
                <a:gd name="connsiteY31" fmla="*/ 1392798 h 3455252"/>
                <a:gd name="connsiteX32" fmla="*/ 3506609 w 3707083"/>
                <a:gd name="connsiteY32" fmla="*/ 1396474 h 3455252"/>
                <a:gd name="connsiteX33" fmla="*/ 3508625 w 3707083"/>
                <a:gd name="connsiteY33" fmla="*/ 1407895 h 3455252"/>
                <a:gd name="connsiteX34" fmla="*/ 3548522 w 3707083"/>
                <a:gd name="connsiteY34" fmla="*/ 1411917 h 3455252"/>
                <a:gd name="connsiteX35" fmla="*/ 3707083 w 3707083"/>
                <a:gd name="connsiteY35" fmla="*/ 1606464 h 3455252"/>
                <a:gd name="connsiteX36" fmla="*/ 3548522 w 3707083"/>
                <a:gd name="connsiteY36" fmla="*/ 1801012 h 3455252"/>
                <a:gd name="connsiteX37" fmla="*/ 3542087 w 3707083"/>
                <a:gd name="connsiteY37" fmla="*/ 1801660 h 3455252"/>
                <a:gd name="connsiteX38" fmla="*/ 3541381 w 3707083"/>
                <a:gd name="connsiteY38" fmla="*/ 1812086 h 3455252"/>
                <a:gd name="connsiteX39" fmla="*/ 3560898 w 3707083"/>
                <a:gd name="connsiteY39" fmla="*/ 1818145 h 3455252"/>
                <a:gd name="connsiteX40" fmla="*/ 3682183 w 3707083"/>
                <a:gd name="connsiteY40" fmla="*/ 2001121 h 3455252"/>
                <a:gd name="connsiteX41" fmla="*/ 3483601 w 3707083"/>
                <a:gd name="connsiteY41" fmla="*/ 2199703 h 3455252"/>
                <a:gd name="connsiteX42" fmla="*/ 3470109 w 3707083"/>
                <a:gd name="connsiteY42" fmla="*/ 2198343 h 3455252"/>
                <a:gd name="connsiteX43" fmla="*/ 3463188 w 3707083"/>
                <a:gd name="connsiteY43" fmla="*/ 2218223 h 3455252"/>
                <a:gd name="connsiteX44" fmla="*/ 3494334 w 3707083"/>
                <a:gd name="connsiteY44" fmla="*/ 2239223 h 3455252"/>
                <a:gd name="connsiteX45" fmla="*/ 3552497 w 3707083"/>
                <a:gd name="connsiteY45" fmla="*/ 2379641 h 3455252"/>
                <a:gd name="connsiteX46" fmla="*/ 3353915 w 3707083"/>
                <a:gd name="connsiteY46" fmla="*/ 2578223 h 3455252"/>
                <a:gd name="connsiteX47" fmla="*/ 3313894 w 3707083"/>
                <a:gd name="connsiteY47" fmla="*/ 2574189 h 3455252"/>
                <a:gd name="connsiteX48" fmla="*/ 3291702 w 3707083"/>
                <a:gd name="connsiteY48" fmla="*/ 2567300 h 3455252"/>
                <a:gd name="connsiteX49" fmla="*/ 3279074 w 3707083"/>
                <a:gd name="connsiteY49" fmla="*/ 2586672 h 3455252"/>
                <a:gd name="connsiteX50" fmla="*/ 3309356 w 3707083"/>
                <a:gd name="connsiteY50" fmla="*/ 2631585 h 3455252"/>
                <a:gd name="connsiteX51" fmla="*/ 3324961 w 3707083"/>
                <a:gd name="connsiteY51" fmla="*/ 2708882 h 3455252"/>
                <a:gd name="connsiteX52" fmla="*/ 3126379 w 3707083"/>
                <a:gd name="connsiteY52" fmla="*/ 2907464 h 3455252"/>
                <a:gd name="connsiteX53" fmla="*/ 3049082 w 3707083"/>
                <a:gd name="connsiteY53" fmla="*/ 2891859 h 3455252"/>
                <a:gd name="connsiteX54" fmla="*/ 3024304 w 3707083"/>
                <a:gd name="connsiteY54" fmla="*/ 2875153 h 3455252"/>
                <a:gd name="connsiteX55" fmla="*/ 3007605 w 3707083"/>
                <a:gd name="connsiteY55" fmla="*/ 2888853 h 3455252"/>
                <a:gd name="connsiteX56" fmla="*/ 3019809 w 3707083"/>
                <a:gd name="connsiteY56" fmla="*/ 2906954 h 3455252"/>
                <a:gd name="connsiteX57" fmla="*/ 3035414 w 3707083"/>
                <a:gd name="connsiteY57" fmla="*/ 2984251 h 3455252"/>
                <a:gd name="connsiteX58" fmla="*/ 2836832 w 3707083"/>
                <a:gd name="connsiteY58" fmla="*/ 3182833 h 3455252"/>
                <a:gd name="connsiteX59" fmla="*/ 2696413 w 3707083"/>
                <a:gd name="connsiteY59" fmla="*/ 3124670 h 3455252"/>
                <a:gd name="connsiteX60" fmla="*/ 2687027 w 3707083"/>
                <a:gd name="connsiteY60" fmla="*/ 3110749 h 3455252"/>
                <a:gd name="connsiteX61" fmla="*/ 2669269 w 3707083"/>
                <a:gd name="connsiteY61" fmla="*/ 3119582 h 3455252"/>
                <a:gd name="connsiteX62" fmla="*/ 2672903 w 3707083"/>
                <a:gd name="connsiteY62" fmla="*/ 3155627 h 3455252"/>
                <a:gd name="connsiteX63" fmla="*/ 2474321 w 3707083"/>
                <a:gd name="connsiteY63" fmla="*/ 3354209 h 3455252"/>
                <a:gd name="connsiteX64" fmla="*/ 2333902 w 3707083"/>
                <a:gd name="connsiteY64" fmla="*/ 3296046 h 3455252"/>
                <a:gd name="connsiteX65" fmla="*/ 2307776 w 3707083"/>
                <a:gd name="connsiteY65" fmla="*/ 3257296 h 3455252"/>
                <a:gd name="connsiteX66" fmla="*/ 2283814 w 3707083"/>
                <a:gd name="connsiteY66" fmla="*/ 3262814 h 3455252"/>
                <a:gd name="connsiteX67" fmla="*/ 2280221 w 3707083"/>
                <a:gd name="connsiteY67" fmla="*/ 3296691 h 3455252"/>
                <a:gd name="connsiteX68" fmla="*/ 2075494 w 3707083"/>
                <a:gd name="connsiteY68" fmla="*/ 3455252 h 3455252"/>
                <a:gd name="connsiteX69" fmla="*/ 1882944 w 3707083"/>
                <a:gd name="connsiteY69" fmla="*/ 3333967 h 3455252"/>
                <a:gd name="connsiteX70" fmla="*/ 1876698 w 3707083"/>
                <a:gd name="connsiteY70" fmla="*/ 3314847 h 3455252"/>
                <a:gd name="connsiteX71" fmla="*/ 1856558 w 3707083"/>
                <a:gd name="connsiteY71" fmla="*/ 3315795 h 3455252"/>
                <a:gd name="connsiteX72" fmla="*/ 1850917 w 3707083"/>
                <a:gd name="connsiteY72" fmla="*/ 3333967 h 3455252"/>
                <a:gd name="connsiteX73" fmla="*/ 1667940 w 3707083"/>
                <a:gd name="connsiteY73" fmla="*/ 3455252 h 3455252"/>
                <a:gd name="connsiteX74" fmla="*/ 1473393 w 3707083"/>
                <a:gd name="connsiteY74" fmla="*/ 3296691 h 3455252"/>
                <a:gd name="connsiteX75" fmla="*/ 1471201 w 3707083"/>
                <a:gd name="connsiteY75" fmla="*/ 3274950 h 3455252"/>
                <a:gd name="connsiteX76" fmla="*/ 1440792 w 3707083"/>
                <a:gd name="connsiteY76" fmla="*/ 3267128 h 3455252"/>
                <a:gd name="connsiteX77" fmla="*/ 1414727 w 3707083"/>
                <a:gd name="connsiteY77" fmla="*/ 3305788 h 3455252"/>
                <a:gd name="connsiteX78" fmla="*/ 1274308 w 3707083"/>
                <a:gd name="connsiteY78" fmla="*/ 3363951 h 3455252"/>
                <a:gd name="connsiteX79" fmla="*/ 1075726 w 3707083"/>
                <a:gd name="connsiteY79" fmla="*/ 3165369 h 3455252"/>
                <a:gd name="connsiteX80" fmla="*/ 1078268 w 3707083"/>
                <a:gd name="connsiteY80" fmla="*/ 3140157 h 3455252"/>
                <a:gd name="connsiteX81" fmla="*/ 1054549 w 3707083"/>
                <a:gd name="connsiteY81" fmla="*/ 3128940 h 3455252"/>
                <a:gd name="connsiteX82" fmla="*/ 1051253 w 3707083"/>
                <a:gd name="connsiteY82" fmla="*/ 3133829 h 3455252"/>
                <a:gd name="connsiteX83" fmla="*/ 910834 w 3707083"/>
                <a:gd name="connsiteY83" fmla="*/ 3191992 h 3455252"/>
                <a:gd name="connsiteX84" fmla="*/ 712252 w 3707083"/>
                <a:gd name="connsiteY84" fmla="*/ 2993410 h 3455252"/>
                <a:gd name="connsiteX85" fmla="*/ 727858 w 3707083"/>
                <a:gd name="connsiteY85" fmla="*/ 2916113 h 3455252"/>
                <a:gd name="connsiteX86" fmla="*/ 728578 w 3707083"/>
                <a:gd name="connsiteY86" fmla="*/ 2915046 h 3455252"/>
                <a:gd name="connsiteX87" fmla="*/ 712062 w 3707083"/>
                <a:gd name="connsiteY87" fmla="*/ 2901256 h 3455252"/>
                <a:gd name="connsiteX88" fmla="*/ 684588 w 3707083"/>
                <a:gd name="connsiteY88" fmla="*/ 2919779 h 3455252"/>
                <a:gd name="connsiteX89" fmla="*/ 607291 w 3707083"/>
                <a:gd name="connsiteY89" fmla="*/ 2935384 h 3455252"/>
                <a:gd name="connsiteX90" fmla="*/ 408709 w 3707083"/>
                <a:gd name="connsiteY90" fmla="*/ 2736802 h 3455252"/>
                <a:gd name="connsiteX91" fmla="*/ 424315 w 3707083"/>
                <a:gd name="connsiteY91" fmla="*/ 2659505 h 3455252"/>
                <a:gd name="connsiteX92" fmla="*/ 452253 w 3707083"/>
                <a:gd name="connsiteY92" fmla="*/ 2618068 h 3455252"/>
                <a:gd name="connsiteX93" fmla="*/ 435701 w 3707083"/>
                <a:gd name="connsiteY93" fmla="*/ 2595690 h 3455252"/>
                <a:gd name="connsiteX94" fmla="*/ 421287 w 3707083"/>
                <a:gd name="connsiteY94" fmla="*/ 2600164 h 3455252"/>
                <a:gd name="connsiteX95" fmla="*/ 381266 w 3707083"/>
                <a:gd name="connsiteY95" fmla="*/ 2604198 h 3455252"/>
                <a:gd name="connsiteX96" fmla="*/ 182684 w 3707083"/>
                <a:gd name="connsiteY96" fmla="*/ 2405616 h 3455252"/>
                <a:gd name="connsiteX97" fmla="*/ 240848 w 3707083"/>
                <a:gd name="connsiteY97" fmla="*/ 2265197 h 3455252"/>
                <a:gd name="connsiteX98" fmla="*/ 254481 w 3707083"/>
                <a:gd name="connsiteY98" fmla="*/ 2256006 h 3455252"/>
                <a:gd name="connsiteX99" fmla="*/ 244122 w 3707083"/>
                <a:gd name="connsiteY99" fmla="*/ 2228320 h 3455252"/>
                <a:gd name="connsiteX100" fmla="*/ 228748 w 3707083"/>
                <a:gd name="connsiteY100" fmla="*/ 2229870 h 3455252"/>
                <a:gd name="connsiteX101" fmla="*/ 30166 w 3707083"/>
                <a:gd name="connsiteY101" fmla="*/ 2031288 h 3455252"/>
                <a:gd name="connsiteX102" fmla="*/ 151451 w 3707083"/>
                <a:gd name="connsiteY102" fmla="*/ 1848312 h 3455252"/>
                <a:gd name="connsiteX103" fmla="*/ 164968 w 3707083"/>
                <a:gd name="connsiteY103" fmla="*/ 1844116 h 3455252"/>
                <a:gd name="connsiteX104" fmla="*/ 164113 w 3707083"/>
                <a:gd name="connsiteY104" fmla="*/ 1828335 h 3455252"/>
                <a:gd name="connsiteX105" fmla="*/ 158561 w 3707083"/>
                <a:gd name="connsiteY105" fmla="*/ 1827776 h 3455252"/>
                <a:gd name="connsiteX106" fmla="*/ 0 w 3707083"/>
                <a:gd name="connsiteY106" fmla="*/ 1633228 h 3455252"/>
                <a:gd name="connsiteX107" fmla="*/ 158561 w 3707083"/>
                <a:gd name="connsiteY107" fmla="*/ 1438681 h 3455252"/>
                <a:gd name="connsiteX108" fmla="*/ 191874 w 3707083"/>
                <a:gd name="connsiteY108" fmla="*/ 1435322 h 3455252"/>
                <a:gd name="connsiteX109" fmla="*/ 195334 w 3707083"/>
                <a:gd name="connsiteY109" fmla="*/ 1415306 h 3455252"/>
                <a:gd name="connsiteX110" fmla="*/ 144471 w 3707083"/>
                <a:gd name="connsiteY110" fmla="*/ 1381345 h 3455252"/>
                <a:gd name="connsiteX111" fmla="*/ 86308 w 3707083"/>
                <a:gd name="connsiteY111" fmla="*/ 1242287 h 3455252"/>
                <a:gd name="connsiteX112" fmla="*/ 284890 w 3707083"/>
                <a:gd name="connsiteY112" fmla="*/ 1045629 h 3455252"/>
                <a:gd name="connsiteX113" fmla="*/ 324912 w 3707083"/>
                <a:gd name="connsiteY113" fmla="*/ 1049625 h 3455252"/>
                <a:gd name="connsiteX114" fmla="*/ 329240 w 3707083"/>
                <a:gd name="connsiteY114" fmla="*/ 1050955 h 3455252"/>
                <a:gd name="connsiteX115" fmla="*/ 336484 w 3707083"/>
                <a:gd name="connsiteY115" fmla="*/ 1037421 h 3455252"/>
                <a:gd name="connsiteX116" fmla="*/ 333812 w 3707083"/>
                <a:gd name="connsiteY116" fmla="*/ 1035609 h 3455252"/>
                <a:gd name="connsiteX117" fmla="*/ 275648 w 3707083"/>
                <a:gd name="connsiteY117" fmla="*/ 894402 h 3455252"/>
                <a:gd name="connsiteX118" fmla="*/ 474230 w 3707083"/>
                <a:gd name="connsiteY118" fmla="*/ 694705 h 3455252"/>
                <a:gd name="connsiteX119" fmla="*/ 551527 w 3707083"/>
                <a:gd name="connsiteY119" fmla="*/ 710398 h 3455252"/>
                <a:gd name="connsiteX120" fmla="*/ 563252 w 3707083"/>
                <a:gd name="connsiteY120" fmla="*/ 718347 h 3455252"/>
                <a:gd name="connsiteX121" fmla="*/ 581059 w 3707083"/>
                <a:gd name="connsiteY121" fmla="*/ 699423 h 3455252"/>
                <a:gd name="connsiteX122" fmla="*/ 567027 w 3707083"/>
                <a:gd name="connsiteY122" fmla="*/ 678611 h 3455252"/>
                <a:gd name="connsiteX123" fmla="*/ 551421 w 3707083"/>
                <a:gd name="connsiteY123" fmla="*/ 601314 h 3455252"/>
                <a:gd name="connsiteX124" fmla="*/ 750003 w 3707083"/>
                <a:gd name="connsiteY124" fmla="*/ 402732 h 3455252"/>
                <a:gd name="connsiteX125" fmla="*/ 827300 w 3707083"/>
                <a:gd name="connsiteY125" fmla="*/ 418338 h 3455252"/>
                <a:gd name="connsiteX126" fmla="*/ 875461 w 3707083"/>
                <a:gd name="connsiteY126" fmla="*/ 450808 h 3455252"/>
                <a:gd name="connsiteX127" fmla="*/ 893671 w 3707083"/>
                <a:gd name="connsiteY127" fmla="*/ 438121 h 3455252"/>
                <a:gd name="connsiteX128" fmla="*/ 889117 w 3707083"/>
                <a:gd name="connsiteY128" fmla="*/ 423539 h 3455252"/>
                <a:gd name="connsiteX129" fmla="*/ 885057 w 3707083"/>
                <a:gd name="connsiteY129" fmla="*/ 383518 h 3455252"/>
                <a:gd name="connsiteX130" fmla="*/ 1084878 w 3707083"/>
                <a:gd name="connsiteY130" fmla="*/ 184936 h 3455252"/>
                <a:gd name="connsiteX131" fmla="*/ 1226173 w 3707083"/>
                <a:gd name="connsiteY131" fmla="*/ 243099 h 3455252"/>
                <a:gd name="connsiteX132" fmla="*/ 1242647 w 3707083"/>
                <a:gd name="connsiteY132" fmla="*/ 267382 h 3455252"/>
                <a:gd name="connsiteX133" fmla="*/ 1263178 w 3707083"/>
                <a:gd name="connsiteY133" fmla="*/ 260381 h 3455252"/>
                <a:gd name="connsiteX134" fmla="*/ 1262185 w 3707083"/>
                <a:gd name="connsiteY134" fmla="*/ 250536 h 3455252"/>
                <a:gd name="connsiteX135" fmla="*/ 1460767 w 3707083"/>
                <a:gd name="connsiteY135" fmla="*/ 51954 h 3455252"/>
                <a:gd name="connsiteX136" fmla="*/ 1601186 w 3707083"/>
                <a:gd name="connsiteY136" fmla="*/ 110117 h 3455252"/>
                <a:gd name="connsiteX137" fmla="*/ 1643652 w 3707083"/>
                <a:gd name="connsiteY137" fmla="*/ 173103 h 3455252"/>
                <a:gd name="connsiteX138" fmla="*/ 1657117 w 3707083"/>
                <a:gd name="connsiteY138" fmla="*/ 171670 h 3455252"/>
                <a:gd name="connsiteX139" fmla="*/ 1658447 w 3707083"/>
                <a:gd name="connsiteY139" fmla="*/ 158561 h 3455252"/>
                <a:gd name="connsiteX140" fmla="*/ 1854208 w 3707083"/>
                <a:gd name="connsiteY140" fmla="*/ 0 h 3455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</a:cxnLst>
              <a:rect l="l" t="t" r="r" b="b"/>
              <a:pathLst>
                <a:path w="3707083" h="3455252">
                  <a:moveTo>
                    <a:pt x="1854208" y="0"/>
                  </a:moveTo>
                  <a:cubicBezTo>
                    <a:pt x="1950771" y="0"/>
                    <a:pt x="2031337" y="68070"/>
                    <a:pt x="2049969" y="158561"/>
                  </a:cubicBezTo>
                  <a:lnTo>
                    <a:pt x="2051319" y="171863"/>
                  </a:lnTo>
                  <a:lnTo>
                    <a:pt x="2061972" y="173378"/>
                  </a:lnTo>
                  <a:lnTo>
                    <a:pt x="2065183" y="163036"/>
                  </a:lnTo>
                  <a:cubicBezTo>
                    <a:pt x="2095329" y="91762"/>
                    <a:pt x="2165904" y="41751"/>
                    <a:pt x="2248159" y="41751"/>
                  </a:cubicBezTo>
                  <a:cubicBezTo>
                    <a:pt x="2357833" y="41751"/>
                    <a:pt x="2446741" y="130659"/>
                    <a:pt x="2446741" y="240333"/>
                  </a:cubicBezTo>
                  <a:lnTo>
                    <a:pt x="2444737" y="260214"/>
                  </a:lnTo>
                  <a:lnTo>
                    <a:pt x="2462477" y="265920"/>
                  </a:lnTo>
                  <a:lnTo>
                    <a:pt x="2484868" y="232709"/>
                  </a:lnTo>
                  <a:cubicBezTo>
                    <a:pt x="2520805" y="196773"/>
                    <a:pt x="2570450" y="174546"/>
                    <a:pt x="2625287" y="174546"/>
                  </a:cubicBezTo>
                  <a:cubicBezTo>
                    <a:pt x="2734961" y="174546"/>
                    <a:pt x="2823869" y="263454"/>
                    <a:pt x="2823869" y="373128"/>
                  </a:cubicBezTo>
                  <a:cubicBezTo>
                    <a:pt x="2823869" y="386837"/>
                    <a:pt x="2822480" y="400222"/>
                    <a:pt x="2819835" y="413149"/>
                  </a:cubicBezTo>
                  <a:lnTo>
                    <a:pt x="2810916" y="441880"/>
                  </a:lnTo>
                  <a:lnTo>
                    <a:pt x="2823542" y="449903"/>
                  </a:lnTo>
                  <a:lnTo>
                    <a:pt x="2876943" y="413899"/>
                  </a:lnTo>
                  <a:cubicBezTo>
                    <a:pt x="2900701" y="403850"/>
                    <a:pt x="2926822" y="398293"/>
                    <a:pt x="2954240" y="398293"/>
                  </a:cubicBezTo>
                  <a:cubicBezTo>
                    <a:pt x="3063914" y="398293"/>
                    <a:pt x="3152822" y="487201"/>
                    <a:pt x="3152822" y="596875"/>
                  </a:cubicBezTo>
                  <a:cubicBezTo>
                    <a:pt x="3152822" y="624294"/>
                    <a:pt x="3147266" y="650414"/>
                    <a:pt x="3137217" y="674172"/>
                  </a:cubicBezTo>
                  <a:lnTo>
                    <a:pt x="3122021" y="696711"/>
                  </a:lnTo>
                  <a:lnTo>
                    <a:pt x="3136651" y="711810"/>
                  </a:lnTo>
                  <a:lnTo>
                    <a:pt x="3154286" y="699921"/>
                  </a:lnTo>
                  <a:cubicBezTo>
                    <a:pt x="3178044" y="689872"/>
                    <a:pt x="3204165" y="684315"/>
                    <a:pt x="3231583" y="684315"/>
                  </a:cubicBezTo>
                  <a:cubicBezTo>
                    <a:pt x="3341257" y="684315"/>
                    <a:pt x="3430165" y="773223"/>
                    <a:pt x="3430165" y="882897"/>
                  </a:cubicBezTo>
                  <a:cubicBezTo>
                    <a:pt x="3430165" y="937734"/>
                    <a:pt x="3407938" y="987380"/>
                    <a:pt x="3372002" y="1023316"/>
                  </a:cubicBezTo>
                  <a:lnTo>
                    <a:pt x="3364293" y="1028513"/>
                  </a:lnTo>
                  <a:lnTo>
                    <a:pt x="3364447" y="1028796"/>
                  </a:lnTo>
                  <a:lnTo>
                    <a:pt x="3371290" y="1026672"/>
                  </a:lnTo>
                  <a:cubicBezTo>
                    <a:pt x="3384217" y="1024026"/>
                    <a:pt x="3397602" y="1022637"/>
                    <a:pt x="3411311" y="1022637"/>
                  </a:cubicBezTo>
                  <a:cubicBezTo>
                    <a:pt x="3520985" y="1022637"/>
                    <a:pt x="3609893" y="1111545"/>
                    <a:pt x="3609893" y="1221219"/>
                  </a:cubicBezTo>
                  <a:cubicBezTo>
                    <a:pt x="3609893" y="1276056"/>
                    <a:pt x="3587666" y="1325702"/>
                    <a:pt x="3551730" y="1361638"/>
                  </a:cubicBezTo>
                  <a:lnTo>
                    <a:pt x="3505513" y="1392798"/>
                  </a:lnTo>
                  <a:lnTo>
                    <a:pt x="3506609" y="1396474"/>
                  </a:lnTo>
                  <a:lnTo>
                    <a:pt x="3508625" y="1407895"/>
                  </a:lnTo>
                  <a:lnTo>
                    <a:pt x="3548522" y="1411917"/>
                  </a:lnTo>
                  <a:cubicBezTo>
                    <a:pt x="3639013" y="1430434"/>
                    <a:pt x="3707083" y="1510499"/>
                    <a:pt x="3707083" y="1606464"/>
                  </a:cubicBezTo>
                  <a:cubicBezTo>
                    <a:pt x="3707083" y="1702429"/>
                    <a:pt x="3639013" y="1782495"/>
                    <a:pt x="3548522" y="1801012"/>
                  </a:cubicBezTo>
                  <a:lnTo>
                    <a:pt x="3542087" y="1801660"/>
                  </a:lnTo>
                  <a:lnTo>
                    <a:pt x="3541381" y="1812086"/>
                  </a:lnTo>
                  <a:lnTo>
                    <a:pt x="3560898" y="1818145"/>
                  </a:lnTo>
                  <a:cubicBezTo>
                    <a:pt x="3632172" y="1848291"/>
                    <a:pt x="3682183" y="1918866"/>
                    <a:pt x="3682183" y="2001121"/>
                  </a:cubicBezTo>
                  <a:cubicBezTo>
                    <a:pt x="3682183" y="2110795"/>
                    <a:pt x="3593275" y="2199703"/>
                    <a:pt x="3483601" y="2199703"/>
                  </a:cubicBezTo>
                  <a:lnTo>
                    <a:pt x="3470109" y="2198343"/>
                  </a:lnTo>
                  <a:lnTo>
                    <a:pt x="3463188" y="2218223"/>
                  </a:lnTo>
                  <a:lnTo>
                    <a:pt x="3494334" y="2239223"/>
                  </a:lnTo>
                  <a:cubicBezTo>
                    <a:pt x="3530270" y="2275159"/>
                    <a:pt x="3552497" y="2324804"/>
                    <a:pt x="3552497" y="2379641"/>
                  </a:cubicBezTo>
                  <a:cubicBezTo>
                    <a:pt x="3552497" y="2489315"/>
                    <a:pt x="3463589" y="2578223"/>
                    <a:pt x="3353915" y="2578223"/>
                  </a:cubicBezTo>
                  <a:cubicBezTo>
                    <a:pt x="3340206" y="2578223"/>
                    <a:pt x="3326821" y="2576834"/>
                    <a:pt x="3313894" y="2574189"/>
                  </a:cubicBezTo>
                  <a:lnTo>
                    <a:pt x="3291702" y="2567300"/>
                  </a:lnTo>
                  <a:lnTo>
                    <a:pt x="3279074" y="2586672"/>
                  </a:lnTo>
                  <a:lnTo>
                    <a:pt x="3309356" y="2631585"/>
                  </a:lnTo>
                  <a:cubicBezTo>
                    <a:pt x="3319405" y="2655343"/>
                    <a:pt x="3324961" y="2681464"/>
                    <a:pt x="3324961" y="2708882"/>
                  </a:cubicBezTo>
                  <a:cubicBezTo>
                    <a:pt x="3324961" y="2818556"/>
                    <a:pt x="3236053" y="2907464"/>
                    <a:pt x="3126379" y="2907464"/>
                  </a:cubicBezTo>
                  <a:cubicBezTo>
                    <a:pt x="3098961" y="2907464"/>
                    <a:pt x="3072840" y="2901907"/>
                    <a:pt x="3049082" y="2891859"/>
                  </a:cubicBezTo>
                  <a:lnTo>
                    <a:pt x="3024304" y="2875153"/>
                  </a:lnTo>
                  <a:lnTo>
                    <a:pt x="3007605" y="2888853"/>
                  </a:lnTo>
                  <a:lnTo>
                    <a:pt x="3019809" y="2906954"/>
                  </a:lnTo>
                  <a:cubicBezTo>
                    <a:pt x="3029858" y="2930712"/>
                    <a:pt x="3035414" y="2956833"/>
                    <a:pt x="3035414" y="2984251"/>
                  </a:cubicBezTo>
                  <a:cubicBezTo>
                    <a:pt x="3035414" y="3093925"/>
                    <a:pt x="2946506" y="3182833"/>
                    <a:pt x="2836832" y="3182833"/>
                  </a:cubicBezTo>
                  <a:cubicBezTo>
                    <a:pt x="2781995" y="3182833"/>
                    <a:pt x="2732350" y="3160606"/>
                    <a:pt x="2696413" y="3124670"/>
                  </a:cubicBezTo>
                  <a:lnTo>
                    <a:pt x="2687027" y="3110749"/>
                  </a:lnTo>
                  <a:lnTo>
                    <a:pt x="2669269" y="3119582"/>
                  </a:lnTo>
                  <a:lnTo>
                    <a:pt x="2672903" y="3155627"/>
                  </a:lnTo>
                  <a:cubicBezTo>
                    <a:pt x="2672903" y="3265301"/>
                    <a:pt x="2583995" y="3354209"/>
                    <a:pt x="2474321" y="3354209"/>
                  </a:cubicBezTo>
                  <a:cubicBezTo>
                    <a:pt x="2419484" y="3354209"/>
                    <a:pt x="2369839" y="3331982"/>
                    <a:pt x="2333902" y="3296046"/>
                  </a:cubicBezTo>
                  <a:lnTo>
                    <a:pt x="2307776" y="3257296"/>
                  </a:lnTo>
                  <a:lnTo>
                    <a:pt x="2283814" y="3262814"/>
                  </a:lnTo>
                  <a:lnTo>
                    <a:pt x="2280221" y="3296691"/>
                  </a:lnTo>
                  <a:cubicBezTo>
                    <a:pt x="2260735" y="3387182"/>
                    <a:pt x="2176480" y="3455252"/>
                    <a:pt x="2075494" y="3455252"/>
                  </a:cubicBezTo>
                  <a:cubicBezTo>
                    <a:pt x="1988935" y="3455252"/>
                    <a:pt x="1914668" y="3405241"/>
                    <a:pt x="1882944" y="3333967"/>
                  </a:cubicBezTo>
                  <a:lnTo>
                    <a:pt x="1876698" y="3314847"/>
                  </a:lnTo>
                  <a:lnTo>
                    <a:pt x="1856558" y="3315795"/>
                  </a:lnTo>
                  <a:lnTo>
                    <a:pt x="1850917" y="3333967"/>
                  </a:lnTo>
                  <a:cubicBezTo>
                    <a:pt x="1820770" y="3405241"/>
                    <a:pt x="1750196" y="3455252"/>
                    <a:pt x="1667940" y="3455252"/>
                  </a:cubicBezTo>
                  <a:cubicBezTo>
                    <a:pt x="1571975" y="3455252"/>
                    <a:pt x="1491910" y="3387182"/>
                    <a:pt x="1473393" y="3296691"/>
                  </a:cubicBezTo>
                  <a:lnTo>
                    <a:pt x="1471201" y="3274950"/>
                  </a:lnTo>
                  <a:lnTo>
                    <a:pt x="1440792" y="3267128"/>
                  </a:lnTo>
                  <a:lnTo>
                    <a:pt x="1414727" y="3305788"/>
                  </a:lnTo>
                  <a:cubicBezTo>
                    <a:pt x="1378791" y="3341724"/>
                    <a:pt x="1329145" y="3363951"/>
                    <a:pt x="1274308" y="3363951"/>
                  </a:cubicBezTo>
                  <a:cubicBezTo>
                    <a:pt x="1164634" y="3363951"/>
                    <a:pt x="1075726" y="3275043"/>
                    <a:pt x="1075726" y="3165369"/>
                  </a:cubicBezTo>
                  <a:lnTo>
                    <a:pt x="1078268" y="3140157"/>
                  </a:lnTo>
                  <a:lnTo>
                    <a:pt x="1054549" y="3128940"/>
                  </a:lnTo>
                  <a:lnTo>
                    <a:pt x="1051253" y="3133829"/>
                  </a:lnTo>
                  <a:cubicBezTo>
                    <a:pt x="1015317" y="3169765"/>
                    <a:pt x="965671" y="3191992"/>
                    <a:pt x="910834" y="3191992"/>
                  </a:cubicBezTo>
                  <a:cubicBezTo>
                    <a:pt x="801160" y="3191992"/>
                    <a:pt x="712252" y="3103084"/>
                    <a:pt x="712252" y="2993410"/>
                  </a:cubicBezTo>
                  <a:cubicBezTo>
                    <a:pt x="712252" y="2965992"/>
                    <a:pt x="717809" y="2939871"/>
                    <a:pt x="727858" y="2916113"/>
                  </a:cubicBezTo>
                  <a:lnTo>
                    <a:pt x="728578" y="2915046"/>
                  </a:lnTo>
                  <a:lnTo>
                    <a:pt x="712062" y="2901256"/>
                  </a:lnTo>
                  <a:lnTo>
                    <a:pt x="684588" y="2919779"/>
                  </a:lnTo>
                  <a:cubicBezTo>
                    <a:pt x="660830" y="2929828"/>
                    <a:pt x="634710" y="2935384"/>
                    <a:pt x="607291" y="2935384"/>
                  </a:cubicBezTo>
                  <a:cubicBezTo>
                    <a:pt x="497617" y="2935384"/>
                    <a:pt x="408709" y="2846476"/>
                    <a:pt x="408709" y="2736802"/>
                  </a:cubicBezTo>
                  <a:cubicBezTo>
                    <a:pt x="408709" y="2709384"/>
                    <a:pt x="414266" y="2683263"/>
                    <a:pt x="424315" y="2659505"/>
                  </a:cubicBezTo>
                  <a:lnTo>
                    <a:pt x="452253" y="2618068"/>
                  </a:lnTo>
                  <a:lnTo>
                    <a:pt x="435701" y="2595690"/>
                  </a:lnTo>
                  <a:lnTo>
                    <a:pt x="421287" y="2600164"/>
                  </a:lnTo>
                  <a:cubicBezTo>
                    <a:pt x="408360" y="2602809"/>
                    <a:pt x="394975" y="2604198"/>
                    <a:pt x="381266" y="2604198"/>
                  </a:cubicBezTo>
                  <a:cubicBezTo>
                    <a:pt x="271592" y="2604198"/>
                    <a:pt x="182684" y="2515290"/>
                    <a:pt x="182684" y="2405616"/>
                  </a:cubicBezTo>
                  <a:cubicBezTo>
                    <a:pt x="182684" y="2350779"/>
                    <a:pt x="204911" y="2301134"/>
                    <a:pt x="240848" y="2265197"/>
                  </a:cubicBezTo>
                  <a:lnTo>
                    <a:pt x="254481" y="2256006"/>
                  </a:lnTo>
                  <a:lnTo>
                    <a:pt x="244122" y="2228320"/>
                  </a:lnTo>
                  <a:lnTo>
                    <a:pt x="228748" y="2229870"/>
                  </a:lnTo>
                  <a:cubicBezTo>
                    <a:pt x="119074" y="2229870"/>
                    <a:pt x="30166" y="2140962"/>
                    <a:pt x="30166" y="2031288"/>
                  </a:cubicBezTo>
                  <a:cubicBezTo>
                    <a:pt x="30166" y="1949033"/>
                    <a:pt x="80177" y="1878458"/>
                    <a:pt x="151451" y="1848312"/>
                  </a:cubicBezTo>
                  <a:lnTo>
                    <a:pt x="164968" y="1844116"/>
                  </a:lnTo>
                  <a:lnTo>
                    <a:pt x="164113" y="1828335"/>
                  </a:lnTo>
                  <a:lnTo>
                    <a:pt x="158561" y="1827776"/>
                  </a:lnTo>
                  <a:cubicBezTo>
                    <a:pt x="68070" y="1809259"/>
                    <a:pt x="0" y="1729193"/>
                    <a:pt x="0" y="1633228"/>
                  </a:cubicBezTo>
                  <a:cubicBezTo>
                    <a:pt x="0" y="1537263"/>
                    <a:pt x="68070" y="1457198"/>
                    <a:pt x="158561" y="1438681"/>
                  </a:cubicBezTo>
                  <a:lnTo>
                    <a:pt x="191874" y="1435322"/>
                  </a:lnTo>
                  <a:lnTo>
                    <a:pt x="195334" y="1415306"/>
                  </a:lnTo>
                  <a:lnTo>
                    <a:pt x="144471" y="1381345"/>
                  </a:lnTo>
                  <a:cubicBezTo>
                    <a:pt x="108535" y="1345757"/>
                    <a:pt x="86308" y="1296593"/>
                    <a:pt x="86308" y="1242287"/>
                  </a:cubicBezTo>
                  <a:cubicBezTo>
                    <a:pt x="86308" y="1133676"/>
                    <a:pt x="175216" y="1045629"/>
                    <a:pt x="284890" y="1045629"/>
                  </a:cubicBezTo>
                  <a:cubicBezTo>
                    <a:pt x="298600" y="1045629"/>
                    <a:pt x="311984" y="1047005"/>
                    <a:pt x="324912" y="1049625"/>
                  </a:cubicBezTo>
                  <a:lnTo>
                    <a:pt x="329240" y="1050955"/>
                  </a:lnTo>
                  <a:lnTo>
                    <a:pt x="336484" y="1037421"/>
                  </a:lnTo>
                  <a:lnTo>
                    <a:pt x="333812" y="1035609"/>
                  </a:lnTo>
                  <a:cubicBezTo>
                    <a:pt x="297875" y="999471"/>
                    <a:pt x="275648" y="949547"/>
                    <a:pt x="275648" y="894402"/>
                  </a:cubicBezTo>
                  <a:cubicBezTo>
                    <a:pt x="275648" y="784112"/>
                    <a:pt x="364556" y="694705"/>
                    <a:pt x="474230" y="694705"/>
                  </a:cubicBezTo>
                  <a:cubicBezTo>
                    <a:pt x="501649" y="694705"/>
                    <a:pt x="527769" y="700293"/>
                    <a:pt x="551527" y="710398"/>
                  </a:cubicBezTo>
                  <a:lnTo>
                    <a:pt x="563252" y="718347"/>
                  </a:lnTo>
                  <a:lnTo>
                    <a:pt x="581059" y="699423"/>
                  </a:lnTo>
                  <a:lnTo>
                    <a:pt x="567027" y="678611"/>
                  </a:lnTo>
                  <a:cubicBezTo>
                    <a:pt x="556978" y="654853"/>
                    <a:pt x="551421" y="628733"/>
                    <a:pt x="551421" y="601314"/>
                  </a:cubicBezTo>
                  <a:cubicBezTo>
                    <a:pt x="551421" y="491640"/>
                    <a:pt x="640329" y="402732"/>
                    <a:pt x="750003" y="402732"/>
                  </a:cubicBezTo>
                  <a:cubicBezTo>
                    <a:pt x="777422" y="402732"/>
                    <a:pt x="803542" y="408289"/>
                    <a:pt x="827300" y="418338"/>
                  </a:cubicBezTo>
                  <a:lnTo>
                    <a:pt x="875461" y="450808"/>
                  </a:lnTo>
                  <a:lnTo>
                    <a:pt x="893671" y="438121"/>
                  </a:lnTo>
                  <a:lnTo>
                    <a:pt x="889117" y="423539"/>
                  </a:lnTo>
                  <a:cubicBezTo>
                    <a:pt x="886455" y="410612"/>
                    <a:pt x="885057" y="397227"/>
                    <a:pt x="885057" y="383518"/>
                  </a:cubicBezTo>
                  <a:cubicBezTo>
                    <a:pt x="885057" y="273844"/>
                    <a:pt x="974520" y="184936"/>
                    <a:pt x="1084878" y="184936"/>
                  </a:cubicBezTo>
                  <a:cubicBezTo>
                    <a:pt x="1140057" y="184936"/>
                    <a:pt x="1190012" y="207163"/>
                    <a:pt x="1226173" y="243099"/>
                  </a:cubicBezTo>
                  <a:lnTo>
                    <a:pt x="1242647" y="267382"/>
                  </a:lnTo>
                  <a:lnTo>
                    <a:pt x="1263178" y="260381"/>
                  </a:lnTo>
                  <a:lnTo>
                    <a:pt x="1262185" y="250536"/>
                  </a:lnTo>
                  <a:cubicBezTo>
                    <a:pt x="1262185" y="140862"/>
                    <a:pt x="1351093" y="51954"/>
                    <a:pt x="1460767" y="51954"/>
                  </a:cubicBezTo>
                  <a:cubicBezTo>
                    <a:pt x="1515604" y="51954"/>
                    <a:pt x="1565250" y="74181"/>
                    <a:pt x="1601186" y="110117"/>
                  </a:cubicBezTo>
                  <a:lnTo>
                    <a:pt x="1643652" y="173103"/>
                  </a:lnTo>
                  <a:lnTo>
                    <a:pt x="1657117" y="171670"/>
                  </a:lnTo>
                  <a:lnTo>
                    <a:pt x="1658447" y="158561"/>
                  </a:lnTo>
                  <a:cubicBezTo>
                    <a:pt x="1677079" y="68070"/>
                    <a:pt x="1757645" y="0"/>
                    <a:pt x="1854208" y="0"/>
                  </a:cubicBezTo>
                  <a:close/>
                </a:path>
              </a:pathLst>
            </a:custGeom>
            <a:solidFill>
              <a:srgbClr val="00C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B5431B7B-C742-4ACF-ADB8-C77A6BC1A91F}"/>
                </a:ext>
              </a:extLst>
            </p:cNvPr>
            <p:cNvSpPr txBox="1"/>
            <p:nvPr/>
          </p:nvSpPr>
          <p:spPr>
            <a:xfrm>
              <a:off x="6429545" y="2977995"/>
              <a:ext cx="1598676" cy="8008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lửa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33" name="Picture 32" descr="A picture containing text, silhouette, night sky&#10;&#10;Description automatically generated">
            <a:extLst>
              <a:ext uri="{FF2B5EF4-FFF2-40B4-BE49-F238E27FC236}">
                <a16:creationId xmlns:a16="http://schemas.microsoft.com/office/drawing/2014/main" id="{C6FF2ABE-383C-4B59-ACD6-EFC07FC6B8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l="32556" t="40199" r="30989" b="44178"/>
          <a:stretch/>
        </p:blipFill>
        <p:spPr>
          <a:xfrm>
            <a:off x="2488936" y="4702083"/>
            <a:ext cx="1065864" cy="553901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05B94BA0-8F73-4B29-9709-039CDD52309B}"/>
              </a:ext>
            </a:extLst>
          </p:cNvPr>
          <p:cNvGrpSpPr/>
          <p:nvPr/>
        </p:nvGrpSpPr>
        <p:grpSpPr>
          <a:xfrm>
            <a:off x="3589449" y="4252453"/>
            <a:ext cx="1865488" cy="1807180"/>
            <a:chOff x="6284910" y="2558220"/>
            <a:chExt cx="1868491" cy="1741560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97DB120D-3B7C-4D25-9AF3-82FB7950346A}"/>
                </a:ext>
              </a:extLst>
            </p:cNvPr>
            <p:cNvSpPr/>
            <p:nvPr/>
          </p:nvSpPr>
          <p:spPr>
            <a:xfrm>
              <a:off x="6284910" y="2558220"/>
              <a:ext cx="1868491" cy="1741560"/>
            </a:xfrm>
            <a:custGeom>
              <a:avLst/>
              <a:gdLst>
                <a:gd name="connsiteX0" fmla="*/ 1854208 w 3707083"/>
                <a:gd name="connsiteY0" fmla="*/ 0 h 3455252"/>
                <a:gd name="connsiteX1" fmla="*/ 2049969 w 3707083"/>
                <a:gd name="connsiteY1" fmla="*/ 158561 h 3455252"/>
                <a:gd name="connsiteX2" fmla="*/ 2051319 w 3707083"/>
                <a:gd name="connsiteY2" fmla="*/ 171863 h 3455252"/>
                <a:gd name="connsiteX3" fmla="*/ 2061972 w 3707083"/>
                <a:gd name="connsiteY3" fmla="*/ 173378 h 3455252"/>
                <a:gd name="connsiteX4" fmla="*/ 2065183 w 3707083"/>
                <a:gd name="connsiteY4" fmla="*/ 163036 h 3455252"/>
                <a:gd name="connsiteX5" fmla="*/ 2248159 w 3707083"/>
                <a:gd name="connsiteY5" fmla="*/ 41751 h 3455252"/>
                <a:gd name="connsiteX6" fmla="*/ 2446741 w 3707083"/>
                <a:gd name="connsiteY6" fmla="*/ 240333 h 3455252"/>
                <a:gd name="connsiteX7" fmla="*/ 2444737 w 3707083"/>
                <a:gd name="connsiteY7" fmla="*/ 260214 h 3455252"/>
                <a:gd name="connsiteX8" fmla="*/ 2462477 w 3707083"/>
                <a:gd name="connsiteY8" fmla="*/ 265920 h 3455252"/>
                <a:gd name="connsiteX9" fmla="*/ 2484868 w 3707083"/>
                <a:gd name="connsiteY9" fmla="*/ 232709 h 3455252"/>
                <a:gd name="connsiteX10" fmla="*/ 2625287 w 3707083"/>
                <a:gd name="connsiteY10" fmla="*/ 174546 h 3455252"/>
                <a:gd name="connsiteX11" fmla="*/ 2823869 w 3707083"/>
                <a:gd name="connsiteY11" fmla="*/ 373128 h 3455252"/>
                <a:gd name="connsiteX12" fmla="*/ 2819835 w 3707083"/>
                <a:gd name="connsiteY12" fmla="*/ 413149 h 3455252"/>
                <a:gd name="connsiteX13" fmla="*/ 2810916 w 3707083"/>
                <a:gd name="connsiteY13" fmla="*/ 441880 h 3455252"/>
                <a:gd name="connsiteX14" fmla="*/ 2823542 w 3707083"/>
                <a:gd name="connsiteY14" fmla="*/ 449903 h 3455252"/>
                <a:gd name="connsiteX15" fmla="*/ 2876943 w 3707083"/>
                <a:gd name="connsiteY15" fmla="*/ 413899 h 3455252"/>
                <a:gd name="connsiteX16" fmla="*/ 2954240 w 3707083"/>
                <a:gd name="connsiteY16" fmla="*/ 398293 h 3455252"/>
                <a:gd name="connsiteX17" fmla="*/ 3152822 w 3707083"/>
                <a:gd name="connsiteY17" fmla="*/ 596875 h 3455252"/>
                <a:gd name="connsiteX18" fmla="*/ 3137217 w 3707083"/>
                <a:gd name="connsiteY18" fmla="*/ 674172 h 3455252"/>
                <a:gd name="connsiteX19" fmla="*/ 3122021 w 3707083"/>
                <a:gd name="connsiteY19" fmla="*/ 696711 h 3455252"/>
                <a:gd name="connsiteX20" fmla="*/ 3136651 w 3707083"/>
                <a:gd name="connsiteY20" fmla="*/ 711810 h 3455252"/>
                <a:gd name="connsiteX21" fmla="*/ 3154286 w 3707083"/>
                <a:gd name="connsiteY21" fmla="*/ 699921 h 3455252"/>
                <a:gd name="connsiteX22" fmla="*/ 3231583 w 3707083"/>
                <a:gd name="connsiteY22" fmla="*/ 684315 h 3455252"/>
                <a:gd name="connsiteX23" fmla="*/ 3430165 w 3707083"/>
                <a:gd name="connsiteY23" fmla="*/ 882897 h 3455252"/>
                <a:gd name="connsiteX24" fmla="*/ 3372002 w 3707083"/>
                <a:gd name="connsiteY24" fmla="*/ 1023316 h 3455252"/>
                <a:gd name="connsiteX25" fmla="*/ 3364293 w 3707083"/>
                <a:gd name="connsiteY25" fmla="*/ 1028513 h 3455252"/>
                <a:gd name="connsiteX26" fmla="*/ 3364447 w 3707083"/>
                <a:gd name="connsiteY26" fmla="*/ 1028796 h 3455252"/>
                <a:gd name="connsiteX27" fmla="*/ 3371290 w 3707083"/>
                <a:gd name="connsiteY27" fmla="*/ 1026672 h 3455252"/>
                <a:gd name="connsiteX28" fmla="*/ 3411311 w 3707083"/>
                <a:gd name="connsiteY28" fmla="*/ 1022637 h 3455252"/>
                <a:gd name="connsiteX29" fmla="*/ 3609893 w 3707083"/>
                <a:gd name="connsiteY29" fmla="*/ 1221219 h 3455252"/>
                <a:gd name="connsiteX30" fmla="*/ 3551730 w 3707083"/>
                <a:gd name="connsiteY30" fmla="*/ 1361638 h 3455252"/>
                <a:gd name="connsiteX31" fmla="*/ 3505513 w 3707083"/>
                <a:gd name="connsiteY31" fmla="*/ 1392798 h 3455252"/>
                <a:gd name="connsiteX32" fmla="*/ 3506609 w 3707083"/>
                <a:gd name="connsiteY32" fmla="*/ 1396474 h 3455252"/>
                <a:gd name="connsiteX33" fmla="*/ 3508625 w 3707083"/>
                <a:gd name="connsiteY33" fmla="*/ 1407895 h 3455252"/>
                <a:gd name="connsiteX34" fmla="*/ 3548522 w 3707083"/>
                <a:gd name="connsiteY34" fmla="*/ 1411917 h 3455252"/>
                <a:gd name="connsiteX35" fmla="*/ 3707083 w 3707083"/>
                <a:gd name="connsiteY35" fmla="*/ 1606464 h 3455252"/>
                <a:gd name="connsiteX36" fmla="*/ 3548522 w 3707083"/>
                <a:gd name="connsiteY36" fmla="*/ 1801012 h 3455252"/>
                <a:gd name="connsiteX37" fmla="*/ 3542087 w 3707083"/>
                <a:gd name="connsiteY37" fmla="*/ 1801660 h 3455252"/>
                <a:gd name="connsiteX38" fmla="*/ 3541381 w 3707083"/>
                <a:gd name="connsiteY38" fmla="*/ 1812086 h 3455252"/>
                <a:gd name="connsiteX39" fmla="*/ 3560898 w 3707083"/>
                <a:gd name="connsiteY39" fmla="*/ 1818145 h 3455252"/>
                <a:gd name="connsiteX40" fmla="*/ 3682183 w 3707083"/>
                <a:gd name="connsiteY40" fmla="*/ 2001121 h 3455252"/>
                <a:gd name="connsiteX41" fmla="*/ 3483601 w 3707083"/>
                <a:gd name="connsiteY41" fmla="*/ 2199703 h 3455252"/>
                <a:gd name="connsiteX42" fmla="*/ 3470109 w 3707083"/>
                <a:gd name="connsiteY42" fmla="*/ 2198343 h 3455252"/>
                <a:gd name="connsiteX43" fmla="*/ 3463188 w 3707083"/>
                <a:gd name="connsiteY43" fmla="*/ 2218223 h 3455252"/>
                <a:gd name="connsiteX44" fmla="*/ 3494334 w 3707083"/>
                <a:gd name="connsiteY44" fmla="*/ 2239223 h 3455252"/>
                <a:gd name="connsiteX45" fmla="*/ 3552497 w 3707083"/>
                <a:gd name="connsiteY45" fmla="*/ 2379641 h 3455252"/>
                <a:gd name="connsiteX46" fmla="*/ 3353915 w 3707083"/>
                <a:gd name="connsiteY46" fmla="*/ 2578223 h 3455252"/>
                <a:gd name="connsiteX47" fmla="*/ 3313894 w 3707083"/>
                <a:gd name="connsiteY47" fmla="*/ 2574189 h 3455252"/>
                <a:gd name="connsiteX48" fmla="*/ 3291702 w 3707083"/>
                <a:gd name="connsiteY48" fmla="*/ 2567300 h 3455252"/>
                <a:gd name="connsiteX49" fmla="*/ 3279074 w 3707083"/>
                <a:gd name="connsiteY49" fmla="*/ 2586672 h 3455252"/>
                <a:gd name="connsiteX50" fmla="*/ 3309356 w 3707083"/>
                <a:gd name="connsiteY50" fmla="*/ 2631585 h 3455252"/>
                <a:gd name="connsiteX51" fmla="*/ 3324961 w 3707083"/>
                <a:gd name="connsiteY51" fmla="*/ 2708882 h 3455252"/>
                <a:gd name="connsiteX52" fmla="*/ 3126379 w 3707083"/>
                <a:gd name="connsiteY52" fmla="*/ 2907464 h 3455252"/>
                <a:gd name="connsiteX53" fmla="*/ 3049082 w 3707083"/>
                <a:gd name="connsiteY53" fmla="*/ 2891859 h 3455252"/>
                <a:gd name="connsiteX54" fmla="*/ 3024304 w 3707083"/>
                <a:gd name="connsiteY54" fmla="*/ 2875153 h 3455252"/>
                <a:gd name="connsiteX55" fmla="*/ 3007605 w 3707083"/>
                <a:gd name="connsiteY55" fmla="*/ 2888853 h 3455252"/>
                <a:gd name="connsiteX56" fmla="*/ 3019809 w 3707083"/>
                <a:gd name="connsiteY56" fmla="*/ 2906954 h 3455252"/>
                <a:gd name="connsiteX57" fmla="*/ 3035414 w 3707083"/>
                <a:gd name="connsiteY57" fmla="*/ 2984251 h 3455252"/>
                <a:gd name="connsiteX58" fmla="*/ 2836832 w 3707083"/>
                <a:gd name="connsiteY58" fmla="*/ 3182833 h 3455252"/>
                <a:gd name="connsiteX59" fmla="*/ 2696413 w 3707083"/>
                <a:gd name="connsiteY59" fmla="*/ 3124670 h 3455252"/>
                <a:gd name="connsiteX60" fmla="*/ 2687027 w 3707083"/>
                <a:gd name="connsiteY60" fmla="*/ 3110749 h 3455252"/>
                <a:gd name="connsiteX61" fmla="*/ 2669269 w 3707083"/>
                <a:gd name="connsiteY61" fmla="*/ 3119582 h 3455252"/>
                <a:gd name="connsiteX62" fmla="*/ 2672903 w 3707083"/>
                <a:gd name="connsiteY62" fmla="*/ 3155627 h 3455252"/>
                <a:gd name="connsiteX63" fmla="*/ 2474321 w 3707083"/>
                <a:gd name="connsiteY63" fmla="*/ 3354209 h 3455252"/>
                <a:gd name="connsiteX64" fmla="*/ 2333902 w 3707083"/>
                <a:gd name="connsiteY64" fmla="*/ 3296046 h 3455252"/>
                <a:gd name="connsiteX65" fmla="*/ 2307776 w 3707083"/>
                <a:gd name="connsiteY65" fmla="*/ 3257296 h 3455252"/>
                <a:gd name="connsiteX66" fmla="*/ 2283814 w 3707083"/>
                <a:gd name="connsiteY66" fmla="*/ 3262814 h 3455252"/>
                <a:gd name="connsiteX67" fmla="*/ 2280221 w 3707083"/>
                <a:gd name="connsiteY67" fmla="*/ 3296691 h 3455252"/>
                <a:gd name="connsiteX68" fmla="*/ 2075494 w 3707083"/>
                <a:gd name="connsiteY68" fmla="*/ 3455252 h 3455252"/>
                <a:gd name="connsiteX69" fmla="*/ 1882944 w 3707083"/>
                <a:gd name="connsiteY69" fmla="*/ 3333967 h 3455252"/>
                <a:gd name="connsiteX70" fmla="*/ 1876698 w 3707083"/>
                <a:gd name="connsiteY70" fmla="*/ 3314847 h 3455252"/>
                <a:gd name="connsiteX71" fmla="*/ 1856558 w 3707083"/>
                <a:gd name="connsiteY71" fmla="*/ 3315795 h 3455252"/>
                <a:gd name="connsiteX72" fmla="*/ 1850917 w 3707083"/>
                <a:gd name="connsiteY72" fmla="*/ 3333967 h 3455252"/>
                <a:gd name="connsiteX73" fmla="*/ 1667940 w 3707083"/>
                <a:gd name="connsiteY73" fmla="*/ 3455252 h 3455252"/>
                <a:gd name="connsiteX74" fmla="*/ 1473393 w 3707083"/>
                <a:gd name="connsiteY74" fmla="*/ 3296691 h 3455252"/>
                <a:gd name="connsiteX75" fmla="*/ 1471201 w 3707083"/>
                <a:gd name="connsiteY75" fmla="*/ 3274950 h 3455252"/>
                <a:gd name="connsiteX76" fmla="*/ 1440792 w 3707083"/>
                <a:gd name="connsiteY76" fmla="*/ 3267128 h 3455252"/>
                <a:gd name="connsiteX77" fmla="*/ 1414727 w 3707083"/>
                <a:gd name="connsiteY77" fmla="*/ 3305788 h 3455252"/>
                <a:gd name="connsiteX78" fmla="*/ 1274308 w 3707083"/>
                <a:gd name="connsiteY78" fmla="*/ 3363951 h 3455252"/>
                <a:gd name="connsiteX79" fmla="*/ 1075726 w 3707083"/>
                <a:gd name="connsiteY79" fmla="*/ 3165369 h 3455252"/>
                <a:gd name="connsiteX80" fmla="*/ 1078268 w 3707083"/>
                <a:gd name="connsiteY80" fmla="*/ 3140157 h 3455252"/>
                <a:gd name="connsiteX81" fmla="*/ 1054549 w 3707083"/>
                <a:gd name="connsiteY81" fmla="*/ 3128940 h 3455252"/>
                <a:gd name="connsiteX82" fmla="*/ 1051253 w 3707083"/>
                <a:gd name="connsiteY82" fmla="*/ 3133829 h 3455252"/>
                <a:gd name="connsiteX83" fmla="*/ 910834 w 3707083"/>
                <a:gd name="connsiteY83" fmla="*/ 3191992 h 3455252"/>
                <a:gd name="connsiteX84" fmla="*/ 712252 w 3707083"/>
                <a:gd name="connsiteY84" fmla="*/ 2993410 h 3455252"/>
                <a:gd name="connsiteX85" fmla="*/ 727858 w 3707083"/>
                <a:gd name="connsiteY85" fmla="*/ 2916113 h 3455252"/>
                <a:gd name="connsiteX86" fmla="*/ 728578 w 3707083"/>
                <a:gd name="connsiteY86" fmla="*/ 2915046 h 3455252"/>
                <a:gd name="connsiteX87" fmla="*/ 712062 w 3707083"/>
                <a:gd name="connsiteY87" fmla="*/ 2901256 h 3455252"/>
                <a:gd name="connsiteX88" fmla="*/ 684588 w 3707083"/>
                <a:gd name="connsiteY88" fmla="*/ 2919779 h 3455252"/>
                <a:gd name="connsiteX89" fmla="*/ 607291 w 3707083"/>
                <a:gd name="connsiteY89" fmla="*/ 2935384 h 3455252"/>
                <a:gd name="connsiteX90" fmla="*/ 408709 w 3707083"/>
                <a:gd name="connsiteY90" fmla="*/ 2736802 h 3455252"/>
                <a:gd name="connsiteX91" fmla="*/ 424315 w 3707083"/>
                <a:gd name="connsiteY91" fmla="*/ 2659505 h 3455252"/>
                <a:gd name="connsiteX92" fmla="*/ 452253 w 3707083"/>
                <a:gd name="connsiteY92" fmla="*/ 2618068 h 3455252"/>
                <a:gd name="connsiteX93" fmla="*/ 435701 w 3707083"/>
                <a:gd name="connsiteY93" fmla="*/ 2595690 h 3455252"/>
                <a:gd name="connsiteX94" fmla="*/ 421287 w 3707083"/>
                <a:gd name="connsiteY94" fmla="*/ 2600164 h 3455252"/>
                <a:gd name="connsiteX95" fmla="*/ 381266 w 3707083"/>
                <a:gd name="connsiteY95" fmla="*/ 2604198 h 3455252"/>
                <a:gd name="connsiteX96" fmla="*/ 182684 w 3707083"/>
                <a:gd name="connsiteY96" fmla="*/ 2405616 h 3455252"/>
                <a:gd name="connsiteX97" fmla="*/ 240848 w 3707083"/>
                <a:gd name="connsiteY97" fmla="*/ 2265197 h 3455252"/>
                <a:gd name="connsiteX98" fmla="*/ 254481 w 3707083"/>
                <a:gd name="connsiteY98" fmla="*/ 2256006 h 3455252"/>
                <a:gd name="connsiteX99" fmla="*/ 244122 w 3707083"/>
                <a:gd name="connsiteY99" fmla="*/ 2228320 h 3455252"/>
                <a:gd name="connsiteX100" fmla="*/ 228748 w 3707083"/>
                <a:gd name="connsiteY100" fmla="*/ 2229870 h 3455252"/>
                <a:gd name="connsiteX101" fmla="*/ 30166 w 3707083"/>
                <a:gd name="connsiteY101" fmla="*/ 2031288 h 3455252"/>
                <a:gd name="connsiteX102" fmla="*/ 151451 w 3707083"/>
                <a:gd name="connsiteY102" fmla="*/ 1848312 h 3455252"/>
                <a:gd name="connsiteX103" fmla="*/ 164968 w 3707083"/>
                <a:gd name="connsiteY103" fmla="*/ 1844116 h 3455252"/>
                <a:gd name="connsiteX104" fmla="*/ 164113 w 3707083"/>
                <a:gd name="connsiteY104" fmla="*/ 1828335 h 3455252"/>
                <a:gd name="connsiteX105" fmla="*/ 158561 w 3707083"/>
                <a:gd name="connsiteY105" fmla="*/ 1827776 h 3455252"/>
                <a:gd name="connsiteX106" fmla="*/ 0 w 3707083"/>
                <a:gd name="connsiteY106" fmla="*/ 1633228 h 3455252"/>
                <a:gd name="connsiteX107" fmla="*/ 158561 w 3707083"/>
                <a:gd name="connsiteY107" fmla="*/ 1438681 h 3455252"/>
                <a:gd name="connsiteX108" fmla="*/ 191874 w 3707083"/>
                <a:gd name="connsiteY108" fmla="*/ 1435322 h 3455252"/>
                <a:gd name="connsiteX109" fmla="*/ 195334 w 3707083"/>
                <a:gd name="connsiteY109" fmla="*/ 1415306 h 3455252"/>
                <a:gd name="connsiteX110" fmla="*/ 144471 w 3707083"/>
                <a:gd name="connsiteY110" fmla="*/ 1381345 h 3455252"/>
                <a:gd name="connsiteX111" fmla="*/ 86308 w 3707083"/>
                <a:gd name="connsiteY111" fmla="*/ 1242287 h 3455252"/>
                <a:gd name="connsiteX112" fmla="*/ 284890 w 3707083"/>
                <a:gd name="connsiteY112" fmla="*/ 1045629 h 3455252"/>
                <a:gd name="connsiteX113" fmla="*/ 324912 w 3707083"/>
                <a:gd name="connsiteY113" fmla="*/ 1049625 h 3455252"/>
                <a:gd name="connsiteX114" fmla="*/ 329240 w 3707083"/>
                <a:gd name="connsiteY114" fmla="*/ 1050955 h 3455252"/>
                <a:gd name="connsiteX115" fmla="*/ 336484 w 3707083"/>
                <a:gd name="connsiteY115" fmla="*/ 1037421 h 3455252"/>
                <a:gd name="connsiteX116" fmla="*/ 333812 w 3707083"/>
                <a:gd name="connsiteY116" fmla="*/ 1035609 h 3455252"/>
                <a:gd name="connsiteX117" fmla="*/ 275648 w 3707083"/>
                <a:gd name="connsiteY117" fmla="*/ 894402 h 3455252"/>
                <a:gd name="connsiteX118" fmla="*/ 474230 w 3707083"/>
                <a:gd name="connsiteY118" fmla="*/ 694705 h 3455252"/>
                <a:gd name="connsiteX119" fmla="*/ 551527 w 3707083"/>
                <a:gd name="connsiteY119" fmla="*/ 710398 h 3455252"/>
                <a:gd name="connsiteX120" fmla="*/ 563252 w 3707083"/>
                <a:gd name="connsiteY120" fmla="*/ 718347 h 3455252"/>
                <a:gd name="connsiteX121" fmla="*/ 581059 w 3707083"/>
                <a:gd name="connsiteY121" fmla="*/ 699423 h 3455252"/>
                <a:gd name="connsiteX122" fmla="*/ 567027 w 3707083"/>
                <a:gd name="connsiteY122" fmla="*/ 678611 h 3455252"/>
                <a:gd name="connsiteX123" fmla="*/ 551421 w 3707083"/>
                <a:gd name="connsiteY123" fmla="*/ 601314 h 3455252"/>
                <a:gd name="connsiteX124" fmla="*/ 750003 w 3707083"/>
                <a:gd name="connsiteY124" fmla="*/ 402732 h 3455252"/>
                <a:gd name="connsiteX125" fmla="*/ 827300 w 3707083"/>
                <a:gd name="connsiteY125" fmla="*/ 418338 h 3455252"/>
                <a:gd name="connsiteX126" fmla="*/ 875461 w 3707083"/>
                <a:gd name="connsiteY126" fmla="*/ 450808 h 3455252"/>
                <a:gd name="connsiteX127" fmla="*/ 893671 w 3707083"/>
                <a:gd name="connsiteY127" fmla="*/ 438121 h 3455252"/>
                <a:gd name="connsiteX128" fmla="*/ 889117 w 3707083"/>
                <a:gd name="connsiteY128" fmla="*/ 423539 h 3455252"/>
                <a:gd name="connsiteX129" fmla="*/ 885057 w 3707083"/>
                <a:gd name="connsiteY129" fmla="*/ 383518 h 3455252"/>
                <a:gd name="connsiteX130" fmla="*/ 1084878 w 3707083"/>
                <a:gd name="connsiteY130" fmla="*/ 184936 h 3455252"/>
                <a:gd name="connsiteX131" fmla="*/ 1226173 w 3707083"/>
                <a:gd name="connsiteY131" fmla="*/ 243099 h 3455252"/>
                <a:gd name="connsiteX132" fmla="*/ 1242647 w 3707083"/>
                <a:gd name="connsiteY132" fmla="*/ 267382 h 3455252"/>
                <a:gd name="connsiteX133" fmla="*/ 1263178 w 3707083"/>
                <a:gd name="connsiteY133" fmla="*/ 260381 h 3455252"/>
                <a:gd name="connsiteX134" fmla="*/ 1262185 w 3707083"/>
                <a:gd name="connsiteY134" fmla="*/ 250536 h 3455252"/>
                <a:gd name="connsiteX135" fmla="*/ 1460767 w 3707083"/>
                <a:gd name="connsiteY135" fmla="*/ 51954 h 3455252"/>
                <a:gd name="connsiteX136" fmla="*/ 1601186 w 3707083"/>
                <a:gd name="connsiteY136" fmla="*/ 110117 h 3455252"/>
                <a:gd name="connsiteX137" fmla="*/ 1643652 w 3707083"/>
                <a:gd name="connsiteY137" fmla="*/ 173103 h 3455252"/>
                <a:gd name="connsiteX138" fmla="*/ 1657117 w 3707083"/>
                <a:gd name="connsiteY138" fmla="*/ 171670 h 3455252"/>
                <a:gd name="connsiteX139" fmla="*/ 1658447 w 3707083"/>
                <a:gd name="connsiteY139" fmla="*/ 158561 h 3455252"/>
                <a:gd name="connsiteX140" fmla="*/ 1854208 w 3707083"/>
                <a:gd name="connsiteY140" fmla="*/ 0 h 3455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</a:cxnLst>
              <a:rect l="l" t="t" r="r" b="b"/>
              <a:pathLst>
                <a:path w="3707083" h="3455252">
                  <a:moveTo>
                    <a:pt x="1854208" y="0"/>
                  </a:moveTo>
                  <a:cubicBezTo>
                    <a:pt x="1950771" y="0"/>
                    <a:pt x="2031337" y="68070"/>
                    <a:pt x="2049969" y="158561"/>
                  </a:cubicBezTo>
                  <a:lnTo>
                    <a:pt x="2051319" y="171863"/>
                  </a:lnTo>
                  <a:lnTo>
                    <a:pt x="2061972" y="173378"/>
                  </a:lnTo>
                  <a:lnTo>
                    <a:pt x="2065183" y="163036"/>
                  </a:lnTo>
                  <a:cubicBezTo>
                    <a:pt x="2095329" y="91762"/>
                    <a:pt x="2165904" y="41751"/>
                    <a:pt x="2248159" y="41751"/>
                  </a:cubicBezTo>
                  <a:cubicBezTo>
                    <a:pt x="2357833" y="41751"/>
                    <a:pt x="2446741" y="130659"/>
                    <a:pt x="2446741" y="240333"/>
                  </a:cubicBezTo>
                  <a:lnTo>
                    <a:pt x="2444737" y="260214"/>
                  </a:lnTo>
                  <a:lnTo>
                    <a:pt x="2462477" y="265920"/>
                  </a:lnTo>
                  <a:lnTo>
                    <a:pt x="2484868" y="232709"/>
                  </a:lnTo>
                  <a:cubicBezTo>
                    <a:pt x="2520805" y="196773"/>
                    <a:pt x="2570450" y="174546"/>
                    <a:pt x="2625287" y="174546"/>
                  </a:cubicBezTo>
                  <a:cubicBezTo>
                    <a:pt x="2734961" y="174546"/>
                    <a:pt x="2823869" y="263454"/>
                    <a:pt x="2823869" y="373128"/>
                  </a:cubicBezTo>
                  <a:cubicBezTo>
                    <a:pt x="2823869" y="386837"/>
                    <a:pt x="2822480" y="400222"/>
                    <a:pt x="2819835" y="413149"/>
                  </a:cubicBezTo>
                  <a:lnTo>
                    <a:pt x="2810916" y="441880"/>
                  </a:lnTo>
                  <a:lnTo>
                    <a:pt x="2823542" y="449903"/>
                  </a:lnTo>
                  <a:lnTo>
                    <a:pt x="2876943" y="413899"/>
                  </a:lnTo>
                  <a:cubicBezTo>
                    <a:pt x="2900701" y="403850"/>
                    <a:pt x="2926822" y="398293"/>
                    <a:pt x="2954240" y="398293"/>
                  </a:cubicBezTo>
                  <a:cubicBezTo>
                    <a:pt x="3063914" y="398293"/>
                    <a:pt x="3152822" y="487201"/>
                    <a:pt x="3152822" y="596875"/>
                  </a:cubicBezTo>
                  <a:cubicBezTo>
                    <a:pt x="3152822" y="624294"/>
                    <a:pt x="3147266" y="650414"/>
                    <a:pt x="3137217" y="674172"/>
                  </a:cubicBezTo>
                  <a:lnTo>
                    <a:pt x="3122021" y="696711"/>
                  </a:lnTo>
                  <a:lnTo>
                    <a:pt x="3136651" y="711810"/>
                  </a:lnTo>
                  <a:lnTo>
                    <a:pt x="3154286" y="699921"/>
                  </a:lnTo>
                  <a:cubicBezTo>
                    <a:pt x="3178044" y="689872"/>
                    <a:pt x="3204165" y="684315"/>
                    <a:pt x="3231583" y="684315"/>
                  </a:cubicBezTo>
                  <a:cubicBezTo>
                    <a:pt x="3341257" y="684315"/>
                    <a:pt x="3430165" y="773223"/>
                    <a:pt x="3430165" y="882897"/>
                  </a:cubicBezTo>
                  <a:cubicBezTo>
                    <a:pt x="3430165" y="937734"/>
                    <a:pt x="3407938" y="987380"/>
                    <a:pt x="3372002" y="1023316"/>
                  </a:cubicBezTo>
                  <a:lnTo>
                    <a:pt x="3364293" y="1028513"/>
                  </a:lnTo>
                  <a:lnTo>
                    <a:pt x="3364447" y="1028796"/>
                  </a:lnTo>
                  <a:lnTo>
                    <a:pt x="3371290" y="1026672"/>
                  </a:lnTo>
                  <a:cubicBezTo>
                    <a:pt x="3384217" y="1024026"/>
                    <a:pt x="3397602" y="1022637"/>
                    <a:pt x="3411311" y="1022637"/>
                  </a:cubicBezTo>
                  <a:cubicBezTo>
                    <a:pt x="3520985" y="1022637"/>
                    <a:pt x="3609893" y="1111545"/>
                    <a:pt x="3609893" y="1221219"/>
                  </a:cubicBezTo>
                  <a:cubicBezTo>
                    <a:pt x="3609893" y="1276056"/>
                    <a:pt x="3587666" y="1325702"/>
                    <a:pt x="3551730" y="1361638"/>
                  </a:cubicBezTo>
                  <a:lnTo>
                    <a:pt x="3505513" y="1392798"/>
                  </a:lnTo>
                  <a:lnTo>
                    <a:pt x="3506609" y="1396474"/>
                  </a:lnTo>
                  <a:lnTo>
                    <a:pt x="3508625" y="1407895"/>
                  </a:lnTo>
                  <a:lnTo>
                    <a:pt x="3548522" y="1411917"/>
                  </a:lnTo>
                  <a:cubicBezTo>
                    <a:pt x="3639013" y="1430434"/>
                    <a:pt x="3707083" y="1510499"/>
                    <a:pt x="3707083" y="1606464"/>
                  </a:cubicBezTo>
                  <a:cubicBezTo>
                    <a:pt x="3707083" y="1702429"/>
                    <a:pt x="3639013" y="1782495"/>
                    <a:pt x="3548522" y="1801012"/>
                  </a:cubicBezTo>
                  <a:lnTo>
                    <a:pt x="3542087" y="1801660"/>
                  </a:lnTo>
                  <a:lnTo>
                    <a:pt x="3541381" y="1812086"/>
                  </a:lnTo>
                  <a:lnTo>
                    <a:pt x="3560898" y="1818145"/>
                  </a:lnTo>
                  <a:cubicBezTo>
                    <a:pt x="3632172" y="1848291"/>
                    <a:pt x="3682183" y="1918866"/>
                    <a:pt x="3682183" y="2001121"/>
                  </a:cubicBezTo>
                  <a:cubicBezTo>
                    <a:pt x="3682183" y="2110795"/>
                    <a:pt x="3593275" y="2199703"/>
                    <a:pt x="3483601" y="2199703"/>
                  </a:cubicBezTo>
                  <a:lnTo>
                    <a:pt x="3470109" y="2198343"/>
                  </a:lnTo>
                  <a:lnTo>
                    <a:pt x="3463188" y="2218223"/>
                  </a:lnTo>
                  <a:lnTo>
                    <a:pt x="3494334" y="2239223"/>
                  </a:lnTo>
                  <a:cubicBezTo>
                    <a:pt x="3530270" y="2275159"/>
                    <a:pt x="3552497" y="2324804"/>
                    <a:pt x="3552497" y="2379641"/>
                  </a:cubicBezTo>
                  <a:cubicBezTo>
                    <a:pt x="3552497" y="2489315"/>
                    <a:pt x="3463589" y="2578223"/>
                    <a:pt x="3353915" y="2578223"/>
                  </a:cubicBezTo>
                  <a:cubicBezTo>
                    <a:pt x="3340206" y="2578223"/>
                    <a:pt x="3326821" y="2576834"/>
                    <a:pt x="3313894" y="2574189"/>
                  </a:cubicBezTo>
                  <a:lnTo>
                    <a:pt x="3291702" y="2567300"/>
                  </a:lnTo>
                  <a:lnTo>
                    <a:pt x="3279074" y="2586672"/>
                  </a:lnTo>
                  <a:lnTo>
                    <a:pt x="3309356" y="2631585"/>
                  </a:lnTo>
                  <a:cubicBezTo>
                    <a:pt x="3319405" y="2655343"/>
                    <a:pt x="3324961" y="2681464"/>
                    <a:pt x="3324961" y="2708882"/>
                  </a:cubicBezTo>
                  <a:cubicBezTo>
                    <a:pt x="3324961" y="2818556"/>
                    <a:pt x="3236053" y="2907464"/>
                    <a:pt x="3126379" y="2907464"/>
                  </a:cubicBezTo>
                  <a:cubicBezTo>
                    <a:pt x="3098961" y="2907464"/>
                    <a:pt x="3072840" y="2901907"/>
                    <a:pt x="3049082" y="2891859"/>
                  </a:cubicBezTo>
                  <a:lnTo>
                    <a:pt x="3024304" y="2875153"/>
                  </a:lnTo>
                  <a:lnTo>
                    <a:pt x="3007605" y="2888853"/>
                  </a:lnTo>
                  <a:lnTo>
                    <a:pt x="3019809" y="2906954"/>
                  </a:lnTo>
                  <a:cubicBezTo>
                    <a:pt x="3029858" y="2930712"/>
                    <a:pt x="3035414" y="2956833"/>
                    <a:pt x="3035414" y="2984251"/>
                  </a:cubicBezTo>
                  <a:cubicBezTo>
                    <a:pt x="3035414" y="3093925"/>
                    <a:pt x="2946506" y="3182833"/>
                    <a:pt x="2836832" y="3182833"/>
                  </a:cubicBezTo>
                  <a:cubicBezTo>
                    <a:pt x="2781995" y="3182833"/>
                    <a:pt x="2732350" y="3160606"/>
                    <a:pt x="2696413" y="3124670"/>
                  </a:cubicBezTo>
                  <a:lnTo>
                    <a:pt x="2687027" y="3110749"/>
                  </a:lnTo>
                  <a:lnTo>
                    <a:pt x="2669269" y="3119582"/>
                  </a:lnTo>
                  <a:lnTo>
                    <a:pt x="2672903" y="3155627"/>
                  </a:lnTo>
                  <a:cubicBezTo>
                    <a:pt x="2672903" y="3265301"/>
                    <a:pt x="2583995" y="3354209"/>
                    <a:pt x="2474321" y="3354209"/>
                  </a:cubicBezTo>
                  <a:cubicBezTo>
                    <a:pt x="2419484" y="3354209"/>
                    <a:pt x="2369839" y="3331982"/>
                    <a:pt x="2333902" y="3296046"/>
                  </a:cubicBezTo>
                  <a:lnTo>
                    <a:pt x="2307776" y="3257296"/>
                  </a:lnTo>
                  <a:lnTo>
                    <a:pt x="2283814" y="3262814"/>
                  </a:lnTo>
                  <a:lnTo>
                    <a:pt x="2280221" y="3296691"/>
                  </a:lnTo>
                  <a:cubicBezTo>
                    <a:pt x="2260735" y="3387182"/>
                    <a:pt x="2176480" y="3455252"/>
                    <a:pt x="2075494" y="3455252"/>
                  </a:cubicBezTo>
                  <a:cubicBezTo>
                    <a:pt x="1988935" y="3455252"/>
                    <a:pt x="1914668" y="3405241"/>
                    <a:pt x="1882944" y="3333967"/>
                  </a:cubicBezTo>
                  <a:lnTo>
                    <a:pt x="1876698" y="3314847"/>
                  </a:lnTo>
                  <a:lnTo>
                    <a:pt x="1856558" y="3315795"/>
                  </a:lnTo>
                  <a:lnTo>
                    <a:pt x="1850917" y="3333967"/>
                  </a:lnTo>
                  <a:cubicBezTo>
                    <a:pt x="1820770" y="3405241"/>
                    <a:pt x="1750196" y="3455252"/>
                    <a:pt x="1667940" y="3455252"/>
                  </a:cubicBezTo>
                  <a:cubicBezTo>
                    <a:pt x="1571975" y="3455252"/>
                    <a:pt x="1491910" y="3387182"/>
                    <a:pt x="1473393" y="3296691"/>
                  </a:cubicBezTo>
                  <a:lnTo>
                    <a:pt x="1471201" y="3274950"/>
                  </a:lnTo>
                  <a:lnTo>
                    <a:pt x="1440792" y="3267128"/>
                  </a:lnTo>
                  <a:lnTo>
                    <a:pt x="1414727" y="3305788"/>
                  </a:lnTo>
                  <a:cubicBezTo>
                    <a:pt x="1378791" y="3341724"/>
                    <a:pt x="1329145" y="3363951"/>
                    <a:pt x="1274308" y="3363951"/>
                  </a:cubicBezTo>
                  <a:cubicBezTo>
                    <a:pt x="1164634" y="3363951"/>
                    <a:pt x="1075726" y="3275043"/>
                    <a:pt x="1075726" y="3165369"/>
                  </a:cubicBezTo>
                  <a:lnTo>
                    <a:pt x="1078268" y="3140157"/>
                  </a:lnTo>
                  <a:lnTo>
                    <a:pt x="1054549" y="3128940"/>
                  </a:lnTo>
                  <a:lnTo>
                    <a:pt x="1051253" y="3133829"/>
                  </a:lnTo>
                  <a:cubicBezTo>
                    <a:pt x="1015317" y="3169765"/>
                    <a:pt x="965671" y="3191992"/>
                    <a:pt x="910834" y="3191992"/>
                  </a:cubicBezTo>
                  <a:cubicBezTo>
                    <a:pt x="801160" y="3191992"/>
                    <a:pt x="712252" y="3103084"/>
                    <a:pt x="712252" y="2993410"/>
                  </a:cubicBezTo>
                  <a:cubicBezTo>
                    <a:pt x="712252" y="2965992"/>
                    <a:pt x="717809" y="2939871"/>
                    <a:pt x="727858" y="2916113"/>
                  </a:cubicBezTo>
                  <a:lnTo>
                    <a:pt x="728578" y="2915046"/>
                  </a:lnTo>
                  <a:lnTo>
                    <a:pt x="712062" y="2901256"/>
                  </a:lnTo>
                  <a:lnTo>
                    <a:pt x="684588" y="2919779"/>
                  </a:lnTo>
                  <a:cubicBezTo>
                    <a:pt x="660830" y="2929828"/>
                    <a:pt x="634710" y="2935384"/>
                    <a:pt x="607291" y="2935384"/>
                  </a:cubicBezTo>
                  <a:cubicBezTo>
                    <a:pt x="497617" y="2935384"/>
                    <a:pt x="408709" y="2846476"/>
                    <a:pt x="408709" y="2736802"/>
                  </a:cubicBezTo>
                  <a:cubicBezTo>
                    <a:pt x="408709" y="2709384"/>
                    <a:pt x="414266" y="2683263"/>
                    <a:pt x="424315" y="2659505"/>
                  </a:cubicBezTo>
                  <a:lnTo>
                    <a:pt x="452253" y="2618068"/>
                  </a:lnTo>
                  <a:lnTo>
                    <a:pt x="435701" y="2595690"/>
                  </a:lnTo>
                  <a:lnTo>
                    <a:pt x="421287" y="2600164"/>
                  </a:lnTo>
                  <a:cubicBezTo>
                    <a:pt x="408360" y="2602809"/>
                    <a:pt x="394975" y="2604198"/>
                    <a:pt x="381266" y="2604198"/>
                  </a:cubicBezTo>
                  <a:cubicBezTo>
                    <a:pt x="271592" y="2604198"/>
                    <a:pt x="182684" y="2515290"/>
                    <a:pt x="182684" y="2405616"/>
                  </a:cubicBezTo>
                  <a:cubicBezTo>
                    <a:pt x="182684" y="2350779"/>
                    <a:pt x="204911" y="2301134"/>
                    <a:pt x="240848" y="2265197"/>
                  </a:cubicBezTo>
                  <a:lnTo>
                    <a:pt x="254481" y="2256006"/>
                  </a:lnTo>
                  <a:lnTo>
                    <a:pt x="244122" y="2228320"/>
                  </a:lnTo>
                  <a:lnTo>
                    <a:pt x="228748" y="2229870"/>
                  </a:lnTo>
                  <a:cubicBezTo>
                    <a:pt x="119074" y="2229870"/>
                    <a:pt x="30166" y="2140962"/>
                    <a:pt x="30166" y="2031288"/>
                  </a:cubicBezTo>
                  <a:cubicBezTo>
                    <a:pt x="30166" y="1949033"/>
                    <a:pt x="80177" y="1878458"/>
                    <a:pt x="151451" y="1848312"/>
                  </a:cubicBezTo>
                  <a:lnTo>
                    <a:pt x="164968" y="1844116"/>
                  </a:lnTo>
                  <a:lnTo>
                    <a:pt x="164113" y="1828335"/>
                  </a:lnTo>
                  <a:lnTo>
                    <a:pt x="158561" y="1827776"/>
                  </a:lnTo>
                  <a:cubicBezTo>
                    <a:pt x="68070" y="1809259"/>
                    <a:pt x="0" y="1729193"/>
                    <a:pt x="0" y="1633228"/>
                  </a:cubicBezTo>
                  <a:cubicBezTo>
                    <a:pt x="0" y="1537263"/>
                    <a:pt x="68070" y="1457198"/>
                    <a:pt x="158561" y="1438681"/>
                  </a:cubicBezTo>
                  <a:lnTo>
                    <a:pt x="191874" y="1435322"/>
                  </a:lnTo>
                  <a:lnTo>
                    <a:pt x="195334" y="1415306"/>
                  </a:lnTo>
                  <a:lnTo>
                    <a:pt x="144471" y="1381345"/>
                  </a:lnTo>
                  <a:cubicBezTo>
                    <a:pt x="108535" y="1345757"/>
                    <a:pt x="86308" y="1296593"/>
                    <a:pt x="86308" y="1242287"/>
                  </a:cubicBezTo>
                  <a:cubicBezTo>
                    <a:pt x="86308" y="1133676"/>
                    <a:pt x="175216" y="1045629"/>
                    <a:pt x="284890" y="1045629"/>
                  </a:cubicBezTo>
                  <a:cubicBezTo>
                    <a:pt x="298600" y="1045629"/>
                    <a:pt x="311984" y="1047005"/>
                    <a:pt x="324912" y="1049625"/>
                  </a:cubicBezTo>
                  <a:lnTo>
                    <a:pt x="329240" y="1050955"/>
                  </a:lnTo>
                  <a:lnTo>
                    <a:pt x="336484" y="1037421"/>
                  </a:lnTo>
                  <a:lnTo>
                    <a:pt x="333812" y="1035609"/>
                  </a:lnTo>
                  <a:cubicBezTo>
                    <a:pt x="297875" y="999471"/>
                    <a:pt x="275648" y="949547"/>
                    <a:pt x="275648" y="894402"/>
                  </a:cubicBezTo>
                  <a:cubicBezTo>
                    <a:pt x="275648" y="784112"/>
                    <a:pt x="364556" y="694705"/>
                    <a:pt x="474230" y="694705"/>
                  </a:cubicBezTo>
                  <a:cubicBezTo>
                    <a:pt x="501649" y="694705"/>
                    <a:pt x="527769" y="700293"/>
                    <a:pt x="551527" y="710398"/>
                  </a:cubicBezTo>
                  <a:lnTo>
                    <a:pt x="563252" y="718347"/>
                  </a:lnTo>
                  <a:lnTo>
                    <a:pt x="581059" y="699423"/>
                  </a:lnTo>
                  <a:lnTo>
                    <a:pt x="567027" y="678611"/>
                  </a:lnTo>
                  <a:cubicBezTo>
                    <a:pt x="556978" y="654853"/>
                    <a:pt x="551421" y="628733"/>
                    <a:pt x="551421" y="601314"/>
                  </a:cubicBezTo>
                  <a:cubicBezTo>
                    <a:pt x="551421" y="491640"/>
                    <a:pt x="640329" y="402732"/>
                    <a:pt x="750003" y="402732"/>
                  </a:cubicBezTo>
                  <a:cubicBezTo>
                    <a:pt x="777422" y="402732"/>
                    <a:pt x="803542" y="408289"/>
                    <a:pt x="827300" y="418338"/>
                  </a:cubicBezTo>
                  <a:lnTo>
                    <a:pt x="875461" y="450808"/>
                  </a:lnTo>
                  <a:lnTo>
                    <a:pt x="893671" y="438121"/>
                  </a:lnTo>
                  <a:lnTo>
                    <a:pt x="889117" y="423539"/>
                  </a:lnTo>
                  <a:cubicBezTo>
                    <a:pt x="886455" y="410612"/>
                    <a:pt x="885057" y="397227"/>
                    <a:pt x="885057" y="383518"/>
                  </a:cubicBezTo>
                  <a:cubicBezTo>
                    <a:pt x="885057" y="273844"/>
                    <a:pt x="974520" y="184936"/>
                    <a:pt x="1084878" y="184936"/>
                  </a:cubicBezTo>
                  <a:cubicBezTo>
                    <a:pt x="1140057" y="184936"/>
                    <a:pt x="1190012" y="207163"/>
                    <a:pt x="1226173" y="243099"/>
                  </a:cubicBezTo>
                  <a:lnTo>
                    <a:pt x="1242647" y="267382"/>
                  </a:lnTo>
                  <a:lnTo>
                    <a:pt x="1263178" y="260381"/>
                  </a:lnTo>
                  <a:lnTo>
                    <a:pt x="1262185" y="250536"/>
                  </a:lnTo>
                  <a:cubicBezTo>
                    <a:pt x="1262185" y="140862"/>
                    <a:pt x="1351093" y="51954"/>
                    <a:pt x="1460767" y="51954"/>
                  </a:cubicBezTo>
                  <a:cubicBezTo>
                    <a:pt x="1515604" y="51954"/>
                    <a:pt x="1565250" y="74181"/>
                    <a:pt x="1601186" y="110117"/>
                  </a:cubicBezTo>
                  <a:lnTo>
                    <a:pt x="1643652" y="173103"/>
                  </a:lnTo>
                  <a:lnTo>
                    <a:pt x="1657117" y="171670"/>
                  </a:lnTo>
                  <a:lnTo>
                    <a:pt x="1658447" y="158561"/>
                  </a:lnTo>
                  <a:cubicBezTo>
                    <a:pt x="1677079" y="68070"/>
                    <a:pt x="1757645" y="0"/>
                    <a:pt x="1854208" y="0"/>
                  </a:cubicBezTo>
                  <a:close/>
                </a:path>
              </a:pathLst>
            </a:custGeom>
            <a:solidFill>
              <a:srgbClr val="00C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79CC25BC-9BA3-48EC-A387-7AFB9E66146A}"/>
                </a:ext>
              </a:extLst>
            </p:cNvPr>
            <p:cNvSpPr txBox="1"/>
            <p:nvPr/>
          </p:nvSpPr>
          <p:spPr>
            <a:xfrm>
              <a:off x="6455183" y="2977995"/>
              <a:ext cx="1598676" cy="8008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…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3FB7698-794E-4CFA-9366-2BD48CC52B09}"/>
              </a:ext>
            </a:extLst>
          </p:cNvPr>
          <p:cNvGrpSpPr/>
          <p:nvPr/>
        </p:nvGrpSpPr>
        <p:grpSpPr>
          <a:xfrm>
            <a:off x="6916902" y="4252453"/>
            <a:ext cx="1865488" cy="1807180"/>
            <a:chOff x="6284910" y="2558220"/>
            <a:chExt cx="1868491" cy="1741560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A28E4598-91DF-40A1-903F-B5EBCB125413}"/>
                </a:ext>
              </a:extLst>
            </p:cNvPr>
            <p:cNvSpPr/>
            <p:nvPr/>
          </p:nvSpPr>
          <p:spPr>
            <a:xfrm>
              <a:off x="6284910" y="2558220"/>
              <a:ext cx="1868491" cy="1741560"/>
            </a:xfrm>
            <a:custGeom>
              <a:avLst/>
              <a:gdLst>
                <a:gd name="connsiteX0" fmla="*/ 1854208 w 3707083"/>
                <a:gd name="connsiteY0" fmla="*/ 0 h 3455252"/>
                <a:gd name="connsiteX1" fmla="*/ 2049969 w 3707083"/>
                <a:gd name="connsiteY1" fmla="*/ 158561 h 3455252"/>
                <a:gd name="connsiteX2" fmla="*/ 2051319 w 3707083"/>
                <a:gd name="connsiteY2" fmla="*/ 171863 h 3455252"/>
                <a:gd name="connsiteX3" fmla="*/ 2061972 w 3707083"/>
                <a:gd name="connsiteY3" fmla="*/ 173378 h 3455252"/>
                <a:gd name="connsiteX4" fmla="*/ 2065183 w 3707083"/>
                <a:gd name="connsiteY4" fmla="*/ 163036 h 3455252"/>
                <a:gd name="connsiteX5" fmla="*/ 2248159 w 3707083"/>
                <a:gd name="connsiteY5" fmla="*/ 41751 h 3455252"/>
                <a:gd name="connsiteX6" fmla="*/ 2446741 w 3707083"/>
                <a:gd name="connsiteY6" fmla="*/ 240333 h 3455252"/>
                <a:gd name="connsiteX7" fmla="*/ 2444737 w 3707083"/>
                <a:gd name="connsiteY7" fmla="*/ 260214 h 3455252"/>
                <a:gd name="connsiteX8" fmla="*/ 2462477 w 3707083"/>
                <a:gd name="connsiteY8" fmla="*/ 265920 h 3455252"/>
                <a:gd name="connsiteX9" fmla="*/ 2484868 w 3707083"/>
                <a:gd name="connsiteY9" fmla="*/ 232709 h 3455252"/>
                <a:gd name="connsiteX10" fmla="*/ 2625287 w 3707083"/>
                <a:gd name="connsiteY10" fmla="*/ 174546 h 3455252"/>
                <a:gd name="connsiteX11" fmla="*/ 2823869 w 3707083"/>
                <a:gd name="connsiteY11" fmla="*/ 373128 h 3455252"/>
                <a:gd name="connsiteX12" fmla="*/ 2819835 w 3707083"/>
                <a:gd name="connsiteY12" fmla="*/ 413149 h 3455252"/>
                <a:gd name="connsiteX13" fmla="*/ 2810916 w 3707083"/>
                <a:gd name="connsiteY13" fmla="*/ 441880 h 3455252"/>
                <a:gd name="connsiteX14" fmla="*/ 2823542 w 3707083"/>
                <a:gd name="connsiteY14" fmla="*/ 449903 h 3455252"/>
                <a:gd name="connsiteX15" fmla="*/ 2876943 w 3707083"/>
                <a:gd name="connsiteY15" fmla="*/ 413899 h 3455252"/>
                <a:gd name="connsiteX16" fmla="*/ 2954240 w 3707083"/>
                <a:gd name="connsiteY16" fmla="*/ 398293 h 3455252"/>
                <a:gd name="connsiteX17" fmla="*/ 3152822 w 3707083"/>
                <a:gd name="connsiteY17" fmla="*/ 596875 h 3455252"/>
                <a:gd name="connsiteX18" fmla="*/ 3137217 w 3707083"/>
                <a:gd name="connsiteY18" fmla="*/ 674172 h 3455252"/>
                <a:gd name="connsiteX19" fmla="*/ 3122021 w 3707083"/>
                <a:gd name="connsiteY19" fmla="*/ 696711 h 3455252"/>
                <a:gd name="connsiteX20" fmla="*/ 3136651 w 3707083"/>
                <a:gd name="connsiteY20" fmla="*/ 711810 h 3455252"/>
                <a:gd name="connsiteX21" fmla="*/ 3154286 w 3707083"/>
                <a:gd name="connsiteY21" fmla="*/ 699921 h 3455252"/>
                <a:gd name="connsiteX22" fmla="*/ 3231583 w 3707083"/>
                <a:gd name="connsiteY22" fmla="*/ 684315 h 3455252"/>
                <a:gd name="connsiteX23" fmla="*/ 3430165 w 3707083"/>
                <a:gd name="connsiteY23" fmla="*/ 882897 h 3455252"/>
                <a:gd name="connsiteX24" fmla="*/ 3372002 w 3707083"/>
                <a:gd name="connsiteY24" fmla="*/ 1023316 h 3455252"/>
                <a:gd name="connsiteX25" fmla="*/ 3364293 w 3707083"/>
                <a:gd name="connsiteY25" fmla="*/ 1028513 h 3455252"/>
                <a:gd name="connsiteX26" fmla="*/ 3364447 w 3707083"/>
                <a:gd name="connsiteY26" fmla="*/ 1028796 h 3455252"/>
                <a:gd name="connsiteX27" fmla="*/ 3371290 w 3707083"/>
                <a:gd name="connsiteY27" fmla="*/ 1026672 h 3455252"/>
                <a:gd name="connsiteX28" fmla="*/ 3411311 w 3707083"/>
                <a:gd name="connsiteY28" fmla="*/ 1022637 h 3455252"/>
                <a:gd name="connsiteX29" fmla="*/ 3609893 w 3707083"/>
                <a:gd name="connsiteY29" fmla="*/ 1221219 h 3455252"/>
                <a:gd name="connsiteX30" fmla="*/ 3551730 w 3707083"/>
                <a:gd name="connsiteY30" fmla="*/ 1361638 h 3455252"/>
                <a:gd name="connsiteX31" fmla="*/ 3505513 w 3707083"/>
                <a:gd name="connsiteY31" fmla="*/ 1392798 h 3455252"/>
                <a:gd name="connsiteX32" fmla="*/ 3506609 w 3707083"/>
                <a:gd name="connsiteY32" fmla="*/ 1396474 h 3455252"/>
                <a:gd name="connsiteX33" fmla="*/ 3508625 w 3707083"/>
                <a:gd name="connsiteY33" fmla="*/ 1407895 h 3455252"/>
                <a:gd name="connsiteX34" fmla="*/ 3548522 w 3707083"/>
                <a:gd name="connsiteY34" fmla="*/ 1411917 h 3455252"/>
                <a:gd name="connsiteX35" fmla="*/ 3707083 w 3707083"/>
                <a:gd name="connsiteY35" fmla="*/ 1606464 h 3455252"/>
                <a:gd name="connsiteX36" fmla="*/ 3548522 w 3707083"/>
                <a:gd name="connsiteY36" fmla="*/ 1801012 h 3455252"/>
                <a:gd name="connsiteX37" fmla="*/ 3542087 w 3707083"/>
                <a:gd name="connsiteY37" fmla="*/ 1801660 h 3455252"/>
                <a:gd name="connsiteX38" fmla="*/ 3541381 w 3707083"/>
                <a:gd name="connsiteY38" fmla="*/ 1812086 h 3455252"/>
                <a:gd name="connsiteX39" fmla="*/ 3560898 w 3707083"/>
                <a:gd name="connsiteY39" fmla="*/ 1818145 h 3455252"/>
                <a:gd name="connsiteX40" fmla="*/ 3682183 w 3707083"/>
                <a:gd name="connsiteY40" fmla="*/ 2001121 h 3455252"/>
                <a:gd name="connsiteX41" fmla="*/ 3483601 w 3707083"/>
                <a:gd name="connsiteY41" fmla="*/ 2199703 h 3455252"/>
                <a:gd name="connsiteX42" fmla="*/ 3470109 w 3707083"/>
                <a:gd name="connsiteY42" fmla="*/ 2198343 h 3455252"/>
                <a:gd name="connsiteX43" fmla="*/ 3463188 w 3707083"/>
                <a:gd name="connsiteY43" fmla="*/ 2218223 h 3455252"/>
                <a:gd name="connsiteX44" fmla="*/ 3494334 w 3707083"/>
                <a:gd name="connsiteY44" fmla="*/ 2239223 h 3455252"/>
                <a:gd name="connsiteX45" fmla="*/ 3552497 w 3707083"/>
                <a:gd name="connsiteY45" fmla="*/ 2379641 h 3455252"/>
                <a:gd name="connsiteX46" fmla="*/ 3353915 w 3707083"/>
                <a:gd name="connsiteY46" fmla="*/ 2578223 h 3455252"/>
                <a:gd name="connsiteX47" fmla="*/ 3313894 w 3707083"/>
                <a:gd name="connsiteY47" fmla="*/ 2574189 h 3455252"/>
                <a:gd name="connsiteX48" fmla="*/ 3291702 w 3707083"/>
                <a:gd name="connsiteY48" fmla="*/ 2567300 h 3455252"/>
                <a:gd name="connsiteX49" fmla="*/ 3279074 w 3707083"/>
                <a:gd name="connsiteY49" fmla="*/ 2586672 h 3455252"/>
                <a:gd name="connsiteX50" fmla="*/ 3309356 w 3707083"/>
                <a:gd name="connsiteY50" fmla="*/ 2631585 h 3455252"/>
                <a:gd name="connsiteX51" fmla="*/ 3324961 w 3707083"/>
                <a:gd name="connsiteY51" fmla="*/ 2708882 h 3455252"/>
                <a:gd name="connsiteX52" fmla="*/ 3126379 w 3707083"/>
                <a:gd name="connsiteY52" fmla="*/ 2907464 h 3455252"/>
                <a:gd name="connsiteX53" fmla="*/ 3049082 w 3707083"/>
                <a:gd name="connsiteY53" fmla="*/ 2891859 h 3455252"/>
                <a:gd name="connsiteX54" fmla="*/ 3024304 w 3707083"/>
                <a:gd name="connsiteY54" fmla="*/ 2875153 h 3455252"/>
                <a:gd name="connsiteX55" fmla="*/ 3007605 w 3707083"/>
                <a:gd name="connsiteY55" fmla="*/ 2888853 h 3455252"/>
                <a:gd name="connsiteX56" fmla="*/ 3019809 w 3707083"/>
                <a:gd name="connsiteY56" fmla="*/ 2906954 h 3455252"/>
                <a:gd name="connsiteX57" fmla="*/ 3035414 w 3707083"/>
                <a:gd name="connsiteY57" fmla="*/ 2984251 h 3455252"/>
                <a:gd name="connsiteX58" fmla="*/ 2836832 w 3707083"/>
                <a:gd name="connsiteY58" fmla="*/ 3182833 h 3455252"/>
                <a:gd name="connsiteX59" fmla="*/ 2696413 w 3707083"/>
                <a:gd name="connsiteY59" fmla="*/ 3124670 h 3455252"/>
                <a:gd name="connsiteX60" fmla="*/ 2687027 w 3707083"/>
                <a:gd name="connsiteY60" fmla="*/ 3110749 h 3455252"/>
                <a:gd name="connsiteX61" fmla="*/ 2669269 w 3707083"/>
                <a:gd name="connsiteY61" fmla="*/ 3119582 h 3455252"/>
                <a:gd name="connsiteX62" fmla="*/ 2672903 w 3707083"/>
                <a:gd name="connsiteY62" fmla="*/ 3155627 h 3455252"/>
                <a:gd name="connsiteX63" fmla="*/ 2474321 w 3707083"/>
                <a:gd name="connsiteY63" fmla="*/ 3354209 h 3455252"/>
                <a:gd name="connsiteX64" fmla="*/ 2333902 w 3707083"/>
                <a:gd name="connsiteY64" fmla="*/ 3296046 h 3455252"/>
                <a:gd name="connsiteX65" fmla="*/ 2307776 w 3707083"/>
                <a:gd name="connsiteY65" fmla="*/ 3257296 h 3455252"/>
                <a:gd name="connsiteX66" fmla="*/ 2283814 w 3707083"/>
                <a:gd name="connsiteY66" fmla="*/ 3262814 h 3455252"/>
                <a:gd name="connsiteX67" fmla="*/ 2280221 w 3707083"/>
                <a:gd name="connsiteY67" fmla="*/ 3296691 h 3455252"/>
                <a:gd name="connsiteX68" fmla="*/ 2075494 w 3707083"/>
                <a:gd name="connsiteY68" fmla="*/ 3455252 h 3455252"/>
                <a:gd name="connsiteX69" fmla="*/ 1882944 w 3707083"/>
                <a:gd name="connsiteY69" fmla="*/ 3333967 h 3455252"/>
                <a:gd name="connsiteX70" fmla="*/ 1876698 w 3707083"/>
                <a:gd name="connsiteY70" fmla="*/ 3314847 h 3455252"/>
                <a:gd name="connsiteX71" fmla="*/ 1856558 w 3707083"/>
                <a:gd name="connsiteY71" fmla="*/ 3315795 h 3455252"/>
                <a:gd name="connsiteX72" fmla="*/ 1850917 w 3707083"/>
                <a:gd name="connsiteY72" fmla="*/ 3333967 h 3455252"/>
                <a:gd name="connsiteX73" fmla="*/ 1667940 w 3707083"/>
                <a:gd name="connsiteY73" fmla="*/ 3455252 h 3455252"/>
                <a:gd name="connsiteX74" fmla="*/ 1473393 w 3707083"/>
                <a:gd name="connsiteY74" fmla="*/ 3296691 h 3455252"/>
                <a:gd name="connsiteX75" fmla="*/ 1471201 w 3707083"/>
                <a:gd name="connsiteY75" fmla="*/ 3274950 h 3455252"/>
                <a:gd name="connsiteX76" fmla="*/ 1440792 w 3707083"/>
                <a:gd name="connsiteY76" fmla="*/ 3267128 h 3455252"/>
                <a:gd name="connsiteX77" fmla="*/ 1414727 w 3707083"/>
                <a:gd name="connsiteY77" fmla="*/ 3305788 h 3455252"/>
                <a:gd name="connsiteX78" fmla="*/ 1274308 w 3707083"/>
                <a:gd name="connsiteY78" fmla="*/ 3363951 h 3455252"/>
                <a:gd name="connsiteX79" fmla="*/ 1075726 w 3707083"/>
                <a:gd name="connsiteY79" fmla="*/ 3165369 h 3455252"/>
                <a:gd name="connsiteX80" fmla="*/ 1078268 w 3707083"/>
                <a:gd name="connsiteY80" fmla="*/ 3140157 h 3455252"/>
                <a:gd name="connsiteX81" fmla="*/ 1054549 w 3707083"/>
                <a:gd name="connsiteY81" fmla="*/ 3128940 h 3455252"/>
                <a:gd name="connsiteX82" fmla="*/ 1051253 w 3707083"/>
                <a:gd name="connsiteY82" fmla="*/ 3133829 h 3455252"/>
                <a:gd name="connsiteX83" fmla="*/ 910834 w 3707083"/>
                <a:gd name="connsiteY83" fmla="*/ 3191992 h 3455252"/>
                <a:gd name="connsiteX84" fmla="*/ 712252 w 3707083"/>
                <a:gd name="connsiteY84" fmla="*/ 2993410 h 3455252"/>
                <a:gd name="connsiteX85" fmla="*/ 727858 w 3707083"/>
                <a:gd name="connsiteY85" fmla="*/ 2916113 h 3455252"/>
                <a:gd name="connsiteX86" fmla="*/ 728578 w 3707083"/>
                <a:gd name="connsiteY86" fmla="*/ 2915046 h 3455252"/>
                <a:gd name="connsiteX87" fmla="*/ 712062 w 3707083"/>
                <a:gd name="connsiteY87" fmla="*/ 2901256 h 3455252"/>
                <a:gd name="connsiteX88" fmla="*/ 684588 w 3707083"/>
                <a:gd name="connsiteY88" fmla="*/ 2919779 h 3455252"/>
                <a:gd name="connsiteX89" fmla="*/ 607291 w 3707083"/>
                <a:gd name="connsiteY89" fmla="*/ 2935384 h 3455252"/>
                <a:gd name="connsiteX90" fmla="*/ 408709 w 3707083"/>
                <a:gd name="connsiteY90" fmla="*/ 2736802 h 3455252"/>
                <a:gd name="connsiteX91" fmla="*/ 424315 w 3707083"/>
                <a:gd name="connsiteY91" fmla="*/ 2659505 h 3455252"/>
                <a:gd name="connsiteX92" fmla="*/ 452253 w 3707083"/>
                <a:gd name="connsiteY92" fmla="*/ 2618068 h 3455252"/>
                <a:gd name="connsiteX93" fmla="*/ 435701 w 3707083"/>
                <a:gd name="connsiteY93" fmla="*/ 2595690 h 3455252"/>
                <a:gd name="connsiteX94" fmla="*/ 421287 w 3707083"/>
                <a:gd name="connsiteY94" fmla="*/ 2600164 h 3455252"/>
                <a:gd name="connsiteX95" fmla="*/ 381266 w 3707083"/>
                <a:gd name="connsiteY95" fmla="*/ 2604198 h 3455252"/>
                <a:gd name="connsiteX96" fmla="*/ 182684 w 3707083"/>
                <a:gd name="connsiteY96" fmla="*/ 2405616 h 3455252"/>
                <a:gd name="connsiteX97" fmla="*/ 240848 w 3707083"/>
                <a:gd name="connsiteY97" fmla="*/ 2265197 h 3455252"/>
                <a:gd name="connsiteX98" fmla="*/ 254481 w 3707083"/>
                <a:gd name="connsiteY98" fmla="*/ 2256006 h 3455252"/>
                <a:gd name="connsiteX99" fmla="*/ 244122 w 3707083"/>
                <a:gd name="connsiteY99" fmla="*/ 2228320 h 3455252"/>
                <a:gd name="connsiteX100" fmla="*/ 228748 w 3707083"/>
                <a:gd name="connsiteY100" fmla="*/ 2229870 h 3455252"/>
                <a:gd name="connsiteX101" fmla="*/ 30166 w 3707083"/>
                <a:gd name="connsiteY101" fmla="*/ 2031288 h 3455252"/>
                <a:gd name="connsiteX102" fmla="*/ 151451 w 3707083"/>
                <a:gd name="connsiteY102" fmla="*/ 1848312 h 3455252"/>
                <a:gd name="connsiteX103" fmla="*/ 164968 w 3707083"/>
                <a:gd name="connsiteY103" fmla="*/ 1844116 h 3455252"/>
                <a:gd name="connsiteX104" fmla="*/ 164113 w 3707083"/>
                <a:gd name="connsiteY104" fmla="*/ 1828335 h 3455252"/>
                <a:gd name="connsiteX105" fmla="*/ 158561 w 3707083"/>
                <a:gd name="connsiteY105" fmla="*/ 1827776 h 3455252"/>
                <a:gd name="connsiteX106" fmla="*/ 0 w 3707083"/>
                <a:gd name="connsiteY106" fmla="*/ 1633228 h 3455252"/>
                <a:gd name="connsiteX107" fmla="*/ 158561 w 3707083"/>
                <a:gd name="connsiteY107" fmla="*/ 1438681 h 3455252"/>
                <a:gd name="connsiteX108" fmla="*/ 191874 w 3707083"/>
                <a:gd name="connsiteY108" fmla="*/ 1435322 h 3455252"/>
                <a:gd name="connsiteX109" fmla="*/ 195334 w 3707083"/>
                <a:gd name="connsiteY109" fmla="*/ 1415306 h 3455252"/>
                <a:gd name="connsiteX110" fmla="*/ 144471 w 3707083"/>
                <a:gd name="connsiteY110" fmla="*/ 1381345 h 3455252"/>
                <a:gd name="connsiteX111" fmla="*/ 86308 w 3707083"/>
                <a:gd name="connsiteY111" fmla="*/ 1242287 h 3455252"/>
                <a:gd name="connsiteX112" fmla="*/ 284890 w 3707083"/>
                <a:gd name="connsiteY112" fmla="*/ 1045629 h 3455252"/>
                <a:gd name="connsiteX113" fmla="*/ 324912 w 3707083"/>
                <a:gd name="connsiteY113" fmla="*/ 1049625 h 3455252"/>
                <a:gd name="connsiteX114" fmla="*/ 329240 w 3707083"/>
                <a:gd name="connsiteY114" fmla="*/ 1050955 h 3455252"/>
                <a:gd name="connsiteX115" fmla="*/ 336484 w 3707083"/>
                <a:gd name="connsiteY115" fmla="*/ 1037421 h 3455252"/>
                <a:gd name="connsiteX116" fmla="*/ 333812 w 3707083"/>
                <a:gd name="connsiteY116" fmla="*/ 1035609 h 3455252"/>
                <a:gd name="connsiteX117" fmla="*/ 275648 w 3707083"/>
                <a:gd name="connsiteY117" fmla="*/ 894402 h 3455252"/>
                <a:gd name="connsiteX118" fmla="*/ 474230 w 3707083"/>
                <a:gd name="connsiteY118" fmla="*/ 694705 h 3455252"/>
                <a:gd name="connsiteX119" fmla="*/ 551527 w 3707083"/>
                <a:gd name="connsiteY119" fmla="*/ 710398 h 3455252"/>
                <a:gd name="connsiteX120" fmla="*/ 563252 w 3707083"/>
                <a:gd name="connsiteY120" fmla="*/ 718347 h 3455252"/>
                <a:gd name="connsiteX121" fmla="*/ 581059 w 3707083"/>
                <a:gd name="connsiteY121" fmla="*/ 699423 h 3455252"/>
                <a:gd name="connsiteX122" fmla="*/ 567027 w 3707083"/>
                <a:gd name="connsiteY122" fmla="*/ 678611 h 3455252"/>
                <a:gd name="connsiteX123" fmla="*/ 551421 w 3707083"/>
                <a:gd name="connsiteY123" fmla="*/ 601314 h 3455252"/>
                <a:gd name="connsiteX124" fmla="*/ 750003 w 3707083"/>
                <a:gd name="connsiteY124" fmla="*/ 402732 h 3455252"/>
                <a:gd name="connsiteX125" fmla="*/ 827300 w 3707083"/>
                <a:gd name="connsiteY125" fmla="*/ 418338 h 3455252"/>
                <a:gd name="connsiteX126" fmla="*/ 875461 w 3707083"/>
                <a:gd name="connsiteY126" fmla="*/ 450808 h 3455252"/>
                <a:gd name="connsiteX127" fmla="*/ 893671 w 3707083"/>
                <a:gd name="connsiteY127" fmla="*/ 438121 h 3455252"/>
                <a:gd name="connsiteX128" fmla="*/ 889117 w 3707083"/>
                <a:gd name="connsiteY128" fmla="*/ 423539 h 3455252"/>
                <a:gd name="connsiteX129" fmla="*/ 885057 w 3707083"/>
                <a:gd name="connsiteY129" fmla="*/ 383518 h 3455252"/>
                <a:gd name="connsiteX130" fmla="*/ 1084878 w 3707083"/>
                <a:gd name="connsiteY130" fmla="*/ 184936 h 3455252"/>
                <a:gd name="connsiteX131" fmla="*/ 1226173 w 3707083"/>
                <a:gd name="connsiteY131" fmla="*/ 243099 h 3455252"/>
                <a:gd name="connsiteX132" fmla="*/ 1242647 w 3707083"/>
                <a:gd name="connsiteY132" fmla="*/ 267382 h 3455252"/>
                <a:gd name="connsiteX133" fmla="*/ 1263178 w 3707083"/>
                <a:gd name="connsiteY133" fmla="*/ 260381 h 3455252"/>
                <a:gd name="connsiteX134" fmla="*/ 1262185 w 3707083"/>
                <a:gd name="connsiteY134" fmla="*/ 250536 h 3455252"/>
                <a:gd name="connsiteX135" fmla="*/ 1460767 w 3707083"/>
                <a:gd name="connsiteY135" fmla="*/ 51954 h 3455252"/>
                <a:gd name="connsiteX136" fmla="*/ 1601186 w 3707083"/>
                <a:gd name="connsiteY136" fmla="*/ 110117 h 3455252"/>
                <a:gd name="connsiteX137" fmla="*/ 1643652 w 3707083"/>
                <a:gd name="connsiteY137" fmla="*/ 173103 h 3455252"/>
                <a:gd name="connsiteX138" fmla="*/ 1657117 w 3707083"/>
                <a:gd name="connsiteY138" fmla="*/ 171670 h 3455252"/>
                <a:gd name="connsiteX139" fmla="*/ 1658447 w 3707083"/>
                <a:gd name="connsiteY139" fmla="*/ 158561 h 3455252"/>
                <a:gd name="connsiteX140" fmla="*/ 1854208 w 3707083"/>
                <a:gd name="connsiteY140" fmla="*/ 0 h 3455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</a:cxnLst>
              <a:rect l="l" t="t" r="r" b="b"/>
              <a:pathLst>
                <a:path w="3707083" h="3455252">
                  <a:moveTo>
                    <a:pt x="1854208" y="0"/>
                  </a:moveTo>
                  <a:cubicBezTo>
                    <a:pt x="1950771" y="0"/>
                    <a:pt x="2031337" y="68070"/>
                    <a:pt x="2049969" y="158561"/>
                  </a:cubicBezTo>
                  <a:lnTo>
                    <a:pt x="2051319" y="171863"/>
                  </a:lnTo>
                  <a:lnTo>
                    <a:pt x="2061972" y="173378"/>
                  </a:lnTo>
                  <a:lnTo>
                    <a:pt x="2065183" y="163036"/>
                  </a:lnTo>
                  <a:cubicBezTo>
                    <a:pt x="2095329" y="91762"/>
                    <a:pt x="2165904" y="41751"/>
                    <a:pt x="2248159" y="41751"/>
                  </a:cubicBezTo>
                  <a:cubicBezTo>
                    <a:pt x="2357833" y="41751"/>
                    <a:pt x="2446741" y="130659"/>
                    <a:pt x="2446741" y="240333"/>
                  </a:cubicBezTo>
                  <a:lnTo>
                    <a:pt x="2444737" y="260214"/>
                  </a:lnTo>
                  <a:lnTo>
                    <a:pt x="2462477" y="265920"/>
                  </a:lnTo>
                  <a:lnTo>
                    <a:pt x="2484868" y="232709"/>
                  </a:lnTo>
                  <a:cubicBezTo>
                    <a:pt x="2520805" y="196773"/>
                    <a:pt x="2570450" y="174546"/>
                    <a:pt x="2625287" y="174546"/>
                  </a:cubicBezTo>
                  <a:cubicBezTo>
                    <a:pt x="2734961" y="174546"/>
                    <a:pt x="2823869" y="263454"/>
                    <a:pt x="2823869" y="373128"/>
                  </a:cubicBezTo>
                  <a:cubicBezTo>
                    <a:pt x="2823869" y="386837"/>
                    <a:pt x="2822480" y="400222"/>
                    <a:pt x="2819835" y="413149"/>
                  </a:cubicBezTo>
                  <a:lnTo>
                    <a:pt x="2810916" y="441880"/>
                  </a:lnTo>
                  <a:lnTo>
                    <a:pt x="2823542" y="449903"/>
                  </a:lnTo>
                  <a:lnTo>
                    <a:pt x="2876943" y="413899"/>
                  </a:lnTo>
                  <a:cubicBezTo>
                    <a:pt x="2900701" y="403850"/>
                    <a:pt x="2926822" y="398293"/>
                    <a:pt x="2954240" y="398293"/>
                  </a:cubicBezTo>
                  <a:cubicBezTo>
                    <a:pt x="3063914" y="398293"/>
                    <a:pt x="3152822" y="487201"/>
                    <a:pt x="3152822" y="596875"/>
                  </a:cubicBezTo>
                  <a:cubicBezTo>
                    <a:pt x="3152822" y="624294"/>
                    <a:pt x="3147266" y="650414"/>
                    <a:pt x="3137217" y="674172"/>
                  </a:cubicBezTo>
                  <a:lnTo>
                    <a:pt x="3122021" y="696711"/>
                  </a:lnTo>
                  <a:lnTo>
                    <a:pt x="3136651" y="711810"/>
                  </a:lnTo>
                  <a:lnTo>
                    <a:pt x="3154286" y="699921"/>
                  </a:lnTo>
                  <a:cubicBezTo>
                    <a:pt x="3178044" y="689872"/>
                    <a:pt x="3204165" y="684315"/>
                    <a:pt x="3231583" y="684315"/>
                  </a:cubicBezTo>
                  <a:cubicBezTo>
                    <a:pt x="3341257" y="684315"/>
                    <a:pt x="3430165" y="773223"/>
                    <a:pt x="3430165" y="882897"/>
                  </a:cubicBezTo>
                  <a:cubicBezTo>
                    <a:pt x="3430165" y="937734"/>
                    <a:pt x="3407938" y="987380"/>
                    <a:pt x="3372002" y="1023316"/>
                  </a:cubicBezTo>
                  <a:lnTo>
                    <a:pt x="3364293" y="1028513"/>
                  </a:lnTo>
                  <a:lnTo>
                    <a:pt x="3364447" y="1028796"/>
                  </a:lnTo>
                  <a:lnTo>
                    <a:pt x="3371290" y="1026672"/>
                  </a:lnTo>
                  <a:cubicBezTo>
                    <a:pt x="3384217" y="1024026"/>
                    <a:pt x="3397602" y="1022637"/>
                    <a:pt x="3411311" y="1022637"/>
                  </a:cubicBezTo>
                  <a:cubicBezTo>
                    <a:pt x="3520985" y="1022637"/>
                    <a:pt x="3609893" y="1111545"/>
                    <a:pt x="3609893" y="1221219"/>
                  </a:cubicBezTo>
                  <a:cubicBezTo>
                    <a:pt x="3609893" y="1276056"/>
                    <a:pt x="3587666" y="1325702"/>
                    <a:pt x="3551730" y="1361638"/>
                  </a:cubicBezTo>
                  <a:lnTo>
                    <a:pt x="3505513" y="1392798"/>
                  </a:lnTo>
                  <a:lnTo>
                    <a:pt x="3506609" y="1396474"/>
                  </a:lnTo>
                  <a:lnTo>
                    <a:pt x="3508625" y="1407895"/>
                  </a:lnTo>
                  <a:lnTo>
                    <a:pt x="3548522" y="1411917"/>
                  </a:lnTo>
                  <a:cubicBezTo>
                    <a:pt x="3639013" y="1430434"/>
                    <a:pt x="3707083" y="1510499"/>
                    <a:pt x="3707083" y="1606464"/>
                  </a:cubicBezTo>
                  <a:cubicBezTo>
                    <a:pt x="3707083" y="1702429"/>
                    <a:pt x="3639013" y="1782495"/>
                    <a:pt x="3548522" y="1801012"/>
                  </a:cubicBezTo>
                  <a:lnTo>
                    <a:pt x="3542087" y="1801660"/>
                  </a:lnTo>
                  <a:lnTo>
                    <a:pt x="3541381" y="1812086"/>
                  </a:lnTo>
                  <a:lnTo>
                    <a:pt x="3560898" y="1818145"/>
                  </a:lnTo>
                  <a:cubicBezTo>
                    <a:pt x="3632172" y="1848291"/>
                    <a:pt x="3682183" y="1918866"/>
                    <a:pt x="3682183" y="2001121"/>
                  </a:cubicBezTo>
                  <a:cubicBezTo>
                    <a:pt x="3682183" y="2110795"/>
                    <a:pt x="3593275" y="2199703"/>
                    <a:pt x="3483601" y="2199703"/>
                  </a:cubicBezTo>
                  <a:lnTo>
                    <a:pt x="3470109" y="2198343"/>
                  </a:lnTo>
                  <a:lnTo>
                    <a:pt x="3463188" y="2218223"/>
                  </a:lnTo>
                  <a:lnTo>
                    <a:pt x="3494334" y="2239223"/>
                  </a:lnTo>
                  <a:cubicBezTo>
                    <a:pt x="3530270" y="2275159"/>
                    <a:pt x="3552497" y="2324804"/>
                    <a:pt x="3552497" y="2379641"/>
                  </a:cubicBezTo>
                  <a:cubicBezTo>
                    <a:pt x="3552497" y="2489315"/>
                    <a:pt x="3463589" y="2578223"/>
                    <a:pt x="3353915" y="2578223"/>
                  </a:cubicBezTo>
                  <a:cubicBezTo>
                    <a:pt x="3340206" y="2578223"/>
                    <a:pt x="3326821" y="2576834"/>
                    <a:pt x="3313894" y="2574189"/>
                  </a:cubicBezTo>
                  <a:lnTo>
                    <a:pt x="3291702" y="2567300"/>
                  </a:lnTo>
                  <a:lnTo>
                    <a:pt x="3279074" y="2586672"/>
                  </a:lnTo>
                  <a:lnTo>
                    <a:pt x="3309356" y="2631585"/>
                  </a:lnTo>
                  <a:cubicBezTo>
                    <a:pt x="3319405" y="2655343"/>
                    <a:pt x="3324961" y="2681464"/>
                    <a:pt x="3324961" y="2708882"/>
                  </a:cubicBezTo>
                  <a:cubicBezTo>
                    <a:pt x="3324961" y="2818556"/>
                    <a:pt x="3236053" y="2907464"/>
                    <a:pt x="3126379" y="2907464"/>
                  </a:cubicBezTo>
                  <a:cubicBezTo>
                    <a:pt x="3098961" y="2907464"/>
                    <a:pt x="3072840" y="2901907"/>
                    <a:pt x="3049082" y="2891859"/>
                  </a:cubicBezTo>
                  <a:lnTo>
                    <a:pt x="3024304" y="2875153"/>
                  </a:lnTo>
                  <a:lnTo>
                    <a:pt x="3007605" y="2888853"/>
                  </a:lnTo>
                  <a:lnTo>
                    <a:pt x="3019809" y="2906954"/>
                  </a:lnTo>
                  <a:cubicBezTo>
                    <a:pt x="3029858" y="2930712"/>
                    <a:pt x="3035414" y="2956833"/>
                    <a:pt x="3035414" y="2984251"/>
                  </a:cubicBezTo>
                  <a:cubicBezTo>
                    <a:pt x="3035414" y="3093925"/>
                    <a:pt x="2946506" y="3182833"/>
                    <a:pt x="2836832" y="3182833"/>
                  </a:cubicBezTo>
                  <a:cubicBezTo>
                    <a:pt x="2781995" y="3182833"/>
                    <a:pt x="2732350" y="3160606"/>
                    <a:pt x="2696413" y="3124670"/>
                  </a:cubicBezTo>
                  <a:lnTo>
                    <a:pt x="2687027" y="3110749"/>
                  </a:lnTo>
                  <a:lnTo>
                    <a:pt x="2669269" y="3119582"/>
                  </a:lnTo>
                  <a:lnTo>
                    <a:pt x="2672903" y="3155627"/>
                  </a:lnTo>
                  <a:cubicBezTo>
                    <a:pt x="2672903" y="3265301"/>
                    <a:pt x="2583995" y="3354209"/>
                    <a:pt x="2474321" y="3354209"/>
                  </a:cubicBezTo>
                  <a:cubicBezTo>
                    <a:pt x="2419484" y="3354209"/>
                    <a:pt x="2369839" y="3331982"/>
                    <a:pt x="2333902" y="3296046"/>
                  </a:cubicBezTo>
                  <a:lnTo>
                    <a:pt x="2307776" y="3257296"/>
                  </a:lnTo>
                  <a:lnTo>
                    <a:pt x="2283814" y="3262814"/>
                  </a:lnTo>
                  <a:lnTo>
                    <a:pt x="2280221" y="3296691"/>
                  </a:lnTo>
                  <a:cubicBezTo>
                    <a:pt x="2260735" y="3387182"/>
                    <a:pt x="2176480" y="3455252"/>
                    <a:pt x="2075494" y="3455252"/>
                  </a:cubicBezTo>
                  <a:cubicBezTo>
                    <a:pt x="1988935" y="3455252"/>
                    <a:pt x="1914668" y="3405241"/>
                    <a:pt x="1882944" y="3333967"/>
                  </a:cubicBezTo>
                  <a:lnTo>
                    <a:pt x="1876698" y="3314847"/>
                  </a:lnTo>
                  <a:lnTo>
                    <a:pt x="1856558" y="3315795"/>
                  </a:lnTo>
                  <a:lnTo>
                    <a:pt x="1850917" y="3333967"/>
                  </a:lnTo>
                  <a:cubicBezTo>
                    <a:pt x="1820770" y="3405241"/>
                    <a:pt x="1750196" y="3455252"/>
                    <a:pt x="1667940" y="3455252"/>
                  </a:cubicBezTo>
                  <a:cubicBezTo>
                    <a:pt x="1571975" y="3455252"/>
                    <a:pt x="1491910" y="3387182"/>
                    <a:pt x="1473393" y="3296691"/>
                  </a:cubicBezTo>
                  <a:lnTo>
                    <a:pt x="1471201" y="3274950"/>
                  </a:lnTo>
                  <a:lnTo>
                    <a:pt x="1440792" y="3267128"/>
                  </a:lnTo>
                  <a:lnTo>
                    <a:pt x="1414727" y="3305788"/>
                  </a:lnTo>
                  <a:cubicBezTo>
                    <a:pt x="1378791" y="3341724"/>
                    <a:pt x="1329145" y="3363951"/>
                    <a:pt x="1274308" y="3363951"/>
                  </a:cubicBezTo>
                  <a:cubicBezTo>
                    <a:pt x="1164634" y="3363951"/>
                    <a:pt x="1075726" y="3275043"/>
                    <a:pt x="1075726" y="3165369"/>
                  </a:cubicBezTo>
                  <a:lnTo>
                    <a:pt x="1078268" y="3140157"/>
                  </a:lnTo>
                  <a:lnTo>
                    <a:pt x="1054549" y="3128940"/>
                  </a:lnTo>
                  <a:lnTo>
                    <a:pt x="1051253" y="3133829"/>
                  </a:lnTo>
                  <a:cubicBezTo>
                    <a:pt x="1015317" y="3169765"/>
                    <a:pt x="965671" y="3191992"/>
                    <a:pt x="910834" y="3191992"/>
                  </a:cubicBezTo>
                  <a:cubicBezTo>
                    <a:pt x="801160" y="3191992"/>
                    <a:pt x="712252" y="3103084"/>
                    <a:pt x="712252" y="2993410"/>
                  </a:cubicBezTo>
                  <a:cubicBezTo>
                    <a:pt x="712252" y="2965992"/>
                    <a:pt x="717809" y="2939871"/>
                    <a:pt x="727858" y="2916113"/>
                  </a:cubicBezTo>
                  <a:lnTo>
                    <a:pt x="728578" y="2915046"/>
                  </a:lnTo>
                  <a:lnTo>
                    <a:pt x="712062" y="2901256"/>
                  </a:lnTo>
                  <a:lnTo>
                    <a:pt x="684588" y="2919779"/>
                  </a:lnTo>
                  <a:cubicBezTo>
                    <a:pt x="660830" y="2929828"/>
                    <a:pt x="634710" y="2935384"/>
                    <a:pt x="607291" y="2935384"/>
                  </a:cubicBezTo>
                  <a:cubicBezTo>
                    <a:pt x="497617" y="2935384"/>
                    <a:pt x="408709" y="2846476"/>
                    <a:pt x="408709" y="2736802"/>
                  </a:cubicBezTo>
                  <a:cubicBezTo>
                    <a:pt x="408709" y="2709384"/>
                    <a:pt x="414266" y="2683263"/>
                    <a:pt x="424315" y="2659505"/>
                  </a:cubicBezTo>
                  <a:lnTo>
                    <a:pt x="452253" y="2618068"/>
                  </a:lnTo>
                  <a:lnTo>
                    <a:pt x="435701" y="2595690"/>
                  </a:lnTo>
                  <a:lnTo>
                    <a:pt x="421287" y="2600164"/>
                  </a:lnTo>
                  <a:cubicBezTo>
                    <a:pt x="408360" y="2602809"/>
                    <a:pt x="394975" y="2604198"/>
                    <a:pt x="381266" y="2604198"/>
                  </a:cubicBezTo>
                  <a:cubicBezTo>
                    <a:pt x="271592" y="2604198"/>
                    <a:pt x="182684" y="2515290"/>
                    <a:pt x="182684" y="2405616"/>
                  </a:cubicBezTo>
                  <a:cubicBezTo>
                    <a:pt x="182684" y="2350779"/>
                    <a:pt x="204911" y="2301134"/>
                    <a:pt x="240848" y="2265197"/>
                  </a:cubicBezTo>
                  <a:lnTo>
                    <a:pt x="254481" y="2256006"/>
                  </a:lnTo>
                  <a:lnTo>
                    <a:pt x="244122" y="2228320"/>
                  </a:lnTo>
                  <a:lnTo>
                    <a:pt x="228748" y="2229870"/>
                  </a:lnTo>
                  <a:cubicBezTo>
                    <a:pt x="119074" y="2229870"/>
                    <a:pt x="30166" y="2140962"/>
                    <a:pt x="30166" y="2031288"/>
                  </a:cubicBezTo>
                  <a:cubicBezTo>
                    <a:pt x="30166" y="1949033"/>
                    <a:pt x="80177" y="1878458"/>
                    <a:pt x="151451" y="1848312"/>
                  </a:cubicBezTo>
                  <a:lnTo>
                    <a:pt x="164968" y="1844116"/>
                  </a:lnTo>
                  <a:lnTo>
                    <a:pt x="164113" y="1828335"/>
                  </a:lnTo>
                  <a:lnTo>
                    <a:pt x="158561" y="1827776"/>
                  </a:lnTo>
                  <a:cubicBezTo>
                    <a:pt x="68070" y="1809259"/>
                    <a:pt x="0" y="1729193"/>
                    <a:pt x="0" y="1633228"/>
                  </a:cubicBezTo>
                  <a:cubicBezTo>
                    <a:pt x="0" y="1537263"/>
                    <a:pt x="68070" y="1457198"/>
                    <a:pt x="158561" y="1438681"/>
                  </a:cubicBezTo>
                  <a:lnTo>
                    <a:pt x="191874" y="1435322"/>
                  </a:lnTo>
                  <a:lnTo>
                    <a:pt x="195334" y="1415306"/>
                  </a:lnTo>
                  <a:lnTo>
                    <a:pt x="144471" y="1381345"/>
                  </a:lnTo>
                  <a:cubicBezTo>
                    <a:pt x="108535" y="1345757"/>
                    <a:pt x="86308" y="1296593"/>
                    <a:pt x="86308" y="1242287"/>
                  </a:cubicBezTo>
                  <a:cubicBezTo>
                    <a:pt x="86308" y="1133676"/>
                    <a:pt x="175216" y="1045629"/>
                    <a:pt x="284890" y="1045629"/>
                  </a:cubicBezTo>
                  <a:cubicBezTo>
                    <a:pt x="298600" y="1045629"/>
                    <a:pt x="311984" y="1047005"/>
                    <a:pt x="324912" y="1049625"/>
                  </a:cubicBezTo>
                  <a:lnTo>
                    <a:pt x="329240" y="1050955"/>
                  </a:lnTo>
                  <a:lnTo>
                    <a:pt x="336484" y="1037421"/>
                  </a:lnTo>
                  <a:lnTo>
                    <a:pt x="333812" y="1035609"/>
                  </a:lnTo>
                  <a:cubicBezTo>
                    <a:pt x="297875" y="999471"/>
                    <a:pt x="275648" y="949547"/>
                    <a:pt x="275648" y="894402"/>
                  </a:cubicBezTo>
                  <a:cubicBezTo>
                    <a:pt x="275648" y="784112"/>
                    <a:pt x="364556" y="694705"/>
                    <a:pt x="474230" y="694705"/>
                  </a:cubicBezTo>
                  <a:cubicBezTo>
                    <a:pt x="501649" y="694705"/>
                    <a:pt x="527769" y="700293"/>
                    <a:pt x="551527" y="710398"/>
                  </a:cubicBezTo>
                  <a:lnTo>
                    <a:pt x="563252" y="718347"/>
                  </a:lnTo>
                  <a:lnTo>
                    <a:pt x="581059" y="699423"/>
                  </a:lnTo>
                  <a:lnTo>
                    <a:pt x="567027" y="678611"/>
                  </a:lnTo>
                  <a:cubicBezTo>
                    <a:pt x="556978" y="654853"/>
                    <a:pt x="551421" y="628733"/>
                    <a:pt x="551421" y="601314"/>
                  </a:cubicBezTo>
                  <a:cubicBezTo>
                    <a:pt x="551421" y="491640"/>
                    <a:pt x="640329" y="402732"/>
                    <a:pt x="750003" y="402732"/>
                  </a:cubicBezTo>
                  <a:cubicBezTo>
                    <a:pt x="777422" y="402732"/>
                    <a:pt x="803542" y="408289"/>
                    <a:pt x="827300" y="418338"/>
                  </a:cubicBezTo>
                  <a:lnTo>
                    <a:pt x="875461" y="450808"/>
                  </a:lnTo>
                  <a:lnTo>
                    <a:pt x="893671" y="438121"/>
                  </a:lnTo>
                  <a:lnTo>
                    <a:pt x="889117" y="423539"/>
                  </a:lnTo>
                  <a:cubicBezTo>
                    <a:pt x="886455" y="410612"/>
                    <a:pt x="885057" y="397227"/>
                    <a:pt x="885057" y="383518"/>
                  </a:cubicBezTo>
                  <a:cubicBezTo>
                    <a:pt x="885057" y="273844"/>
                    <a:pt x="974520" y="184936"/>
                    <a:pt x="1084878" y="184936"/>
                  </a:cubicBezTo>
                  <a:cubicBezTo>
                    <a:pt x="1140057" y="184936"/>
                    <a:pt x="1190012" y="207163"/>
                    <a:pt x="1226173" y="243099"/>
                  </a:cubicBezTo>
                  <a:lnTo>
                    <a:pt x="1242647" y="267382"/>
                  </a:lnTo>
                  <a:lnTo>
                    <a:pt x="1263178" y="260381"/>
                  </a:lnTo>
                  <a:lnTo>
                    <a:pt x="1262185" y="250536"/>
                  </a:lnTo>
                  <a:cubicBezTo>
                    <a:pt x="1262185" y="140862"/>
                    <a:pt x="1351093" y="51954"/>
                    <a:pt x="1460767" y="51954"/>
                  </a:cubicBezTo>
                  <a:cubicBezTo>
                    <a:pt x="1515604" y="51954"/>
                    <a:pt x="1565250" y="74181"/>
                    <a:pt x="1601186" y="110117"/>
                  </a:cubicBezTo>
                  <a:lnTo>
                    <a:pt x="1643652" y="173103"/>
                  </a:lnTo>
                  <a:lnTo>
                    <a:pt x="1657117" y="171670"/>
                  </a:lnTo>
                  <a:lnTo>
                    <a:pt x="1658447" y="158561"/>
                  </a:lnTo>
                  <a:cubicBezTo>
                    <a:pt x="1677079" y="68070"/>
                    <a:pt x="1757645" y="0"/>
                    <a:pt x="1854208" y="0"/>
                  </a:cubicBezTo>
                  <a:close/>
                </a:path>
              </a:pathLst>
            </a:custGeom>
            <a:solidFill>
              <a:srgbClr val="00C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EABBDDA5-61C6-46E9-8A5F-A24BCD3115FA}"/>
                </a:ext>
              </a:extLst>
            </p:cNvPr>
            <p:cNvSpPr txBox="1"/>
            <p:nvPr/>
          </p:nvSpPr>
          <p:spPr>
            <a:xfrm>
              <a:off x="6429545" y="2977995"/>
              <a:ext cx="1598676" cy="8008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cây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40" name="Picture 39" descr="A picture containing text, silhouette, night sky&#10;&#10;Description automatically generated">
            <a:extLst>
              <a:ext uri="{FF2B5EF4-FFF2-40B4-BE49-F238E27FC236}">
                <a16:creationId xmlns:a16="http://schemas.microsoft.com/office/drawing/2014/main" id="{54CE492A-33DB-429D-96AC-9ABEFDFD91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l="32556" t="40199" r="30989" b="44178"/>
          <a:stretch/>
        </p:blipFill>
        <p:spPr>
          <a:xfrm>
            <a:off x="8896551" y="4712022"/>
            <a:ext cx="1065864" cy="553901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32BA754C-F4BF-4207-B2ED-DA38B9C98D4E}"/>
              </a:ext>
            </a:extLst>
          </p:cNvPr>
          <p:cNvGrpSpPr/>
          <p:nvPr/>
        </p:nvGrpSpPr>
        <p:grpSpPr>
          <a:xfrm>
            <a:off x="9987125" y="4252453"/>
            <a:ext cx="1865488" cy="1807180"/>
            <a:chOff x="6284910" y="2558220"/>
            <a:chExt cx="1868491" cy="1741560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9D886C24-BA84-4E9C-BFF8-F0FD0DB46039}"/>
                </a:ext>
              </a:extLst>
            </p:cNvPr>
            <p:cNvSpPr/>
            <p:nvPr/>
          </p:nvSpPr>
          <p:spPr>
            <a:xfrm>
              <a:off x="6284910" y="2558220"/>
              <a:ext cx="1868491" cy="1741560"/>
            </a:xfrm>
            <a:custGeom>
              <a:avLst/>
              <a:gdLst>
                <a:gd name="connsiteX0" fmla="*/ 1854208 w 3707083"/>
                <a:gd name="connsiteY0" fmla="*/ 0 h 3455252"/>
                <a:gd name="connsiteX1" fmla="*/ 2049969 w 3707083"/>
                <a:gd name="connsiteY1" fmla="*/ 158561 h 3455252"/>
                <a:gd name="connsiteX2" fmla="*/ 2051319 w 3707083"/>
                <a:gd name="connsiteY2" fmla="*/ 171863 h 3455252"/>
                <a:gd name="connsiteX3" fmla="*/ 2061972 w 3707083"/>
                <a:gd name="connsiteY3" fmla="*/ 173378 h 3455252"/>
                <a:gd name="connsiteX4" fmla="*/ 2065183 w 3707083"/>
                <a:gd name="connsiteY4" fmla="*/ 163036 h 3455252"/>
                <a:gd name="connsiteX5" fmla="*/ 2248159 w 3707083"/>
                <a:gd name="connsiteY5" fmla="*/ 41751 h 3455252"/>
                <a:gd name="connsiteX6" fmla="*/ 2446741 w 3707083"/>
                <a:gd name="connsiteY6" fmla="*/ 240333 h 3455252"/>
                <a:gd name="connsiteX7" fmla="*/ 2444737 w 3707083"/>
                <a:gd name="connsiteY7" fmla="*/ 260214 h 3455252"/>
                <a:gd name="connsiteX8" fmla="*/ 2462477 w 3707083"/>
                <a:gd name="connsiteY8" fmla="*/ 265920 h 3455252"/>
                <a:gd name="connsiteX9" fmla="*/ 2484868 w 3707083"/>
                <a:gd name="connsiteY9" fmla="*/ 232709 h 3455252"/>
                <a:gd name="connsiteX10" fmla="*/ 2625287 w 3707083"/>
                <a:gd name="connsiteY10" fmla="*/ 174546 h 3455252"/>
                <a:gd name="connsiteX11" fmla="*/ 2823869 w 3707083"/>
                <a:gd name="connsiteY11" fmla="*/ 373128 h 3455252"/>
                <a:gd name="connsiteX12" fmla="*/ 2819835 w 3707083"/>
                <a:gd name="connsiteY12" fmla="*/ 413149 h 3455252"/>
                <a:gd name="connsiteX13" fmla="*/ 2810916 w 3707083"/>
                <a:gd name="connsiteY13" fmla="*/ 441880 h 3455252"/>
                <a:gd name="connsiteX14" fmla="*/ 2823542 w 3707083"/>
                <a:gd name="connsiteY14" fmla="*/ 449903 h 3455252"/>
                <a:gd name="connsiteX15" fmla="*/ 2876943 w 3707083"/>
                <a:gd name="connsiteY15" fmla="*/ 413899 h 3455252"/>
                <a:gd name="connsiteX16" fmla="*/ 2954240 w 3707083"/>
                <a:gd name="connsiteY16" fmla="*/ 398293 h 3455252"/>
                <a:gd name="connsiteX17" fmla="*/ 3152822 w 3707083"/>
                <a:gd name="connsiteY17" fmla="*/ 596875 h 3455252"/>
                <a:gd name="connsiteX18" fmla="*/ 3137217 w 3707083"/>
                <a:gd name="connsiteY18" fmla="*/ 674172 h 3455252"/>
                <a:gd name="connsiteX19" fmla="*/ 3122021 w 3707083"/>
                <a:gd name="connsiteY19" fmla="*/ 696711 h 3455252"/>
                <a:gd name="connsiteX20" fmla="*/ 3136651 w 3707083"/>
                <a:gd name="connsiteY20" fmla="*/ 711810 h 3455252"/>
                <a:gd name="connsiteX21" fmla="*/ 3154286 w 3707083"/>
                <a:gd name="connsiteY21" fmla="*/ 699921 h 3455252"/>
                <a:gd name="connsiteX22" fmla="*/ 3231583 w 3707083"/>
                <a:gd name="connsiteY22" fmla="*/ 684315 h 3455252"/>
                <a:gd name="connsiteX23" fmla="*/ 3430165 w 3707083"/>
                <a:gd name="connsiteY23" fmla="*/ 882897 h 3455252"/>
                <a:gd name="connsiteX24" fmla="*/ 3372002 w 3707083"/>
                <a:gd name="connsiteY24" fmla="*/ 1023316 h 3455252"/>
                <a:gd name="connsiteX25" fmla="*/ 3364293 w 3707083"/>
                <a:gd name="connsiteY25" fmla="*/ 1028513 h 3455252"/>
                <a:gd name="connsiteX26" fmla="*/ 3364447 w 3707083"/>
                <a:gd name="connsiteY26" fmla="*/ 1028796 h 3455252"/>
                <a:gd name="connsiteX27" fmla="*/ 3371290 w 3707083"/>
                <a:gd name="connsiteY27" fmla="*/ 1026672 h 3455252"/>
                <a:gd name="connsiteX28" fmla="*/ 3411311 w 3707083"/>
                <a:gd name="connsiteY28" fmla="*/ 1022637 h 3455252"/>
                <a:gd name="connsiteX29" fmla="*/ 3609893 w 3707083"/>
                <a:gd name="connsiteY29" fmla="*/ 1221219 h 3455252"/>
                <a:gd name="connsiteX30" fmla="*/ 3551730 w 3707083"/>
                <a:gd name="connsiteY30" fmla="*/ 1361638 h 3455252"/>
                <a:gd name="connsiteX31" fmla="*/ 3505513 w 3707083"/>
                <a:gd name="connsiteY31" fmla="*/ 1392798 h 3455252"/>
                <a:gd name="connsiteX32" fmla="*/ 3506609 w 3707083"/>
                <a:gd name="connsiteY32" fmla="*/ 1396474 h 3455252"/>
                <a:gd name="connsiteX33" fmla="*/ 3508625 w 3707083"/>
                <a:gd name="connsiteY33" fmla="*/ 1407895 h 3455252"/>
                <a:gd name="connsiteX34" fmla="*/ 3548522 w 3707083"/>
                <a:gd name="connsiteY34" fmla="*/ 1411917 h 3455252"/>
                <a:gd name="connsiteX35" fmla="*/ 3707083 w 3707083"/>
                <a:gd name="connsiteY35" fmla="*/ 1606464 h 3455252"/>
                <a:gd name="connsiteX36" fmla="*/ 3548522 w 3707083"/>
                <a:gd name="connsiteY36" fmla="*/ 1801012 h 3455252"/>
                <a:gd name="connsiteX37" fmla="*/ 3542087 w 3707083"/>
                <a:gd name="connsiteY37" fmla="*/ 1801660 h 3455252"/>
                <a:gd name="connsiteX38" fmla="*/ 3541381 w 3707083"/>
                <a:gd name="connsiteY38" fmla="*/ 1812086 h 3455252"/>
                <a:gd name="connsiteX39" fmla="*/ 3560898 w 3707083"/>
                <a:gd name="connsiteY39" fmla="*/ 1818145 h 3455252"/>
                <a:gd name="connsiteX40" fmla="*/ 3682183 w 3707083"/>
                <a:gd name="connsiteY40" fmla="*/ 2001121 h 3455252"/>
                <a:gd name="connsiteX41" fmla="*/ 3483601 w 3707083"/>
                <a:gd name="connsiteY41" fmla="*/ 2199703 h 3455252"/>
                <a:gd name="connsiteX42" fmla="*/ 3470109 w 3707083"/>
                <a:gd name="connsiteY42" fmla="*/ 2198343 h 3455252"/>
                <a:gd name="connsiteX43" fmla="*/ 3463188 w 3707083"/>
                <a:gd name="connsiteY43" fmla="*/ 2218223 h 3455252"/>
                <a:gd name="connsiteX44" fmla="*/ 3494334 w 3707083"/>
                <a:gd name="connsiteY44" fmla="*/ 2239223 h 3455252"/>
                <a:gd name="connsiteX45" fmla="*/ 3552497 w 3707083"/>
                <a:gd name="connsiteY45" fmla="*/ 2379641 h 3455252"/>
                <a:gd name="connsiteX46" fmla="*/ 3353915 w 3707083"/>
                <a:gd name="connsiteY46" fmla="*/ 2578223 h 3455252"/>
                <a:gd name="connsiteX47" fmla="*/ 3313894 w 3707083"/>
                <a:gd name="connsiteY47" fmla="*/ 2574189 h 3455252"/>
                <a:gd name="connsiteX48" fmla="*/ 3291702 w 3707083"/>
                <a:gd name="connsiteY48" fmla="*/ 2567300 h 3455252"/>
                <a:gd name="connsiteX49" fmla="*/ 3279074 w 3707083"/>
                <a:gd name="connsiteY49" fmla="*/ 2586672 h 3455252"/>
                <a:gd name="connsiteX50" fmla="*/ 3309356 w 3707083"/>
                <a:gd name="connsiteY50" fmla="*/ 2631585 h 3455252"/>
                <a:gd name="connsiteX51" fmla="*/ 3324961 w 3707083"/>
                <a:gd name="connsiteY51" fmla="*/ 2708882 h 3455252"/>
                <a:gd name="connsiteX52" fmla="*/ 3126379 w 3707083"/>
                <a:gd name="connsiteY52" fmla="*/ 2907464 h 3455252"/>
                <a:gd name="connsiteX53" fmla="*/ 3049082 w 3707083"/>
                <a:gd name="connsiteY53" fmla="*/ 2891859 h 3455252"/>
                <a:gd name="connsiteX54" fmla="*/ 3024304 w 3707083"/>
                <a:gd name="connsiteY54" fmla="*/ 2875153 h 3455252"/>
                <a:gd name="connsiteX55" fmla="*/ 3007605 w 3707083"/>
                <a:gd name="connsiteY55" fmla="*/ 2888853 h 3455252"/>
                <a:gd name="connsiteX56" fmla="*/ 3019809 w 3707083"/>
                <a:gd name="connsiteY56" fmla="*/ 2906954 h 3455252"/>
                <a:gd name="connsiteX57" fmla="*/ 3035414 w 3707083"/>
                <a:gd name="connsiteY57" fmla="*/ 2984251 h 3455252"/>
                <a:gd name="connsiteX58" fmla="*/ 2836832 w 3707083"/>
                <a:gd name="connsiteY58" fmla="*/ 3182833 h 3455252"/>
                <a:gd name="connsiteX59" fmla="*/ 2696413 w 3707083"/>
                <a:gd name="connsiteY59" fmla="*/ 3124670 h 3455252"/>
                <a:gd name="connsiteX60" fmla="*/ 2687027 w 3707083"/>
                <a:gd name="connsiteY60" fmla="*/ 3110749 h 3455252"/>
                <a:gd name="connsiteX61" fmla="*/ 2669269 w 3707083"/>
                <a:gd name="connsiteY61" fmla="*/ 3119582 h 3455252"/>
                <a:gd name="connsiteX62" fmla="*/ 2672903 w 3707083"/>
                <a:gd name="connsiteY62" fmla="*/ 3155627 h 3455252"/>
                <a:gd name="connsiteX63" fmla="*/ 2474321 w 3707083"/>
                <a:gd name="connsiteY63" fmla="*/ 3354209 h 3455252"/>
                <a:gd name="connsiteX64" fmla="*/ 2333902 w 3707083"/>
                <a:gd name="connsiteY64" fmla="*/ 3296046 h 3455252"/>
                <a:gd name="connsiteX65" fmla="*/ 2307776 w 3707083"/>
                <a:gd name="connsiteY65" fmla="*/ 3257296 h 3455252"/>
                <a:gd name="connsiteX66" fmla="*/ 2283814 w 3707083"/>
                <a:gd name="connsiteY66" fmla="*/ 3262814 h 3455252"/>
                <a:gd name="connsiteX67" fmla="*/ 2280221 w 3707083"/>
                <a:gd name="connsiteY67" fmla="*/ 3296691 h 3455252"/>
                <a:gd name="connsiteX68" fmla="*/ 2075494 w 3707083"/>
                <a:gd name="connsiteY68" fmla="*/ 3455252 h 3455252"/>
                <a:gd name="connsiteX69" fmla="*/ 1882944 w 3707083"/>
                <a:gd name="connsiteY69" fmla="*/ 3333967 h 3455252"/>
                <a:gd name="connsiteX70" fmla="*/ 1876698 w 3707083"/>
                <a:gd name="connsiteY70" fmla="*/ 3314847 h 3455252"/>
                <a:gd name="connsiteX71" fmla="*/ 1856558 w 3707083"/>
                <a:gd name="connsiteY71" fmla="*/ 3315795 h 3455252"/>
                <a:gd name="connsiteX72" fmla="*/ 1850917 w 3707083"/>
                <a:gd name="connsiteY72" fmla="*/ 3333967 h 3455252"/>
                <a:gd name="connsiteX73" fmla="*/ 1667940 w 3707083"/>
                <a:gd name="connsiteY73" fmla="*/ 3455252 h 3455252"/>
                <a:gd name="connsiteX74" fmla="*/ 1473393 w 3707083"/>
                <a:gd name="connsiteY74" fmla="*/ 3296691 h 3455252"/>
                <a:gd name="connsiteX75" fmla="*/ 1471201 w 3707083"/>
                <a:gd name="connsiteY75" fmla="*/ 3274950 h 3455252"/>
                <a:gd name="connsiteX76" fmla="*/ 1440792 w 3707083"/>
                <a:gd name="connsiteY76" fmla="*/ 3267128 h 3455252"/>
                <a:gd name="connsiteX77" fmla="*/ 1414727 w 3707083"/>
                <a:gd name="connsiteY77" fmla="*/ 3305788 h 3455252"/>
                <a:gd name="connsiteX78" fmla="*/ 1274308 w 3707083"/>
                <a:gd name="connsiteY78" fmla="*/ 3363951 h 3455252"/>
                <a:gd name="connsiteX79" fmla="*/ 1075726 w 3707083"/>
                <a:gd name="connsiteY79" fmla="*/ 3165369 h 3455252"/>
                <a:gd name="connsiteX80" fmla="*/ 1078268 w 3707083"/>
                <a:gd name="connsiteY80" fmla="*/ 3140157 h 3455252"/>
                <a:gd name="connsiteX81" fmla="*/ 1054549 w 3707083"/>
                <a:gd name="connsiteY81" fmla="*/ 3128940 h 3455252"/>
                <a:gd name="connsiteX82" fmla="*/ 1051253 w 3707083"/>
                <a:gd name="connsiteY82" fmla="*/ 3133829 h 3455252"/>
                <a:gd name="connsiteX83" fmla="*/ 910834 w 3707083"/>
                <a:gd name="connsiteY83" fmla="*/ 3191992 h 3455252"/>
                <a:gd name="connsiteX84" fmla="*/ 712252 w 3707083"/>
                <a:gd name="connsiteY84" fmla="*/ 2993410 h 3455252"/>
                <a:gd name="connsiteX85" fmla="*/ 727858 w 3707083"/>
                <a:gd name="connsiteY85" fmla="*/ 2916113 h 3455252"/>
                <a:gd name="connsiteX86" fmla="*/ 728578 w 3707083"/>
                <a:gd name="connsiteY86" fmla="*/ 2915046 h 3455252"/>
                <a:gd name="connsiteX87" fmla="*/ 712062 w 3707083"/>
                <a:gd name="connsiteY87" fmla="*/ 2901256 h 3455252"/>
                <a:gd name="connsiteX88" fmla="*/ 684588 w 3707083"/>
                <a:gd name="connsiteY88" fmla="*/ 2919779 h 3455252"/>
                <a:gd name="connsiteX89" fmla="*/ 607291 w 3707083"/>
                <a:gd name="connsiteY89" fmla="*/ 2935384 h 3455252"/>
                <a:gd name="connsiteX90" fmla="*/ 408709 w 3707083"/>
                <a:gd name="connsiteY90" fmla="*/ 2736802 h 3455252"/>
                <a:gd name="connsiteX91" fmla="*/ 424315 w 3707083"/>
                <a:gd name="connsiteY91" fmla="*/ 2659505 h 3455252"/>
                <a:gd name="connsiteX92" fmla="*/ 452253 w 3707083"/>
                <a:gd name="connsiteY92" fmla="*/ 2618068 h 3455252"/>
                <a:gd name="connsiteX93" fmla="*/ 435701 w 3707083"/>
                <a:gd name="connsiteY93" fmla="*/ 2595690 h 3455252"/>
                <a:gd name="connsiteX94" fmla="*/ 421287 w 3707083"/>
                <a:gd name="connsiteY94" fmla="*/ 2600164 h 3455252"/>
                <a:gd name="connsiteX95" fmla="*/ 381266 w 3707083"/>
                <a:gd name="connsiteY95" fmla="*/ 2604198 h 3455252"/>
                <a:gd name="connsiteX96" fmla="*/ 182684 w 3707083"/>
                <a:gd name="connsiteY96" fmla="*/ 2405616 h 3455252"/>
                <a:gd name="connsiteX97" fmla="*/ 240848 w 3707083"/>
                <a:gd name="connsiteY97" fmla="*/ 2265197 h 3455252"/>
                <a:gd name="connsiteX98" fmla="*/ 254481 w 3707083"/>
                <a:gd name="connsiteY98" fmla="*/ 2256006 h 3455252"/>
                <a:gd name="connsiteX99" fmla="*/ 244122 w 3707083"/>
                <a:gd name="connsiteY99" fmla="*/ 2228320 h 3455252"/>
                <a:gd name="connsiteX100" fmla="*/ 228748 w 3707083"/>
                <a:gd name="connsiteY100" fmla="*/ 2229870 h 3455252"/>
                <a:gd name="connsiteX101" fmla="*/ 30166 w 3707083"/>
                <a:gd name="connsiteY101" fmla="*/ 2031288 h 3455252"/>
                <a:gd name="connsiteX102" fmla="*/ 151451 w 3707083"/>
                <a:gd name="connsiteY102" fmla="*/ 1848312 h 3455252"/>
                <a:gd name="connsiteX103" fmla="*/ 164968 w 3707083"/>
                <a:gd name="connsiteY103" fmla="*/ 1844116 h 3455252"/>
                <a:gd name="connsiteX104" fmla="*/ 164113 w 3707083"/>
                <a:gd name="connsiteY104" fmla="*/ 1828335 h 3455252"/>
                <a:gd name="connsiteX105" fmla="*/ 158561 w 3707083"/>
                <a:gd name="connsiteY105" fmla="*/ 1827776 h 3455252"/>
                <a:gd name="connsiteX106" fmla="*/ 0 w 3707083"/>
                <a:gd name="connsiteY106" fmla="*/ 1633228 h 3455252"/>
                <a:gd name="connsiteX107" fmla="*/ 158561 w 3707083"/>
                <a:gd name="connsiteY107" fmla="*/ 1438681 h 3455252"/>
                <a:gd name="connsiteX108" fmla="*/ 191874 w 3707083"/>
                <a:gd name="connsiteY108" fmla="*/ 1435322 h 3455252"/>
                <a:gd name="connsiteX109" fmla="*/ 195334 w 3707083"/>
                <a:gd name="connsiteY109" fmla="*/ 1415306 h 3455252"/>
                <a:gd name="connsiteX110" fmla="*/ 144471 w 3707083"/>
                <a:gd name="connsiteY110" fmla="*/ 1381345 h 3455252"/>
                <a:gd name="connsiteX111" fmla="*/ 86308 w 3707083"/>
                <a:gd name="connsiteY111" fmla="*/ 1242287 h 3455252"/>
                <a:gd name="connsiteX112" fmla="*/ 284890 w 3707083"/>
                <a:gd name="connsiteY112" fmla="*/ 1045629 h 3455252"/>
                <a:gd name="connsiteX113" fmla="*/ 324912 w 3707083"/>
                <a:gd name="connsiteY113" fmla="*/ 1049625 h 3455252"/>
                <a:gd name="connsiteX114" fmla="*/ 329240 w 3707083"/>
                <a:gd name="connsiteY114" fmla="*/ 1050955 h 3455252"/>
                <a:gd name="connsiteX115" fmla="*/ 336484 w 3707083"/>
                <a:gd name="connsiteY115" fmla="*/ 1037421 h 3455252"/>
                <a:gd name="connsiteX116" fmla="*/ 333812 w 3707083"/>
                <a:gd name="connsiteY116" fmla="*/ 1035609 h 3455252"/>
                <a:gd name="connsiteX117" fmla="*/ 275648 w 3707083"/>
                <a:gd name="connsiteY117" fmla="*/ 894402 h 3455252"/>
                <a:gd name="connsiteX118" fmla="*/ 474230 w 3707083"/>
                <a:gd name="connsiteY118" fmla="*/ 694705 h 3455252"/>
                <a:gd name="connsiteX119" fmla="*/ 551527 w 3707083"/>
                <a:gd name="connsiteY119" fmla="*/ 710398 h 3455252"/>
                <a:gd name="connsiteX120" fmla="*/ 563252 w 3707083"/>
                <a:gd name="connsiteY120" fmla="*/ 718347 h 3455252"/>
                <a:gd name="connsiteX121" fmla="*/ 581059 w 3707083"/>
                <a:gd name="connsiteY121" fmla="*/ 699423 h 3455252"/>
                <a:gd name="connsiteX122" fmla="*/ 567027 w 3707083"/>
                <a:gd name="connsiteY122" fmla="*/ 678611 h 3455252"/>
                <a:gd name="connsiteX123" fmla="*/ 551421 w 3707083"/>
                <a:gd name="connsiteY123" fmla="*/ 601314 h 3455252"/>
                <a:gd name="connsiteX124" fmla="*/ 750003 w 3707083"/>
                <a:gd name="connsiteY124" fmla="*/ 402732 h 3455252"/>
                <a:gd name="connsiteX125" fmla="*/ 827300 w 3707083"/>
                <a:gd name="connsiteY125" fmla="*/ 418338 h 3455252"/>
                <a:gd name="connsiteX126" fmla="*/ 875461 w 3707083"/>
                <a:gd name="connsiteY126" fmla="*/ 450808 h 3455252"/>
                <a:gd name="connsiteX127" fmla="*/ 893671 w 3707083"/>
                <a:gd name="connsiteY127" fmla="*/ 438121 h 3455252"/>
                <a:gd name="connsiteX128" fmla="*/ 889117 w 3707083"/>
                <a:gd name="connsiteY128" fmla="*/ 423539 h 3455252"/>
                <a:gd name="connsiteX129" fmla="*/ 885057 w 3707083"/>
                <a:gd name="connsiteY129" fmla="*/ 383518 h 3455252"/>
                <a:gd name="connsiteX130" fmla="*/ 1084878 w 3707083"/>
                <a:gd name="connsiteY130" fmla="*/ 184936 h 3455252"/>
                <a:gd name="connsiteX131" fmla="*/ 1226173 w 3707083"/>
                <a:gd name="connsiteY131" fmla="*/ 243099 h 3455252"/>
                <a:gd name="connsiteX132" fmla="*/ 1242647 w 3707083"/>
                <a:gd name="connsiteY132" fmla="*/ 267382 h 3455252"/>
                <a:gd name="connsiteX133" fmla="*/ 1263178 w 3707083"/>
                <a:gd name="connsiteY133" fmla="*/ 260381 h 3455252"/>
                <a:gd name="connsiteX134" fmla="*/ 1262185 w 3707083"/>
                <a:gd name="connsiteY134" fmla="*/ 250536 h 3455252"/>
                <a:gd name="connsiteX135" fmla="*/ 1460767 w 3707083"/>
                <a:gd name="connsiteY135" fmla="*/ 51954 h 3455252"/>
                <a:gd name="connsiteX136" fmla="*/ 1601186 w 3707083"/>
                <a:gd name="connsiteY136" fmla="*/ 110117 h 3455252"/>
                <a:gd name="connsiteX137" fmla="*/ 1643652 w 3707083"/>
                <a:gd name="connsiteY137" fmla="*/ 173103 h 3455252"/>
                <a:gd name="connsiteX138" fmla="*/ 1657117 w 3707083"/>
                <a:gd name="connsiteY138" fmla="*/ 171670 h 3455252"/>
                <a:gd name="connsiteX139" fmla="*/ 1658447 w 3707083"/>
                <a:gd name="connsiteY139" fmla="*/ 158561 h 3455252"/>
                <a:gd name="connsiteX140" fmla="*/ 1854208 w 3707083"/>
                <a:gd name="connsiteY140" fmla="*/ 0 h 3455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</a:cxnLst>
              <a:rect l="l" t="t" r="r" b="b"/>
              <a:pathLst>
                <a:path w="3707083" h="3455252">
                  <a:moveTo>
                    <a:pt x="1854208" y="0"/>
                  </a:moveTo>
                  <a:cubicBezTo>
                    <a:pt x="1950771" y="0"/>
                    <a:pt x="2031337" y="68070"/>
                    <a:pt x="2049969" y="158561"/>
                  </a:cubicBezTo>
                  <a:lnTo>
                    <a:pt x="2051319" y="171863"/>
                  </a:lnTo>
                  <a:lnTo>
                    <a:pt x="2061972" y="173378"/>
                  </a:lnTo>
                  <a:lnTo>
                    <a:pt x="2065183" y="163036"/>
                  </a:lnTo>
                  <a:cubicBezTo>
                    <a:pt x="2095329" y="91762"/>
                    <a:pt x="2165904" y="41751"/>
                    <a:pt x="2248159" y="41751"/>
                  </a:cubicBezTo>
                  <a:cubicBezTo>
                    <a:pt x="2357833" y="41751"/>
                    <a:pt x="2446741" y="130659"/>
                    <a:pt x="2446741" y="240333"/>
                  </a:cubicBezTo>
                  <a:lnTo>
                    <a:pt x="2444737" y="260214"/>
                  </a:lnTo>
                  <a:lnTo>
                    <a:pt x="2462477" y="265920"/>
                  </a:lnTo>
                  <a:lnTo>
                    <a:pt x="2484868" y="232709"/>
                  </a:lnTo>
                  <a:cubicBezTo>
                    <a:pt x="2520805" y="196773"/>
                    <a:pt x="2570450" y="174546"/>
                    <a:pt x="2625287" y="174546"/>
                  </a:cubicBezTo>
                  <a:cubicBezTo>
                    <a:pt x="2734961" y="174546"/>
                    <a:pt x="2823869" y="263454"/>
                    <a:pt x="2823869" y="373128"/>
                  </a:cubicBezTo>
                  <a:cubicBezTo>
                    <a:pt x="2823869" y="386837"/>
                    <a:pt x="2822480" y="400222"/>
                    <a:pt x="2819835" y="413149"/>
                  </a:cubicBezTo>
                  <a:lnTo>
                    <a:pt x="2810916" y="441880"/>
                  </a:lnTo>
                  <a:lnTo>
                    <a:pt x="2823542" y="449903"/>
                  </a:lnTo>
                  <a:lnTo>
                    <a:pt x="2876943" y="413899"/>
                  </a:lnTo>
                  <a:cubicBezTo>
                    <a:pt x="2900701" y="403850"/>
                    <a:pt x="2926822" y="398293"/>
                    <a:pt x="2954240" y="398293"/>
                  </a:cubicBezTo>
                  <a:cubicBezTo>
                    <a:pt x="3063914" y="398293"/>
                    <a:pt x="3152822" y="487201"/>
                    <a:pt x="3152822" y="596875"/>
                  </a:cubicBezTo>
                  <a:cubicBezTo>
                    <a:pt x="3152822" y="624294"/>
                    <a:pt x="3147266" y="650414"/>
                    <a:pt x="3137217" y="674172"/>
                  </a:cubicBezTo>
                  <a:lnTo>
                    <a:pt x="3122021" y="696711"/>
                  </a:lnTo>
                  <a:lnTo>
                    <a:pt x="3136651" y="711810"/>
                  </a:lnTo>
                  <a:lnTo>
                    <a:pt x="3154286" y="699921"/>
                  </a:lnTo>
                  <a:cubicBezTo>
                    <a:pt x="3178044" y="689872"/>
                    <a:pt x="3204165" y="684315"/>
                    <a:pt x="3231583" y="684315"/>
                  </a:cubicBezTo>
                  <a:cubicBezTo>
                    <a:pt x="3341257" y="684315"/>
                    <a:pt x="3430165" y="773223"/>
                    <a:pt x="3430165" y="882897"/>
                  </a:cubicBezTo>
                  <a:cubicBezTo>
                    <a:pt x="3430165" y="937734"/>
                    <a:pt x="3407938" y="987380"/>
                    <a:pt x="3372002" y="1023316"/>
                  </a:cubicBezTo>
                  <a:lnTo>
                    <a:pt x="3364293" y="1028513"/>
                  </a:lnTo>
                  <a:lnTo>
                    <a:pt x="3364447" y="1028796"/>
                  </a:lnTo>
                  <a:lnTo>
                    <a:pt x="3371290" y="1026672"/>
                  </a:lnTo>
                  <a:cubicBezTo>
                    <a:pt x="3384217" y="1024026"/>
                    <a:pt x="3397602" y="1022637"/>
                    <a:pt x="3411311" y="1022637"/>
                  </a:cubicBezTo>
                  <a:cubicBezTo>
                    <a:pt x="3520985" y="1022637"/>
                    <a:pt x="3609893" y="1111545"/>
                    <a:pt x="3609893" y="1221219"/>
                  </a:cubicBezTo>
                  <a:cubicBezTo>
                    <a:pt x="3609893" y="1276056"/>
                    <a:pt x="3587666" y="1325702"/>
                    <a:pt x="3551730" y="1361638"/>
                  </a:cubicBezTo>
                  <a:lnTo>
                    <a:pt x="3505513" y="1392798"/>
                  </a:lnTo>
                  <a:lnTo>
                    <a:pt x="3506609" y="1396474"/>
                  </a:lnTo>
                  <a:lnTo>
                    <a:pt x="3508625" y="1407895"/>
                  </a:lnTo>
                  <a:lnTo>
                    <a:pt x="3548522" y="1411917"/>
                  </a:lnTo>
                  <a:cubicBezTo>
                    <a:pt x="3639013" y="1430434"/>
                    <a:pt x="3707083" y="1510499"/>
                    <a:pt x="3707083" y="1606464"/>
                  </a:cubicBezTo>
                  <a:cubicBezTo>
                    <a:pt x="3707083" y="1702429"/>
                    <a:pt x="3639013" y="1782495"/>
                    <a:pt x="3548522" y="1801012"/>
                  </a:cubicBezTo>
                  <a:lnTo>
                    <a:pt x="3542087" y="1801660"/>
                  </a:lnTo>
                  <a:lnTo>
                    <a:pt x="3541381" y="1812086"/>
                  </a:lnTo>
                  <a:lnTo>
                    <a:pt x="3560898" y="1818145"/>
                  </a:lnTo>
                  <a:cubicBezTo>
                    <a:pt x="3632172" y="1848291"/>
                    <a:pt x="3682183" y="1918866"/>
                    <a:pt x="3682183" y="2001121"/>
                  </a:cubicBezTo>
                  <a:cubicBezTo>
                    <a:pt x="3682183" y="2110795"/>
                    <a:pt x="3593275" y="2199703"/>
                    <a:pt x="3483601" y="2199703"/>
                  </a:cubicBezTo>
                  <a:lnTo>
                    <a:pt x="3470109" y="2198343"/>
                  </a:lnTo>
                  <a:lnTo>
                    <a:pt x="3463188" y="2218223"/>
                  </a:lnTo>
                  <a:lnTo>
                    <a:pt x="3494334" y="2239223"/>
                  </a:lnTo>
                  <a:cubicBezTo>
                    <a:pt x="3530270" y="2275159"/>
                    <a:pt x="3552497" y="2324804"/>
                    <a:pt x="3552497" y="2379641"/>
                  </a:cubicBezTo>
                  <a:cubicBezTo>
                    <a:pt x="3552497" y="2489315"/>
                    <a:pt x="3463589" y="2578223"/>
                    <a:pt x="3353915" y="2578223"/>
                  </a:cubicBezTo>
                  <a:cubicBezTo>
                    <a:pt x="3340206" y="2578223"/>
                    <a:pt x="3326821" y="2576834"/>
                    <a:pt x="3313894" y="2574189"/>
                  </a:cubicBezTo>
                  <a:lnTo>
                    <a:pt x="3291702" y="2567300"/>
                  </a:lnTo>
                  <a:lnTo>
                    <a:pt x="3279074" y="2586672"/>
                  </a:lnTo>
                  <a:lnTo>
                    <a:pt x="3309356" y="2631585"/>
                  </a:lnTo>
                  <a:cubicBezTo>
                    <a:pt x="3319405" y="2655343"/>
                    <a:pt x="3324961" y="2681464"/>
                    <a:pt x="3324961" y="2708882"/>
                  </a:cubicBezTo>
                  <a:cubicBezTo>
                    <a:pt x="3324961" y="2818556"/>
                    <a:pt x="3236053" y="2907464"/>
                    <a:pt x="3126379" y="2907464"/>
                  </a:cubicBezTo>
                  <a:cubicBezTo>
                    <a:pt x="3098961" y="2907464"/>
                    <a:pt x="3072840" y="2901907"/>
                    <a:pt x="3049082" y="2891859"/>
                  </a:cubicBezTo>
                  <a:lnTo>
                    <a:pt x="3024304" y="2875153"/>
                  </a:lnTo>
                  <a:lnTo>
                    <a:pt x="3007605" y="2888853"/>
                  </a:lnTo>
                  <a:lnTo>
                    <a:pt x="3019809" y="2906954"/>
                  </a:lnTo>
                  <a:cubicBezTo>
                    <a:pt x="3029858" y="2930712"/>
                    <a:pt x="3035414" y="2956833"/>
                    <a:pt x="3035414" y="2984251"/>
                  </a:cubicBezTo>
                  <a:cubicBezTo>
                    <a:pt x="3035414" y="3093925"/>
                    <a:pt x="2946506" y="3182833"/>
                    <a:pt x="2836832" y="3182833"/>
                  </a:cubicBezTo>
                  <a:cubicBezTo>
                    <a:pt x="2781995" y="3182833"/>
                    <a:pt x="2732350" y="3160606"/>
                    <a:pt x="2696413" y="3124670"/>
                  </a:cubicBezTo>
                  <a:lnTo>
                    <a:pt x="2687027" y="3110749"/>
                  </a:lnTo>
                  <a:lnTo>
                    <a:pt x="2669269" y="3119582"/>
                  </a:lnTo>
                  <a:lnTo>
                    <a:pt x="2672903" y="3155627"/>
                  </a:lnTo>
                  <a:cubicBezTo>
                    <a:pt x="2672903" y="3265301"/>
                    <a:pt x="2583995" y="3354209"/>
                    <a:pt x="2474321" y="3354209"/>
                  </a:cubicBezTo>
                  <a:cubicBezTo>
                    <a:pt x="2419484" y="3354209"/>
                    <a:pt x="2369839" y="3331982"/>
                    <a:pt x="2333902" y="3296046"/>
                  </a:cubicBezTo>
                  <a:lnTo>
                    <a:pt x="2307776" y="3257296"/>
                  </a:lnTo>
                  <a:lnTo>
                    <a:pt x="2283814" y="3262814"/>
                  </a:lnTo>
                  <a:lnTo>
                    <a:pt x="2280221" y="3296691"/>
                  </a:lnTo>
                  <a:cubicBezTo>
                    <a:pt x="2260735" y="3387182"/>
                    <a:pt x="2176480" y="3455252"/>
                    <a:pt x="2075494" y="3455252"/>
                  </a:cubicBezTo>
                  <a:cubicBezTo>
                    <a:pt x="1988935" y="3455252"/>
                    <a:pt x="1914668" y="3405241"/>
                    <a:pt x="1882944" y="3333967"/>
                  </a:cubicBezTo>
                  <a:lnTo>
                    <a:pt x="1876698" y="3314847"/>
                  </a:lnTo>
                  <a:lnTo>
                    <a:pt x="1856558" y="3315795"/>
                  </a:lnTo>
                  <a:lnTo>
                    <a:pt x="1850917" y="3333967"/>
                  </a:lnTo>
                  <a:cubicBezTo>
                    <a:pt x="1820770" y="3405241"/>
                    <a:pt x="1750196" y="3455252"/>
                    <a:pt x="1667940" y="3455252"/>
                  </a:cubicBezTo>
                  <a:cubicBezTo>
                    <a:pt x="1571975" y="3455252"/>
                    <a:pt x="1491910" y="3387182"/>
                    <a:pt x="1473393" y="3296691"/>
                  </a:cubicBezTo>
                  <a:lnTo>
                    <a:pt x="1471201" y="3274950"/>
                  </a:lnTo>
                  <a:lnTo>
                    <a:pt x="1440792" y="3267128"/>
                  </a:lnTo>
                  <a:lnTo>
                    <a:pt x="1414727" y="3305788"/>
                  </a:lnTo>
                  <a:cubicBezTo>
                    <a:pt x="1378791" y="3341724"/>
                    <a:pt x="1329145" y="3363951"/>
                    <a:pt x="1274308" y="3363951"/>
                  </a:cubicBezTo>
                  <a:cubicBezTo>
                    <a:pt x="1164634" y="3363951"/>
                    <a:pt x="1075726" y="3275043"/>
                    <a:pt x="1075726" y="3165369"/>
                  </a:cubicBezTo>
                  <a:lnTo>
                    <a:pt x="1078268" y="3140157"/>
                  </a:lnTo>
                  <a:lnTo>
                    <a:pt x="1054549" y="3128940"/>
                  </a:lnTo>
                  <a:lnTo>
                    <a:pt x="1051253" y="3133829"/>
                  </a:lnTo>
                  <a:cubicBezTo>
                    <a:pt x="1015317" y="3169765"/>
                    <a:pt x="965671" y="3191992"/>
                    <a:pt x="910834" y="3191992"/>
                  </a:cubicBezTo>
                  <a:cubicBezTo>
                    <a:pt x="801160" y="3191992"/>
                    <a:pt x="712252" y="3103084"/>
                    <a:pt x="712252" y="2993410"/>
                  </a:cubicBezTo>
                  <a:cubicBezTo>
                    <a:pt x="712252" y="2965992"/>
                    <a:pt x="717809" y="2939871"/>
                    <a:pt x="727858" y="2916113"/>
                  </a:cubicBezTo>
                  <a:lnTo>
                    <a:pt x="728578" y="2915046"/>
                  </a:lnTo>
                  <a:lnTo>
                    <a:pt x="712062" y="2901256"/>
                  </a:lnTo>
                  <a:lnTo>
                    <a:pt x="684588" y="2919779"/>
                  </a:lnTo>
                  <a:cubicBezTo>
                    <a:pt x="660830" y="2929828"/>
                    <a:pt x="634710" y="2935384"/>
                    <a:pt x="607291" y="2935384"/>
                  </a:cubicBezTo>
                  <a:cubicBezTo>
                    <a:pt x="497617" y="2935384"/>
                    <a:pt x="408709" y="2846476"/>
                    <a:pt x="408709" y="2736802"/>
                  </a:cubicBezTo>
                  <a:cubicBezTo>
                    <a:pt x="408709" y="2709384"/>
                    <a:pt x="414266" y="2683263"/>
                    <a:pt x="424315" y="2659505"/>
                  </a:cubicBezTo>
                  <a:lnTo>
                    <a:pt x="452253" y="2618068"/>
                  </a:lnTo>
                  <a:lnTo>
                    <a:pt x="435701" y="2595690"/>
                  </a:lnTo>
                  <a:lnTo>
                    <a:pt x="421287" y="2600164"/>
                  </a:lnTo>
                  <a:cubicBezTo>
                    <a:pt x="408360" y="2602809"/>
                    <a:pt x="394975" y="2604198"/>
                    <a:pt x="381266" y="2604198"/>
                  </a:cubicBezTo>
                  <a:cubicBezTo>
                    <a:pt x="271592" y="2604198"/>
                    <a:pt x="182684" y="2515290"/>
                    <a:pt x="182684" y="2405616"/>
                  </a:cubicBezTo>
                  <a:cubicBezTo>
                    <a:pt x="182684" y="2350779"/>
                    <a:pt x="204911" y="2301134"/>
                    <a:pt x="240848" y="2265197"/>
                  </a:cubicBezTo>
                  <a:lnTo>
                    <a:pt x="254481" y="2256006"/>
                  </a:lnTo>
                  <a:lnTo>
                    <a:pt x="244122" y="2228320"/>
                  </a:lnTo>
                  <a:lnTo>
                    <a:pt x="228748" y="2229870"/>
                  </a:lnTo>
                  <a:cubicBezTo>
                    <a:pt x="119074" y="2229870"/>
                    <a:pt x="30166" y="2140962"/>
                    <a:pt x="30166" y="2031288"/>
                  </a:cubicBezTo>
                  <a:cubicBezTo>
                    <a:pt x="30166" y="1949033"/>
                    <a:pt x="80177" y="1878458"/>
                    <a:pt x="151451" y="1848312"/>
                  </a:cubicBezTo>
                  <a:lnTo>
                    <a:pt x="164968" y="1844116"/>
                  </a:lnTo>
                  <a:lnTo>
                    <a:pt x="164113" y="1828335"/>
                  </a:lnTo>
                  <a:lnTo>
                    <a:pt x="158561" y="1827776"/>
                  </a:lnTo>
                  <a:cubicBezTo>
                    <a:pt x="68070" y="1809259"/>
                    <a:pt x="0" y="1729193"/>
                    <a:pt x="0" y="1633228"/>
                  </a:cubicBezTo>
                  <a:cubicBezTo>
                    <a:pt x="0" y="1537263"/>
                    <a:pt x="68070" y="1457198"/>
                    <a:pt x="158561" y="1438681"/>
                  </a:cubicBezTo>
                  <a:lnTo>
                    <a:pt x="191874" y="1435322"/>
                  </a:lnTo>
                  <a:lnTo>
                    <a:pt x="195334" y="1415306"/>
                  </a:lnTo>
                  <a:lnTo>
                    <a:pt x="144471" y="1381345"/>
                  </a:lnTo>
                  <a:cubicBezTo>
                    <a:pt x="108535" y="1345757"/>
                    <a:pt x="86308" y="1296593"/>
                    <a:pt x="86308" y="1242287"/>
                  </a:cubicBezTo>
                  <a:cubicBezTo>
                    <a:pt x="86308" y="1133676"/>
                    <a:pt x="175216" y="1045629"/>
                    <a:pt x="284890" y="1045629"/>
                  </a:cubicBezTo>
                  <a:cubicBezTo>
                    <a:pt x="298600" y="1045629"/>
                    <a:pt x="311984" y="1047005"/>
                    <a:pt x="324912" y="1049625"/>
                  </a:cubicBezTo>
                  <a:lnTo>
                    <a:pt x="329240" y="1050955"/>
                  </a:lnTo>
                  <a:lnTo>
                    <a:pt x="336484" y="1037421"/>
                  </a:lnTo>
                  <a:lnTo>
                    <a:pt x="333812" y="1035609"/>
                  </a:lnTo>
                  <a:cubicBezTo>
                    <a:pt x="297875" y="999471"/>
                    <a:pt x="275648" y="949547"/>
                    <a:pt x="275648" y="894402"/>
                  </a:cubicBezTo>
                  <a:cubicBezTo>
                    <a:pt x="275648" y="784112"/>
                    <a:pt x="364556" y="694705"/>
                    <a:pt x="474230" y="694705"/>
                  </a:cubicBezTo>
                  <a:cubicBezTo>
                    <a:pt x="501649" y="694705"/>
                    <a:pt x="527769" y="700293"/>
                    <a:pt x="551527" y="710398"/>
                  </a:cubicBezTo>
                  <a:lnTo>
                    <a:pt x="563252" y="718347"/>
                  </a:lnTo>
                  <a:lnTo>
                    <a:pt x="581059" y="699423"/>
                  </a:lnTo>
                  <a:lnTo>
                    <a:pt x="567027" y="678611"/>
                  </a:lnTo>
                  <a:cubicBezTo>
                    <a:pt x="556978" y="654853"/>
                    <a:pt x="551421" y="628733"/>
                    <a:pt x="551421" y="601314"/>
                  </a:cubicBezTo>
                  <a:cubicBezTo>
                    <a:pt x="551421" y="491640"/>
                    <a:pt x="640329" y="402732"/>
                    <a:pt x="750003" y="402732"/>
                  </a:cubicBezTo>
                  <a:cubicBezTo>
                    <a:pt x="777422" y="402732"/>
                    <a:pt x="803542" y="408289"/>
                    <a:pt x="827300" y="418338"/>
                  </a:cubicBezTo>
                  <a:lnTo>
                    <a:pt x="875461" y="450808"/>
                  </a:lnTo>
                  <a:lnTo>
                    <a:pt x="893671" y="438121"/>
                  </a:lnTo>
                  <a:lnTo>
                    <a:pt x="889117" y="423539"/>
                  </a:lnTo>
                  <a:cubicBezTo>
                    <a:pt x="886455" y="410612"/>
                    <a:pt x="885057" y="397227"/>
                    <a:pt x="885057" y="383518"/>
                  </a:cubicBezTo>
                  <a:cubicBezTo>
                    <a:pt x="885057" y="273844"/>
                    <a:pt x="974520" y="184936"/>
                    <a:pt x="1084878" y="184936"/>
                  </a:cubicBezTo>
                  <a:cubicBezTo>
                    <a:pt x="1140057" y="184936"/>
                    <a:pt x="1190012" y="207163"/>
                    <a:pt x="1226173" y="243099"/>
                  </a:cubicBezTo>
                  <a:lnTo>
                    <a:pt x="1242647" y="267382"/>
                  </a:lnTo>
                  <a:lnTo>
                    <a:pt x="1263178" y="260381"/>
                  </a:lnTo>
                  <a:lnTo>
                    <a:pt x="1262185" y="250536"/>
                  </a:lnTo>
                  <a:cubicBezTo>
                    <a:pt x="1262185" y="140862"/>
                    <a:pt x="1351093" y="51954"/>
                    <a:pt x="1460767" y="51954"/>
                  </a:cubicBezTo>
                  <a:cubicBezTo>
                    <a:pt x="1515604" y="51954"/>
                    <a:pt x="1565250" y="74181"/>
                    <a:pt x="1601186" y="110117"/>
                  </a:cubicBezTo>
                  <a:lnTo>
                    <a:pt x="1643652" y="173103"/>
                  </a:lnTo>
                  <a:lnTo>
                    <a:pt x="1657117" y="171670"/>
                  </a:lnTo>
                  <a:lnTo>
                    <a:pt x="1658447" y="158561"/>
                  </a:lnTo>
                  <a:cubicBezTo>
                    <a:pt x="1677079" y="68070"/>
                    <a:pt x="1757645" y="0"/>
                    <a:pt x="1854208" y="0"/>
                  </a:cubicBezTo>
                  <a:close/>
                </a:path>
              </a:pathLst>
            </a:custGeom>
            <a:solidFill>
              <a:srgbClr val="00C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13944307-7FA0-47B0-A2C6-57C71416DD29}"/>
                </a:ext>
              </a:extLst>
            </p:cNvPr>
            <p:cNvSpPr txBox="1"/>
            <p:nvPr/>
          </p:nvSpPr>
          <p:spPr>
            <a:xfrm>
              <a:off x="6455183" y="2977995"/>
              <a:ext cx="1598676" cy="8008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16384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31">
            <a:extLst>
              <a:ext uri="{FF2B5EF4-FFF2-40B4-BE49-F238E27FC236}">
                <a16:creationId xmlns:a16="http://schemas.microsoft.com/office/drawing/2014/main" id="{8EDC673F-FA44-4F2F-8ABB-20478E764BE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0465">
            <a:off x="573580" y="1216020"/>
            <a:ext cx="8489898" cy="4425959"/>
          </a:xfrm>
          <a:prstGeom prst="rect">
            <a:avLst/>
          </a:prstGeom>
        </p:spPr>
      </p:pic>
      <p:sp>
        <p:nvSpPr>
          <p:cNvPr id="11" name="6">
            <a:extLst>
              <a:ext uri="{FF2B5EF4-FFF2-40B4-BE49-F238E27FC236}">
                <a16:creationId xmlns:a16="http://schemas.microsoft.com/office/drawing/2014/main" id="{066F0B3C-1E87-43F9-8BA9-9F4D418EA87D}"/>
              </a:ext>
            </a:extLst>
          </p:cNvPr>
          <p:cNvSpPr txBox="1"/>
          <p:nvPr/>
        </p:nvSpPr>
        <p:spPr>
          <a:xfrm>
            <a:off x="3809904" y="1643167"/>
            <a:ext cx="1678665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5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思源黑体 CN Regular" panose="020B0500000000000000" pitchFamily="34" charset="-122"/>
                <a:cs typeface="+mn-cs"/>
                <a:sym typeface="思源黑体 CN Regular" panose="020B0500000000000000" pitchFamily="34" charset="-122"/>
              </a:rPr>
              <a:t>04</a:t>
            </a:r>
            <a:endParaRPr kumimoji="0" lang="zh-CN" altLang="en-US" sz="115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思源黑体 CN Regular" panose="020B0500000000000000" pitchFamily="34" charset="-122"/>
              <a:cs typeface="+mn-cs"/>
              <a:sym typeface="思源黑体 CN Regular" panose="020B0500000000000000" pitchFamily="34" charset="-122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695A02D-4060-4FAC-8289-FB5AB53319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0969" y="3094093"/>
            <a:ext cx="7105459" cy="2005758"/>
          </a:xfrm>
          <a:prstGeom prst="rect">
            <a:avLst/>
          </a:prstGeom>
        </p:spPr>
      </p:pic>
      <p:pic>
        <p:nvPicPr>
          <p:cNvPr id="18" name="24">
            <a:extLst>
              <a:ext uri="{FF2B5EF4-FFF2-40B4-BE49-F238E27FC236}">
                <a16:creationId xmlns:a16="http://schemas.microsoft.com/office/drawing/2014/main" id="{86E4F14C-AD10-4D76-B106-8D1E58ED06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191886" y="1815828"/>
            <a:ext cx="995134" cy="2811939"/>
          </a:xfrm>
          <a:prstGeom prst="rect">
            <a:avLst/>
          </a:prstGeom>
        </p:spPr>
      </p:pic>
      <p:pic>
        <p:nvPicPr>
          <p:cNvPr id="19" name="32">
            <a:extLst>
              <a:ext uri="{FF2B5EF4-FFF2-40B4-BE49-F238E27FC236}">
                <a16:creationId xmlns:a16="http://schemas.microsoft.com/office/drawing/2014/main" id="{C69F9E42-4A95-4420-8F94-6F8D476CBC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 rot="20877452">
            <a:off x="322404" y="2147722"/>
            <a:ext cx="1547922" cy="2036192"/>
          </a:xfrm>
          <a:prstGeom prst="rect">
            <a:avLst/>
          </a:prstGeom>
        </p:spPr>
      </p:pic>
      <p:pic>
        <p:nvPicPr>
          <p:cNvPr id="20" name="35">
            <a:extLst>
              <a:ext uri="{FF2B5EF4-FFF2-40B4-BE49-F238E27FC236}">
                <a16:creationId xmlns:a16="http://schemas.microsoft.com/office/drawing/2014/main" id="{4D155433-6EE3-405C-BB01-FAC8FDDCB8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4409923" y="5191877"/>
            <a:ext cx="961106" cy="798841"/>
          </a:xfrm>
          <a:prstGeom prst="rect">
            <a:avLst/>
          </a:prstGeom>
        </p:spPr>
      </p:pic>
      <p:pic>
        <p:nvPicPr>
          <p:cNvPr id="21" name="37">
            <a:extLst>
              <a:ext uri="{FF2B5EF4-FFF2-40B4-BE49-F238E27FC236}">
                <a16:creationId xmlns:a16="http://schemas.microsoft.com/office/drawing/2014/main" id="{350C16B5-8F8A-4632-8A3C-38A83E2A5BA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4697712" y="1042299"/>
            <a:ext cx="1346635" cy="657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0393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C3F16FC2-E432-40D1-B00F-64765AE8F40A}"/>
              </a:ext>
            </a:extLst>
          </p:cNvPr>
          <p:cNvGrpSpPr/>
          <p:nvPr/>
        </p:nvGrpSpPr>
        <p:grpSpPr>
          <a:xfrm>
            <a:off x="139809" y="198518"/>
            <a:ext cx="863972" cy="1015663"/>
            <a:chOff x="426137" y="277174"/>
            <a:chExt cx="863972" cy="10156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E9935CF7-D86A-44A6-A212-5D3C4F6B6366}"/>
                </a:ext>
              </a:extLst>
            </p:cNvPr>
            <p:cNvSpPr/>
            <p:nvPr/>
          </p:nvSpPr>
          <p:spPr>
            <a:xfrm>
              <a:off x="426137" y="413003"/>
              <a:ext cx="863972" cy="816586"/>
            </a:xfrm>
            <a:prstGeom prst="ellipse">
              <a:avLst/>
            </a:prstGeom>
            <a:solidFill>
              <a:srgbClr val="F2701F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0C723A3-4833-4976-88C3-62D9637CD44D}"/>
                </a:ext>
              </a:extLst>
            </p:cNvPr>
            <p:cNvSpPr/>
            <p:nvPr/>
          </p:nvSpPr>
          <p:spPr>
            <a:xfrm>
              <a:off x="554827" y="277174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.VnArial" panose="020B7200000000000000" pitchFamily="34" charset="0"/>
                  <a:ea typeface="+mn-ea"/>
                  <a:cs typeface="+mn-cs"/>
                </a:rPr>
                <a:t>4</a:t>
              </a:r>
            </a:p>
          </p:txBody>
        </p:sp>
      </p:grpSp>
      <p:sp>
        <p:nvSpPr>
          <p:cNvPr id="6" name="8">
            <a:extLst>
              <a:ext uri="{FF2B5EF4-FFF2-40B4-BE49-F238E27FC236}">
                <a16:creationId xmlns:a16="http://schemas.microsoft.com/office/drawing/2014/main" id="{C67F8EF0-0554-4404-9142-96B440DA2466}"/>
              </a:ext>
            </a:extLst>
          </p:cNvPr>
          <p:cNvSpPr/>
          <p:nvPr/>
        </p:nvSpPr>
        <p:spPr>
          <a:xfrm>
            <a:off x="1003782" y="419474"/>
            <a:ext cx="34118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77A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 LỜI CÂU HỎI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77A0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8">
            <a:extLst>
              <a:ext uri="{FF2B5EF4-FFF2-40B4-BE49-F238E27FC236}">
                <a16:creationId xmlns:a16="http://schemas.microsoft.com/office/drawing/2014/main" id="{3DFD7F2E-0AF5-4EDE-A6CF-47D2ECF83561}"/>
              </a:ext>
            </a:extLst>
          </p:cNvPr>
          <p:cNvSpPr/>
          <p:nvPr/>
        </p:nvSpPr>
        <p:spPr>
          <a:xfrm>
            <a:off x="412456" y="1010094"/>
            <a:ext cx="1132725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2701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2701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2701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2701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2701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2701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2701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2701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2701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2701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2701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2701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2701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2701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2701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2701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phượng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2701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2701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nở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2701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2701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2701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2701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2701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F2701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8">
            <a:extLst>
              <a:ext uri="{FF2B5EF4-FFF2-40B4-BE49-F238E27FC236}">
                <a16:creationId xmlns:a16="http://schemas.microsoft.com/office/drawing/2014/main" id="{AC790785-5CA6-40EA-BDCE-259906A53317}"/>
              </a:ext>
            </a:extLst>
          </p:cNvPr>
          <p:cNvSpPr/>
          <p:nvPr/>
        </p:nvSpPr>
        <p:spPr>
          <a:xfrm>
            <a:off x="1209752" y="2623608"/>
            <a:ext cx="1052996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phượng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nở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“</a:t>
            </a:r>
            <a:r>
              <a:rPr kumimoji="0" lang="en-US" alt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Phượng</a:t>
            </a:r>
            <a:r>
              <a:rPr kumimoji="0" lang="en-US" alt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nở</a:t>
            </a:r>
            <a:r>
              <a:rPr kumimoji="0" lang="en-US" alt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nghìn</a:t>
            </a:r>
            <a:r>
              <a:rPr kumimoji="0" lang="en-US" alt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kumimoji="0" lang="en-US" alt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lửa</a:t>
            </a:r>
            <a:r>
              <a:rPr kumimoji="0" lang="en-US" alt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en-US" alt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en-US" alt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alt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dãy</a:t>
            </a:r>
            <a:r>
              <a:rPr kumimoji="0" lang="en-US" alt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phố</a:t>
            </a:r>
            <a:r>
              <a:rPr kumimoji="0" lang="en-US" alt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alt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alt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en-US" alt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en-US" alt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alt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alt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alt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phượng</a:t>
            </a:r>
            <a:r>
              <a:rPr kumimoji="0" lang="en-US" alt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kumimoji="0" lang="en-US" alt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</a:t>
            </a:r>
            <a:endParaRPr kumimoji="0" lang="en-US" altLang="en-US" sz="2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Freeform 154">
            <a:extLst>
              <a:ext uri="{FF2B5EF4-FFF2-40B4-BE49-F238E27FC236}">
                <a16:creationId xmlns:a16="http://schemas.microsoft.com/office/drawing/2014/main" id="{3DEBB9FB-9487-42A5-A2D2-C1631CE1D1AF}"/>
              </a:ext>
            </a:extLst>
          </p:cNvPr>
          <p:cNvSpPr>
            <a:spLocks noEditPoints="1"/>
          </p:cNvSpPr>
          <p:nvPr/>
        </p:nvSpPr>
        <p:spPr bwMode="auto">
          <a:xfrm>
            <a:off x="521482" y="2769541"/>
            <a:ext cx="581025" cy="539115"/>
          </a:xfrm>
          <a:custGeom>
            <a:avLst/>
            <a:gdLst>
              <a:gd name="T0" fmla="*/ 80 w 91"/>
              <a:gd name="T1" fmla="*/ 44 h 93"/>
              <a:gd name="T2" fmla="*/ 87 w 91"/>
              <a:gd name="T3" fmla="*/ 37 h 93"/>
              <a:gd name="T4" fmla="*/ 87 w 91"/>
              <a:gd name="T5" fmla="*/ 23 h 93"/>
              <a:gd name="T6" fmla="*/ 68 w 91"/>
              <a:gd name="T7" fmla="*/ 4 h 93"/>
              <a:gd name="T8" fmla="*/ 54 w 91"/>
              <a:gd name="T9" fmla="*/ 4 h 93"/>
              <a:gd name="T10" fmla="*/ 47 w 91"/>
              <a:gd name="T11" fmla="*/ 11 h 93"/>
              <a:gd name="T12" fmla="*/ 80 w 91"/>
              <a:gd name="T13" fmla="*/ 44 h 93"/>
              <a:gd name="T14" fmla="*/ 52 w 91"/>
              <a:gd name="T15" fmla="*/ 23 h 93"/>
              <a:gd name="T16" fmla="*/ 68 w 91"/>
              <a:gd name="T17" fmla="*/ 39 h 93"/>
              <a:gd name="T18" fmla="*/ 77 w 91"/>
              <a:gd name="T19" fmla="*/ 48 h 93"/>
              <a:gd name="T20" fmla="*/ 43 w 91"/>
              <a:gd name="T21" fmla="*/ 81 h 93"/>
              <a:gd name="T22" fmla="*/ 34 w 91"/>
              <a:gd name="T23" fmla="*/ 73 h 93"/>
              <a:gd name="T24" fmla="*/ 19 w 91"/>
              <a:gd name="T25" fmla="*/ 59 h 93"/>
              <a:gd name="T26" fmla="*/ 41 w 91"/>
              <a:gd name="T27" fmla="*/ 37 h 93"/>
              <a:gd name="T28" fmla="*/ 39 w 91"/>
              <a:gd name="T29" fmla="*/ 34 h 93"/>
              <a:gd name="T30" fmla="*/ 16 w 91"/>
              <a:gd name="T31" fmla="*/ 57 h 93"/>
              <a:gd name="T32" fmla="*/ 10 w 91"/>
              <a:gd name="T33" fmla="*/ 48 h 93"/>
              <a:gd name="T34" fmla="*/ 43 w 91"/>
              <a:gd name="T35" fmla="*/ 14 h 93"/>
              <a:gd name="T36" fmla="*/ 52 w 91"/>
              <a:gd name="T37" fmla="*/ 23 h 93"/>
              <a:gd name="T38" fmla="*/ 4 w 91"/>
              <a:gd name="T39" fmla="*/ 69 h 93"/>
              <a:gd name="T40" fmla="*/ 0 w 91"/>
              <a:gd name="T41" fmla="*/ 86 h 93"/>
              <a:gd name="T42" fmla="*/ 6 w 91"/>
              <a:gd name="T43" fmla="*/ 93 h 93"/>
              <a:gd name="T44" fmla="*/ 24 w 91"/>
              <a:gd name="T45" fmla="*/ 89 h 93"/>
              <a:gd name="T46" fmla="*/ 4 w 91"/>
              <a:gd name="T47" fmla="*/ 69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91" h="93">
                <a:moveTo>
                  <a:pt x="80" y="44"/>
                </a:moveTo>
                <a:cubicBezTo>
                  <a:pt x="87" y="37"/>
                  <a:pt x="87" y="37"/>
                  <a:pt x="87" y="37"/>
                </a:cubicBezTo>
                <a:cubicBezTo>
                  <a:pt x="91" y="33"/>
                  <a:pt x="91" y="27"/>
                  <a:pt x="87" y="23"/>
                </a:cubicBezTo>
                <a:cubicBezTo>
                  <a:pt x="68" y="4"/>
                  <a:pt x="68" y="4"/>
                  <a:pt x="68" y="4"/>
                </a:cubicBezTo>
                <a:cubicBezTo>
                  <a:pt x="64" y="0"/>
                  <a:pt x="58" y="0"/>
                  <a:pt x="54" y="4"/>
                </a:cubicBezTo>
                <a:cubicBezTo>
                  <a:pt x="47" y="11"/>
                  <a:pt x="47" y="11"/>
                  <a:pt x="47" y="11"/>
                </a:cubicBezTo>
                <a:cubicBezTo>
                  <a:pt x="80" y="44"/>
                  <a:pt x="80" y="44"/>
                  <a:pt x="80" y="44"/>
                </a:cubicBezTo>
                <a:close/>
                <a:moveTo>
                  <a:pt x="52" y="23"/>
                </a:moveTo>
                <a:cubicBezTo>
                  <a:pt x="68" y="39"/>
                  <a:pt x="68" y="39"/>
                  <a:pt x="68" y="39"/>
                </a:cubicBezTo>
                <a:cubicBezTo>
                  <a:pt x="77" y="48"/>
                  <a:pt x="77" y="48"/>
                  <a:pt x="77" y="48"/>
                </a:cubicBezTo>
                <a:cubicBezTo>
                  <a:pt x="43" y="81"/>
                  <a:pt x="43" y="81"/>
                  <a:pt x="43" y="81"/>
                </a:cubicBezTo>
                <a:cubicBezTo>
                  <a:pt x="35" y="83"/>
                  <a:pt x="33" y="79"/>
                  <a:pt x="34" y="73"/>
                </a:cubicBezTo>
                <a:cubicBezTo>
                  <a:pt x="26" y="72"/>
                  <a:pt x="20" y="68"/>
                  <a:pt x="19" y="59"/>
                </a:cubicBezTo>
                <a:cubicBezTo>
                  <a:pt x="41" y="37"/>
                  <a:pt x="41" y="37"/>
                  <a:pt x="41" y="37"/>
                </a:cubicBezTo>
                <a:cubicBezTo>
                  <a:pt x="39" y="34"/>
                  <a:pt x="39" y="34"/>
                  <a:pt x="39" y="34"/>
                </a:cubicBezTo>
                <a:cubicBezTo>
                  <a:pt x="16" y="57"/>
                  <a:pt x="16" y="57"/>
                  <a:pt x="16" y="57"/>
                </a:cubicBezTo>
                <a:cubicBezTo>
                  <a:pt x="10" y="58"/>
                  <a:pt x="9" y="54"/>
                  <a:pt x="10" y="48"/>
                </a:cubicBezTo>
                <a:cubicBezTo>
                  <a:pt x="21" y="37"/>
                  <a:pt x="32" y="26"/>
                  <a:pt x="43" y="14"/>
                </a:cubicBezTo>
                <a:cubicBezTo>
                  <a:pt x="52" y="23"/>
                  <a:pt x="52" y="23"/>
                  <a:pt x="52" y="23"/>
                </a:cubicBezTo>
                <a:close/>
                <a:moveTo>
                  <a:pt x="4" y="69"/>
                </a:moveTo>
                <a:cubicBezTo>
                  <a:pt x="0" y="86"/>
                  <a:pt x="0" y="86"/>
                  <a:pt x="0" y="86"/>
                </a:cubicBezTo>
                <a:cubicBezTo>
                  <a:pt x="6" y="93"/>
                  <a:pt x="6" y="93"/>
                  <a:pt x="6" y="93"/>
                </a:cubicBezTo>
                <a:cubicBezTo>
                  <a:pt x="24" y="89"/>
                  <a:pt x="24" y="89"/>
                  <a:pt x="24" y="89"/>
                </a:cubicBezTo>
                <a:lnTo>
                  <a:pt x="4" y="69"/>
                </a:lnTo>
                <a:close/>
              </a:path>
            </a:pathLst>
          </a:custGeom>
          <a:solidFill>
            <a:srgbClr val="F77A08"/>
          </a:solidFill>
          <a:ln>
            <a:noFill/>
          </a:ln>
        </p:spPr>
        <p:txBody>
          <a:bodyPr lIns="80296" tIns="40148" rIns="80296" bIns="40148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859364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C3F16FC2-E432-40D1-B00F-64765AE8F40A}"/>
              </a:ext>
            </a:extLst>
          </p:cNvPr>
          <p:cNvGrpSpPr/>
          <p:nvPr/>
        </p:nvGrpSpPr>
        <p:grpSpPr>
          <a:xfrm>
            <a:off x="139809" y="198518"/>
            <a:ext cx="863972" cy="1015663"/>
            <a:chOff x="426137" y="277174"/>
            <a:chExt cx="863972" cy="10156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E9935CF7-D86A-44A6-A212-5D3C4F6B6366}"/>
                </a:ext>
              </a:extLst>
            </p:cNvPr>
            <p:cNvSpPr/>
            <p:nvPr/>
          </p:nvSpPr>
          <p:spPr>
            <a:xfrm>
              <a:off x="426137" y="413003"/>
              <a:ext cx="863972" cy="816586"/>
            </a:xfrm>
            <a:prstGeom prst="ellipse">
              <a:avLst/>
            </a:prstGeom>
            <a:solidFill>
              <a:srgbClr val="F2701F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0C723A3-4833-4976-88C3-62D9637CD44D}"/>
                </a:ext>
              </a:extLst>
            </p:cNvPr>
            <p:cNvSpPr/>
            <p:nvPr/>
          </p:nvSpPr>
          <p:spPr>
            <a:xfrm>
              <a:off x="554827" y="277174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.VnArial" panose="020B7200000000000000" pitchFamily="34" charset="0"/>
                  <a:ea typeface="+mn-ea"/>
                  <a:cs typeface="+mn-cs"/>
                </a:rPr>
                <a:t>4</a:t>
              </a:r>
            </a:p>
          </p:txBody>
        </p:sp>
      </p:grpSp>
      <p:sp>
        <p:nvSpPr>
          <p:cNvPr id="6" name="8">
            <a:extLst>
              <a:ext uri="{FF2B5EF4-FFF2-40B4-BE49-F238E27FC236}">
                <a16:creationId xmlns:a16="http://schemas.microsoft.com/office/drawing/2014/main" id="{C67F8EF0-0554-4404-9142-96B440DA2466}"/>
              </a:ext>
            </a:extLst>
          </p:cNvPr>
          <p:cNvSpPr/>
          <p:nvPr/>
        </p:nvSpPr>
        <p:spPr>
          <a:xfrm>
            <a:off x="1003782" y="419474"/>
            <a:ext cx="34118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77A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 LỜI CÂU HỎI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77A0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8">
            <a:extLst>
              <a:ext uri="{FF2B5EF4-FFF2-40B4-BE49-F238E27FC236}">
                <a16:creationId xmlns:a16="http://schemas.microsoft.com/office/drawing/2014/main" id="{3DFD7F2E-0AF5-4EDE-A6CF-47D2ECF83561}"/>
              </a:ext>
            </a:extLst>
          </p:cNvPr>
          <p:cNvSpPr/>
          <p:nvPr/>
        </p:nvSpPr>
        <p:spPr>
          <a:xfrm>
            <a:off x="412456" y="1128082"/>
            <a:ext cx="11327259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F2701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alt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F2701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alt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F2701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F2701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alt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F2701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F2701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kumimoji="0" lang="en-US" alt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F2701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alt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F2701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alt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F2701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F2701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phượng</a:t>
            </a:r>
            <a:r>
              <a:rPr kumimoji="0" lang="en-US" alt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F2701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F2701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alt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F2701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F2701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trồng</a:t>
            </a:r>
            <a:r>
              <a:rPr kumimoji="0" lang="en-US" alt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F2701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kumimoji="0" lang="en-US" alt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F2701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kumimoji="0" lang="en-US" alt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F2701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8" name="8">
            <a:extLst>
              <a:ext uri="{FF2B5EF4-FFF2-40B4-BE49-F238E27FC236}">
                <a16:creationId xmlns:a16="http://schemas.microsoft.com/office/drawing/2014/main" id="{AC790785-5CA6-40EA-BDCE-259906A53317}"/>
              </a:ext>
            </a:extLst>
          </p:cNvPr>
          <p:cNvSpPr/>
          <p:nvPr/>
        </p:nvSpPr>
        <p:spPr>
          <a:xfrm>
            <a:off x="1209752" y="2761259"/>
            <a:ext cx="1052996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phượng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trồng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dãy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phố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Freeform 154">
            <a:extLst>
              <a:ext uri="{FF2B5EF4-FFF2-40B4-BE49-F238E27FC236}">
                <a16:creationId xmlns:a16="http://schemas.microsoft.com/office/drawing/2014/main" id="{3DEBB9FB-9487-42A5-A2D2-C1631CE1D1AF}"/>
              </a:ext>
            </a:extLst>
          </p:cNvPr>
          <p:cNvSpPr>
            <a:spLocks noEditPoints="1"/>
          </p:cNvSpPr>
          <p:nvPr/>
        </p:nvSpPr>
        <p:spPr bwMode="auto">
          <a:xfrm>
            <a:off x="521482" y="2907192"/>
            <a:ext cx="581025" cy="539115"/>
          </a:xfrm>
          <a:custGeom>
            <a:avLst/>
            <a:gdLst>
              <a:gd name="T0" fmla="*/ 80 w 91"/>
              <a:gd name="T1" fmla="*/ 44 h 93"/>
              <a:gd name="T2" fmla="*/ 87 w 91"/>
              <a:gd name="T3" fmla="*/ 37 h 93"/>
              <a:gd name="T4" fmla="*/ 87 w 91"/>
              <a:gd name="T5" fmla="*/ 23 h 93"/>
              <a:gd name="T6" fmla="*/ 68 w 91"/>
              <a:gd name="T7" fmla="*/ 4 h 93"/>
              <a:gd name="T8" fmla="*/ 54 w 91"/>
              <a:gd name="T9" fmla="*/ 4 h 93"/>
              <a:gd name="T10" fmla="*/ 47 w 91"/>
              <a:gd name="T11" fmla="*/ 11 h 93"/>
              <a:gd name="T12" fmla="*/ 80 w 91"/>
              <a:gd name="T13" fmla="*/ 44 h 93"/>
              <a:gd name="T14" fmla="*/ 52 w 91"/>
              <a:gd name="T15" fmla="*/ 23 h 93"/>
              <a:gd name="T16" fmla="*/ 68 w 91"/>
              <a:gd name="T17" fmla="*/ 39 h 93"/>
              <a:gd name="T18" fmla="*/ 77 w 91"/>
              <a:gd name="T19" fmla="*/ 48 h 93"/>
              <a:gd name="T20" fmla="*/ 43 w 91"/>
              <a:gd name="T21" fmla="*/ 81 h 93"/>
              <a:gd name="T22" fmla="*/ 34 w 91"/>
              <a:gd name="T23" fmla="*/ 73 h 93"/>
              <a:gd name="T24" fmla="*/ 19 w 91"/>
              <a:gd name="T25" fmla="*/ 59 h 93"/>
              <a:gd name="T26" fmla="*/ 41 w 91"/>
              <a:gd name="T27" fmla="*/ 37 h 93"/>
              <a:gd name="T28" fmla="*/ 39 w 91"/>
              <a:gd name="T29" fmla="*/ 34 h 93"/>
              <a:gd name="T30" fmla="*/ 16 w 91"/>
              <a:gd name="T31" fmla="*/ 57 h 93"/>
              <a:gd name="T32" fmla="*/ 10 w 91"/>
              <a:gd name="T33" fmla="*/ 48 h 93"/>
              <a:gd name="T34" fmla="*/ 43 w 91"/>
              <a:gd name="T35" fmla="*/ 14 h 93"/>
              <a:gd name="T36" fmla="*/ 52 w 91"/>
              <a:gd name="T37" fmla="*/ 23 h 93"/>
              <a:gd name="T38" fmla="*/ 4 w 91"/>
              <a:gd name="T39" fmla="*/ 69 h 93"/>
              <a:gd name="T40" fmla="*/ 0 w 91"/>
              <a:gd name="T41" fmla="*/ 86 h 93"/>
              <a:gd name="T42" fmla="*/ 6 w 91"/>
              <a:gd name="T43" fmla="*/ 93 h 93"/>
              <a:gd name="T44" fmla="*/ 24 w 91"/>
              <a:gd name="T45" fmla="*/ 89 h 93"/>
              <a:gd name="T46" fmla="*/ 4 w 91"/>
              <a:gd name="T47" fmla="*/ 69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91" h="93">
                <a:moveTo>
                  <a:pt x="80" y="44"/>
                </a:moveTo>
                <a:cubicBezTo>
                  <a:pt x="87" y="37"/>
                  <a:pt x="87" y="37"/>
                  <a:pt x="87" y="37"/>
                </a:cubicBezTo>
                <a:cubicBezTo>
                  <a:pt x="91" y="33"/>
                  <a:pt x="91" y="27"/>
                  <a:pt x="87" y="23"/>
                </a:cubicBezTo>
                <a:cubicBezTo>
                  <a:pt x="68" y="4"/>
                  <a:pt x="68" y="4"/>
                  <a:pt x="68" y="4"/>
                </a:cubicBezTo>
                <a:cubicBezTo>
                  <a:pt x="64" y="0"/>
                  <a:pt x="58" y="0"/>
                  <a:pt x="54" y="4"/>
                </a:cubicBezTo>
                <a:cubicBezTo>
                  <a:pt x="47" y="11"/>
                  <a:pt x="47" y="11"/>
                  <a:pt x="47" y="11"/>
                </a:cubicBezTo>
                <a:cubicBezTo>
                  <a:pt x="80" y="44"/>
                  <a:pt x="80" y="44"/>
                  <a:pt x="80" y="44"/>
                </a:cubicBezTo>
                <a:close/>
                <a:moveTo>
                  <a:pt x="52" y="23"/>
                </a:moveTo>
                <a:cubicBezTo>
                  <a:pt x="68" y="39"/>
                  <a:pt x="68" y="39"/>
                  <a:pt x="68" y="39"/>
                </a:cubicBezTo>
                <a:cubicBezTo>
                  <a:pt x="77" y="48"/>
                  <a:pt x="77" y="48"/>
                  <a:pt x="77" y="48"/>
                </a:cubicBezTo>
                <a:cubicBezTo>
                  <a:pt x="43" y="81"/>
                  <a:pt x="43" y="81"/>
                  <a:pt x="43" y="81"/>
                </a:cubicBezTo>
                <a:cubicBezTo>
                  <a:pt x="35" y="83"/>
                  <a:pt x="33" y="79"/>
                  <a:pt x="34" y="73"/>
                </a:cubicBezTo>
                <a:cubicBezTo>
                  <a:pt x="26" y="72"/>
                  <a:pt x="20" y="68"/>
                  <a:pt x="19" y="59"/>
                </a:cubicBezTo>
                <a:cubicBezTo>
                  <a:pt x="41" y="37"/>
                  <a:pt x="41" y="37"/>
                  <a:pt x="41" y="37"/>
                </a:cubicBezTo>
                <a:cubicBezTo>
                  <a:pt x="39" y="34"/>
                  <a:pt x="39" y="34"/>
                  <a:pt x="39" y="34"/>
                </a:cubicBezTo>
                <a:cubicBezTo>
                  <a:pt x="16" y="57"/>
                  <a:pt x="16" y="57"/>
                  <a:pt x="16" y="57"/>
                </a:cubicBezTo>
                <a:cubicBezTo>
                  <a:pt x="10" y="58"/>
                  <a:pt x="9" y="54"/>
                  <a:pt x="10" y="48"/>
                </a:cubicBezTo>
                <a:cubicBezTo>
                  <a:pt x="21" y="37"/>
                  <a:pt x="32" y="26"/>
                  <a:pt x="43" y="14"/>
                </a:cubicBezTo>
                <a:cubicBezTo>
                  <a:pt x="52" y="23"/>
                  <a:pt x="52" y="23"/>
                  <a:pt x="52" y="23"/>
                </a:cubicBezTo>
                <a:close/>
                <a:moveTo>
                  <a:pt x="4" y="69"/>
                </a:moveTo>
                <a:cubicBezTo>
                  <a:pt x="0" y="86"/>
                  <a:pt x="0" y="86"/>
                  <a:pt x="0" y="86"/>
                </a:cubicBezTo>
                <a:cubicBezTo>
                  <a:pt x="6" y="93"/>
                  <a:pt x="6" y="93"/>
                  <a:pt x="6" y="93"/>
                </a:cubicBezTo>
                <a:cubicBezTo>
                  <a:pt x="24" y="89"/>
                  <a:pt x="24" y="89"/>
                  <a:pt x="24" y="89"/>
                </a:cubicBezTo>
                <a:lnTo>
                  <a:pt x="4" y="69"/>
                </a:lnTo>
                <a:close/>
              </a:path>
            </a:pathLst>
          </a:custGeom>
          <a:solidFill>
            <a:srgbClr val="F77A08"/>
          </a:solidFill>
          <a:ln>
            <a:noFill/>
          </a:ln>
        </p:spPr>
        <p:txBody>
          <a:bodyPr lIns="80296" tIns="40148" rIns="80296" bIns="40148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258A1F7-203F-45D9-AD5D-E5CC2B15BF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9672" y="3614588"/>
            <a:ext cx="3637025" cy="3131544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0627879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C3F16FC2-E432-40D1-B00F-64765AE8F40A}"/>
              </a:ext>
            </a:extLst>
          </p:cNvPr>
          <p:cNvGrpSpPr/>
          <p:nvPr/>
        </p:nvGrpSpPr>
        <p:grpSpPr>
          <a:xfrm>
            <a:off x="139809" y="198518"/>
            <a:ext cx="863972" cy="1015663"/>
            <a:chOff x="426137" y="277174"/>
            <a:chExt cx="863972" cy="10156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E9935CF7-D86A-44A6-A212-5D3C4F6B6366}"/>
                </a:ext>
              </a:extLst>
            </p:cNvPr>
            <p:cNvSpPr/>
            <p:nvPr/>
          </p:nvSpPr>
          <p:spPr>
            <a:xfrm>
              <a:off x="426137" y="413003"/>
              <a:ext cx="863972" cy="816586"/>
            </a:xfrm>
            <a:prstGeom prst="ellipse">
              <a:avLst/>
            </a:prstGeom>
            <a:solidFill>
              <a:srgbClr val="F2701F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0C723A3-4833-4976-88C3-62D9637CD44D}"/>
                </a:ext>
              </a:extLst>
            </p:cNvPr>
            <p:cNvSpPr/>
            <p:nvPr/>
          </p:nvSpPr>
          <p:spPr>
            <a:xfrm>
              <a:off x="554827" y="277174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.VnArial" panose="020B7200000000000000" pitchFamily="34" charset="0"/>
                  <a:ea typeface="+mn-ea"/>
                  <a:cs typeface="+mn-cs"/>
                </a:rPr>
                <a:t>4</a:t>
              </a:r>
            </a:p>
          </p:txBody>
        </p:sp>
      </p:grpSp>
      <p:sp>
        <p:nvSpPr>
          <p:cNvPr id="6" name="8">
            <a:extLst>
              <a:ext uri="{FF2B5EF4-FFF2-40B4-BE49-F238E27FC236}">
                <a16:creationId xmlns:a16="http://schemas.microsoft.com/office/drawing/2014/main" id="{C67F8EF0-0554-4404-9142-96B440DA2466}"/>
              </a:ext>
            </a:extLst>
          </p:cNvPr>
          <p:cNvSpPr/>
          <p:nvPr/>
        </p:nvSpPr>
        <p:spPr>
          <a:xfrm>
            <a:off x="1003782" y="419474"/>
            <a:ext cx="34118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77A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 LỜI CÂU HỎI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77A0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8">
            <a:extLst>
              <a:ext uri="{FF2B5EF4-FFF2-40B4-BE49-F238E27FC236}">
                <a16:creationId xmlns:a16="http://schemas.microsoft.com/office/drawing/2014/main" id="{3DFD7F2E-0AF5-4EDE-A6CF-47D2ECF83561}"/>
              </a:ext>
            </a:extLst>
          </p:cNvPr>
          <p:cNvSpPr/>
          <p:nvPr/>
        </p:nvSpPr>
        <p:spPr>
          <a:xfrm>
            <a:off x="412456" y="1078919"/>
            <a:ext cx="1132725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2701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Theo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2701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2701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2701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2701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2701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2701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2701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2701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2701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2701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2701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2701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2701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2701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2701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2701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2701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2701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2701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2701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2701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2701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2701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2701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2701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phượng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2701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2701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nở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2701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2701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2701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F2701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8">
            <a:extLst>
              <a:ext uri="{FF2B5EF4-FFF2-40B4-BE49-F238E27FC236}">
                <a16:creationId xmlns:a16="http://schemas.microsoft.com/office/drawing/2014/main" id="{AC790785-5CA6-40EA-BDCE-259906A53317}"/>
              </a:ext>
            </a:extLst>
          </p:cNvPr>
          <p:cNvSpPr/>
          <p:nvPr/>
        </p:nvSpPr>
        <p:spPr>
          <a:xfrm>
            <a:off x="1209752" y="2712096"/>
            <a:ext cx="1052996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quạt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ủ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lửa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phượng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nở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Freeform 154">
            <a:extLst>
              <a:ext uri="{FF2B5EF4-FFF2-40B4-BE49-F238E27FC236}">
                <a16:creationId xmlns:a16="http://schemas.microsoft.com/office/drawing/2014/main" id="{3DEBB9FB-9487-42A5-A2D2-C1631CE1D1AF}"/>
              </a:ext>
            </a:extLst>
          </p:cNvPr>
          <p:cNvSpPr>
            <a:spLocks noEditPoints="1"/>
          </p:cNvSpPr>
          <p:nvPr/>
        </p:nvSpPr>
        <p:spPr bwMode="auto">
          <a:xfrm>
            <a:off x="521482" y="2858029"/>
            <a:ext cx="581025" cy="539115"/>
          </a:xfrm>
          <a:custGeom>
            <a:avLst/>
            <a:gdLst>
              <a:gd name="T0" fmla="*/ 80 w 91"/>
              <a:gd name="T1" fmla="*/ 44 h 93"/>
              <a:gd name="T2" fmla="*/ 87 w 91"/>
              <a:gd name="T3" fmla="*/ 37 h 93"/>
              <a:gd name="T4" fmla="*/ 87 w 91"/>
              <a:gd name="T5" fmla="*/ 23 h 93"/>
              <a:gd name="T6" fmla="*/ 68 w 91"/>
              <a:gd name="T7" fmla="*/ 4 h 93"/>
              <a:gd name="T8" fmla="*/ 54 w 91"/>
              <a:gd name="T9" fmla="*/ 4 h 93"/>
              <a:gd name="T10" fmla="*/ 47 w 91"/>
              <a:gd name="T11" fmla="*/ 11 h 93"/>
              <a:gd name="T12" fmla="*/ 80 w 91"/>
              <a:gd name="T13" fmla="*/ 44 h 93"/>
              <a:gd name="T14" fmla="*/ 52 w 91"/>
              <a:gd name="T15" fmla="*/ 23 h 93"/>
              <a:gd name="T16" fmla="*/ 68 w 91"/>
              <a:gd name="T17" fmla="*/ 39 h 93"/>
              <a:gd name="T18" fmla="*/ 77 w 91"/>
              <a:gd name="T19" fmla="*/ 48 h 93"/>
              <a:gd name="T20" fmla="*/ 43 w 91"/>
              <a:gd name="T21" fmla="*/ 81 h 93"/>
              <a:gd name="T22" fmla="*/ 34 w 91"/>
              <a:gd name="T23" fmla="*/ 73 h 93"/>
              <a:gd name="T24" fmla="*/ 19 w 91"/>
              <a:gd name="T25" fmla="*/ 59 h 93"/>
              <a:gd name="T26" fmla="*/ 41 w 91"/>
              <a:gd name="T27" fmla="*/ 37 h 93"/>
              <a:gd name="T28" fmla="*/ 39 w 91"/>
              <a:gd name="T29" fmla="*/ 34 h 93"/>
              <a:gd name="T30" fmla="*/ 16 w 91"/>
              <a:gd name="T31" fmla="*/ 57 h 93"/>
              <a:gd name="T32" fmla="*/ 10 w 91"/>
              <a:gd name="T33" fmla="*/ 48 h 93"/>
              <a:gd name="T34" fmla="*/ 43 w 91"/>
              <a:gd name="T35" fmla="*/ 14 h 93"/>
              <a:gd name="T36" fmla="*/ 52 w 91"/>
              <a:gd name="T37" fmla="*/ 23 h 93"/>
              <a:gd name="T38" fmla="*/ 4 w 91"/>
              <a:gd name="T39" fmla="*/ 69 h 93"/>
              <a:gd name="T40" fmla="*/ 0 w 91"/>
              <a:gd name="T41" fmla="*/ 86 h 93"/>
              <a:gd name="T42" fmla="*/ 6 w 91"/>
              <a:gd name="T43" fmla="*/ 93 h 93"/>
              <a:gd name="T44" fmla="*/ 24 w 91"/>
              <a:gd name="T45" fmla="*/ 89 h 93"/>
              <a:gd name="T46" fmla="*/ 4 w 91"/>
              <a:gd name="T47" fmla="*/ 69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91" h="93">
                <a:moveTo>
                  <a:pt x="80" y="44"/>
                </a:moveTo>
                <a:cubicBezTo>
                  <a:pt x="87" y="37"/>
                  <a:pt x="87" y="37"/>
                  <a:pt x="87" y="37"/>
                </a:cubicBezTo>
                <a:cubicBezTo>
                  <a:pt x="91" y="33"/>
                  <a:pt x="91" y="27"/>
                  <a:pt x="87" y="23"/>
                </a:cubicBezTo>
                <a:cubicBezTo>
                  <a:pt x="68" y="4"/>
                  <a:pt x="68" y="4"/>
                  <a:pt x="68" y="4"/>
                </a:cubicBezTo>
                <a:cubicBezTo>
                  <a:pt x="64" y="0"/>
                  <a:pt x="58" y="0"/>
                  <a:pt x="54" y="4"/>
                </a:cubicBezTo>
                <a:cubicBezTo>
                  <a:pt x="47" y="11"/>
                  <a:pt x="47" y="11"/>
                  <a:pt x="47" y="11"/>
                </a:cubicBezTo>
                <a:cubicBezTo>
                  <a:pt x="80" y="44"/>
                  <a:pt x="80" y="44"/>
                  <a:pt x="80" y="44"/>
                </a:cubicBezTo>
                <a:close/>
                <a:moveTo>
                  <a:pt x="52" y="23"/>
                </a:moveTo>
                <a:cubicBezTo>
                  <a:pt x="68" y="39"/>
                  <a:pt x="68" y="39"/>
                  <a:pt x="68" y="39"/>
                </a:cubicBezTo>
                <a:cubicBezTo>
                  <a:pt x="77" y="48"/>
                  <a:pt x="77" y="48"/>
                  <a:pt x="77" y="48"/>
                </a:cubicBezTo>
                <a:cubicBezTo>
                  <a:pt x="43" y="81"/>
                  <a:pt x="43" y="81"/>
                  <a:pt x="43" y="81"/>
                </a:cubicBezTo>
                <a:cubicBezTo>
                  <a:pt x="35" y="83"/>
                  <a:pt x="33" y="79"/>
                  <a:pt x="34" y="73"/>
                </a:cubicBezTo>
                <a:cubicBezTo>
                  <a:pt x="26" y="72"/>
                  <a:pt x="20" y="68"/>
                  <a:pt x="19" y="59"/>
                </a:cubicBezTo>
                <a:cubicBezTo>
                  <a:pt x="41" y="37"/>
                  <a:pt x="41" y="37"/>
                  <a:pt x="41" y="37"/>
                </a:cubicBezTo>
                <a:cubicBezTo>
                  <a:pt x="39" y="34"/>
                  <a:pt x="39" y="34"/>
                  <a:pt x="39" y="34"/>
                </a:cubicBezTo>
                <a:cubicBezTo>
                  <a:pt x="16" y="57"/>
                  <a:pt x="16" y="57"/>
                  <a:pt x="16" y="57"/>
                </a:cubicBezTo>
                <a:cubicBezTo>
                  <a:pt x="10" y="58"/>
                  <a:pt x="9" y="54"/>
                  <a:pt x="10" y="48"/>
                </a:cubicBezTo>
                <a:cubicBezTo>
                  <a:pt x="21" y="37"/>
                  <a:pt x="32" y="26"/>
                  <a:pt x="43" y="14"/>
                </a:cubicBezTo>
                <a:cubicBezTo>
                  <a:pt x="52" y="23"/>
                  <a:pt x="52" y="23"/>
                  <a:pt x="52" y="23"/>
                </a:cubicBezTo>
                <a:close/>
                <a:moveTo>
                  <a:pt x="4" y="69"/>
                </a:moveTo>
                <a:cubicBezTo>
                  <a:pt x="0" y="86"/>
                  <a:pt x="0" y="86"/>
                  <a:pt x="0" y="86"/>
                </a:cubicBezTo>
                <a:cubicBezTo>
                  <a:pt x="6" y="93"/>
                  <a:pt x="6" y="93"/>
                  <a:pt x="6" y="93"/>
                </a:cubicBezTo>
                <a:cubicBezTo>
                  <a:pt x="24" y="89"/>
                  <a:pt x="24" y="89"/>
                  <a:pt x="24" y="89"/>
                </a:cubicBezTo>
                <a:lnTo>
                  <a:pt x="4" y="69"/>
                </a:lnTo>
                <a:close/>
              </a:path>
            </a:pathLst>
          </a:custGeom>
          <a:solidFill>
            <a:srgbClr val="F77A08"/>
          </a:solidFill>
          <a:ln>
            <a:noFill/>
          </a:ln>
        </p:spPr>
        <p:txBody>
          <a:bodyPr lIns="80296" tIns="40148" rIns="80296" bIns="40148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465428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31">
            <a:extLst>
              <a:ext uri="{FF2B5EF4-FFF2-40B4-BE49-F238E27FC236}">
                <a16:creationId xmlns:a16="http://schemas.microsoft.com/office/drawing/2014/main" id="{8EDC673F-FA44-4F2F-8ABB-20478E764BE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0465">
            <a:off x="573580" y="1216020"/>
            <a:ext cx="8489898" cy="4425959"/>
          </a:xfrm>
          <a:prstGeom prst="rect">
            <a:avLst/>
          </a:prstGeom>
        </p:spPr>
      </p:pic>
      <p:sp>
        <p:nvSpPr>
          <p:cNvPr id="11" name="6">
            <a:extLst>
              <a:ext uri="{FF2B5EF4-FFF2-40B4-BE49-F238E27FC236}">
                <a16:creationId xmlns:a16="http://schemas.microsoft.com/office/drawing/2014/main" id="{066F0B3C-1E87-43F9-8BA9-9F4D418EA87D}"/>
              </a:ext>
            </a:extLst>
          </p:cNvPr>
          <p:cNvSpPr txBox="1"/>
          <p:nvPr/>
        </p:nvSpPr>
        <p:spPr>
          <a:xfrm>
            <a:off x="3809904" y="1643167"/>
            <a:ext cx="1678665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5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思源黑体 CN Regular" panose="020B0500000000000000" pitchFamily="34" charset="-122"/>
                <a:cs typeface="+mn-cs"/>
                <a:sym typeface="思源黑体 CN Regular" panose="020B0500000000000000" pitchFamily="34" charset="-122"/>
              </a:rPr>
              <a:t>05</a:t>
            </a:r>
            <a:endParaRPr kumimoji="0" lang="zh-CN" altLang="en-US" sz="115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思源黑体 CN Regular" panose="020B0500000000000000" pitchFamily="34" charset="-122"/>
              <a:cs typeface="+mn-cs"/>
              <a:sym typeface="思源黑体 CN Regular" panose="020B0500000000000000" pitchFamily="34" charset="-122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DF70364-546F-4E43-B522-271E4261EE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0035" y="2879486"/>
            <a:ext cx="6791382" cy="1999661"/>
          </a:xfrm>
          <a:prstGeom prst="rect">
            <a:avLst/>
          </a:prstGeom>
        </p:spPr>
      </p:pic>
      <p:pic>
        <p:nvPicPr>
          <p:cNvPr id="12" name="24">
            <a:extLst>
              <a:ext uri="{FF2B5EF4-FFF2-40B4-BE49-F238E27FC236}">
                <a16:creationId xmlns:a16="http://schemas.microsoft.com/office/drawing/2014/main" id="{21917577-70EE-4E20-B1DC-9B71398C8A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191886" y="1815828"/>
            <a:ext cx="995134" cy="2811939"/>
          </a:xfrm>
          <a:prstGeom prst="rect">
            <a:avLst/>
          </a:prstGeom>
        </p:spPr>
      </p:pic>
      <p:pic>
        <p:nvPicPr>
          <p:cNvPr id="13" name="32">
            <a:extLst>
              <a:ext uri="{FF2B5EF4-FFF2-40B4-BE49-F238E27FC236}">
                <a16:creationId xmlns:a16="http://schemas.microsoft.com/office/drawing/2014/main" id="{18EFCB35-DEB0-4DED-B3DD-061AF67D44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 rot="20877452">
            <a:off x="322404" y="2147722"/>
            <a:ext cx="1547922" cy="2036192"/>
          </a:xfrm>
          <a:prstGeom prst="rect">
            <a:avLst/>
          </a:prstGeom>
        </p:spPr>
      </p:pic>
      <p:pic>
        <p:nvPicPr>
          <p:cNvPr id="16" name="35">
            <a:extLst>
              <a:ext uri="{FF2B5EF4-FFF2-40B4-BE49-F238E27FC236}">
                <a16:creationId xmlns:a16="http://schemas.microsoft.com/office/drawing/2014/main" id="{049550AD-83E0-49C3-920B-BA6BD146E6B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4409923" y="5191877"/>
            <a:ext cx="961106" cy="798841"/>
          </a:xfrm>
          <a:prstGeom prst="rect">
            <a:avLst/>
          </a:prstGeom>
        </p:spPr>
      </p:pic>
      <p:pic>
        <p:nvPicPr>
          <p:cNvPr id="17" name="37">
            <a:extLst>
              <a:ext uri="{FF2B5EF4-FFF2-40B4-BE49-F238E27FC236}">
                <a16:creationId xmlns:a16="http://schemas.microsoft.com/office/drawing/2014/main" id="{A2414B29-F745-4670-8B81-EE4DB165C35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4697712" y="1042299"/>
            <a:ext cx="1346635" cy="657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1173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31">
            <a:extLst>
              <a:ext uri="{FF2B5EF4-FFF2-40B4-BE49-F238E27FC236}">
                <a16:creationId xmlns:a16="http://schemas.microsoft.com/office/drawing/2014/main" id="{8EDC673F-FA44-4F2F-8ABB-20478E764BE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0465">
            <a:off x="573580" y="1216020"/>
            <a:ext cx="8489898" cy="44259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2F45C56-59AB-4DCE-8CEC-40077FD9E6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3416" y="3221798"/>
            <a:ext cx="6962235" cy="2219136"/>
          </a:xfrm>
          <a:prstGeom prst="rect">
            <a:avLst/>
          </a:prstGeom>
        </p:spPr>
      </p:pic>
      <p:sp>
        <p:nvSpPr>
          <p:cNvPr id="21" name="6">
            <a:extLst>
              <a:ext uri="{FF2B5EF4-FFF2-40B4-BE49-F238E27FC236}">
                <a16:creationId xmlns:a16="http://schemas.microsoft.com/office/drawing/2014/main" id="{C420FD2D-2FE3-4765-80E1-9072DA9F9973}"/>
              </a:ext>
            </a:extLst>
          </p:cNvPr>
          <p:cNvSpPr txBox="1"/>
          <p:nvPr/>
        </p:nvSpPr>
        <p:spPr>
          <a:xfrm>
            <a:off x="3979197" y="1738332"/>
            <a:ext cx="1678664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5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思源黑体 CN Regular" panose="020B0500000000000000" pitchFamily="34" charset="-122"/>
                <a:cs typeface="+mn-cs"/>
                <a:sym typeface="思源黑体 CN Regular" panose="020B0500000000000000" pitchFamily="34" charset="-122"/>
              </a:rPr>
              <a:t>01</a:t>
            </a:r>
            <a:endParaRPr kumimoji="0" lang="zh-CN" altLang="en-US" sz="115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思源黑体 CN Regular" panose="020B0500000000000000" pitchFamily="34" charset="-122"/>
              <a:cs typeface="+mn-cs"/>
              <a:sym typeface="思源黑体 CN Regular" panose="020B0500000000000000" pitchFamily="34" charset="-122"/>
            </a:endParaRPr>
          </a:p>
        </p:txBody>
      </p:sp>
      <p:pic>
        <p:nvPicPr>
          <p:cNvPr id="8" name="24">
            <a:extLst>
              <a:ext uri="{FF2B5EF4-FFF2-40B4-BE49-F238E27FC236}">
                <a16:creationId xmlns:a16="http://schemas.microsoft.com/office/drawing/2014/main" id="{E0D8BEB2-C807-432A-BF2B-545004B896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191886" y="1815828"/>
            <a:ext cx="995134" cy="2811939"/>
          </a:xfrm>
          <a:prstGeom prst="rect">
            <a:avLst/>
          </a:prstGeom>
        </p:spPr>
      </p:pic>
      <p:pic>
        <p:nvPicPr>
          <p:cNvPr id="10" name="32">
            <a:extLst>
              <a:ext uri="{FF2B5EF4-FFF2-40B4-BE49-F238E27FC236}">
                <a16:creationId xmlns:a16="http://schemas.microsoft.com/office/drawing/2014/main" id="{4B50CE2C-C0F2-4D02-8E85-B2AC44ADDB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 rot="20877452">
            <a:off x="322404" y="2147722"/>
            <a:ext cx="1547922" cy="2036192"/>
          </a:xfrm>
          <a:prstGeom prst="rect">
            <a:avLst/>
          </a:prstGeom>
        </p:spPr>
      </p:pic>
      <p:pic>
        <p:nvPicPr>
          <p:cNvPr id="11" name="35">
            <a:extLst>
              <a:ext uri="{FF2B5EF4-FFF2-40B4-BE49-F238E27FC236}">
                <a16:creationId xmlns:a16="http://schemas.microsoft.com/office/drawing/2014/main" id="{009616BE-8FA6-4248-9F94-F011CF3AB86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4409923" y="5191877"/>
            <a:ext cx="961106" cy="798841"/>
          </a:xfrm>
          <a:prstGeom prst="rect">
            <a:avLst/>
          </a:prstGeom>
        </p:spPr>
      </p:pic>
      <p:pic>
        <p:nvPicPr>
          <p:cNvPr id="14" name="37">
            <a:extLst>
              <a:ext uri="{FF2B5EF4-FFF2-40B4-BE49-F238E27FC236}">
                <a16:creationId xmlns:a16="http://schemas.microsoft.com/office/drawing/2014/main" id="{186E9519-FC0C-4966-BF6E-F0B2EED3478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4697712" y="1042299"/>
            <a:ext cx="1346635" cy="657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8886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C3F16FC2-E432-40D1-B00F-64765AE8F40A}"/>
              </a:ext>
            </a:extLst>
          </p:cNvPr>
          <p:cNvGrpSpPr/>
          <p:nvPr/>
        </p:nvGrpSpPr>
        <p:grpSpPr>
          <a:xfrm>
            <a:off x="139809" y="198518"/>
            <a:ext cx="863972" cy="1015663"/>
            <a:chOff x="426137" y="277174"/>
            <a:chExt cx="863972" cy="10156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E9935CF7-D86A-44A6-A212-5D3C4F6B6366}"/>
                </a:ext>
              </a:extLst>
            </p:cNvPr>
            <p:cNvSpPr/>
            <p:nvPr/>
          </p:nvSpPr>
          <p:spPr>
            <a:xfrm>
              <a:off x="426137" y="413003"/>
              <a:ext cx="863972" cy="816586"/>
            </a:xfrm>
            <a:prstGeom prst="ellipse">
              <a:avLst/>
            </a:prstGeom>
            <a:solidFill>
              <a:srgbClr val="F2701F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0C723A3-4833-4976-88C3-62D9637CD44D}"/>
                </a:ext>
              </a:extLst>
            </p:cNvPr>
            <p:cNvSpPr/>
            <p:nvPr/>
          </p:nvSpPr>
          <p:spPr>
            <a:xfrm>
              <a:off x="554827" y="277174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.VnArial" panose="020B7200000000000000" pitchFamily="34" charset="0"/>
                  <a:ea typeface="+mn-ea"/>
                  <a:cs typeface="+mn-cs"/>
                </a:rPr>
                <a:t>5</a:t>
              </a:r>
            </a:p>
          </p:txBody>
        </p:sp>
      </p:grpSp>
      <p:sp>
        <p:nvSpPr>
          <p:cNvPr id="6" name="8">
            <a:extLst>
              <a:ext uri="{FF2B5EF4-FFF2-40B4-BE49-F238E27FC236}">
                <a16:creationId xmlns:a16="http://schemas.microsoft.com/office/drawing/2014/main" id="{C67F8EF0-0554-4404-9142-96B440DA2466}"/>
              </a:ext>
            </a:extLst>
          </p:cNvPr>
          <p:cNvSpPr/>
          <p:nvPr/>
        </p:nvSpPr>
        <p:spPr>
          <a:xfrm>
            <a:off x="1138667" y="319936"/>
            <a:ext cx="830370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D956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D956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D956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thuộc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D956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D956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lòng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D956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D956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D956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D956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khổ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D956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D956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thơ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D956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D956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D9560D"/>
              </a:solidFill>
              <a:effectLst/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90BE9-B13D-49BF-B8EC-4A3836E4EFEC}"/>
              </a:ext>
            </a:extLst>
          </p:cNvPr>
          <p:cNvSpPr/>
          <p:nvPr/>
        </p:nvSpPr>
        <p:spPr>
          <a:xfrm>
            <a:off x="6489319" y="1214181"/>
            <a:ext cx="549261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Chen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lẫn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lửa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rực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84A55BD-1A9C-4175-AD99-2A05C7B2EF2A}"/>
              </a:ext>
            </a:extLst>
          </p:cNvPr>
          <p:cNvSpPr/>
          <p:nvPr/>
        </p:nvSpPr>
        <p:spPr>
          <a:xfrm>
            <a:off x="6487644" y="3992943"/>
            <a:ext cx="570435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Bà ơi! Sao mà nhanh!</a:t>
            </a:r>
            <a:b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Phượng nở nghìn mắt lửa,</a:t>
            </a:r>
            <a:b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 dãy phố nhà mình</a:t>
            </a:r>
            <a:b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 trời hoa phượng đỏ.</a:t>
            </a: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9466785-78E2-46F5-A7CD-EA3DD898C1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157" y="1350010"/>
            <a:ext cx="5399393" cy="5067049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6EA94D1-DCAF-4757-A8FF-B5A6E50574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762" t="12636" r="18835" b="29239"/>
          <a:stretch/>
        </p:blipFill>
        <p:spPr>
          <a:xfrm>
            <a:off x="6059300" y="1306347"/>
            <a:ext cx="504497" cy="54926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79E38BF-3CB8-4AE3-A0A7-3AA8C4582A8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799" t="15984" r="19799" b="25890"/>
          <a:stretch/>
        </p:blipFill>
        <p:spPr>
          <a:xfrm>
            <a:off x="6059300" y="4128479"/>
            <a:ext cx="504497" cy="549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3910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C3F16FC2-E432-40D1-B00F-64765AE8F40A}"/>
              </a:ext>
            </a:extLst>
          </p:cNvPr>
          <p:cNvGrpSpPr/>
          <p:nvPr/>
        </p:nvGrpSpPr>
        <p:grpSpPr>
          <a:xfrm>
            <a:off x="139809" y="198518"/>
            <a:ext cx="863972" cy="1015663"/>
            <a:chOff x="426137" y="277174"/>
            <a:chExt cx="863972" cy="10156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E9935CF7-D86A-44A6-A212-5D3C4F6B6366}"/>
                </a:ext>
              </a:extLst>
            </p:cNvPr>
            <p:cNvSpPr/>
            <p:nvPr/>
          </p:nvSpPr>
          <p:spPr>
            <a:xfrm>
              <a:off x="426137" y="413003"/>
              <a:ext cx="863972" cy="816586"/>
            </a:xfrm>
            <a:prstGeom prst="ellipse">
              <a:avLst/>
            </a:prstGeom>
            <a:solidFill>
              <a:srgbClr val="F2701F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0C723A3-4833-4976-88C3-62D9637CD44D}"/>
                </a:ext>
              </a:extLst>
            </p:cNvPr>
            <p:cNvSpPr/>
            <p:nvPr/>
          </p:nvSpPr>
          <p:spPr>
            <a:xfrm>
              <a:off x="554827" y="277174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.VnArial" panose="020B7200000000000000" pitchFamily="34" charset="0"/>
                  <a:ea typeface="+mn-ea"/>
                  <a:cs typeface="+mn-cs"/>
                </a:rPr>
                <a:t>5</a:t>
              </a:r>
            </a:p>
          </p:txBody>
        </p:sp>
      </p:grpSp>
      <p:sp>
        <p:nvSpPr>
          <p:cNvPr id="6" name="8">
            <a:extLst>
              <a:ext uri="{FF2B5EF4-FFF2-40B4-BE49-F238E27FC236}">
                <a16:creationId xmlns:a16="http://schemas.microsoft.com/office/drawing/2014/main" id="{C67F8EF0-0554-4404-9142-96B440DA2466}"/>
              </a:ext>
            </a:extLst>
          </p:cNvPr>
          <p:cNvSpPr/>
          <p:nvPr/>
        </p:nvSpPr>
        <p:spPr>
          <a:xfrm>
            <a:off x="1138667" y="319936"/>
            <a:ext cx="830370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D956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D956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D956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thuộc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D956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D956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lòng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D956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D956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D956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D956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khổ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D956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D956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thơ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D956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D956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D9560D"/>
              </a:solidFill>
              <a:effectLst/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90BE9-B13D-49BF-B8EC-4A3836E4EFEC}"/>
              </a:ext>
            </a:extLst>
          </p:cNvPr>
          <p:cNvSpPr/>
          <p:nvPr/>
        </p:nvSpPr>
        <p:spPr>
          <a:xfrm>
            <a:off x="6489319" y="1214181"/>
            <a:ext cx="549261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Chen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lẫn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rực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cháy</a:t>
            </a: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84A55BD-1A9C-4175-AD99-2A05C7B2EF2A}"/>
              </a:ext>
            </a:extLst>
          </p:cNvPr>
          <p:cNvSpPr/>
          <p:nvPr/>
        </p:nvSpPr>
        <p:spPr>
          <a:xfrm>
            <a:off x="6487644" y="3992943"/>
            <a:ext cx="570435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Bà ơi! Sao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Phượng nở nghìn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 dãy phố</a:t>
            </a:r>
            <a:b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 trời hoa</a:t>
            </a: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9466785-78E2-46F5-A7CD-EA3DD898C1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157" y="1350010"/>
            <a:ext cx="5399393" cy="5067049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6EA94D1-DCAF-4757-A8FF-B5A6E50574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762" t="12636" r="18835" b="29239"/>
          <a:stretch/>
        </p:blipFill>
        <p:spPr>
          <a:xfrm>
            <a:off x="6059300" y="1306347"/>
            <a:ext cx="504497" cy="54926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79E38BF-3CB8-4AE3-A0A7-3AA8C4582A8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799" t="15984" r="19799" b="25890"/>
          <a:stretch/>
        </p:blipFill>
        <p:spPr>
          <a:xfrm>
            <a:off x="6059300" y="4128479"/>
            <a:ext cx="504497" cy="549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8651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C3F16FC2-E432-40D1-B00F-64765AE8F40A}"/>
              </a:ext>
            </a:extLst>
          </p:cNvPr>
          <p:cNvGrpSpPr/>
          <p:nvPr/>
        </p:nvGrpSpPr>
        <p:grpSpPr>
          <a:xfrm>
            <a:off x="139809" y="198518"/>
            <a:ext cx="863972" cy="1015663"/>
            <a:chOff x="426137" y="277174"/>
            <a:chExt cx="863972" cy="10156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E9935CF7-D86A-44A6-A212-5D3C4F6B6366}"/>
                </a:ext>
              </a:extLst>
            </p:cNvPr>
            <p:cNvSpPr/>
            <p:nvPr/>
          </p:nvSpPr>
          <p:spPr>
            <a:xfrm>
              <a:off x="426137" y="413003"/>
              <a:ext cx="863972" cy="816586"/>
            </a:xfrm>
            <a:prstGeom prst="ellipse">
              <a:avLst/>
            </a:prstGeom>
            <a:solidFill>
              <a:srgbClr val="F2701F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0C723A3-4833-4976-88C3-62D9637CD44D}"/>
                </a:ext>
              </a:extLst>
            </p:cNvPr>
            <p:cNvSpPr/>
            <p:nvPr/>
          </p:nvSpPr>
          <p:spPr>
            <a:xfrm>
              <a:off x="554827" y="277174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.VnArial" panose="020B7200000000000000" pitchFamily="34" charset="0"/>
                  <a:ea typeface="+mn-ea"/>
                  <a:cs typeface="+mn-cs"/>
                </a:rPr>
                <a:t>5</a:t>
              </a:r>
            </a:p>
          </p:txBody>
        </p:sp>
      </p:grpSp>
      <p:sp>
        <p:nvSpPr>
          <p:cNvPr id="6" name="8">
            <a:extLst>
              <a:ext uri="{FF2B5EF4-FFF2-40B4-BE49-F238E27FC236}">
                <a16:creationId xmlns:a16="http://schemas.microsoft.com/office/drawing/2014/main" id="{C67F8EF0-0554-4404-9142-96B440DA2466}"/>
              </a:ext>
            </a:extLst>
          </p:cNvPr>
          <p:cNvSpPr/>
          <p:nvPr/>
        </p:nvSpPr>
        <p:spPr>
          <a:xfrm>
            <a:off x="1138667" y="319936"/>
            <a:ext cx="830370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D956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D956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D956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thuộc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D956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D956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lòng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D956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D956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D956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D956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khổ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D956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D956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thơ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D956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D956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D9560D"/>
              </a:solidFill>
              <a:effectLst/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90BE9-B13D-49BF-B8EC-4A3836E4EFEC}"/>
              </a:ext>
            </a:extLst>
          </p:cNvPr>
          <p:cNvSpPr/>
          <p:nvPr/>
        </p:nvSpPr>
        <p:spPr>
          <a:xfrm>
            <a:off x="6489319" y="1214181"/>
            <a:ext cx="549261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Chen</a:t>
            </a:r>
            <a:b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</a:t>
            </a: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84A55BD-1A9C-4175-AD99-2A05C7B2EF2A}"/>
              </a:ext>
            </a:extLst>
          </p:cNvPr>
          <p:cNvSpPr/>
          <p:nvPr/>
        </p:nvSpPr>
        <p:spPr>
          <a:xfrm>
            <a:off x="6487644" y="3992943"/>
            <a:ext cx="570435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Bà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Phượng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b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9466785-78E2-46F5-A7CD-EA3DD898C1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157" y="1350010"/>
            <a:ext cx="5399393" cy="5067049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6EA94D1-DCAF-4757-A8FF-B5A6E50574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762" t="12636" r="18835" b="29239"/>
          <a:stretch/>
        </p:blipFill>
        <p:spPr>
          <a:xfrm>
            <a:off x="6059300" y="1306347"/>
            <a:ext cx="504497" cy="54926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79E38BF-3CB8-4AE3-A0A7-3AA8C4582A8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799" t="15984" r="19799" b="25890"/>
          <a:stretch/>
        </p:blipFill>
        <p:spPr>
          <a:xfrm>
            <a:off x="6059300" y="4128479"/>
            <a:ext cx="504497" cy="549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7774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31">
            <a:extLst>
              <a:ext uri="{FF2B5EF4-FFF2-40B4-BE49-F238E27FC236}">
                <a16:creationId xmlns:a16="http://schemas.microsoft.com/office/drawing/2014/main" id="{8EDC673F-FA44-4F2F-8ABB-20478E764BE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0465">
            <a:off x="573580" y="1216020"/>
            <a:ext cx="8489898" cy="4425959"/>
          </a:xfrm>
          <a:prstGeom prst="rect">
            <a:avLst/>
          </a:prstGeom>
        </p:spPr>
      </p:pic>
      <p:sp>
        <p:nvSpPr>
          <p:cNvPr id="11" name="6">
            <a:extLst>
              <a:ext uri="{FF2B5EF4-FFF2-40B4-BE49-F238E27FC236}">
                <a16:creationId xmlns:a16="http://schemas.microsoft.com/office/drawing/2014/main" id="{066F0B3C-1E87-43F9-8BA9-9F4D418EA87D}"/>
              </a:ext>
            </a:extLst>
          </p:cNvPr>
          <p:cNvSpPr txBox="1"/>
          <p:nvPr/>
        </p:nvSpPr>
        <p:spPr>
          <a:xfrm>
            <a:off x="3908227" y="1643167"/>
            <a:ext cx="1678665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5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思源黑体 CN Regular" panose="020B0500000000000000" pitchFamily="34" charset="-122"/>
                <a:cs typeface="+mn-cs"/>
                <a:sym typeface="思源黑体 CN Regular" panose="020B0500000000000000" pitchFamily="34" charset="-122"/>
              </a:rPr>
              <a:t>06</a:t>
            </a:r>
            <a:endParaRPr kumimoji="0" lang="zh-CN" altLang="en-US" sz="115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思源黑体 CN Regular" panose="020B0500000000000000" pitchFamily="34" charset="-122"/>
              <a:cs typeface="+mn-cs"/>
              <a:sym typeface="思源黑体 CN Regular" panose="020B0500000000000000" pitchFamily="34" charset="-122"/>
            </a:endParaRPr>
          </a:p>
        </p:txBody>
      </p:sp>
      <p:pic>
        <p:nvPicPr>
          <p:cNvPr id="12" name="24">
            <a:extLst>
              <a:ext uri="{FF2B5EF4-FFF2-40B4-BE49-F238E27FC236}">
                <a16:creationId xmlns:a16="http://schemas.microsoft.com/office/drawing/2014/main" id="{BFD15BAC-A77B-43E6-A8D3-FD5D78B48B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8191886" y="1815828"/>
            <a:ext cx="995134" cy="2811939"/>
          </a:xfrm>
          <a:prstGeom prst="rect">
            <a:avLst/>
          </a:prstGeom>
        </p:spPr>
      </p:pic>
      <p:pic>
        <p:nvPicPr>
          <p:cNvPr id="13" name="32">
            <a:extLst>
              <a:ext uri="{FF2B5EF4-FFF2-40B4-BE49-F238E27FC236}">
                <a16:creationId xmlns:a16="http://schemas.microsoft.com/office/drawing/2014/main" id="{B257AB77-2723-4D84-A72F-E64555E3AA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 rot="20877452">
            <a:off x="322404" y="2147722"/>
            <a:ext cx="1547922" cy="2036192"/>
          </a:xfrm>
          <a:prstGeom prst="rect">
            <a:avLst/>
          </a:prstGeom>
        </p:spPr>
      </p:pic>
      <p:pic>
        <p:nvPicPr>
          <p:cNvPr id="15" name="35">
            <a:extLst>
              <a:ext uri="{FF2B5EF4-FFF2-40B4-BE49-F238E27FC236}">
                <a16:creationId xmlns:a16="http://schemas.microsoft.com/office/drawing/2014/main" id="{B3B0B81B-2B5C-4071-884A-376FCB4919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4409923" y="5191877"/>
            <a:ext cx="961106" cy="798841"/>
          </a:xfrm>
          <a:prstGeom prst="rect">
            <a:avLst/>
          </a:prstGeom>
        </p:spPr>
      </p:pic>
      <p:pic>
        <p:nvPicPr>
          <p:cNvPr id="16" name="37">
            <a:extLst>
              <a:ext uri="{FF2B5EF4-FFF2-40B4-BE49-F238E27FC236}">
                <a16:creationId xmlns:a16="http://schemas.microsoft.com/office/drawing/2014/main" id="{578E8541-3CDA-4FFB-BCE9-9CA42EB47A2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4697712" y="1042299"/>
            <a:ext cx="1346635" cy="65765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08212DB-F379-4E30-A2D0-3BB58A90A1D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8928" y="2913106"/>
            <a:ext cx="5996878" cy="2165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0818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8A67A36D-A91F-497E-B524-3C3ECAA5EB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4181"/>
            <a:ext cx="4109884" cy="410988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AFBF653-0990-4031-8865-ACC9BF2149CF}"/>
              </a:ext>
            </a:extLst>
          </p:cNvPr>
          <p:cNvGrpSpPr/>
          <p:nvPr/>
        </p:nvGrpSpPr>
        <p:grpSpPr>
          <a:xfrm>
            <a:off x="139809" y="198518"/>
            <a:ext cx="863972" cy="1015663"/>
            <a:chOff x="426137" y="277174"/>
            <a:chExt cx="863972" cy="10156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A5B15A5E-1A34-47A6-84CC-E0EB9A57BA8C}"/>
                </a:ext>
              </a:extLst>
            </p:cNvPr>
            <p:cNvSpPr/>
            <p:nvPr/>
          </p:nvSpPr>
          <p:spPr>
            <a:xfrm>
              <a:off x="426137" y="413003"/>
              <a:ext cx="863972" cy="816586"/>
            </a:xfrm>
            <a:prstGeom prst="ellipse">
              <a:avLst/>
            </a:prstGeom>
            <a:solidFill>
              <a:srgbClr val="F2701F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EA0072A-27D4-401D-96DF-BB6B4F388D84}"/>
                </a:ext>
              </a:extLst>
            </p:cNvPr>
            <p:cNvSpPr/>
            <p:nvPr/>
          </p:nvSpPr>
          <p:spPr>
            <a:xfrm>
              <a:off x="554827" y="277174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.VnArial" panose="020B7200000000000000" pitchFamily="34" charset="0"/>
                  <a:ea typeface="+mn-ea"/>
                  <a:cs typeface="+mn-cs"/>
                </a:rPr>
                <a:t>6</a:t>
              </a:r>
            </a:p>
          </p:txBody>
        </p:sp>
      </p:grpSp>
      <p:sp>
        <p:nvSpPr>
          <p:cNvPr id="6" name="8">
            <a:extLst>
              <a:ext uri="{FF2B5EF4-FFF2-40B4-BE49-F238E27FC236}">
                <a16:creationId xmlns:a16="http://schemas.microsoft.com/office/drawing/2014/main" id="{CEF279A1-5090-490F-8DBD-E7F767FC9416}"/>
              </a:ext>
            </a:extLst>
          </p:cNvPr>
          <p:cNvSpPr/>
          <p:nvPr/>
        </p:nvSpPr>
        <p:spPr>
          <a:xfrm>
            <a:off x="1132471" y="334347"/>
            <a:ext cx="1078483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D9560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D9560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D9560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D9560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D9560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D9560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D9560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D9560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D9560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D9560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D9560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D9560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D9560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D9560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D9560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bức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D9560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D9560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D9560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D9560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D9560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D9560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D9560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zh-CN" altLang="en-US" sz="9600" b="1" i="0" u="none" strike="noStrike" kern="1200" cap="none" spc="0" normalizeH="0" baseline="0" noProof="0" dirty="0">
              <a:ln>
                <a:noFill/>
              </a:ln>
              <a:solidFill>
                <a:srgbClr val="D9560D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8" name="Picture 7" descr="A picture containing flower, plant, vector graphics&#10;&#10;Description automatically generated">
            <a:extLst>
              <a:ext uri="{FF2B5EF4-FFF2-40B4-BE49-F238E27FC236}">
                <a16:creationId xmlns:a16="http://schemas.microsoft.com/office/drawing/2014/main" id="{2A442224-251C-42CF-85C6-1C424A80B7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880" y="1643119"/>
            <a:ext cx="4419600" cy="4419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8F7A8C1-8D1B-4E64-B228-6F728F6E15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174520" y="873678"/>
            <a:ext cx="4067175" cy="27527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BCDA232-D222-4520-9E75-07EB2370FF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95765" y="3660431"/>
            <a:ext cx="3896236" cy="2922176"/>
          </a:xfrm>
          <a:prstGeom prst="rect">
            <a:avLst/>
          </a:prstGeom>
        </p:spPr>
      </p:pic>
      <p:pic>
        <p:nvPicPr>
          <p:cNvPr id="21" name="Picture 20" descr="A close up of a yellow flower&#10;&#10;Description automatically generated with low confidence">
            <a:extLst>
              <a:ext uri="{FF2B5EF4-FFF2-40B4-BE49-F238E27FC236}">
                <a16:creationId xmlns:a16="http://schemas.microsoft.com/office/drawing/2014/main" id="{B0BC6A54-CEAE-4FE9-B7BC-B85962103BD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8"/>
              </a:ext>
            </a:extLst>
          </a:blip>
          <a:stretch>
            <a:fillRect/>
          </a:stretch>
        </p:blipFill>
        <p:spPr>
          <a:xfrm>
            <a:off x="752478" y="4051967"/>
            <a:ext cx="2066678" cy="282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0159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1">
            <a:extLst>
              <a:ext uri="{FF2B5EF4-FFF2-40B4-BE49-F238E27FC236}">
                <a16:creationId xmlns:a16="http://schemas.microsoft.com/office/drawing/2014/main" id="{57B5F813-0DC4-4868-9140-25EAE96255C1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lumMod val="40000"/>
                <a:lumOff val="6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0465">
            <a:off x="1851052" y="1216021"/>
            <a:ext cx="8489898" cy="4425959"/>
          </a:xfrm>
          <a:prstGeom prst="rect">
            <a:avLst/>
          </a:prstGeom>
        </p:spPr>
      </p:pic>
      <p:pic>
        <p:nvPicPr>
          <p:cNvPr id="3" name="24">
            <a:extLst>
              <a:ext uri="{FF2B5EF4-FFF2-40B4-BE49-F238E27FC236}">
                <a16:creationId xmlns:a16="http://schemas.microsoft.com/office/drawing/2014/main" id="{A3F0D946-770D-4654-9EB5-99185158FD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9658628" y="1511048"/>
            <a:ext cx="995134" cy="2811939"/>
          </a:xfrm>
          <a:prstGeom prst="rect">
            <a:avLst/>
          </a:prstGeom>
        </p:spPr>
      </p:pic>
      <p:pic>
        <p:nvPicPr>
          <p:cNvPr id="4" name="32">
            <a:extLst>
              <a:ext uri="{FF2B5EF4-FFF2-40B4-BE49-F238E27FC236}">
                <a16:creationId xmlns:a16="http://schemas.microsoft.com/office/drawing/2014/main" id="{C29F8FA1-435F-4CE0-A208-019E00AE85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 rot="20877452">
            <a:off x="1599876" y="2147723"/>
            <a:ext cx="1547922" cy="2036192"/>
          </a:xfrm>
          <a:prstGeom prst="rect">
            <a:avLst/>
          </a:prstGeom>
        </p:spPr>
      </p:pic>
      <p:pic>
        <p:nvPicPr>
          <p:cNvPr id="7" name="35">
            <a:extLst>
              <a:ext uri="{FF2B5EF4-FFF2-40B4-BE49-F238E27FC236}">
                <a16:creationId xmlns:a16="http://schemas.microsoft.com/office/drawing/2014/main" id="{83C35D35-54D1-4E98-B8F1-CE6F93E5EC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5687395" y="5191878"/>
            <a:ext cx="961106" cy="798841"/>
          </a:xfrm>
          <a:prstGeom prst="rect">
            <a:avLst/>
          </a:prstGeom>
        </p:spPr>
      </p:pic>
      <p:pic>
        <p:nvPicPr>
          <p:cNvPr id="8" name="37">
            <a:extLst>
              <a:ext uri="{FF2B5EF4-FFF2-40B4-BE49-F238E27FC236}">
                <a16:creationId xmlns:a16="http://schemas.microsoft.com/office/drawing/2014/main" id="{0FBA0411-51CC-4E41-B9FE-5F44DF75170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5975184" y="1042300"/>
            <a:ext cx="1346635" cy="6576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3B6A66A-7B6B-4981-BE4D-FA497AF0AB9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66472" y="1944736"/>
            <a:ext cx="5671128" cy="3002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0787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">
            <a:extLst>
              <a:ext uri="{FF2B5EF4-FFF2-40B4-BE49-F238E27FC236}">
                <a16:creationId xmlns:a16="http://schemas.microsoft.com/office/drawing/2014/main" id="{1B1162DE-5C8D-4C43-AFF8-7ED2860B7647}"/>
              </a:ext>
            </a:extLst>
          </p:cNvPr>
          <p:cNvSpPr/>
          <p:nvPr/>
        </p:nvSpPr>
        <p:spPr>
          <a:xfrm>
            <a:off x="7042773" y="2519192"/>
            <a:ext cx="4900393" cy="2908068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76200">
            <a:noFill/>
          </a:ln>
          <a:effectLst>
            <a:outerShdw blurRad="304800" dist="25400" sx="101000" sy="101000" algn="ctr" rotWithShape="0">
              <a:schemeClr val="bg1">
                <a:lumMod val="75000"/>
                <a:alpha val="8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600" normalizeH="0" baseline="0" noProof="0" dirty="0">
              <a:ln>
                <a:noFill/>
              </a:ln>
              <a:solidFill>
                <a:srgbClr val="03458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92">
            <a:extLst>
              <a:ext uri="{FF2B5EF4-FFF2-40B4-BE49-F238E27FC236}">
                <a16:creationId xmlns:a16="http://schemas.microsoft.com/office/drawing/2014/main" id="{6644C364-C6E9-4D71-A13D-3C4B66CE17A5}"/>
              </a:ext>
            </a:extLst>
          </p:cNvPr>
          <p:cNvSpPr/>
          <p:nvPr/>
        </p:nvSpPr>
        <p:spPr>
          <a:xfrm>
            <a:off x="7271388" y="1664376"/>
            <a:ext cx="542431" cy="1236100"/>
          </a:xfrm>
          <a:prstGeom prst="roundRect">
            <a:avLst>
              <a:gd name="adj" fmla="val 0"/>
            </a:avLst>
          </a:prstGeom>
          <a:solidFill>
            <a:srgbClr val="FBB07D"/>
          </a:solidFill>
          <a:ln w="76200">
            <a:noFill/>
          </a:ln>
          <a:effectLst>
            <a:outerShdw blurRad="304800" dist="25400" sx="101000" sy="101000" algn="ctr" rotWithShape="0">
              <a:schemeClr val="bg1">
                <a:lumMod val="75000"/>
                <a:alpha val="8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600" normalizeH="0" baseline="0" noProof="0" dirty="0">
              <a:ln>
                <a:noFill/>
              </a:ln>
              <a:solidFill>
                <a:srgbClr val="03458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97">
            <a:extLst>
              <a:ext uri="{FF2B5EF4-FFF2-40B4-BE49-F238E27FC236}">
                <a16:creationId xmlns:a16="http://schemas.microsoft.com/office/drawing/2014/main" id="{622A7C64-F4AC-4EC9-A6D6-D8E40FDBD6ED}"/>
              </a:ext>
            </a:extLst>
          </p:cNvPr>
          <p:cNvSpPr/>
          <p:nvPr/>
        </p:nvSpPr>
        <p:spPr>
          <a:xfrm>
            <a:off x="11187262" y="5052388"/>
            <a:ext cx="542431" cy="1236100"/>
          </a:xfrm>
          <a:prstGeom prst="roundRect">
            <a:avLst>
              <a:gd name="adj" fmla="val 0"/>
            </a:avLst>
          </a:prstGeom>
          <a:solidFill>
            <a:srgbClr val="FBB07D"/>
          </a:solidFill>
          <a:ln w="76200">
            <a:noFill/>
          </a:ln>
          <a:effectLst>
            <a:outerShdw blurRad="304800" dist="25400" sx="101000" sy="101000" algn="ctr" rotWithShape="0">
              <a:schemeClr val="bg1">
                <a:lumMod val="75000"/>
                <a:alpha val="8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600" normalizeH="0" baseline="0" noProof="0" dirty="0">
              <a:ln>
                <a:noFill/>
              </a:ln>
              <a:solidFill>
                <a:srgbClr val="03458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8">
            <a:extLst>
              <a:ext uri="{FF2B5EF4-FFF2-40B4-BE49-F238E27FC236}">
                <a16:creationId xmlns:a16="http://schemas.microsoft.com/office/drawing/2014/main" id="{9E080222-55B3-4898-A805-F7398A7DB853}"/>
              </a:ext>
            </a:extLst>
          </p:cNvPr>
          <p:cNvSpPr/>
          <p:nvPr/>
        </p:nvSpPr>
        <p:spPr>
          <a:xfrm>
            <a:off x="1112807" y="374993"/>
            <a:ext cx="627854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D9560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D9560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D9560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D9560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D9560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D9560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D9560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D9560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D9560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D9560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D9560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D9560D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3DFE416-C4BA-46AB-B9AD-26CF9F47E650}"/>
              </a:ext>
            </a:extLst>
          </p:cNvPr>
          <p:cNvGrpSpPr/>
          <p:nvPr/>
        </p:nvGrpSpPr>
        <p:grpSpPr>
          <a:xfrm>
            <a:off x="139809" y="204478"/>
            <a:ext cx="863972" cy="1015663"/>
            <a:chOff x="426137" y="296838"/>
            <a:chExt cx="863972" cy="10156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ED6D5846-3624-4A04-9A0C-72F004E1ABFB}"/>
                </a:ext>
              </a:extLst>
            </p:cNvPr>
            <p:cNvSpPr/>
            <p:nvPr/>
          </p:nvSpPr>
          <p:spPr>
            <a:xfrm>
              <a:off x="426137" y="413003"/>
              <a:ext cx="863972" cy="816586"/>
            </a:xfrm>
            <a:prstGeom prst="ellipse">
              <a:avLst/>
            </a:prstGeom>
            <a:solidFill>
              <a:srgbClr val="F26F2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7228DDD-C80A-4AF9-AEDB-4060B91EB97D}"/>
                </a:ext>
              </a:extLst>
            </p:cNvPr>
            <p:cNvSpPr/>
            <p:nvPr/>
          </p:nvSpPr>
          <p:spPr>
            <a:xfrm>
              <a:off x="535163" y="296838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.VnArial" panose="020B7200000000000000" pitchFamily="34" charset="0"/>
                  <a:ea typeface="+mn-ea"/>
                  <a:cs typeface="+mn-cs"/>
                </a:rPr>
                <a:t>1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3498B4BB-C69D-451E-8176-B0EDB1708DEF}"/>
              </a:ext>
            </a:extLst>
          </p:cNvPr>
          <p:cNvSpPr txBox="1"/>
          <p:nvPr/>
        </p:nvSpPr>
        <p:spPr>
          <a:xfrm>
            <a:off x="7305577" y="3512012"/>
            <a:ext cx="442411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2C5F3C0-D480-4139-ADB4-86FC3F1CD499}"/>
              </a:ext>
            </a:extLst>
          </p:cNvPr>
          <p:cNvSpPr txBox="1"/>
          <p:nvPr/>
        </p:nvSpPr>
        <p:spPr>
          <a:xfrm>
            <a:off x="7391356" y="3295805"/>
            <a:ext cx="425255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3D2762EA-2BF6-4D31-9E01-DE33B887BC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787" y="1157107"/>
            <a:ext cx="6271794" cy="5400128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2355681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3" grpId="0" animBg="1"/>
      <p:bldP spid="2" grpId="0"/>
      <p:bldP spid="10" grpId="0"/>
      <p:bldP spid="10" grpId="1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31">
            <a:extLst>
              <a:ext uri="{FF2B5EF4-FFF2-40B4-BE49-F238E27FC236}">
                <a16:creationId xmlns:a16="http://schemas.microsoft.com/office/drawing/2014/main" id="{8EDC673F-FA44-4F2F-8ABB-20478E764BE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0465">
            <a:off x="573580" y="1216020"/>
            <a:ext cx="8489898" cy="4425959"/>
          </a:xfrm>
          <a:prstGeom prst="rect">
            <a:avLst/>
          </a:prstGeom>
        </p:spPr>
      </p:pic>
      <p:pic>
        <p:nvPicPr>
          <p:cNvPr id="8" name="24">
            <a:extLst>
              <a:ext uri="{FF2B5EF4-FFF2-40B4-BE49-F238E27FC236}">
                <a16:creationId xmlns:a16="http://schemas.microsoft.com/office/drawing/2014/main" id="{E0D8BEB2-C807-432A-BF2B-545004B896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8191886" y="1815828"/>
            <a:ext cx="995134" cy="2811939"/>
          </a:xfrm>
          <a:prstGeom prst="rect">
            <a:avLst/>
          </a:prstGeom>
        </p:spPr>
      </p:pic>
      <p:pic>
        <p:nvPicPr>
          <p:cNvPr id="10" name="32">
            <a:extLst>
              <a:ext uri="{FF2B5EF4-FFF2-40B4-BE49-F238E27FC236}">
                <a16:creationId xmlns:a16="http://schemas.microsoft.com/office/drawing/2014/main" id="{4B50CE2C-C0F2-4D02-8E85-B2AC44ADDB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 rot="20877452">
            <a:off x="322404" y="2147722"/>
            <a:ext cx="1547922" cy="2036192"/>
          </a:xfrm>
          <a:prstGeom prst="rect">
            <a:avLst/>
          </a:prstGeom>
        </p:spPr>
      </p:pic>
      <p:pic>
        <p:nvPicPr>
          <p:cNvPr id="12" name="35">
            <a:extLst>
              <a:ext uri="{FF2B5EF4-FFF2-40B4-BE49-F238E27FC236}">
                <a16:creationId xmlns:a16="http://schemas.microsoft.com/office/drawing/2014/main" id="{FC3400EF-5171-4DD2-9C68-88C27AD478D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4409923" y="5191877"/>
            <a:ext cx="961106" cy="798841"/>
          </a:xfrm>
          <a:prstGeom prst="rect">
            <a:avLst/>
          </a:prstGeom>
        </p:spPr>
      </p:pic>
      <p:pic>
        <p:nvPicPr>
          <p:cNvPr id="13" name="37">
            <a:extLst>
              <a:ext uri="{FF2B5EF4-FFF2-40B4-BE49-F238E27FC236}">
                <a16:creationId xmlns:a16="http://schemas.microsoft.com/office/drawing/2014/main" id="{7A38913A-054F-46B2-A185-5446A27F043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4697712" y="1042299"/>
            <a:ext cx="1346635" cy="657659"/>
          </a:xfrm>
          <a:prstGeom prst="rect">
            <a:avLst/>
          </a:prstGeom>
        </p:spPr>
      </p:pic>
      <p:sp>
        <p:nvSpPr>
          <p:cNvPr id="11" name="6">
            <a:extLst>
              <a:ext uri="{FF2B5EF4-FFF2-40B4-BE49-F238E27FC236}">
                <a16:creationId xmlns:a16="http://schemas.microsoft.com/office/drawing/2014/main" id="{066F0B3C-1E87-43F9-8BA9-9F4D418EA87D}"/>
              </a:ext>
            </a:extLst>
          </p:cNvPr>
          <p:cNvSpPr txBox="1"/>
          <p:nvPr/>
        </p:nvSpPr>
        <p:spPr>
          <a:xfrm>
            <a:off x="3809904" y="1643167"/>
            <a:ext cx="1678665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5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思源黑体 CN Regular" panose="020B0500000000000000" pitchFamily="34" charset="-122"/>
                <a:cs typeface="+mn-cs"/>
                <a:sym typeface="思源黑体 CN Regular" panose="020B0500000000000000" pitchFamily="34" charset="-122"/>
              </a:rPr>
              <a:t>02</a:t>
            </a:r>
            <a:endParaRPr kumimoji="0" lang="zh-CN" altLang="en-US" sz="115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思源黑体 CN Regular" panose="020B0500000000000000" pitchFamily="34" charset="-122"/>
              <a:cs typeface="+mn-cs"/>
              <a:sym typeface="思源黑体 CN Regular" panose="020B0500000000000000" pitchFamily="34" charset="-122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8E69307-BD7F-4A21-9CC7-9291830C678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98347" y="3058531"/>
            <a:ext cx="3901778" cy="2444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4418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B0CB92F-741F-4E76-A26A-BB5F4AEC2067}"/>
              </a:ext>
            </a:extLst>
          </p:cNvPr>
          <p:cNvSpPr txBox="1"/>
          <p:nvPr/>
        </p:nvSpPr>
        <p:spPr>
          <a:xfrm>
            <a:off x="4472377" y="579100"/>
            <a:ext cx="324724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phượng</a:t>
            </a:r>
            <a:endParaRPr kumimoji="0" lang="en-US" altLang="zh-CN" sz="44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2C7DEDA-F535-4FCB-951D-B54D2F1E0F22}"/>
              </a:ext>
            </a:extLst>
          </p:cNvPr>
          <p:cNvGrpSpPr/>
          <p:nvPr/>
        </p:nvGrpSpPr>
        <p:grpSpPr>
          <a:xfrm>
            <a:off x="139809" y="198518"/>
            <a:ext cx="863972" cy="1015663"/>
            <a:chOff x="426137" y="277174"/>
            <a:chExt cx="863972" cy="10156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B6663D7C-F69E-4170-B8EC-6FDAC28A67AE}"/>
                </a:ext>
              </a:extLst>
            </p:cNvPr>
            <p:cNvSpPr/>
            <p:nvPr/>
          </p:nvSpPr>
          <p:spPr>
            <a:xfrm>
              <a:off x="426137" y="413003"/>
              <a:ext cx="863972" cy="81658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2C30BF1-DF6F-40E6-8256-CEA34C04ED2B}"/>
                </a:ext>
              </a:extLst>
            </p:cNvPr>
            <p:cNvSpPr/>
            <p:nvPr/>
          </p:nvSpPr>
          <p:spPr>
            <a:xfrm>
              <a:off x="554827" y="277174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.VnArial" panose="020B7200000000000000" pitchFamily="34" charset="0"/>
                  <a:ea typeface="+mn-ea"/>
                  <a:cs typeface="+mn-cs"/>
                </a:rPr>
                <a:t>2</a:t>
              </a:r>
            </a:p>
          </p:txBody>
        </p:sp>
      </p:grpSp>
      <p:sp>
        <p:nvSpPr>
          <p:cNvPr id="6" name="8">
            <a:extLst>
              <a:ext uri="{FF2B5EF4-FFF2-40B4-BE49-F238E27FC236}">
                <a16:creationId xmlns:a16="http://schemas.microsoft.com/office/drawing/2014/main" id="{E1A2353C-EC49-4D5C-8AFF-6E32F30875EF}"/>
              </a:ext>
            </a:extLst>
          </p:cNvPr>
          <p:cNvSpPr/>
          <p:nvPr/>
        </p:nvSpPr>
        <p:spPr>
          <a:xfrm>
            <a:off x="1003781" y="372070"/>
            <a:ext cx="122374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F270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2701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34D1A05-1A41-437E-8556-470560AD1E79}"/>
              </a:ext>
            </a:extLst>
          </p:cNvPr>
          <p:cNvSpPr/>
          <p:nvPr/>
        </p:nvSpPr>
        <p:spPr>
          <a:xfrm>
            <a:off x="529844" y="1343740"/>
            <a:ext cx="5234854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lấm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tấm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Chen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lẫn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bừng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lửa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thắm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rực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cháy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cành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altLang="en-US" sz="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7E4A595-E467-47FC-935C-367EA69EB52D}"/>
              </a:ext>
            </a:extLst>
          </p:cNvPr>
          <p:cNvSpPr/>
          <p:nvPr/>
        </p:nvSpPr>
        <p:spPr>
          <a:xfrm>
            <a:off x="6590168" y="1343739"/>
            <a:ext cx="5495815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Bà ơi! Sao mà nhanh!</a:t>
            </a:r>
            <a:br>
              <a:rPr kumimoji="0" lang="vi-VN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Phượng nở nghìn mắt lửa,</a:t>
            </a:r>
            <a:br>
              <a:rPr kumimoji="0" lang="vi-VN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 dãy phố nhà mình</a:t>
            </a:r>
            <a:br>
              <a:rPr kumimoji="0" lang="vi-VN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 trời hoa phượng đỏ.</a:t>
            </a:r>
            <a:endParaRPr kumimoji="0" lang="en-US" altLang="en-US" sz="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E31C3AC-09E7-44F3-BCDA-B1235364CD71}"/>
              </a:ext>
            </a:extLst>
          </p:cNvPr>
          <p:cNvSpPr/>
          <p:nvPr/>
        </p:nvSpPr>
        <p:spPr>
          <a:xfrm>
            <a:off x="3670607" y="4014676"/>
            <a:ext cx="5234854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quạt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b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ủ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lửa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bừng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nay?</a:t>
            </a:r>
            <a:endParaRPr kumimoji="0" lang="en-US" altLang="en-US" sz="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C913E72-787B-49C7-B07E-AE7F6FD4B14A}"/>
              </a:ext>
            </a:extLst>
          </p:cNvPr>
          <p:cNvSpPr/>
          <p:nvPr/>
        </p:nvSpPr>
        <p:spPr>
          <a:xfrm>
            <a:off x="7431320" y="6268961"/>
            <a:ext cx="19067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(Lê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Huy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Hòa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kumimoji="0" lang="zh-CN" altLang="en-US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079017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9" grpId="0"/>
      <p:bldP spid="10" grpId="0"/>
      <p:bldP spid="11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B0CB92F-741F-4E76-A26A-BB5F4AEC2067}"/>
              </a:ext>
            </a:extLst>
          </p:cNvPr>
          <p:cNvSpPr txBox="1"/>
          <p:nvPr/>
        </p:nvSpPr>
        <p:spPr>
          <a:xfrm>
            <a:off x="4472377" y="579100"/>
            <a:ext cx="324724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phượng</a:t>
            </a:r>
            <a:endParaRPr kumimoji="0" lang="en-US" altLang="zh-CN" sz="44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2C7DEDA-F535-4FCB-951D-B54D2F1E0F22}"/>
              </a:ext>
            </a:extLst>
          </p:cNvPr>
          <p:cNvGrpSpPr/>
          <p:nvPr/>
        </p:nvGrpSpPr>
        <p:grpSpPr>
          <a:xfrm>
            <a:off x="139809" y="198518"/>
            <a:ext cx="863972" cy="1015663"/>
            <a:chOff x="426137" y="277174"/>
            <a:chExt cx="863972" cy="10156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B6663D7C-F69E-4170-B8EC-6FDAC28A67AE}"/>
                </a:ext>
              </a:extLst>
            </p:cNvPr>
            <p:cNvSpPr/>
            <p:nvPr/>
          </p:nvSpPr>
          <p:spPr>
            <a:xfrm>
              <a:off x="426137" y="413003"/>
              <a:ext cx="863972" cy="81658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2C30BF1-DF6F-40E6-8256-CEA34C04ED2B}"/>
                </a:ext>
              </a:extLst>
            </p:cNvPr>
            <p:cNvSpPr/>
            <p:nvPr/>
          </p:nvSpPr>
          <p:spPr>
            <a:xfrm>
              <a:off x="554827" y="277174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.VnArial" panose="020B7200000000000000" pitchFamily="34" charset="0"/>
                  <a:ea typeface="+mn-ea"/>
                  <a:cs typeface="+mn-cs"/>
                </a:rPr>
                <a:t>2</a:t>
              </a:r>
            </a:p>
          </p:txBody>
        </p:sp>
      </p:grpSp>
      <p:sp>
        <p:nvSpPr>
          <p:cNvPr id="6" name="8">
            <a:extLst>
              <a:ext uri="{FF2B5EF4-FFF2-40B4-BE49-F238E27FC236}">
                <a16:creationId xmlns:a16="http://schemas.microsoft.com/office/drawing/2014/main" id="{E1A2353C-EC49-4D5C-8AFF-6E32F30875EF}"/>
              </a:ext>
            </a:extLst>
          </p:cNvPr>
          <p:cNvSpPr/>
          <p:nvPr/>
        </p:nvSpPr>
        <p:spPr>
          <a:xfrm>
            <a:off x="1003781" y="372070"/>
            <a:ext cx="122374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F270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2701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34D1A05-1A41-437E-8556-470560AD1E79}"/>
              </a:ext>
            </a:extLst>
          </p:cNvPr>
          <p:cNvSpPr/>
          <p:nvPr/>
        </p:nvSpPr>
        <p:spPr>
          <a:xfrm>
            <a:off x="529844" y="1343740"/>
            <a:ext cx="5234854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D9560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lấm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D9560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D9560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tấm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Chen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lẫn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D9560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bừng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lửa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thắm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D9560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D9560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D9560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rực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D9560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D9560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cháy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D9560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cành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altLang="en-US" sz="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7E4A595-E467-47FC-935C-367EA69EB52D}"/>
              </a:ext>
            </a:extLst>
          </p:cNvPr>
          <p:cNvSpPr/>
          <p:nvPr/>
        </p:nvSpPr>
        <p:spPr>
          <a:xfrm>
            <a:off x="6590168" y="1343739"/>
            <a:ext cx="5495815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Bà ơi! Sao mà nhanh!</a:t>
            </a:r>
            <a:br>
              <a:rPr kumimoji="0" lang="vi-VN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Phượng </a:t>
            </a:r>
            <a:r>
              <a:rPr kumimoji="0" lang="vi-VN" sz="3800" b="0" i="0" u="none" strike="noStrike" kern="1200" cap="none" spc="0" normalizeH="0" baseline="0" noProof="0" dirty="0">
                <a:ln>
                  <a:noFill/>
                </a:ln>
                <a:solidFill>
                  <a:srgbClr val="D9560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nở</a:t>
            </a:r>
            <a:r>
              <a:rPr kumimoji="0" lang="vi-VN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nghìn mắt lửa,</a:t>
            </a:r>
            <a:br>
              <a:rPr kumimoji="0" lang="vi-VN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 dãy phố nhà mình</a:t>
            </a:r>
            <a:br>
              <a:rPr kumimoji="0" lang="vi-VN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 trời hoa phượng đỏ.</a:t>
            </a:r>
            <a:endParaRPr kumimoji="0" lang="en-US" altLang="en-US" sz="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E31C3AC-09E7-44F3-BCDA-B1235364CD71}"/>
              </a:ext>
            </a:extLst>
          </p:cNvPr>
          <p:cNvSpPr/>
          <p:nvPr/>
        </p:nvSpPr>
        <p:spPr>
          <a:xfrm>
            <a:off x="3670607" y="4014676"/>
            <a:ext cx="5234854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quạt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b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ủ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lửa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D9560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bừng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nay?</a:t>
            </a:r>
            <a:endParaRPr kumimoji="0" lang="en-US" altLang="en-US" sz="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C913E72-787B-49C7-B07E-AE7F6FD4B14A}"/>
              </a:ext>
            </a:extLst>
          </p:cNvPr>
          <p:cNvSpPr/>
          <p:nvPr/>
        </p:nvSpPr>
        <p:spPr>
          <a:xfrm>
            <a:off x="7431320" y="6268961"/>
            <a:ext cx="19067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(Lê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Huy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Hòa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kumimoji="0" lang="zh-CN" altLang="en-US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732D336-D509-4191-85C2-BF6B6E7A1A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762" t="12636" r="18835" b="29239"/>
          <a:stretch/>
        </p:blipFill>
        <p:spPr>
          <a:xfrm>
            <a:off x="120420" y="1366305"/>
            <a:ext cx="504497" cy="54926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17B1C6A-FF7E-4180-8202-B75FB53C4E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799" t="15984" r="19799" b="25890"/>
          <a:stretch/>
        </p:blipFill>
        <p:spPr>
          <a:xfrm>
            <a:off x="6118934" y="1425041"/>
            <a:ext cx="504497" cy="54926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4938216-3C7E-4FA5-9DE3-DF276247D16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976" t="11560" r="18072" b="22677"/>
          <a:stretch/>
        </p:blipFill>
        <p:spPr>
          <a:xfrm>
            <a:off x="3200815" y="4057347"/>
            <a:ext cx="567559" cy="62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8653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9" grpId="0"/>
      <p:bldP spid="10" grpId="0"/>
      <p:bldP spid="11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1">
            <a:extLst>
              <a:ext uri="{FF2B5EF4-FFF2-40B4-BE49-F238E27FC236}">
                <a16:creationId xmlns:a16="http://schemas.microsoft.com/office/drawing/2014/main" id="{13B9F600-7AE2-4A40-9B39-04460C5DBEBB}"/>
              </a:ext>
            </a:extLst>
          </p:cNvPr>
          <p:cNvSpPr txBox="1"/>
          <p:nvPr/>
        </p:nvSpPr>
        <p:spPr>
          <a:xfrm flipH="1">
            <a:off x="160374" y="2689130"/>
            <a:ext cx="3672733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bừng</a:t>
            </a:r>
            <a:endParaRPr kumimoji="0" lang="zh-CN" altLang="en-US" sz="36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Freeform 34">
            <a:extLst>
              <a:ext uri="{FF2B5EF4-FFF2-40B4-BE49-F238E27FC236}">
                <a16:creationId xmlns:a16="http://schemas.microsoft.com/office/drawing/2014/main" id="{3B108DC6-D780-4D5E-9627-86BF863CFD99}"/>
              </a:ext>
            </a:extLst>
          </p:cNvPr>
          <p:cNvSpPr>
            <a:spLocks noEditPoints="1"/>
          </p:cNvSpPr>
          <p:nvPr/>
        </p:nvSpPr>
        <p:spPr bwMode="auto">
          <a:xfrm>
            <a:off x="11471563" y="814896"/>
            <a:ext cx="585223" cy="379444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rgbClr val="D9560D"/>
          </a:solidFill>
          <a:ln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grpSp>
        <p:nvGrpSpPr>
          <p:cNvPr id="30" name="3">
            <a:extLst>
              <a:ext uri="{FF2B5EF4-FFF2-40B4-BE49-F238E27FC236}">
                <a16:creationId xmlns:a16="http://schemas.microsoft.com/office/drawing/2014/main" id="{DC5726CE-A37E-41B4-8DE0-89DD1D7DF7E7}"/>
              </a:ext>
            </a:extLst>
          </p:cNvPr>
          <p:cNvGrpSpPr/>
          <p:nvPr/>
        </p:nvGrpSpPr>
        <p:grpSpPr>
          <a:xfrm>
            <a:off x="383104" y="3376458"/>
            <a:ext cx="4079905" cy="533144"/>
            <a:chOff x="2453503" y="5050272"/>
            <a:chExt cx="8015610" cy="833874"/>
          </a:xfrm>
        </p:grpSpPr>
        <p:sp>
          <p:nvSpPr>
            <p:cNvPr id="76" name="Freeform 34">
              <a:extLst>
                <a:ext uri="{FF2B5EF4-FFF2-40B4-BE49-F238E27FC236}">
                  <a16:creationId xmlns:a16="http://schemas.microsoft.com/office/drawing/2014/main" id="{D9177739-26DC-42B9-955A-C9DC50622A1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5555" y="5050272"/>
              <a:ext cx="1843558" cy="790182"/>
            </a:xfrm>
            <a:custGeom>
              <a:avLst/>
              <a:gdLst>
                <a:gd name="T0" fmla="*/ 97 w 97"/>
                <a:gd name="T1" fmla="*/ 16 h 63"/>
                <a:gd name="T2" fmla="*/ 90 w 97"/>
                <a:gd name="T3" fmla="*/ 22 h 63"/>
                <a:gd name="T4" fmla="*/ 75 w 97"/>
                <a:gd name="T5" fmla="*/ 33 h 63"/>
                <a:gd name="T6" fmla="*/ 46 w 97"/>
                <a:gd name="T7" fmla="*/ 51 h 63"/>
                <a:gd name="T8" fmla="*/ 29 w 97"/>
                <a:gd name="T9" fmla="*/ 63 h 63"/>
                <a:gd name="T10" fmla="*/ 26 w 97"/>
                <a:gd name="T11" fmla="*/ 62 h 63"/>
                <a:gd name="T12" fmla="*/ 16 w 97"/>
                <a:gd name="T13" fmla="*/ 47 h 63"/>
                <a:gd name="T14" fmla="*/ 2 w 97"/>
                <a:gd name="T15" fmla="*/ 48 h 63"/>
                <a:gd name="T16" fmla="*/ 10 w 97"/>
                <a:gd name="T17" fmla="*/ 28 h 63"/>
                <a:gd name="T18" fmla="*/ 10 w 97"/>
                <a:gd name="T19" fmla="*/ 26 h 63"/>
                <a:gd name="T20" fmla="*/ 18 w 97"/>
                <a:gd name="T21" fmla="*/ 0 h 63"/>
                <a:gd name="T22" fmla="*/ 40 w 97"/>
                <a:gd name="T23" fmla="*/ 5 h 63"/>
                <a:gd name="T24" fmla="*/ 75 w 97"/>
                <a:gd name="T25" fmla="*/ 13 h 63"/>
                <a:gd name="T26" fmla="*/ 94 w 97"/>
                <a:gd name="T27" fmla="*/ 15 h 63"/>
                <a:gd name="T28" fmla="*/ 97 w 97"/>
                <a:gd name="T29" fmla="*/ 16 h 63"/>
                <a:gd name="T30" fmla="*/ 20 w 97"/>
                <a:gd name="T31" fmla="*/ 3 h 63"/>
                <a:gd name="T32" fmla="*/ 16 w 97"/>
                <a:gd name="T33" fmla="*/ 18 h 63"/>
                <a:gd name="T34" fmla="*/ 14 w 97"/>
                <a:gd name="T35" fmla="*/ 26 h 63"/>
                <a:gd name="T36" fmla="*/ 65 w 97"/>
                <a:gd name="T37" fmla="*/ 20 h 63"/>
                <a:gd name="T38" fmla="*/ 86 w 97"/>
                <a:gd name="T39" fmla="*/ 17 h 63"/>
                <a:gd name="T40" fmla="*/ 20 w 97"/>
                <a:gd name="T41" fmla="*/ 3 h 63"/>
                <a:gd name="T42" fmla="*/ 14 w 97"/>
                <a:gd name="T43" fmla="*/ 38 h 63"/>
                <a:gd name="T44" fmla="*/ 28 w 97"/>
                <a:gd name="T45" fmla="*/ 60 h 63"/>
                <a:gd name="T46" fmla="*/ 82 w 97"/>
                <a:gd name="T47" fmla="*/ 24 h 63"/>
                <a:gd name="T48" fmla="*/ 82 w 97"/>
                <a:gd name="T49" fmla="*/ 23 h 63"/>
                <a:gd name="T50" fmla="*/ 14 w 97"/>
                <a:gd name="T51" fmla="*/ 38 h 63"/>
                <a:gd name="T52" fmla="*/ 13 w 97"/>
                <a:gd name="T53" fmla="*/ 29 h 63"/>
                <a:gd name="T54" fmla="*/ 7 w 97"/>
                <a:gd name="T55" fmla="*/ 40 h 63"/>
                <a:gd name="T56" fmla="*/ 12 w 97"/>
                <a:gd name="T57" fmla="*/ 35 h 63"/>
                <a:gd name="T58" fmla="*/ 15 w 97"/>
                <a:gd name="T59" fmla="*/ 36 h 63"/>
                <a:gd name="T60" fmla="*/ 57 w 97"/>
                <a:gd name="T61" fmla="*/ 27 h 63"/>
                <a:gd name="T62" fmla="*/ 77 w 97"/>
                <a:gd name="T63" fmla="*/ 21 h 63"/>
                <a:gd name="T64" fmla="*/ 13 w 97"/>
                <a:gd name="T65" fmla="*/ 29 h 63"/>
                <a:gd name="T66" fmla="*/ 6 w 97"/>
                <a:gd name="T67" fmla="*/ 45 h 63"/>
                <a:gd name="T68" fmla="*/ 14 w 97"/>
                <a:gd name="T69" fmla="*/ 44 h 63"/>
                <a:gd name="T70" fmla="*/ 11 w 97"/>
                <a:gd name="T71" fmla="*/ 39 h 63"/>
                <a:gd name="T72" fmla="*/ 6 w 97"/>
                <a:gd name="T73" fmla="*/ 4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7" h="63">
                  <a:moveTo>
                    <a:pt x="97" y="16"/>
                  </a:moveTo>
                  <a:cubicBezTo>
                    <a:pt x="96" y="20"/>
                    <a:pt x="92" y="19"/>
                    <a:pt x="90" y="22"/>
                  </a:cubicBezTo>
                  <a:cubicBezTo>
                    <a:pt x="85" y="24"/>
                    <a:pt x="80" y="29"/>
                    <a:pt x="75" y="33"/>
                  </a:cubicBezTo>
                  <a:cubicBezTo>
                    <a:pt x="65" y="38"/>
                    <a:pt x="56" y="45"/>
                    <a:pt x="46" y="51"/>
                  </a:cubicBezTo>
                  <a:cubicBezTo>
                    <a:pt x="40" y="54"/>
                    <a:pt x="35" y="58"/>
                    <a:pt x="29" y="63"/>
                  </a:cubicBezTo>
                  <a:cubicBezTo>
                    <a:pt x="28" y="62"/>
                    <a:pt x="27" y="62"/>
                    <a:pt x="26" y="62"/>
                  </a:cubicBezTo>
                  <a:cubicBezTo>
                    <a:pt x="22" y="57"/>
                    <a:pt x="20" y="52"/>
                    <a:pt x="16" y="47"/>
                  </a:cubicBezTo>
                  <a:cubicBezTo>
                    <a:pt x="12" y="47"/>
                    <a:pt x="6" y="49"/>
                    <a:pt x="2" y="48"/>
                  </a:cubicBezTo>
                  <a:cubicBezTo>
                    <a:pt x="0" y="42"/>
                    <a:pt x="7" y="35"/>
                    <a:pt x="10" y="28"/>
                  </a:cubicBezTo>
                  <a:cubicBezTo>
                    <a:pt x="10" y="27"/>
                    <a:pt x="10" y="26"/>
                    <a:pt x="10" y="26"/>
                  </a:cubicBezTo>
                  <a:cubicBezTo>
                    <a:pt x="13" y="17"/>
                    <a:pt x="15" y="8"/>
                    <a:pt x="18" y="0"/>
                  </a:cubicBezTo>
                  <a:cubicBezTo>
                    <a:pt x="25" y="0"/>
                    <a:pt x="33" y="4"/>
                    <a:pt x="40" y="5"/>
                  </a:cubicBezTo>
                  <a:cubicBezTo>
                    <a:pt x="51" y="8"/>
                    <a:pt x="63" y="10"/>
                    <a:pt x="75" y="13"/>
                  </a:cubicBezTo>
                  <a:cubicBezTo>
                    <a:pt x="81" y="13"/>
                    <a:pt x="88" y="15"/>
                    <a:pt x="94" y="15"/>
                  </a:cubicBezTo>
                  <a:cubicBezTo>
                    <a:pt x="95" y="15"/>
                    <a:pt x="96" y="14"/>
                    <a:pt x="97" y="16"/>
                  </a:cubicBezTo>
                  <a:close/>
                  <a:moveTo>
                    <a:pt x="20" y="3"/>
                  </a:moveTo>
                  <a:cubicBezTo>
                    <a:pt x="18" y="8"/>
                    <a:pt x="16" y="13"/>
                    <a:pt x="16" y="18"/>
                  </a:cubicBezTo>
                  <a:cubicBezTo>
                    <a:pt x="15" y="21"/>
                    <a:pt x="13" y="23"/>
                    <a:pt x="14" y="26"/>
                  </a:cubicBezTo>
                  <a:cubicBezTo>
                    <a:pt x="31" y="24"/>
                    <a:pt x="48" y="21"/>
                    <a:pt x="65" y="20"/>
                  </a:cubicBezTo>
                  <a:cubicBezTo>
                    <a:pt x="72" y="18"/>
                    <a:pt x="80" y="19"/>
                    <a:pt x="86" y="17"/>
                  </a:cubicBezTo>
                  <a:cubicBezTo>
                    <a:pt x="64" y="14"/>
                    <a:pt x="41" y="7"/>
                    <a:pt x="20" y="3"/>
                  </a:cubicBezTo>
                  <a:close/>
                  <a:moveTo>
                    <a:pt x="14" y="38"/>
                  </a:moveTo>
                  <a:cubicBezTo>
                    <a:pt x="19" y="45"/>
                    <a:pt x="22" y="53"/>
                    <a:pt x="28" y="60"/>
                  </a:cubicBezTo>
                  <a:cubicBezTo>
                    <a:pt x="46" y="48"/>
                    <a:pt x="64" y="37"/>
                    <a:pt x="82" y="24"/>
                  </a:cubicBezTo>
                  <a:cubicBezTo>
                    <a:pt x="82" y="23"/>
                    <a:pt x="82" y="23"/>
                    <a:pt x="82" y="23"/>
                  </a:cubicBezTo>
                  <a:cubicBezTo>
                    <a:pt x="59" y="29"/>
                    <a:pt x="37" y="35"/>
                    <a:pt x="14" y="38"/>
                  </a:cubicBezTo>
                  <a:close/>
                  <a:moveTo>
                    <a:pt x="13" y="29"/>
                  </a:moveTo>
                  <a:cubicBezTo>
                    <a:pt x="11" y="33"/>
                    <a:pt x="8" y="37"/>
                    <a:pt x="7" y="40"/>
                  </a:cubicBezTo>
                  <a:cubicBezTo>
                    <a:pt x="9" y="39"/>
                    <a:pt x="9" y="36"/>
                    <a:pt x="12" y="35"/>
                  </a:cubicBezTo>
                  <a:cubicBezTo>
                    <a:pt x="13" y="35"/>
                    <a:pt x="14" y="35"/>
                    <a:pt x="15" y="36"/>
                  </a:cubicBezTo>
                  <a:cubicBezTo>
                    <a:pt x="29" y="33"/>
                    <a:pt x="43" y="30"/>
                    <a:pt x="57" y="27"/>
                  </a:cubicBezTo>
                  <a:cubicBezTo>
                    <a:pt x="64" y="24"/>
                    <a:pt x="70" y="23"/>
                    <a:pt x="77" y="21"/>
                  </a:cubicBezTo>
                  <a:cubicBezTo>
                    <a:pt x="55" y="23"/>
                    <a:pt x="34" y="25"/>
                    <a:pt x="13" y="29"/>
                  </a:cubicBezTo>
                  <a:close/>
                  <a:moveTo>
                    <a:pt x="6" y="45"/>
                  </a:moveTo>
                  <a:cubicBezTo>
                    <a:pt x="9" y="46"/>
                    <a:pt x="12" y="44"/>
                    <a:pt x="14" y="44"/>
                  </a:cubicBezTo>
                  <a:cubicBezTo>
                    <a:pt x="13" y="42"/>
                    <a:pt x="13" y="41"/>
                    <a:pt x="11" y="39"/>
                  </a:cubicBezTo>
                  <a:cubicBezTo>
                    <a:pt x="10" y="41"/>
                    <a:pt x="8" y="43"/>
                    <a:pt x="6" y="45"/>
                  </a:cubicBezTo>
                  <a:close/>
                </a:path>
              </a:pathLst>
            </a:custGeom>
            <a:solidFill>
              <a:schemeClr val="tx1"/>
            </a:solidFill>
            <a:ln>
              <a:solidFill>
                <a:srgbClr val="F2701F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77" name="5">
              <a:extLst>
                <a:ext uri="{FF2B5EF4-FFF2-40B4-BE49-F238E27FC236}">
                  <a16:creationId xmlns:a16="http://schemas.microsoft.com/office/drawing/2014/main" id="{AEC90A91-B31D-4083-9568-9048EBA5BBFE}"/>
                </a:ext>
              </a:extLst>
            </p:cNvPr>
            <p:cNvSpPr/>
            <p:nvPr/>
          </p:nvSpPr>
          <p:spPr>
            <a:xfrm>
              <a:off x="3532280" y="5475339"/>
              <a:ext cx="5024077" cy="401116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" fmla="*/ 0 w 6766560"/>
                <a:gd name="connsiteY0" fmla="*/ 75291 h 398381"/>
                <a:gd name="connsiteX1" fmla="*/ 4369154 w 6766560"/>
                <a:gd name="connsiteY1" fmla="*/ 18141 h 398381"/>
                <a:gd name="connsiteX2" fmla="*/ 4023360 w 6766560"/>
                <a:gd name="connsiteY2" fmla="*/ 395331 h 398381"/>
                <a:gd name="connsiteX3" fmla="*/ 6766560 w 6766560"/>
                <a:gd name="connsiteY3" fmla="*/ 166731 h 398381"/>
                <a:gd name="connsiteX0" fmla="*/ 0 w 6766560"/>
                <a:gd name="connsiteY0" fmla="*/ 71354 h 339035"/>
                <a:gd name="connsiteX1" fmla="*/ 4369154 w 6766560"/>
                <a:gd name="connsiteY1" fmla="*/ 14204 h 339035"/>
                <a:gd name="connsiteX2" fmla="*/ 4351696 w 6766560"/>
                <a:gd name="connsiteY2" fmla="*/ 334244 h 339035"/>
                <a:gd name="connsiteX3" fmla="*/ 6766560 w 6766560"/>
                <a:gd name="connsiteY3" fmla="*/ 162794 h 339035"/>
                <a:gd name="connsiteX0" fmla="*/ 0 w 7194823"/>
                <a:gd name="connsiteY0" fmla="*/ 71354 h 334304"/>
                <a:gd name="connsiteX1" fmla="*/ 4369154 w 7194823"/>
                <a:gd name="connsiteY1" fmla="*/ 14204 h 334304"/>
                <a:gd name="connsiteX2" fmla="*/ 4351696 w 7194823"/>
                <a:gd name="connsiteY2" fmla="*/ 334244 h 334304"/>
                <a:gd name="connsiteX3" fmla="*/ 7194823 w 7194823"/>
                <a:gd name="connsiteY3" fmla="*/ 37064 h 334304"/>
                <a:gd name="connsiteX0" fmla="*/ 0 w 7194823"/>
                <a:gd name="connsiteY0" fmla="*/ 72918 h 358721"/>
                <a:gd name="connsiteX1" fmla="*/ 4369154 w 7194823"/>
                <a:gd name="connsiteY1" fmla="*/ 15768 h 358721"/>
                <a:gd name="connsiteX2" fmla="*/ 4051911 w 7194823"/>
                <a:gd name="connsiteY2" fmla="*/ 358668 h 358721"/>
                <a:gd name="connsiteX3" fmla="*/ 7194823 w 7194823"/>
                <a:gd name="connsiteY3" fmla="*/ 38628 h 358721"/>
                <a:gd name="connsiteX0" fmla="*/ 0 w 6454042"/>
                <a:gd name="connsiteY0" fmla="*/ 72918 h 359955"/>
                <a:gd name="connsiteX1" fmla="*/ 4369154 w 6454042"/>
                <a:gd name="connsiteY1" fmla="*/ 15768 h 359955"/>
                <a:gd name="connsiteX2" fmla="*/ 4051911 w 6454042"/>
                <a:gd name="connsiteY2" fmla="*/ 358668 h 359955"/>
                <a:gd name="connsiteX3" fmla="*/ 6454042 w 6454042"/>
                <a:gd name="connsiteY3" fmla="*/ 112769 h 359955"/>
                <a:gd name="connsiteX0" fmla="*/ 0 w 6454042"/>
                <a:gd name="connsiteY0" fmla="*/ 62493 h 349247"/>
                <a:gd name="connsiteX1" fmla="*/ 4122228 w 6454042"/>
                <a:gd name="connsiteY1" fmla="*/ 17700 h 349247"/>
                <a:gd name="connsiteX2" fmla="*/ 4051911 w 6454042"/>
                <a:gd name="connsiteY2" fmla="*/ 348243 h 349247"/>
                <a:gd name="connsiteX3" fmla="*/ 6454042 w 6454042"/>
                <a:gd name="connsiteY3" fmla="*/ 102344 h 349247"/>
                <a:gd name="connsiteX0" fmla="*/ 0 w 4341830"/>
                <a:gd name="connsiteY0" fmla="*/ 62493 h 348243"/>
                <a:gd name="connsiteX1" fmla="*/ 4122228 w 4341830"/>
                <a:gd name="connsiteY1" fmla="*/ 17700 h 348243"/>
                <a:gd name="connsiteX2" fmla="*/ 4051911 w 4341830"/>
                <a:gd name="connsiteY2" fmla="*/ 348243 h 348243"/>
                <a:gd name="connsiteX0" fmla="*/ 0 w 4122228"/>
                <a:gd name="connsiteY0" fmla="*/ 62493 h 62493"/>
                <a:gd name="connsiteX1" fmla="*/ 4122228 w 4122228"/>
                <a:gd name="connsiteY1" fmla="*/ 17700 h 62493"/>
                <a:gd name="connsiteX0" fmla="*/ 0 w 4122228"/>
                <a:gd name="connsiteY0" fmla="*/ 44793 h 66159"/>
                <a:gd name="connsiteX1" fmla="*/ 4122228 w 4122228"/>
                <a:gd name="connsiteY1" fmla="*/ 0 h 66159"/>
                <a:gd name="connsiteX0" fmla="*/ 0 w 4245691"/>
                <a:gd name="connsiteY0" fmla="*/ 156004 h 156004"/>
                <a:gd name="connsiteX1" fmla="*/ 4245691 w 4245691"/>
                <a:gd name="connsiteY1" fmla="*/ 0 h 156004"/>
                <a:gd name="connsiteX0" fmla="*/ 0 w 4245691"/>
                <a:gd name="connsiteY0" fmla="*/ 156004 h 163985"/>
                <a:gd name="connsiteX1" fmla="*/ 4245691 w 4245691"/>
                <a:gd name="connsiteY1" fmla="*/ 0 h 163985"/>
                <a:gd name="connsiteX0" fmla="*/ 0 w 5449458"/>
                <a:gd name="connsiteY0" fmla="*/ 143648 h 143648"/>
                <a:gd name="connsiteX1" fmla="*/ 5449458 w 5449458"/>
                <a:gd name="connsiteY1" fmla="*/ 0 h 143648"/>
                <a:gd name="connsiteX0" fmla="*/ 0 w 5449458"/>
                <a:gd name="connsiteY0" fmla="*/ 143648 h 260913"/>
                <a:gd name="connsiteX1" fmla="*/ 1990356 w 5449458"/>
                <a:gd name="connsiteY1" fmla="*/ 260339 h 260913"/>
                <a:gd name="connsiteX2" fmla="*/ 5449458 w 5449458"/>
                <a:gd name="connsiteY2" fmla="*/ 0 h 260913"/>
                <a:gd name="connsiteX0" fmla="*/ 0 w 4693246"/>
                <a:gd name="connsiteY0" fmla="*/ 169 h 463018"/>
                <a:gd name="connsiteX1" fmla="*/ 1234144 w 4693246"/>
                <a:gd name="connsiteY1" fmla="*/ 462849 h 463018"/>
                <a:gd name="connsiteX2" fmla="*/ 4693246 w 4693246"/>
                <a:gd name="connsiteY2" fmla="*/ 202510 h 463018"/>
                <a:gd name="connsiteX0" fmla="*/ 153395 w 4846641"/>
                <a:gd name="connsiteY0" fmla="*/ 0 h 462988"/>
                <a:gd name="connsiteX1" fmla="*/ 1387539 w 4846641"/>
                <a:gd name="connsiteY1" fmla="*/ 462680 h 462988"/>
                <a:gd name="connsiteX2" fmla="*/ 4846641 w 4846641"/>
                <a:gd name="connsiteY2" fmla="*/ 202341 h 462988"/>
                <a:gd name="connsiteX0" fmla="*/ 212160 w 4457851"/>
                <a:gd name="connsiteY0" fmla="*/ 0 h 462988"/>
                <a:gd name="connsiteX1" fmla="*/ 998749 w 4457851"/>
                <a:gd name="connsiteY1" fmla="*/ 462680 h 462988"/>
                <a:gd name="connsiteX2" fmla="*/ 4457851 w 4457851"/>
                <a:gd name="connsiteY2" fmla="*/ 202341 h 462988"/>
                <a:gd name="connsiteX0" fmla="*/ 238795 w 4484486"/>
                <a:gd name="connsiteY0" fmla="*/ 0 h 462868"/>
                <a:gd name="connsiteX1" fmla="*/ 1025384 w 4484486"/>
                <a:gd name="connsiteY1" fmla="*/ 462680 h 462868"/>
                <a:gd name="connsiteX2" fmla="*/ 4484486 w 4484486"/>
                <a:gd name="connsiteY2" fmla="*/ 202341 h 462868"/>
                <a:gd name="connsiteX0" fmla="*/ 410770 w 4656461"/>
                <a:gd name="connsiteY0" fmla="*/ 0 h 425815"/>
                <a:gd name="connsiteX1" fmla="*/ 595476 w 4656461"/>
                <a:gd name="connsiteY1" fmla="*/ 425610 h 425815"/>
                <a:gd name="connsiteX2" fmla="*/ 4656461 w 4656461"/>
                <a:gd name="connsiteY2" fmla="*/ 202341 h 425815"/>
                <a:gd name="connsiteX0" fmla="*/ 410770 w 4656461"/>
                <a:gd name="connsiteY0" fmla="*/ 0 h 364069"/>
                <a:gd name="connsiteX1" fmla="*/ 595476 w 4656461"/>
                <a:gd name="connsiteY1" fmla="*/ 363827 h 364069"/>
                <a:gd name="connsiteX2" fmla="*/ 4656461 w 4656461"/>
                <a:gd name="connsiteY2" fmla="*/ 202341 h 364069"/>
                <a:gd name="connsiteX0" fmla="*/ 558636 w 4511100"/>
                <a:gd name="connsiteY0" fmla="*/ 0 h 388767"/>
                <a:gd name="connsiteX1" fmla="*/ 450115 w 4511100"/>
                <a:gd name="connsiteY1" fmla="*/ 388541 h 388767"/>
                <a:gd name="connsiteX2" fmla="*/ 4511100 w 4511100"/>
                <a:gd name="connsiteY2" fmla="*/ 227055 h 388767"/>
                <a:gd name="connsiteX0" fmla="*/ 445007 w 4613533"/>
                <a:gd name="connsiteY0" fmla="*/ 0 h 413467"/>
                <a:gd name="connsiteX1" fmla="*/ 552548 w 4613533"/>
                <a:gd name="connsiteY1" fmla="*/ 413255 h 413467"/>
                <a:gd name="connsiteX2" fmla="*/ 4613533 w 4613533"/>
                <a:gd name="connsiteY2" fmla="*/ 251769 h 413467"/>
                <a:gd name="connsiteX0" fmla="*/ 437894 w 4606420"/>
                <a:gd name="connsiteY0" fmla="*/ 0 h 351722"/>
                <a:gd name="connsiteX1" fmla="*/ 560868 w 4606420"/>
                <a:gd name="connsiteY1" fmla="*/ 351471 h 351722"/>
                <a:gd name="connsiteX2" fmla="*/ 4606420 w 4606420"/>
                <a:gd name="connsiteY2" fmla="*/ 251769 h 351722"/>
                <a:gd name="connsiteX0" fmla="*/ 424068 w 4592594"/>
                <a:gd name="connsiteY0" fmla="*/ 0 h 401116"/>
                <a:gd name="connsiteX1" fmla="*/ 577907 w 4592594"/>
                <a:gd name="connsiteY1" fmla="*/ 400898 h 401116"/>
                <a:gd name="connsiteX2" fmla="*/ 4592594 w 4592594"/>
                <a:gd name="connsiteY2" fmla="*/ 251769 h 401116"/>
                <a:gd name="connsiteX0" fmla="*/ 424068 w 4592594"/>
                <a:gd name="connsiteY0" fmla="*/ 0 h 401116"/>
                <a:gd name="connsiteX1" fmla="*/ 577907 w 4592594"/>
                <a:gd name="connsiteY1" fmla="*/ 400898 h 401116"/>
                <a:gd name="connsiteX2" fmla="*/ 4592594 w 4592594"/>
                <a:gd name="connsiteY2" fmla="*/ 338266 h 401116"/>
                <a:gd name="connsiteX0" fmla="*/ 391353 w 4638179"/>
                <a:gd name="connsiteY0" fmla="*/ 0 h 401116"/>
                <a:gd name="connsiteX1" fmla="*/ 623492 w 4638179"/>
                <a:gd name="connsiteY1" fmla="*/ 400898 h 401116"/>
                <a:gd name="connsiteX2" fmla="*/ 4638179 w 4638179"/>
                <a:gd name="connsiteY2" fmla="*/ 338266 h 401116"/>
                <a:gd name="connsiteX0" fmla="*/ 391353 w 4904398"/>
                <a:gd name="connsiteY0" fmla="*/ 0 h 401116"/>
                <a:gd name="connsiteX1" fmla="*/ 623492 w 4904398"/>
                <a:gd name="connsiteY1" fmla="*/ 400898 h 401116"/>
                <a:gd name="connsiteX2" fmla="*/ 4904398 w 4904398"/>
                <a:gd name="connsiteY2" fmla="*/ 322224 h 401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rgbClr val="F26F23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78" name="6">
              <a:extLst>
                <a:ext uri="{FF2B5EF4-FFF2-40B4-BE49-F238E27FC236}">
                  <a16:creationId xmlns:a16="http://schemas.microsoft.com/office/drawing/2014/main" id="{71580750-DEE1-4929-B97B-8E950648DDE0}"/>
                </a:ext>
              </a:extLst>
            </p:cNvPr>
            <p:cNvSpPr/>
            <p:nvPr/>
          </p:nvSpPr>
          <p:spPr>
            <a:xfrm>
              <a:off x="2453503" y="5467647"/>
              <a:ext cx="988875" cy="416499"/>
            </a:xfrm>
            <a:custGeom>
              <a:avLst/>
              <a:gdLst>
                <a:gd name="connsiteX0" fmla="*/ 755361 w 755361"/>
                <a:gd name="connsiteY0" fmla="*/ 383586 h 416878"/>
                <a:gd name="connsiteX1" fmla="*/ 1599 w 755361"/>
                <a:gd name="connsiteY1" fmla="*/ 383586 h 416878"/>
                <a:gd name="connsiteX2" fmla="*/ 557653 w 755361"/>
                <a:gd name="connsiteY2" fmla="*/ 37597 h 416878"/>
                <a:gd name="connsiteX3" fmla="*/ 619437 w 755361"/>
                <a:gd name="connsiteY3" fmla="*/ 25240 h 416878"/>
                <a:gd name="connsiteX0" fmla="*/ 754492 w 754492"/>
                <a:gd name="connsiteY0" fmla="*/ 358346 h 392510"/>
                <a:gd name="connsiteX1" fmla="*/ 730 w 754492"/>
                <a:gd name="connsiteY1" fmla="*/ 358346 h 392510"/>
                <a:gd name="connsiteX2" fmla="*/ 618568 w 754492"/>
                <a:gd name="connsiteY2" fmla="*/ 0 h 392510"/>
                <a:gd name="connsiteX0" fmla="*/ 1458409 w 1458409"/>
                <a:gd name="connsiteY0" fmla="*/ 358346 h 379568"/>
                <a:gd name="connsiteX1" fmla="*/ 312 w 1458409"/>
                <a:gd name="connsiteY1" fmla="*/ 333633 h 379568"/>
                <a:gd name="connsiteX2" fmla="*/ 1322485 w 1458409"/>
                <a:gd name="connsiteY2" fmla="*/ 0 h 379568"/>
                <a:gd name="connsiteX0" fmla="*/ 1483885 w 1483885"/>
                <a:gd name="connsiteY0" fmla="*/ 457200 h 484234"/>
                <a:gd name="connsiteX1" fmla="*/ 25788 w 1483885"/>
                <a:gd name="connsiteY1" fmla="*/ 432487 h 484234"/>
                <a:gd name="connsiteX2" fmla="*/ 569485 w 1483885"/>
                <a:gd name="connsiteY2" fmla="*/ 0 h 484234"/>
                <a:gd name="connsiteX0" fmla="*/ 1475175 w 1475175"/>
                <a:gd name="connsiteY0" fmla="*/ 469557 h 497359"/>
                <a:gd name="connsiteX1" fmla="*/ 17078 w 1475175"/>
                <a:gd name="connsiteY1" fmla="*/ 444844 h 497359"/>
                <a:gd name="connsiteX2" fmla="*/ 684342 w 1475175"/>
                <a:gd name="connsiteY2" fmla="*/ 0 h 497359"/>
                <a:gd name="connsiteX0" fmla="*/ 1482176 w 1482176"/>
                <a:gd name="connsiteY0" fmla="*/ 469557 h 497359"/>
                <a:gd name="connsiteX1" fmla="*/ 24079 w 1482176"/>
                <a:gd name="connsiteY1" fmla="*/ 444844 h 497359"/>
                <a:gd name="connsiteX2" fmla="*/ 691343 w 1482176"/>
                <a:gd name="connsiteY2" fmla="*/ 0 h 497359"/>
                <a:gd name="connsiteX0" fmla="*/ 1496003 w 1496003"/>
                <a:gd name="connsiteY0" fmla="*/ 383060 h 405670"/>
                <a:gd name="connsiteX1" fmla="*/ 37906 w 1496003"/>
                <a:gd name="connsiteY1" fmla="*/ 358347 h 405670"/>
                <a:gd name="connsiteX2" fmla="*/ 581603 w 1496003"/>
                <a:gd name="connsiteY2" fmla="*/ 0 h 405670"/>
                <a:gd name="connsiteX0" fmla="*/ 1498863 w 1498863"/>
                <a:gd name="connsiteY0" fmla="*/ 383060 h 405670"/>
                <a:gd name="connsiteX1" fmla="*/ 40766 w 1498863"/>
                <a:gd name="connsiteY1" fmla="*/ 358347 h 405670"/>
                <a:gd name="connsiteX2" fmla="*/ 584463 w 1498863"/>
                <a:gd name="connsiteY2" fmla="*/ 0 h 405670"/>
                <a:gd name="connsiteX0" fmla="*/ 1473706 w 1473706"/>
                <a:gd name="connsiteY0" fmla="*/ 383060 h 440354"/>
                <a:gd name="connsiteX1" fmla="*/ 15609 w 1473706"/>
                <a:gd name="connsiteY1" fmla="*/ 358347 h 440354"/>
                <a:gd name="connsiteX2" fmla="*/ 559306 w 1473706"/>
                <a:gd name="connsiteY2" fmla="*/ 0 h 440354"/>
                <a:gd name="connsiteX0" fmla="*/ 1682620 w 1682620"/>
                <a:gd name="connsiteY0" fmla="*/ 383060 h 405670"/>
                <a:gd name="connsiteX1" fmla="*/ 51528 w 1682620"/>
                <a:gd name="connsiteY1" fmla="*/ 358347 h 405670"/>
                <a:gd name="connsiteX2" fmla="*/ 595225 w 1682620"/>
                <a:gd name="connsiteY2" fmla="*/ 0 h 405670"/>
                <a:gd name="connsiteX0" fmla="*/ 1653020 w 1653020"/>
                <a:gd name="connsiteY0" fmla="*/ 320540 h 339742"/>
                <a:gd name="connsiteX1" fmla="*/ 21928 w 1653020"/>
                <a:gd name="connsiteY1" fmla="*/ 295827 h 339742"/>
                <a:gd name="connsiteX2" fmla="*/ 825980 w 1653020"/>
                <a:gd name="connsiteY2" fmla="*/ 0 h 339742"/>
                <a:gd name="connsiteX0" fmla="*/ 1717144 w 1717144"/>
                <a:gd name="connsiteY0" fmla="*/ 381397 h 403200"/>
                <a:gd name="connsiteX1" fmla="*/ 86052 w 1717144"/>
                <a:gd name="connsiteY1" fmla="*/ 356684 h 403200"/>
                <a:gd name="connsiteX2" fmla="*/ 296123 w 1717144"/>
                <a:gd name="connsiteY2" fmla="*/ 12588 h 403200"/>
                <a:gd name="connsiteX3" fmla="*/ 890104 w 1717144"/>
                <a:gd name="connsiteY3" fmla="*/ 60857 h 403200"/>
                <a:gd name="connsiteX0" fmla="*/ 1717144 w 1717144"/>
                <a:gd name="connsiteY0" fmla="*/ 376649 h 398452"/>
                <a:gd name="connsiteX1" fmla="*/ 86052 w 1717144"/>
                <a:gd name="connsiteY1" fmla="*/ 351936 h 398452"/>
                <a:gd name="connsiteX2" fmla="*/ 296123 w 1717144"/>
                <a:gd name="connsiteY2" fmla="*/ 7840 h 398452"/>
                <a:gd name="connsiteX3" fmla="*/ 651445 w 1717144"/>
                <a:gd name="connsiteY3" fmla="*/ 143636 h 398452"/>
                <a:gd name="connsiteX0" fmla="*/ 1717144 w 1717144"/>
                <a:gd name="connsiteY0" fmla="*/ 384043 h 405846"/>
                <a:gd name="connsiteX1" fmla="*/ 86052 w 1717144"/>
                <a:gd name="connsiteY1" fmla="*/ 359330 h 405846"/>
                <a:gd name="connsiteX2" fmla="*/ 296123 w 1717144"/>
                <a:gd name="connsiteY2" fmla="*/ 15234 h 405846"/>
                <a:gd name="connsiteX3" fmla="*/ 1237241 w 1717144"/>
                <a:gd name="connsiteY3" fmla="*/ 38495 h 405846"/>
                <a:gd name="connsiteX0" fmla="*/ 1717144 w 1717144"/>
                <a:gd name="connsiteY0" fmla="*/ 377444 h 399247"/>
                <a:gd name="connsiteX1" fmla="*/ 86052 w 1717144"/>
                <a:gd name="connsiteY1" fmla="*/ 352731 h 399247"/>
                <a:gd name="connsiteX2" fmla="*/ 296123 w 1717144"/>
                <a:gd name="connsiteY2" fmla="*/ 8635 h 399247"/>
                <a:gd name="connsiteX3" fmla="*/ 1237241 w 1717144"/>
                <a:gd name="connsiteY3" fmla="*/ 31896 h 399247"/>
                <a:gd name="connsiteX0" fmla="*/ 1717144 w 1717144"/>
                <a:gd name="connsiteY0" fmla="*/ 416694 h 438497"/>
                <a:gd name="connsiteX1" fmla="*/ 86052 w 1717144"/>
                <a:gd name="connsiteY1" fmla="*/ 391981 h 438497"/>
                <a:gd name="connsiteX2" fmla="*/ 296123 w 1717144"/>
                <a:gd name="connsiteY2" fmla="*/ 47885 h 438497"/>
                <a:gd name="connsiteX3" fmla="*/ 1237241 w 1717144"/>
                <a:gd name="connsiteY3" fmla="*/ 71146 h 438497"/>
                <a:gd name="connsiteX0" fmla="*/ 1717144 w 1717144"/>
                <a:gd name="connsiteY0" fmla="*/ 385519 h 407322"/>
                <a:gd name="connsiteX1" fmla="*/ 86052 w 1717144"/>
                <a:gd name="connsiteY1" fmla="*/ 360806 h 407322"/>
                <a:gd name="connsiteX2" fmla="*/ 296123 w 1717144"/>
                <a:gd name="connsiteY2" fmla="*/ 16710 h 407322"/>
                <a:gd name="connsiteX3" fmla="*/ 751724 w 1717144"/>
                <a:gd name="connsiteY3" fmla="*/ 141722 h 407322"/>
                <a:gd name="connsiteX0" fmla="*/ 1717144 w 1717144"/>
                <a:gd name="connsiteY0" fmla="*/ 385132 h 406935"/>
                <a:gd name="connsiteX1" fmla="*/ 86052 w 1717144"/>
                <a:gd name="connsiteY1" fmla="*/ 360419 h 406935"/>
                <a:gd name="connsiteX2" fmla="*/ 296123 w 1717144"/>
                <a:gd name="connsiteY2" fmla="*/ 16323 h 406935"/>
                <a:gd name="connsiteX3" fmla="*/ 751724 w 1717144"/>
                <a:gd name="connsiteY3" fmla="*/ 141335 h 406935"/>
                <a:gd name="connsiteX0" fmla="*/ 1717144 w 1717144"/>
                <a:gd name="connsiteY0" fmla="*/ 402465 h 424268"/>
                <a:gd name="connsiteX1" fmla="*/ 86052 w 1717144"/>
                <a:gd name="connsiteY1" fmla="*/ 377752 h 424268"/>
                <a:gd name="connsiteX2" fmla="*/ 296123 w 1717144"/>
                <a:gd name="connsiteY2" fmla="*/ 33656 h 424268"/>
                <a:gd name="connsiteX3" fmla="*/ 751724 w 1717144"/>
                <a:gd name="connsiteY3" fmla="*/ 158668 h 424268"/>
                <a:gd name="connsiteX0" fmla="*/ 1703068 w 1703068"/>
                <a:gd name="connsiteY0" fmla="*/ 402465 h 433569"/>
                <a:gd name="connsiteX1" fmla="*/ 71976 w 1703068"/>
                <a:gd name="connsiteY1" fmla="*/ 377752 h 433569"/>
                <a:gd name="connsiteX2" fmla="*/ 282047 w 1703068"/>
                <a:gd name="connsiteY2" fmla="*/ 33656 h 433569"/>
                <a:gd name="connsiteX3" fmla="*/ 737648 w 1703068"/>
                <a:gd name="connsiteY3" fmla="*/ 158668 h 433569"/>
                <a:gd name="connsiteX0" fmla="*/ 1703068 w 1703068"/>
                <a:gd name="connsiteY0" fmla="*/ 402465 h 433569"/>
                <a:gd name="connsiteX1" fmla="*/ 71976 w 1703068"/>
                <a:gd name="connsiteY1" fmla="*/ 377752 h 433569"/>
                <a:gd name="connsiteX2" fmla="*/ 282047 w 1703068"/>
                <a:gd name="connsiteY2" fmla="*/ 33656 h 433569"/>
                <a:gd name="connsiteX3" fmla="*/ 737648 w 1703068"/>
                <a:gd name="connsiteY3" fmla="*/ 158668 h 433569"/>
                <a:gd name="connsiteX0" fmla="*/ 1736283 w 1736283"/>
                <a:gd name="connsiteY0" fmla="*/ 399831 h 421458"/>
                <a:gd name="connsiteX1" fmla="*/ 105191 w 1736283"/>
                <a:gd name="connsiteY1" fmla="*/ 375118 h 421458"/>
                <a:gd name="connsiteX2" fmla="*/ 243539 w 1736283"/>
                <a:gd name="connsiteY2" fmla="*/ 34201 h 421458"/>
                <a:gd name="connsiteX3" fmla="*/ 770863 w 1736283"/>
                <a:gd name="connsiteY3" fmla="*/ 156034 h 421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283" h="421458">
                  <a:moveTo>
                    <a:pt x="1736283" y="399831"/>
                  </a:moveTo>
                  <a:cubicBezTo>
                    <a:pt x="1375877" y="428663"/>
                    <a:pt x="353982" y="436056"/>
                    <a:pt x="105191" y="375118"/>
                  </a:cubicBezTo>
                  <a:cubicBezTo>
                    <a:pt x="-143600" y="314180"/>
                    <a:pt x="109530" y="83505"/>
                    <a:pt x="243539" y="34201"/>
                  </a:cubicBezTo>
                  <a:cubicBezTo>
                    <a:pt x="438239" y="-56438"/>
                    <a:pt x="1137030" y="50085"/>
                    <a:pt x="770863" y="156034"/>
                  </a:cubicBezTo>
                </a:path>
              </a:pathLst>
            </a:custGeom>
            <a:noFill/>
            <a:ln w="25400" cap="rnd">
              <a:solidFill>
                <a:srgbClr val="F26F23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</p:grpSp>
      <p:sp>
        <p:nvSpPr>
          <p:cNvPr id="31" name="7">
            <a:extLst>
              <a:ext uri="{FF2B5EF4-FFF2-40B4-BE49-F238E27FC236}">
                <a16:creationId xmlns:a16="http://schemas.microsoft.com/office/drawing/2014/main" id="{DEB206CA-1DDB-48B0-ABC5-E8D8962376F4}"/>
              </a:ext>
            </a:extLst>
          </p:cNvPr>
          <p:cNvSpPr/>
          <p:nvPr/>
        </p:nvSpPr>
        <p:spPr>
          <a:xfrm flipH="1">
            <a:off x="10883975" y="1138543"/>
            <a:ext cx="466974" cy="800526"/>
          </a:xfrm>
          <a:custGeom>
            <a:avLst/>
            <a:gdLst>
              <a:gd name="connsiteX0" fmla="*/ 0 w 786063"/>
              <a:gd name="connsiteY0" fmla="*/ 0 h 1347536"/>
              <a:gd name="connsiteX1" fmla="*/ 513347 w 786063"/>
              <a:gd name="connsiteY1" fmla="*/ 401052 h 1347536"/>
              <a:gd name="connsiteX2" fmla="*/ 336884 w 786063"/>
              <a:gd name="connsiteY2" fmla="*/ 1155031 h 1347536"/>
              <a:gd name="connsiteX3" fmla="*/ 786063 w 786063"/>
              <a:gd name="connsiteY3" fmla="*/ 1347536 h 1347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6063" h="1347536">
                <a:moveTo>
                  <a:pt x="0" y="0"/>
                </a:moveTo>
                <a:cubicBezTo>
                  <a:pt x="228600" y="104273"/>
                  <a:pt x="457200" y="208547"/>
                  <a:pt x="513347" y="401052"/>
                </a:cubicBezTo>
                <a:cubicBezTo>
                  <a:pt x="569494" y="593557"/>
                  <a:pt x="291431" y="997284"/>
                  <a:pt x="336884" y="1155031"/>
                </a:cubicBezTo>
                <a:cubicBezTo>
                  <a:pt x="382337" y="1312778"/>
                  <a:pt x="584200" y="1330157"/>
                  <a:pt x="786063" y="1347536"/>
                </a:cubicBezTo>
              </a:path>
            </a:pathLst>
          </a:custGeom>
          <a:noFill/>
          <a:ln w="25400" cap="rnd">
            <a:solidFill>
              <a:srgbClr val="F26F23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grpSp>
        <p:nvGrpSpPr>
          <p:cNvPr id="32" name="8">
            <a:extLst>
              <a:ext uri="{FF2B5EF4-FFF2-40B4-BE49-F238E27FC236}">
                <a16:creationId xmlns:a16="http://schemas.microsoft.com/office/drawing/2014/main" id="{B927AFBF-E5E0-4B56-B593-EA2C9CEF150C}"/>
              </a:ext>
            </a:extLst>
          </p:cNvPr>
          <p:cNvGrpSpPr/>
          <p:nvPr/>
        </p:nvGrpSpPr>
        <p:grpSpPr>
          <a:xfrm>
            <a:off x="4570175" y="1908853"/>
            <a:ext cx="3156997" cy="3379869"/>
            <a:chOff x="4427538" y="954088"/>
            <a:chExt cx="3333750" cy="3729038"/>
          </a:xfrm>
        </p:grpSpPr>
        <p:sp>
          <p:nvSpPr>
            <p:cNvPr id="34" name="Freeform 5">
              <a:extLst>
                <a:ext uri="{FF2B5EF4-FFF2-40B4-BE49-F238E27FC236}">
                  <a16:creationId xmlns:a16="http://schemas.microsoft.com/office/drawing/2014/main" id="{4D6D1CDB-B3EB-4107-A967-6D7FF8E44C8C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6026" y="1547813"/>
              <a:ext cx="2144713" cy="2363788"/>
            </a:xfrm>
            <a:custGeom>
              <a:avLst/>
              <a:gdLst>
                <a:gd name="T0" fmla="*/ 518 w 570"/>
                <a:gd name="T1" fmla="*/ 231 h 629"/>
                <a:gd name="T2" fmla="*/ 454 w 570"/>
                <a:gd name="T3" fmla="*/ 271 h 629"/>
                <a:gd name="T4" fmla="*/ 496 w 570"/>
                <a:gd name="T5" fmla="*/ 135 h 629"/>
                <a:gd name="T6" fmla="*/ 393 w 570"/>
                <a:gd name="T7" fmla="*/ 205 h 629"/>
                <a:gd name="T8" fmla="*/ 326 w 570"/>
                <a:gd name="T9" fmla="*/ 264 h 629"/>
                <a:gd name="T10" fmla="*/ 474 w 570"/>
                <a:gd name="T11" fmla="*/ 89 h 629"/>
                <a:gd name="T12" fmla="*/ 385 w 570"/>
                <a:gd name="T13" fmla="*/ 100 h 629"/>
                <a:gd name="T14" fmla="*/ 322 w 570"/>
                <a:gd name="T15" fmla="*/ 156 h 629"/>
                <a:gd name="T16" fmla="*/ 401 w 570"/>
                <a:gd name="T17" fmla="*/ 66 h 629"/>
                <a:gd name="T18" fmla="*/ 279 w 570"/>
                <a:gd name="T19" fmla="*/ 80 h 629"/>
                <a:gd name="T20" fmla="*/ 223 w 570"/>
                <a:gd name="T21" fmla="*/ 103 h 629"/>
                <a:gd name="T22" fmla="*/ 280 w 570"/>
                <a:gd name="T23" fmla="*/ 61 h 629"/>
                <a:gd name="T24" fmla="*/ 212 w 570"/>
                <a:gd name="T25" fmla="*/ 33 h 629"/>
                <a:gd name="T26" fmla="*/ 78 w 570"/>
                <a:gd name="T27" fmla="*/ 109 h 629"/>
                <a:gd name="T28" fmla="*/ 29 w 570"/>
                <a:gd name="T29" fmla="*/ 198 h 629"/>
                <a:gd name="T30" fmla="*/ 35 w 570"/>
                <a:gd name="T31" fmla="*/ 232 h 629"/>
                <a:gd name="T32" fmla="*/ 42 w 570"/>
                <a:gd name="T33" fmla="*/ 311 h 629"/>
                <a:gd name="T34" fmla="*/ 20 w 570"/>
                <a:gd name="T35" fmla="*/ 366 h 629"/>
                <a:gd name="T36" fmla="*/ 73 w 570"/>
                <a:gd name="T37" fmla="*/ 388 h 629"/>
                <a:gd name="T38" fmla="*/ 178 w 570"/>
                <a:gd name="T39" fmla="*/ 311 h 629"/>
                <a:gd name="T40" fmla="*/ 102 w 570"/>
                <a:gd name="T41" fmla="*/ 390 h 629"/>
                <a:gd name="T42" fmla="*/ 92 w 570"/>
                <a:gd name="T43" fmla="*/ 469 h 629"/>
                <a:gd name="T44" fmla="*/ 196 w 570"/>
                <a:gd name="T45" fmla="*/ 407 h 629"/>
                <a:gd name="T46" fmla="*/ 265 w 570"/>
                <a:gd name="T47" fmla="*/ 373 h 629"/>
                <a:gd name="T48" fmla="*/ 196 w 570"/>
                <a:gd name="T49" fmla="*/ 450 h 629"/>
                <a:gd name="T50" fmla="*/ 179 w 570"/>
                <a:gd name="T51" fmla="*/ 542 h 629"/>
                <a:gd name="T52" fmla="*/ 261 w 570"/>
                <a:gd name="T53" fmla="*/ 489 h 629"/>
                <a:gd name="T54" fmla="*/ 270 w 570"/>
                <a:gd name="T55" fmla="*/ 506 h 629"/>
                <a:gd name="T56" fmla="*/ 208 w 570"/>
                <a:gd name="T57" fmla="*/ 588 h 629"/>
                <a:gd name="T58" fmla="*/ 303 w 570"/>
                <a:gd name="T59" fmla="*/ 597 h 629"/>
                <a:gd name="T60" fmla="*/ 332 w 570"/>
                <a:gd name="T61" fmla="*/ 603 h 629"/>
                <a:gd name="T62" fmla="*/ 406 w 570"/>
                <a:gd name="T63" fmla="*/ 554 h 629"/>
                <a:gd name="T64" fmla="*/ 430 w 570"/>
                <a:gd name="T65" fmla="*/ 535 h 629"/>
                <a:gd name="T66" fmla="*/ 504 w 570"/>
                <a:gd name="T67" fmla="*/ 444 h 629"/>
                <a:gd name="T68" fmla="*/ 549 w 570"/>
                <a:gd name="T69" fmla="*/ 342 h 629"/>
                <a:gd name="T70" fmla="*/ 563 w 570"/>
                <a:gd name="T71" fmla="*/ 266 h 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70" h="629">
                  <a:moveTo>
                    <a:pt x="558" y="231"/>
                  </a:moveTo>
                  <a:cubicBezTo>
                    <a:pt x="547" y="219"/>
                    <a:pt x="530" y="221"/>
                    <a:pt x="518" y="231"/>
                  </a:cubicBezTo>
                  <a:cubicBezTo>
                    <a:pt x="477" y="265"/>
                    <a:pt x="437" y="300"/>
                    <a:pt x="395" y="332"/>
                  </a:cubicBezTo>
                  <a:cubicBezTo>
                    <a:pt x="415" y="313"/>
                    <a:pt x="434" y="292"/>
                    <a:pt x="454" y="271"/>
                  </a:cubicBezTo>
                  <a:cubicBezTo>
                    <a:pt x="482" y="243"/>
                    <a:pt x="510" y="213"/>
                    <a:pt x="528" y="177"/>
                  </a:cubicBezTo>
                  <a:cubicBezTo>
                    <a:pt x="539" y="156"/>
                    <a:pt x="521" y="127"/>
                    <a:pt x="496" y="135"/>
                  </a:cubicBezTo>
                  <a:cubicBezTo>
                    <a:pt x="475" y="142"/>
                    <a:pt x="458" y="154"/>
                    <a:pt x="441" y="168"/>
                  </a:cubicBezTo>
                  <a:cubicBezTo>
                    <a:pt x="425" y="180"/>
                    <a:pt x="408" y="191"/>
                    <a:pt x="393" y="205"/>
                  </a:cubicBezTo>
                  <a:cubicBezTo>
                    <a:pt x="377" y="218"/>
                    <a:pt x="364" y="234"/>
                    <a:pt x="349" y="247"/>
                  </a:cubicBezTo>
                  <a:cubicBezTo>
                    <a:pt x="342" y="253"/>
                    <a:pt x="334" y="259"/>
                    <a:pt x="326" y="264"/>
                  </a:cubicBezTo>
                  <a:cubicBezTo>
                    <a:pt x="353" y="239"/>
                    <a:pt x="378" y="210"/>
                    <a:pt x="407" y="186"/>
                  </a:cubicBezTo>
                  <a:cubicBezTo>
                    <a:pt x="437" y="160"/>
                    <a:pt x="471" y="131"/>
                    <a:pt x="474" y="89"/>
                  </a:cubicBezTo>
                  <a:cubicBezTo>
                    <a:pt x="475" y="66"/>
                    <a:pt x="448" y="54"/>
                    <a:pt x="430" y="64"/>
                  </a:cubicBezTo>
                  <a:cubicBezTo>
                    <a:pt x="413" y="73"/>
                    <a:pt x="399" y="87"/>
                    <a:pt x="385" y="100"/>
                  </a:cubicBezTo>
                  <a:cubicBezTo>
                    <a:pt x="369" y="115"/>
                    <a:pt x="353" y="130"/>
                    <a:pt x="336" y="144"/>
                  </a:cubicBezTo>
                  <a:cubicBezTo>
                    <a:pt x="331" y="148"/>
                    <a:pt x="326" y="152"/>
                    <a:pt x="322" y="156"/>
                  </a:cubicBezTo>
                  <a:cubicBezTo>
                    <a:pt x="323" y="155"/>
                    <a:pt x="323" y="154"/>
                    <a:pt x="324" y="153"/>
                  </a:cubicBezTo>
                  <a:cubicBezTo>
                    <a:pt x="351" y="125"/>
                    <a:pt x="374" y="93"/>
                    <a:pt x="401" y="66"/>
                  </a:cubicBezTo>
                  <a:cubicBezTo>
                    <a:pt x="423" y="43"/>
                    <a:pt x="393" y="1"/>
                    <a:pt x="366" y="21"/>
                  </a:cubicBezTo>
                  <a:cubicBezTo>
                    <a:pt x="337" y="41"/>
                    <a:pt x="309" y="62"/>
                    <a:pt x="279" y="80"/>
                  </a:cubicBezTo>
                  <a:cubicBezTo>
                    <a:pt x="256" y="95"/>
                    <a:pt x="232" y="107"/>
                    <a:pt x="208" y="119"/>
                  </a:cubicBezTo>
                  <a:cubicBezTo>
                    <a:pt x="213" y="113"/>
                    <a:pt x="218" y="108"/>
                    <a:pt x="223" y="103"/>
                  </a:cubicBezTo>
                  <a:cubicBezTo>
                    <a:pt x="229" y="96"/>
                    <a:pt x="236" y="88"/>
                    <a:pt x="244" y="81"/>
                  </a:cubicBezTo>
                  <a:cubicBezTo>
                    <a:pt x="256" y="75"/>
                    <a:pt x="268" y="69"/>
                    <a:pt x="280" y="61"/>
                  </a:cubicBezTo>
                  <a:cubicBezTo>
                    <a:pt x="306" y="42"/>
                    <a:pt x="291" y="0"/>
                    <a:pt x="257" y="8"/>
                  </a:cubicBezTo>
                  <a:cubicBezTo>
                    <a:pt x="240" y="12"/>
                    <a:pt x="225" y="22"/>
                    <a:pt x="212" y="33"/>
                  </a:cubicBezTo>
                  <a:cubicBezTo>
                    <a:pt x="187" y="45"/>
                    <a:pt x="161" y="54"/>
                    <a:pt x="138" y="68"/>
                  </a:cubicBezTo>
                  <a:cubicBezTo>
                    <a:pt x="116" y="79"/>
                    <a:pt x="97" y="94"/>
                    <a:pt x="78" y="109"/>
                  </a:cubicBezTo>
                  <a:cubicBezTo>
                    <a:pt x="59" y="123"/>
                    <a:pt x="47" y="142"/>
                    <a:pt x="29" y="157"/>
                  </a:cubicBezTo>
                  <a:cubicBezTo>
                    <a:pt x="17" y="167"/>
                    <a:pt x="19" y="187"/>
                    <a:pt x="29" y="198"/>
                  </a:cubicBezTo>
                  <a:cubicBezTo>
                    <a:pt x="36" y="205"/>
                    <a:pt x="45" y="207"/>
                    <a:pt x="54" y="205"/>
                  </a:cubicBezTo>
                  <a:cubicBezTo>
                    <a:pt x="48" y="215"/>
                    <a:pt x="42" y="224"/>
                    <a:pt x="35" y="232"/>
                  </a:cubicBezTo>
                  <a:cubicBezTo>
                    <a:pt x="23" y="245"/>
                    <a:pt x="11" y="258"/>
                    <a:pt x="7" y="275"/>
                  </a:cubicBezTo>
                  <a:cubicBezTo>
                    <a:pt x="0" y="298"/>
                    <a:pt x="21" y="314"/>
                    <a:pt x="42" y="311"/>
                  </a:cubicBezTo>
                  <a:cubicBezTo>
                    <a:pt x="46" y="310"/>
                    <a:pt x="49" y="309"/>
                    <a:pt x="52" y="308"/>
                  </a:cubicBezTo>
                  <a:cubicBezTo>
                    <a:pt x="39" y="326"/>
                    <a:pt x="28" y="345"/>
                    <a:pt x="20" y="366"/>
                  </a:cubicBezTo>
                  <a:cubicBezTo>
                    <a:pt x="15" y="378"/>
                    <a:pt x="23" y="392"/>
                    <a:pt x="33" y="398"/>
                  </a:cubicBezTo>
                  <a:cubicBezTo>
                    <a:pt x="47" y="407"/>
                    <a:pt x="64" y="401"/>
                    <a:pt x="73" y="388"/>
                  </a:cubicBezTo>
                  <a:cubicBezTo>
                    <a:pt x="93" y="358"/>
                    <a:pt x="122" y="337"/>
                    <a:pt x="155" y="321"/>
                  </a:cubicBezTo>
                  <a:cubicBezTo>
                    <a:pt x="162" y="317"/>
                    <a:pt x="170" y="314"/>
                    <a:pt x="178" y="311"/>
                  </a:cubicBezTo>
                  <a:cubicBezTo>
                    <a:pt x="167" y="323"/>
                    <a:pt x="157" y="337"/>
                    <a:pt x="146" y="349"/>
                  </a:cubicBezTo>
                  <a:cubicBezTo>
                    <a:pt x="134" y="364"/>
                    <a:pt x="118" y="379"/>
                    <a:pt x="102" y="390"/>
                  </a:cubicBezTo>
                  <a:cubicBezTo>
                    <a:pt x="87" y="400"/>
                    <a:pt x="68" y="410"/>
                    <a:pt x="59" y="427"/>
                  </a:cubicBezTo>
                  <a:cubicBezTo>
                    <a:pt x="48" y="450"/>
                    <a:pt x="67" y="476"/>
                    <a:pt x="92" y="469"/>
                  </a:cubicBezTo>
                  <a:cubicBezTo>
                    <a:pt x="112" y="465"/>
                    <a:pt x="127" y="451"/>
                    <a:pt x="142" y="438"/>
                  </a:cubicBezTo>
                  <a:cubicBezTo>
                    <a:pt x="158" y="426"/>
                    <a:pt x="178" y="417"/>
                    <a:pt x="196" y="407"/>
                  </a:cubicBezTo>
                  <a:cubicBezTo>
                    <a:pt x="216" y="397"/>
                    <a:pt x="237" y="388"/>
                    <a:pt x="258" y="377"/>
                  </a:cubicBezTo>
                  <a:cubicBezTo>
                    <a:pt x="260" y="376"/>
                    <a:pt x="263" y="375"/>
                    <a:pt x="265" y="373"/>
                  </a:cubicBezTo>
                  <a:cubicBezTo>
                    <a:pt x="255" y="384"/>
                    <a:pt x="245" y="394"/>
                    <a:pt x="236" y="405"/>
                  </a:cubicBezTo>
                  <a:cubicBezTo>
                    <a:pt x="223" y="421"/>
                    <a:pt x="210" y="436"/>
                    <a:pt x="196" y="450"/>
                  </a:cubicBezTo>
                  <a:cubicBezTo>
                    <a:pt x="180" y="465"/>
                    <a:pt x="164" y="477"/>
                    <a:pt x="150" y="493"/>
                  </a:cubicBezTo>
                  <a:cubicBezTo>
                    <a:pt x="131" y="516"/>
                    <a:pt x="150" y="546"/>
                    <a:pt x="179" y="542"/>
                  </a:cubicBezTo>
                  <a:cubicBezTo>
                    <a:pt x="193" y="539"/>
                    <a:pt x="204" y="525"/>
                    <a:pt x="211" y="519"/>
                  </a:cubicBezTo>
                  <a:cubicBezTo>
                    <a:pt x="227" y="508"/>
                    <a:pt x="244" y="498"/>
                    <a:pt x="261" y="489"/>
                  </a:cubicBezTo>
                  <a:cubicBezTo>
                    <a:pt x="279" y="479"/>
                    <a:pt x="298" y="468"/>
                    <a:pt x="316" y="457"/>
                  </a:cubicBezTo>
                  <a:cubicBezTo>
                    <a:pt x="300" y="473"/>
                    <a:pt x="286" y="490"/>
                    <a:pt x="270" y="506"/>
                  </a:cubicBezTo>
                  <a:cubicBezTo>
                    <a:pt x="258" y="517"/>
                    <a:pt x="247" y="531"/>
                    <a:pt x="236" y="543"/>
                  </a:cubicBezTo>
                  <a:cubicBezTo>
                    <a:pt x="225" y="557"/>
                    <a:pt x="214" y="571"/>
                    <a:pt x="208" y="588"/>
                  </a:cubicBezTo>
                  <a:cubicBezTo>
                    <a:pt x="204" y="602"/>
                    <a:pt x="214" y="620"/>
                    <a:pt x="229" y="623"/>
                  </a:cubicBezTo>
                  <a:cubicBezTo>
                    <a:pt x="256" y="629"/>
                    <a:pt x="281" y="611"/>
                    <a:pt x="303" y="597"/>
                  </a:cubicBezTo>
                  <a:cubicBezTo>
                    <a:pt x="310" y="592"/>
                    <a:pt x="317" y="588"/>
                    <a:pt x="324" y="583"/>
                  </a:cubicBezTo>
                  <a:cubicBezTo>
                    <a:pt x="324" y="590"/>
                    <a:pt x="326" y="597"/>
                    <a:pt x="332" y="603"/>
                  </a:cubicBezTo>
                  <a:cubicBezTo>
                    <a:pt x="343" y="614"/>
                    <a:pt x="363" y="615"/>
                    <a:pt x="373" y="603"/>
                  </a:cubicBezTo>
                  <a:cubicBezTo>
                    <a:pt x="386" y="588"/>
                    <a:pt x="401" y="574"/>
                    <a:pt x="406" y="554"/>
                  </a:cubicBezTo>
                  <a:cubicBezTo>
                    <a:pt x="407" y="550"/>
                    <a:pt x="407" y="547"/>
                    <a:pt x="407" y="543"/>
                  </a:cubicBezTo>
                  <a:cubicBezTo>
                    <a:pt x="415" y="544"/>
                    <a:pt x="423" y="541"/>
                    <a:pt x="430" y="535"/>
                  </a:cubicBezTo>
                  <a:cubicBezTo>
                    <a:pt x="444" y="523"/>
                    <a:pt x="457" y="511"/>
                    <a:pt x="469" y="497"/>
                  </a:cubicBezTo>
                  <a:cubicBezTo>
                    <a:pt x="483" y="481"/>
                    <a:pt x="494" y="462"/>
                    <a:pt x="504" y="444"/>
                  </a:cubicBezTo>
                  <a:cubicBezTo>
                    <a:pt x="514" y="427"/>
                    <a:pt x="523" y="413"/>
                    <a:pt x="536" y="400"/>
                  </a:cubicBezTo>
                  <a:cubicBezTo>
                    <a:pt x="553" y="383"/>
                    <a:pt x="558" y="364"/>
                    <a:pt x="549" y="342"/>
                  </a:cubicBezTo>
                  <a:cubicBezTo>
                    <a:pt x="544" y="332"/>
                    <a:pt x="527" y="325"/>
                    <a:pt x="516" y="329"/>
                  </a:cubicBezTo>
                  <a:cubicBezTo>
                    <a:pt x="533" y="309"/>
                    <a:pt x="549" y="288"/>
                    <a:pt x="563" y="266"/>
                  </a:cubicBezTo>
                  <a:cubicBezTo>
                    <a:pt x="570" y="255"/>
                    <a:pt x="567" y="240"/>
                    <a:pt x="558" y="23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35" name="Freeform 6">
              <a:extLst>
                <a:ext uri="{FF2B5EF4-FFF2-40B4-BE49-F238E27FC236}">
                  <a16:creationId xmlns:a16="http://schemas.microsoft.com/office/drawing/2014/main" id="{5540DBB4-71EF-47DE-BD55-DD552F75AAB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2588" y="2581276"/>
              <a:ext cx="1274763" cy="1308100"/>
            </a:xfrm>
            <a:custGeom>
              <a:avLst/>
              <a:gdLst>
                <a:gd name="T0" fmla="*/ 275 w 339"/>
                <a:gd name="T1" fmla="*/ 103 h 348"/>
                <a:gd name="T2" fmla="*/ 261 w 339"/>
                <a:gd name="T3" fmla="*/ 119 h 348"/>
                <a:gd name="T4" fmla="*/ 256 w 339"/>
                <a:gd name="T5" fmla="*/ 55 h 348"/>
                <a:gd name="T6" fmla="*/ 214 w 339"/>
                <a:gd name="T7" fmla="*/ 32 h 348"/>
                <a:gd name="T8" fmla="*/ 151 w 339"/>
                <a:gd name="T9" fmla="*/ 73 h 348"/>
                <a:gd name="T10" fmla="*/ 161 w 339"/>
                <a:gd name="T11" fmla="*/ 56 h 348"/>
                <a:gd name="T12" fmla="*/ 111 w 339"/>
                <a:gd name="T13" fmla="*/ 46 h 348"/>
                <a:gd name="T14" fmla="*/ 86 w 339"/>
                <a:gd name="T15" fmla="*/ 100 h 348"/>
                <a:gd name="T16" fmla="*/ 74 w 339"/>
                <a:gd name="T17" fmla="*/ 103 h 348"/>
                <a:gd name="T18" fmla="*/ 49 w 339"/>
                <a:gd name="T19" fmla="*/ 132 h 348"/>
                <a:gd name="T20" fmla="*/ 67 w 339"/>
                <a:gd name="T21" fmla="*/ 154 h 348"/>
                <a:gd name="T22" fmla="*/ 102 w 339"/>
                <a:gd name="T23" fmla="*/ 239 h 348"/>
                <a:gd name="T24" fmla="*/ 131 w 339"/>
                <a:gd name="T25" fmla="*/ 333 h 348"/>
                <a:gd name="T26" fmla="*/ 117 w 339"/>
                <a:gd name="T27" fmla="*/ 205 h 348"/>
                <a:gd name="T28" fmla="*/ 83 w 339"/>
                <a:gd name="T29" fmla="*/ 129 h 348"/>
                <a:gd name="T30" fmla="*/ 132 w 339"/>
                <a:gd name="T31" fmla="*/ 89 h 348"/>
                <a:gd name="T32" fmla="*/ 217 w 339"/>
                <a:gd name="T33" fmla="*/ 87 h 348"/>
                <a:gd name="T34" fmla="*/ 257 w 339"/>
                <a:gd name="T35" fmla="*/ 143 h 348"/>
                <a:gd name="T36" fmla="*/ 208 w 339"/>
                <a:gd name="T37" fmla="*/ 272 h 348"/>
                <a:gd name="T38" fmla="*/ 186 w 339"/>
                <a:gd name="T39" fmla="*/ 333 h 348"/>
                <a:gd name="T40" fmla="*/ 228 w 339"/>
                <a:gd name="T41" fmla="*/ 283 h 348"/>
                <a:gd name="T42" fmla="*/ 280 w 339"/>
                <a:gd name="T43" fmla="*/ 147 h 348"/>
                <a:gd name="T44" fmla="*/ 323 w 339"/>
                <a:gd name="T45" fmla="*/ 92 h 348"/>
                <a:gd name="T46" fmla="*/ 40 w 339"/>
                <a:gd name="T47" fmla="*/ 99 h 348"/>
                <a:gd name="T48" fmla="*/ 43 w 339"/>
                <a:gd name="T49" fmla="*/ 103 h 348"/>
                <a:gd name="T50" fmla="*/ 142 w 339"/>
                <a:gd name="T51" fmla="*/ 37 h 348"/>
                <a:gd name="T52" fmla="*/ 141 w 339"/>
                <a:gd name="T53" fmla="*/ 44 h 348"/>
                <a:gd name="T54" fmla="*/ 142 w 339"/>
                <a:gd name="T55" fmla="*/ 37 h 348"/>
                <a:gd name="T56" fmla="*/ 235 w 339"/>
                <a:gd name="T57" fmla="*/ 43 h 348"/>
                <a:gd name="T58" fmla="*/ 234 w 339"/>
                <a:gd name="T59" fmla="*/ 46 h 348"/>
                <a:gd name="T60" fmla="*/ 300 w 339"/>
                <a:gd name="T61" fmla="*/ 115 h 348"/>
                <a:gd name="T62" fmla="*/ 296 w 339"/>
                <a:gd name="T63" fmla="*/ 112 h 348"/>
                <a:gd name="T64" fmla="*/ 304 w 339"/>
                <a:gd name="T65" fmla="*/ 10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39" h="348">
                  <a:moveTo>
                    <a:pt x="323" y="92"/>
                  </a:moveTo>
                  <a:cubicBezTo>
                    <a:pt x="308" y="65"/>
                    <a:pt x="286" y="83"/>
                    <a:pt x="275" y="103"/>
                  </a:cubicBezTo>
                  <a:cubicBezTo>
                    <a:pt x="272" y="109"/>
                    <a:pt x="269" y="115"/>
                    <a:pt x="266" y="121"/>
                  </a:cubicBezTo>
                  <a:cubicBezTo>
                    <a:pt x="264" y="121"/>
                    <a:pt x="263" y="120"/>
                    <a:pt x="261" y="119"/>
                  </a:cubicBezTo>
                  <a:cubicBezTo>
                    <a:pt x="249" y="111"/>
                    <a:pt x="242" y="94"/>
                    <a:pt x="238" y="76"/>
                  </a:cubicBezTo>
                  <a:cubicBezTo>
                    <a:pt x="246" y="71"/>
                    <a:pt x="253" y="65"/>
                    <a:pt x="256" y="55"/>
                  </a:cubicBezTo>
                  <a:cubicBezTo>
                    <a:pt x="259" y="45"/>
                    <a:pt x="260" y="25"/>
                    <a:pt x="248" y="20"/>
                  </a:cubicBezTo>
                  <a:cubicBezTo>
                    <a:pt x="236" y="15"/>
                    <a:pt x="220" y="19"/>
                    <a:pt x="214" y="32"/>
                  </a:cubicBezTo>
                  <a:cubicBezTo>
                    <a:pt x="210" y="41"/>
                    <a:pt x="210" y="52"/>
                    <a:pt x="211" y="64"/>
                  </a:cubicBezTo>
                  <a:cubicBezTo>
                    <a:pt x="193" y="73"/>
                    <a:pt x="171" y="78"/>
                    <a:pt x="151" y="73"/>
                  </a:cubicBezTo>
                  <a:cubicBezTo>
                    <a:pt x="151" y="73"/>
                    <a:pt x="150" y="73"/>
                    <a:pt x="149" y="72"/>
                  </a:cubicBezTo>
                  <a:cubicBezTo>
                    <a:pt x="154" y="67"/>
                    <a:pt x="158" y="62"/>
                    <a:pt x="161" y="56"/>
                  </a:cubicBezTo>
                  <a:cubicBezTo>
                    <a:pt x="167" y="46"/>
                    <a:pt x="169" y="27"/>
                    <a:pt x="160" y="18"/>
                  </a:cubicBezTo>
                  <a:cubicBezTo>
                    <a:pt x="141" y="0"/>
                    <a:pt x="114" y="25"/>
                    <a:pt x="111" y="46"/>
                  </a:cubicBezTo>
                  <a:cubicBezTo>
                    <a:pt x="110" y="55"/>
                    <a:pt x="113" y="64"/>
                    <a:pt x="117" y="72"/>
                  </a:cubicBezTo>
                  <a:cubicBezTo>
                    <a:pt x="107" y="82"/>
                    <a:pt x="97" y="92"/>
                    <a:pt x="86" y="100"/>
                  </a:cubicBezTo>
                  <a:cubicBezTo>
                    <a:pt x="82" y="103"/>
                    <a:pt x="79" y="105"/>
                    <a:pt x="75" y="106"/>
                  </a:cubicBezTo>
                  <a:cubicBezTo>
                    <a:pt x="75" y="105"/>
                    <a:pt x="75" y="104"/>
                    <a:pt x="74" y="103"/>
                  </a:cubicBezTo>
                  <a:cubicBezTo>
                    <a:pt x="64" y="84"/>
                    <a:pt x="32" y="62"/>
                    <a:pt x="14" y="86"/>
                  </a:cubicBezTo>
                  <a:cubicBezTo>
                    <a:pt x="0" y="105"/>
                    <a:pt x="36" y="127"/>
                    <a:pt x="49" y="132"/>
                  </a:cubicBezTo>
                  <a:cubicBezTo>
                    <a:pt x="53" y="133"/>
                    <a:pt x="57" y="134"/>
                    <a:pt x="61" y="134"/>
                  </a:cubicBezTo>
                  <a:cubicBezTo>
                    <a:pt x="63" y="141"/>
                    <a:pt x="65" y="148"/>
                    <a:pt x="67" y="154"/>
                  </a:cubicBezTo>
                  <a:cubicBezTo>
                    <a:pt x="71" y="168"/>
                    <a:pt x="79" y="180"/>
                    <a:pt x="86" y="193"/>
                  </a:cubicBezTo>
                  <a:cubicBezTo>
                    <a:pt x="94" y="207"/>
                    <a:pt x="98" y="223"/>
                    <a:pt x="102" y="239"/>
                  </a:cubicBezTo>
                  <a:cubicBezTo>
                    <a:pt x="106" y="253"/>
                    <a:pt x="112" y="267"/>
                    <a:pt x="117" y="281"/>
                  </a:cubicBezTo>
                  <a:cubicBezTo>
                    <a:pt x="123" y="298"/>
                    <a:pt x="126" y="316"/>
                    <a:pt x="131" y="333"/>
                  </a:cubicBezTo>
                  <a:cubicBezTo>
                    <a:pt x="135" y="347"/>
                    <a:pt x="157" y="341"/>
                    <a:pt x="153" y="326"/>
                  </a:cubicBezTo>
                  <a:cubicBezTo>
                    <a:pt x="141" y="286"/>
                    <a:pt x="129" y="246"/>
                    <a:pt x="117" y="205"/>
                  </a:cubicBezTo>
                  <a:cubicBezTo>
                    <a:pt x="110" y="186"/>
                    <a:pt x="98" y="171"/>
                    <a:pt x="91" y="153"/>
                  </a:cubicBezTo>
                  <a:cubicBezTo>
                    <a:pt x="88" y="145"/>
                    <a:pt x="86" y="137"/>
                    <a:pt x="83" y="129"/>
                  </a:cubicBezTo>
                  <a:cubicBezTo>
                    <a:pt x="101" y="120"/>
                    <a:pt x="118" y="103"/>
                    <a:pt x="130" y="91"/>
                  </a:cubicBezTo>
                  <a:cubicBezTo>
                    <a:pt x="131" y="90"/>
                    <a:pt x="132" y="90"/>
                    <a:pt x="132" y="89"/>
                  </a:cubicBezTo>
                  <a:cubicBezTo>
                    <a:pt x="145" y="97"/>
                    <a:pt x="160" y="98"/>
                    <a:pt x="175" y="97"/>
                  </a:cubicBezTo>
                  <a:cubicBezTo>
                    <a:pt x="190" y="97"/>
                    <a:pt x="204" y="92"/>
                    <a:pt x="217" y="87"/>
                  </a:cubicBezTo>
                  <a:cubicBezTo>
                    <a:pt x="220" y="95"/>
                    <a:pt x="223" y="102"/>
                    <a:pt x="225" y="108"/>
                  </a:cubicBezTo>
                  <a:cubicBezTo>
                    <a:pt x="232" y="123"/>
                    <a:pt x="243" y="136"/>
                    <a:pt x="257" y="143"/>
                  </a:cubicBezTo>
                  <a:cubicBezTo>
                    <a:pt x="248" y="165"/>
                    <a:pt x="241" y="187"/>
                    <a:pt x="232" y="209"/>
                  </a:cubicBezTo>
                  <a:cubicBezTo>
                    <a:pt x="225" y="230"/>
                    <a:pt x="216" y="251"/>
                    <a:pt x="208" y="272"/>
                  </a:cubicBezTo>
                  <a:cubicBezTo>
                    <a:pt x="200" y="289"/>
                    <a:pt x="191" y="305"/>
                    <a:pt x="187" y="323"/>
                  </a:cubicBezTo>
                  <a:cubicBezTo>
                    <a:pt x="186" y="326"/>
                    <a:pt x="186" y="330"/>
                    <a:pt x="186" y="333"/>
                  </a:cubicBezTo>
                  <a:cubicBezTo>
                    <a:pt x="185" y="348"/>
                    <a:pt x="208" y="348"/>
                    <a:pt x="209" y="333"/>
                  </a:cubicBezTo>
                  <a:cubicBezTo>
                    <a:pt x="210" y="316"/>
                    <a:pt x="220" y="299"/>
                    <a:pt x="228" y="283"/>
                  </a:cubicBezTo>
                  <a:cubicBezTo>
                    <a:pt x="237" y="263"/>
                    <a:pt x="245" y="242"/>
                    <a:pt x="253" y="221"/>
                  </a:cubicBezTo>
                  <a:cubicBezTo>
                    <a:pt x="262" y="196"/>
                    <a:pt x="270" y="171"/>
                    <a:pt x="280" y="147"/>
                  </a:cubicBezTo>
                  <a:cubicBezTo>
                    <a:pt x="282" y="147"/>
                    <a:pt x="283" y="146"/>
                    <a:pt x="285" y="146"/>
                  </a:cubicBezTo>
                  <a:cubicBezTo>
                    <a:pt x="309" y="141"/>
                    <a:pt x="339" y="120"/>
                    <a:pt x="323" y="92"/>
                  </a:cubicBezTo>
                  <a:close/>
                  <a:moveTo>
                    <a:pt x="39" y="99"/>
                  </a:moveTo>
                  <a:cubicBezTo>
                    <a:pt x="39" y="99"/>
                    <a:pt x="39" y="99"/>
                    <a:pt x="40" y="99"/>
                  </a:cubicBezTo>
                  <a:cubicBezTo>
                    <a:pt x="43" y="100"/>
                    <a:pt x="46" y="103"/>
                    <a:pt x="48" y="106"/>
                  </a:cubicBezTo>
                  <a:cubicBezTo>
                    <a:pt x="46" y="105"/>
                    <a:pt x="45" y="104"/>
                    <a:pt x="43" y="103"/>
                  </a:cubicBezTo>
                  <a:cubicBezTo>
                    <a:pt x="42" y="102"/>
                    <a:pt x="40" y="101"/>
                    <a:pt x="39" y="99"/>
                  </a:cubicBezTo>
                  <a:close/>
                  <a:moveTo>
                    <a:pt x="142" y="37"/>
                  </a:moveTo>
                  <a:cubicBezTo>
                    <a:pt x="142" y="36"/>
                    <a:pt x="143" y="36"/>
                    <a:pt x="143" y="36"/>
                  </a:cubicBezTo>
                  <a:cubicBezTo>
                    <a:pt x="143" y="39"/>
                    <a:pt x="142" y="42"/>
                    <a:pt x="141" y="44"/>
                  </a:cubicBezTo>
                  <a:cubicBezTo>
                    <a:pt x="139" y="48"/>
                    <a:pt x="137" y="51"/>
                    <a:pt x="135" y="54"/>
                  </a:cubicBezTo>
                  <a:cubicBezTo>
                    <a:pt x="134" y="48"/>
                    <a:pt x="136" y="41"/>
                    <a:pt x="142" y="37"/>
                  </a:cubicBezTo>
                  <a:close/>
                  <a:moveTo>
                    <a:pt x="234" y="43"/>
                  </a:moveTo>
                  <a:cubicBezTo>
                    <a:pt x="235" y="43"/>
                    <a:pt x="235" y="43"/>
                    <a:pt x="235" y="43"/>
                  </a:cubicBezTo>
                  <a:cubicBezTo>
                    <a:pt x="235" y="45"/>
                    <a:pt x="234" y="46"/>
                    <a:pt x="234" y="48"/>
                  </a:cubicBezTo>
                  <a:cubicBezTo>
                    <a:pt x="234" y="47"/>
                    <a:pt x="234" y="47"/>
                    <a:pt x="234" y="46"/>
                  </a:cubicBezTo>
                  <a:cubicBezTo>
                    <a:pt x="234" y="45"/>
                    <a:pt x="234" y="44"/>
                    <a:pt x="234" y="43"/>
                  </a:cubicBezTo>
                  <a:close/>
                  <a:moveTo>
                    <a:pt x="300" y="115"/>
                  </a:moveTo>
                  <a:cubicBezTo>
                    <a:pt x="298" y="117"/>
                    <a:pt x="295" y="119"/>
                    <a:pt x="292" y="120"/>
                  </a:cubicBezTo>
                  <a:cubicBezTo>
                    <a:pt x="294" y="118"/>
                    <a:pt x="295" y="115"/>
                    <a:pt x="296" y="112"/>
                  </a:cubicBezTo>
                  <a:cubicBezTo>
                    <a:pt x="298" y="109"/>
                    <a:pt x="300" y="105"/>
                    <a:pt x="303" y="103"/>
                  </a:cubicBezTo>
                  <a:cubicBezTo>
                    <a:pt x="304" y="104"/>
                    <a:pt x="304" y="106"/>
                    <a:pt x="304" y="108"/>
                  </a:cubicBezTo>
                  <a:cubicBezTo>
                    <a:pt x="305" y="111"/>
                    <a:pt x="302" y="114"/>
                    <a:pt x="300" y="1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36" name="Freeform 7">
              <a:extLst>
                <a:ext uri="{FF2B5EF4-FFF2-40B4-BE49-F238E27FC236}">
                  <a16:creationId xmlns:a16="http://schemas.microsoft.com/office/drawing/2014/main" id="{452F57A0-8226-4391-968F-81CFDAAB9E7A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9038" y="1325563"/>
              <a:ext cx="285750" cy="315913"/>
            </a:xfrm>
            <a:custGeom>
              <a:avLst/>
              <a:gdLst>
                <a:gd name="T0" fmla="*/ 72 w 76"/>
                <a:gd name="T1" fmla="*/ 66 h 84"/>
                <a:gd name="T2" fmla="*/ 54 w 76"/>
                <a:gd name="T3" fmla="*/ 15 h 84"/>
                <a:gd name="T4" fmla="*/ 32 w 76"/>
                <a:gd name="T5" fmla="*/ 21 h 84"/>
                <a:gd name="T6" fmla="*/ 34 w 76"/>
                <a:gd name="T7" fmla="*/ 27 h 84"/>
                <a:gd name="T8" fmla="*/ 27 w 76"/>
                <a:gd name="T9" fmla="*/ 14 h 84"/>
                <a:gd name="T10" fmla="*/ 5 w 76"/>
                <a:gd name="T11" fmla="*/ 20 h 84"/>
                <a:gd name="T12" fmla="*/ 63 w 76"/>
                <a:gd name="T13" fmla="*/ 83 h 84"/>
                <a:gd name="T14" fmla="*/ 72 w 76"/>
                <a:gd name="T15" fmla="*/ 6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6" h="84">
                  <a:moveTo>
                    <a:pt x="72" y="66"/>
                  </a:moveTo>
                  <a:cubicBezTo>
                    <a:pt x="65" y="50"/>
                    <a:pt x="59" y="33"/>
                    <a:pt x="54" y="15"/>
                  </a:cubicBezTo>
                  <a:cubicBezTo>
                    <a:pt x="51" y="1"/>
                    <a:pt x="28" y="7"/>
                    <a:pt x="32" y="21"/>
                  </a:cubicBezTo>
                  <a:cubicBezTo>
                    <a:pt x="33" y="23"/>
                    <a:pt x="33" y="25"/>
                    <a:pt x="34" y="27"/>
                  </a:cubicBezTo>
                  <a:cubicBezTo>
                    <a:pt x="31" y="23"/>
                    <a:pt x="29" y="18"/>
                    <a:pt x="27" y="14"/>
                  </a:cubicBezTo>
                  <a:cubicBezTo>
                    <a:pt x="22" y="0"/>
                    <a:pt x="0" y="6"/>
                    <a:pt x="5" y="20"/>
                  </a:cubicBezTo>
                  <a:cubicBezTo>
                    <a:pt x="15" y="44"/>
                    <a:pt x="33" y="82"/>
                    <a:pt x="63" y="83"/>
                  </a:cubicBezTo>
                  <a:cubicBezTo>
                    <a:pt x="72" y="84"/>
                    <a:pt x="76" y="73"/>
                    <a:pt x="72" y="66"/>
                  </a:cubicBezTo>
                  <a:close/>
                </a:path>
              </a:pathLst>
            </a:custGeom>
            <a:solidFill>
              <a:srgbClr val="D9560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37" name="Freeform 8">
              <a:extLst>
                <a:ext uri="{FF2B5EF4-FFF2-40B4-BE49-F238E27FC236}">
                  <a16:creationId xmlns:a16="http://schemas.microsoft.com/office/drawing/2014/main" id="{1E8763D8-F415-4863-8364-F6356B7BEE25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8051" y="987426"/>
              <a:ext cx="188913" cy="354013"/>
            </a:xfrm>
            <a:custGeom>
              <a:avLst/>
              <a:gdLst>
                <a:gd name="T0" fmla="*/ 49 w 50"/>
                <a:gd name="T1" fmla="*/ 26 h 94"/>
                <a:gd name="T2" fmla="*/ 47 w 50"/>
                <a:gd name="T3" fmla="*/ 19 h 94"/>
                <a:gd name="T4" fmla="*/ 46 w 50"/>
                <a:gd name="T5" fmla="*/ 10 h 94"/>
                <a:gd name="T6" fmla="*/ 32 w 50"/>
                <a:gd name="T7" fmla="*/ 2 h 94"/>
                <a:gd name="T8" fmla="*/ 15 w 50"/>
                <a:gd name="T9" fmla="*/ 5 h 94"/>
                <a:gd name="T10" fmla="*/ 15 w 50"/>
                <a:gd name="T11" fmla="*/ 28 h 94"/>
                <a:gd name="T12" fmla="*/ 22 w 50"/>
                <a:gd name="T13" fmla="*/ 28 h 94"/>
                <a:gd name="T14" fmla="*/ 15 w 50"/>
                <a:gd name="T15" fmla="*/ 46 h 94"/>
                <a:gd name="T16" fmla="*/ 13 w 50"/>
                <a:gd name="T17" fmla="*/ 82 h 94"/>
                <a:gd name="T18" fmla="*/ 33 w 50"/>
                <a:gd name="T19" fmla="*/ 87 h 94"/>
                <a:gd name="T20" fmla="*/ 49 w 50"/>
                <a:gd name="T21" fmla="*/ 26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" h="94">
                  <a:moveTo>
                    <a:pt x="49" y="26"/>
                  </a:moveTo>
                  <a:cubicBezTo>
                    <a:pt x="49" y="23"/>
                    <a:pt x="48" y="21"/>
                    <a:pt x="47" y="19"/>
                  </a:cubicBezTo>
                  <a:cubicBezTo>
                    <a:pt x="47" y="16"/>
                    <a:pt x="47" y="13"/>
                    <a:pt x="46" y="10"/>
                  </a:cubicBezTo>
                  <a:cubicBezTo>
                    <a:pt x="45" y="4"/>
                    <a:pt x="38" y="0"/>
                    <a:pt x="32" y="2"/>
                  </a:cubicBezTo>
                  <a:cubicBezTo>
                    <a:pt x="26" y="3"/>
                    <a:pt x="21" y="5"/>
                    <a:pt x="15" y="5"/>
                  </a:cubicBezTo>
                  <a:cubicBezTo>
                    <a:pt x="0" y="6"/>
                    <a:pt x="0" y="29"/>
                    <a:pt x="15" y="28"/>
                  </a:cubicBezTo>
                  <a:cubicBezTo>
                    <a:pt x="17" y="28"/>
                    <a:pt x="20" y="28"/>
                    <a:pt x="22" y="28"/>
                  </a:cubicBezTo>
                  <a:cubicBezTo>
                    <a:pt x="19" y="34"/>
                    <a:pt x="16" y="41"/>
                    <a:pt x="15" y="46"/>
                  </a:cubicBezTo>
                  <a:cubicBezTo>
                    <a:pt x="12" y="58"/>
                    <a:pt x="10" y="70"/>
                    <a:pt x="13" y="82"/>
                  </a:cubicBezTo>
                  <a:cubicBezTo>
                    <a:pt x="15" y="90"/>
                    <a:pt x="27" y="94"/>
                    <a:pt x="33" y="87"/>
                  </a:cubicBezTo>
                  <a:cubicBezTo>
                    <a:pt x="45" y="71"/>
                    <a:pt x="50" y="46"/>
                    <a:pt x="49" y="26"/>
                  </a:cubicBezTo>
                  <a:close/>
                </a:path>
              </a:pathLst>
            </a:custGeom>
            <a:solidFill>
              <a:srgbClr val="D9560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38" name="Freeform 9">
              <a:extLst>
                <a:ext uri="{FF2B5EF4-FFF2-40B4-BE49-F238E27FC236}">
                  <a16:creationId xmlns:a16="http://schemas.microsoft.com/office/drawing/2014/main" id="{7473B42A-403E-4DDB-81E2-47D0DD1C0F06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9113" y="1319213"/>
              <a:ext cx="320675" cy="352425"/>
            </a:xfrm>
            <a:custGeom>
              <a:avLst/>
              <a:gdLst>
                <a:gd name="T0" fmla="*/ 61 w 85"/>
                <a:gd name="T1" fmla="*/ 15 h 94"/>
                <a:gd name="T2" fmla="*/ 60 w 85"/>
                <a:gd name="T3" fmla="*/ 10 h 94"/>
                <a:gd name="T4" fmla="*/ 46 w 85"/>
                <a:gd name="T5" fmla="*/ 2 h 94"/>
                <a:gd name="T6" fmla="*/ 20 w 85"/>
                <a:gd name="T7" fmla="*/ 27 h 94"/>
                <a:gd name="T8" fmla="*/ 8 w 85"/>
                <a:gd name="T9" fmla="*/ 59 h 94"/>
                <a:gd name="T10" fmla="*/ 15 w 85"/>
                <a:gd name="T11" fmla="*/ 78 h 94"/>
                <a:gd name="T12" fmla="*/ 15 w 85"/>
                <a:gd name="T13" fmla="*/ 79 h 94"/>
                <a:gd name="T14" fmla="*/ 29 w 85"/>
                <a:gd name="T15" fmla="*/ 93 h 94"/>
                <a:gd name="T16" fmla="*/ 60 w 85"/>
                <a:gd name="T17" fmla="*/ 66 h 94"/>
                <a:gd name="T18" fmla="*/ 80 w 85"/>
                <a:gd name="T19" fmla="*/ 26 h 94"/>
                <a:gd name="T20" fmla="*/ 61 w 85"/>
                <a:gd name="T21" fmla="*/ 15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" h="94">
                  <a:moveTo>
                    <a:pt x="61" y="15"/>
                  </a:moveTo>
                  <a:cubicBezTo>
                    <a:pt x="61" y="14"/>
                    <a:pt x="61" y="12"/>
                    <a:pt x="60" y="10"/>
                  </a:cubicBezTo>
                  <a:cubicBezTo>
                    <a:pt x="58" y="5"/>
                    <a:pt x="52" y="0"/>
                    <a:pt x="46" y="2"/>
                  </a:cubicBezTo>
                  <a:cubicBezTo>
                    <a:pt x="33" y="7"/>
                    <a:pt x="26" y="15"/>
                    <a:pt x="20" y="27"/>
                  </a:cubicBezTo>
                  <a:cubicBezTo>
                    <a:pt x="16" y="38"/>
                    <a:pt x="17" y="51"/>
                    <a:pt x="8" y="59"/>
                  </a:cubicBezTo>
                  <a:cubicBezTo>
                    <a:pt x="0" y="66"/>
                    <a:pt x="6" y="77"/>
                    <a:pt x="15" y="78"/>
                  </a:cubicBezTo>
                  <a:cubicBezTo>
                    <a:pt x="15" y="78"/>
                    <a:pt x="15" y="78"/>
                    <a:pt x="15" y="79"/>
                  </a:cubicBezTo>
                  <a:cubicBezTo>
                    <a:pt x="13" y="88"/>
                    <a:pt x="20" y="94"/>
                    <a:pt x="29" y="93"/>
                  </a:cubicBezTo>
                  <a:cubicBezTo>
                    <a:pt x="43" y="91"/>
                    <a:pt x="52" y="77"/>
                    <a:pt x="60" y="66"/>
                  </a:cubicBezTo>
                  <a:cubicBezTo>
                    <a:pt x="68" y="54"/>
                    <a:pt x="75" y="40"/>
                    <a:pt x="80" y="26"/>
                  </a:cubicBezTo>
                  <a:cubicBezTo>
                    <a:pt x="85" y="14"/>
                    <a:pt x="69" y="8"/>
                    <a:pt x="61" y="15"/>
                  </a:cubicBezTo>
                  <a:close/>
                </a:path>
              </a:pathLst>
            </a:custGeom>
            <a:solidFill>
              <a:srgbClr val="D9560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39" name="Freeform 10">
              <a:extLst>
                <a:ext uri="{FF2B5EF4-FFF2-40B4-BE49-F238E27FC236}">
                  <a16:creationId xmlns:a16="http://schemas.microsoft.com/office/drawing/2014/main" id="{58A23FE0-9F62-435B-92D6-6B2184FB9AFA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1713" y="2228851"/>
              <a:ext cx="349250" cy="179388"/>
            </a:xfrm>
            <a:custGeom>
              <a:avLst/>
              <a:gdLst>
                <a:gd name="T0" fmla="*/ 90 w 93"/>
                <a:gd name="T1" fmla="*/ 33 h 48"/>
                <a:gd name="T2" fmla="*/ 84 w 93"/>
                <a:gd name="T3" fmla="*/ 11 h 48"/>
                <a:gd name="T4" fmla="*/ 70 w 93"/>
                <a:gd name="T5" fmla="*/ 2 h 48"/>
                <a:gd name="T6" fmla="*/ 31 w 93"/>
                <a:gd name="T7" fmla="*/ 19 h 48"/>
                <a:gd name="T8" fmla="*/ 30 w 93"/>
                <a:gd name="T9" fmla="*/ 19 h 48"/>
                <a:gd name="T10" fmla="*/ 29 w 93"/>
                <a:gd name="T11" fmla="*/ 18 h 48"/>
                <a:gd name="T12" fmla="*/ 8 w 93"/>
                <a:gd name="T13" fmla="*/ 23 h 48"/>
                <a:gd name="T14" fmla="*/ 14 w 93"/>
                <a:gd name="T15" fmla="*/ 44 h 48"/>
                <a:gd name="T16" fmla="*/ 28 w 93"/>
                <a:gd name="T17" fmla="*/ 43 h 48"/>
                <a:gd name="T18" fmla="*/ 76 w 93"/>
                <a:gd name="T19" fmla="*/ 47 h 48"/>
                <a:gd name="T20" fmla="*/ 90 w 93"/>
                <a:gd name="T21" fmla="*/ 33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3" h="48">
                  <a:moveTo>
                    <a:pt x="90" y="33"/>
                  </a:moveTo>
                  <a:cubicBezTo>
                    <a:pt x="87" y="25"/>
                    <a:pt x="86" y="18"/>
                    <a:pt x="84" y="11"/>
                  </a:cubicBezTo>
                  <a:cubicBezTo>
                    <a:pt x="83" y="5"/>
                    <a:pt x="76" y="0"/>
                    <a:pt x="70" y="2"/>
                  </a:cubicBezTo>
                  <a:cubicBezTo>
                    <a:pt x="57" y="8"/>
                    <a:pt x="44" y="15"/>
                    <a:pt x="31" y="19"/>
                  </a:cubicBezTo>
                  <a:cubicBezTo>
                    <a:pt x="31" y="19"/>
                    <a:pt x="31" y="19"/>
                    <a:pt x="30" y="19"/>
                  </a:cubicBezTo>
                  <a:cubicBezTo>
                    <a:pt x="30" y="18"/>
                    <a:pt x="29" y="18"/>
                    <a:pt x="29" y="18"/>
                  </a:cubicBezTo>
                  <a:cubicBezTo>
                    <a:pt x="24" y="9"/>
                    <a:pt x="8" y="13"/>
                    <a:pt x="8" y="23"/>
                  </a:cubicBezTo>
                  <a:cubicBezTo>
                    <a:pt x="0" y="29"/>
                    <a:pt x="2" y="44"/>
                    <a:pt x="14" y="44"/>
                  </a:cubicBezTo>
                  <a:cubicBezTo>
                    <a:pt x="19" y="44"/>
                    <a:pt x="24" y="44"/>
                    <a:pt x="28" y="43"/>
                  </a:cubicBezTo>
                  <a:cubicBezTo>
                    <a:pt x="44" y="47"/>
                    <a:pt x="65" y="45"/>
                    <a:pt x="76" y="47"/>
                  </a:cubicBezTo>
                  <a:cubicBezTo>
                    <a:pt x="83" y="48"/>
                    <a:pt x="93" y="42"/>
                    <a:pt x="90" y="33"/>
                  </a:cubicBezTo>
                  <a:close/>
                </a:path>
              </a:pathLst>
            </a:custGeom>
            <a:solidFill>
              <a:srgbClr val="D9560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40" name="Freeform 11">
              <a:extLst>
                <a:ext uri="{FF2B5EF4-FFF2-40B4-BE49-F238E27FC236}">
                  <a16:creationId xmlns:a16="http://schemas.microsoft.com/office/drawing/2014/main" id="{8A4BA2DF-E2D3-432B-98F1-7EE31486BFD3}"/>
                </a:ext>
              </a:extLst>
            </p:cNvPr>
            <p:cNvSpPr>
              <a:spLocks/>
            </p:cNvSpPr>
            <p:nvPr/>
          </p:nvSpPr>
          <p:spPr bwMode="auto">
            <a:xfrm>
              <a:off x="7234238" y="3190876"/>
              <a:ext cx="368300" cy="247650"/>
            </a:xfrm>
            <a:custGeom>
              <a:avLst/>
              <a:gdLst>
                <a:gd name="T0" fmla="*/ 97 w 98"/>
                <a:gd name="T1" fmla="*/ 50 h 66"/>
                <a:gd name="T2" fmla="*/ 80 w 98"/>
                <a:gd name="T3" fmla="*/ 27 h 66"/>
                <a:gd name="T4" fmla="*/ 68 w 98"/>
                <a:gd name="T5" fmla="*/ 28 h 66"/>
                <a:gd name="T6" fmla="*/ 45 w 98"/>
                <a:gd name="T7" fmla="*/ 3 h 66"/>
                <a:gd name="T8" fmla="*/ 32 w 98"/>
                <a:gd name="T9" fmla="*/ 4 h 66"/>
                <a:gd name="T10" fmla="*/ 15 w 98"/>
                <a:gd name="T11" fmla="*/ 6 h 66"/>
                <a:gd name="T12" fmla="*/ 15 w 98"/>
                <a:gd name="T13" fmla="*/ 29 h 66"/>
                <a:gd name="T14" fmla="*/ 28 w 98"/>
                <a:gd name="T15" fmla="*/ 28 h 66"/>
                <a:gd name="T16" fmla="*/ 30 w 98"/>
                <a:gd name="T17" fmla="*/ 28 h 66"/>
                <a:gd name="T18" fmla="*/ 29 w 98"/>
                <a:gd name="T19" fmla="*/ 36 h 66"/>
                <a:gd name="T20" fmla="*/ 42 w 98"/>
                <a:gd name="T21" fmla="*/ 57 h 66"/>
                <a:gd name="T22" fmla="*/ 64 w 98"/>
                <a:gd name="T23" fmla="*/ 55 h 66"/>
                <a:gd name="T24" fmla="*/ 65 w 98"/>
                <a:gd name="T25" fmla="*/ 55 h 66"/>
                <a:gd name="T26" fmla="*/ 83 w 98"/>
                <a:gd name="T27" fmla="*/ 64 h 66"/>
                <a:gd name="T28" fmla="*/ 97 w 98"/>
                <a:gd name="T29" fmla="*/ 5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8" h="66">
                  <a:moveTo>
                    <a:pt x="97" y="50"/>
                  </a:moveTo>
                  <a:cubicBezTo>
                    <a:pt x="95" y="39"/>
                    <a:pt x="91" y="29"/>
                    <a:pt x="80" y="27"/>
                  </a:cubicBezTo>
                  <a:cubicBezTo>
                    <a:pt x="76" y="26"/>
                    <a:pt x="72" y="26"/>
                    <a:pt x="68" y="28"/>
                  </a:cubicBezTo>
                  <a:cubicBezTo>
                    <a:pt x="61" y="19"/>
                    <a:pt x="54" y="9"/>
                    <a:pt x="45" y="3"/>
                  </a:cubicBezTo>
                  <a:cubicBezTo>
                    <a:pt x="40" y="0"/>
                    <a:pt x="35" y="1"/>
                    <a:pt x="32" y="4"/>
                  </a:cubicBezTo>
                  <a:cubicBezTo>
                    <a:pt x="26" y="4"/>
                    <a:pt x="20" y="5"/>
                    <a:pt x="15" y="6"/>
                  </a:cubicBezTo>
                  <a:cubicBezTo>
                    <a:pt x="0" y="6"/>
                    <a:pt x="0" y="29"/>
                    <a:pt x="15" y="29"/>
                  </a:cubicBezTo>
                  <a:cubicBezTo>
                    <a:pt x="19" y="28"/>
                    <a:pt x="24" y="28"/>
                    <a:pt x="28" y="28"/>
                  </a:cubicBezTo>
                  <a:cubicBezTo>
                    <a:pt x="29" y="28"/>
                    <a:pt x="30" y="28"/>
                    <a:pt x="30" y="28"/>
                  </a:cubicBezTo>
                  <a:cubicBezTo>
                    <a:pt x="30" y="31"/>
                    <a:pt x="29" y="33"/>
                    <a:pt x="29" y="36"/>
                  </a:cubicBezTo>
                  <a:cubicBezTo>
                    <a:pt x="28" y="45"/>
                    <a:pt x="34" y="54"/>
                    <a:pt x="42" y="57"/>
                  </a:cubicBezTo>
                  <a:cubicBezTo>
                    <a:pt x="50" y="60"/>
                    <a:pt x="57" y="58"/>
                    <a:pt x="64" y="55"/>
                  </a:cubicBezTo>
                  <a:cubicBezTo>
                    <a:pt x="64" y="55"/>
                    <a:pt x="64" y="55"/>
                    <a:pt x="65" y="55"/>
                  </a:cubicBezTo>
                  <a:cubicBezTo>
                    <a:pt x="70" y="59"/>
                    <a:pt x="75" y="62"/>
                    <a:pt x="83" y="64"/>
                  </a:cubicBezTo>
                  <a:cubicBezTo>
                    <a:pt x="92" y="66"/>
                    <a:pt x="98" y="58"/>
                    <a:pt x="97" y="50"/>
                  </a:cubicBezTo>
                  <a:close/>
                </a:path>
              </a:pathLst>
            </a:custGeom>
            <a:solidFill>
              <a:srgbClr val="D9560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41" name="Freeform 12">
              <a:extLst>
                <a:ext uri="{FF2B5EF4-FFF2-40B4-BE49-F238E27FC236}">
                  <a16:creationId xmlns:a16="http://schemas.microsoft.com/office/drawing/2014/main" id="{B7F3CAC0-EEA5-43E7-A6D3-60B27EBBF9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00576" y="3221038"/>
              <a:ext cx="349250" cy="209550"/>
            </a:xfrm>
            <a:custGeom>
              <a:avLst/>
              <a:gdLst>
                <a:gd name="T0" fmla="*/ 87 w 93"/>
                <a:gd name="T1" fmla="*/ 6 h 56"/>
                <a:gd name="T2" fmla="*/ 67 w 93"/>
                <a:gd name="T3" fmla="*/ 2 h 56"/>
                <a:gd name="T4" fmla="*/ 51 w 93"/>
                <a:gd name="T5" fmla="*/ 8 h 56"/>
                <a:gd name="T6" fmla="*/ 46 w 93"/>
                <a:gd name="T7" fmla="*/ 5 h 56"/>
                <a:gd name="T8" fmla="*/ 34 w 93"/>
                <a:gd name="T9" fmla="*/ 5 h 56"/>
                <a:gd name="T10" fmla="*/ 24 w 93"/>
                <a:gd name="T11" fmla="*/ 4 h 56"/>
                <a:gd name="T12" fmla="*/ 2 w 93"/>
                <a:gd name="T13" fmla="*/ 41 h 56"/>
                <a:gd name="T14" fmla="*/ 25 w 93"/>
                <a:gd name="T15" fmla="*/ 41 h 56"/>
                <a:gd name="T16" fmla="*/ 25 w 93"/>
                <a:gd name="T17" fmla="*/ 39 h 56"/>
                <a:gd name="T18" fmla="*/ 42 w 93"/>
                <a:gd name="T19" fmla="*/ 47 h 56"/>
                <a:gd name="T20" fmla="*/ 50 w 93"/>
                <a:gd name="T21" fmla="*/ 33 h 56"/>
                <a:gd name="T22" fmla="*/ 52 w 93"/>
                <a:gd name="T23" fmla="*/ 33 h 56"/>
                <a:gd name="T24" fmla="*/ 85 w 93"/>
                <a:gd name="T25" fmla="*/ 27 h 56"/>
                <a:gd name="T26" fmla="*/ 87 w 93"/>
                <a:gd name="T27" fmla="*/ 6 h 56"/>
                <a:gd name="T28" fmla="*/ 25 w 93"/>
                <a:gd name="T29" fmla="*/ 36 h 56"/>
                <a:gd name="T30" fmla="*/ 25 w 93"/>
                <a:gd name="T31" fmla="*/ 30 h 56"/>
                <a:gd name="T32" fmla="*/ 25 w 93"/>
                <a:gd name="T33" fmla="*/ 28 h 56"/>
                <a:gd name="T34" fmla="*/ 25 w 93"/>
                <a:gd name="T35" fmla="*/ 27 h 56"/>
                <a:gd name="T36" fmla="*/ 27 w 93"/>
                <a:gd name="T37" fmla="*/ 27 h 56"/>
                <a:gd name="T38" fmla="*/ 30 w 93"/>
                <a:gd name="T39" fmla="*/ 27 h 56"/>
                <a:gd name="T40" fmla="*/ 30 w 93"/>
                <a:gd name="T41" fmla="*/ 27 h 56"/>
                <a:gd name="T42" fmla="*/ 25 w 93"/>
                <a:gd name="T43" fmla="*/ 3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3" h="56">
                  <a:moveTo>
                    <a:pt x="87" y="6"/>
                  </a:moveTo>
                  <a:cubicBezTo>
                    <a:pt x="81" y="0"/>
                    <a:pt x="74" y="1"/>
                    <a:pt x="67" y="2"/>
                  </a:cubicBezTo>
                  <a:cubicBezTo>
                    <a:pt x="62" y="3"/>
                    <a:pt x="56" y="5"/>
                    <a:pt x="51" y="8"/>
                  </a:cubicBezTo>
                  <a:cubicBezTo>
                    <a:pt x="49" y="7"/>
                    <a:pt x="47" y="6"/>
                    <a:pt x="46" y="5"/>
                  </a:cubicBezTo>
                  <a:cubicBezTo>
                    <a:pt x="41" y="2"/>
                    <a:pt x="37" y="3"/>
                    <a:pt x="34" y="5"/>
                  </a:cubicBezTo>
                  <a:cubicBezTo>
                    <a:pt x="31" y="4"/>
                    <a:pt x="28" y="4"/>
                    <a:pt x="24" y="4"/>
                  </a:cubicBezTo>
                  <a:cubicBezTo>
                    <a:pt x="4" y="6"/>
                    <a:pt x="0" y="24"/>
                    <a:pt x="2" y="41"/>
                  </a:cubicBezTo>
                  <a:cubicBezTo>
                    <a:pt x="4" y="55"/>
                    <a:pt x="27" y="56"/>
                    <a:pt x="25" y="41"/>
                  </a:cubicBezTo>
                  <a:cubicBezTo>
                    <a:pt x="25" y="40"/>
                    <a:pt x="25" y="40"/>
                    <a:pt x="25" y="39"/>
                  </a:cubicBezTo>
                  <a:cubicBezTo>
                    <a:pt x="27" y="47"/>
                    <a:pt x="34" y="52"/>
                    <a:pt x="42" y="47"/>
                  </a:cubicBezTo>
                  <a:cubicBezTo>
                    <a:pt x="47" y="43"/>
                    <a:pt x="49" y="39"/>
                    <a:pt x="50" y="33"/>
                  </a:cubicBezTo>
                  <a:cubicBezTo>
                    <a:pt x="50" y="33"/>
                    <a:pt x="51" y="33"/>
                    <a:pt x="52" y="33"/>
                  </a:cubicBezTo>
                  <a:cubicBezTo>
                    <a:pt x="63" y="36"/>
                    <a:pt x="76" y="36"/>
                    <a:pt x="85" y="27"/>
                  </a:cubicBezTo>
                  <a:cubicBezTo>
                    <a:pt x="90" y="21"/>
                    <a:pt x="93" y="12"/>
                    <a:pt x="87" y="6"/>
                  </a:cubicBezTo>
                  <a:close/>
                  <a:moveTo>
                    <a:pt x="25" y="36"/>
                  </a:moveTo>
                  <a:cubicBezTo>
                    <a:pt x="25" y="34"/>
                    <a:pt x="25" y="32"/>
                    <a:pt x="25" y="30"/>
                  </a:cubicBezTo>
                  <a:cubicBezTo>
                    <a:pt x="25" y="29"/>
                    <a:pt x="25" y="28"/>
                    <a:pt x="25" y="28"/>
                  </a:cubicBezTo>
                  <a:cubicBezTo>
                    <a:pt x="25" y="27"/>
                    <a:pt x="25" y="27"/>
                    <a:pt x="25" y="27"/>
                  </a:cubicBezTo>
                  <a:cubicBezTo>
                    <a:pt x="26" y="27"/>
                    <a:pt x="26" y="27"/>
                    <a:pt x="27" y="27"/>
                  </a:cubicBezTo>
                  <a:cubicBezTo>
                    <a:pt x="27" y="29"/>
                    <a:pt x="27" y="29"/>
                    <a:pt x="30" y="27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26" y="30"/>
                    <a:pt x="25" y="33"/>
                    <a:pt x="25" y="36"/>
                  </a:cubicBezTo>
                  <a:close/>
                </a:path>
              </a:pathLst>
            </a:custGeom>
            <a:solidFill>
              <a:srgbClr val="D9560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42" name="Freeform 13">
              <a:extLst>
                <a:ext uri="{FF2B5EF4-FFF2-40B4-BE49-F238E27FC236}">
                  <a16:creationId xmlns:a16="http://schemas.microsoft.com/office/drawing/2014/main" id="{763524AE-2C94-461F-B66D-653A7F47DE5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1826" y="2228851"/>
              <a:ext cx="381000" cy="195263"/>
            </a:xfrm>
            <a:custGeom>
              <a:avLst/>
              <a:gdLst>
                <a:gd name="T0" fmla="*/ 77 w 101"/>
                <a:gd name="T1" fmla="*/ 14 h 52"/>
                <a:gd name="T2" fmla="*/ 31 w 101"/>
                <a:gd name="T3" fmla="*/ 0 h 52"/>
                <a:gd name="T4" fmla="*/ 20 w 101"/>
                <a:gd name="T5" fmla="*/ 14 h 52"/>
                <a:gd name="T6" fmla="*/ 15 w 101"/>
                <a:gd name="T7" fmla="*/ 14 h 52"/>
                <a:gd name="T8" fmla="*/ 15 w 101"/>
                <a:gd name="T9" fmla="*/ 37 h 52"/>
                <a:gd name="T10" fmla="*/ 67 w 101"/>
                <a:gd name="T11" fmla="*/ 48 h 52"/>
                <a:gd name="T12" fmla="*/ 98 w 101"/>
                <a:gd name="T13" fmla="*/ 38 h 52"/>
                <a:gd name="T14" fmla="*/ 77 w 101"/>
                <a:gd name="T15" fmla="*/ 1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1" h="52">
                  <a:moveTo>
                    <a:pt x="77" y="14"/>
                  </a:moveTo>
                  <a:cubicBezTo>
                    <a:pt x="62" y="7"/>
                    <a:pt x="48" y="0"/>
                    <a:pt x="31" y="0"/>
                  </a:cubicBezTo>
                  <a:cubicBezTo>
                    <a:pt x="23" y="0"/>
                    <a:pt x="19" y="7"/>
                    <a:pt x="20" y="14"/>
                  </a:cubicBezTo>
                  <a:cubicBezTo>
                    <a:pt x="18" y="14"/>
                    <a:pt x="17" y="14"/>
                    <a:pt x="15" y="14"/>
                  </a:cubicBezTo>
                  <a:cubicBezTo>
                    <a:pt x="0" y="13"/>
                    <a:pt x="0" y="36"/>
                    <a:pt x="15" y="37"/>
                  </a:cubicBezTo>
                  <a:cubicBezTo>
                    <a:pt x="34" y="37"/>
                    <a:pt x="50" y="40"/>
                    <a:pt x="67" y="48"/>
                  </a:cubicBezTo>
                  <a:cubicBezTo>
                    <a:pt x="77" y="52"/>
                    <a:pt x="94" y="51"/>
                    <a:pt x="98" y="38"/>
                  </a:cubicBezTo>
                  <a:cubicBezTo>
                    <a:pt x="101" y="26"/>
                    <a:pt x="86" y="18"/>
                    <a:pt x="77" y="14"/>
                  </a:cubicBezTo>
                  <a:close/>
                </a:path>
              </a:pathLst>
            </a:custGeom>
            <a:solidFill>
              <a:srgbClr val="D9560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43" name="Freeform 14">
              <a:extLst>
                <a:ext uri="{FF2B5EF4-FFF2-40B4-BE49-F238E27FC236}">
                  <a16:creationId xmlns:a16="http://schemas.microsoft.com/office/drawing/2014/main" id="{21869D4D-92C8-4325-BAB7-47C9FEC91758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9751" y="3903663"/>
              <a:ext cx="971550" cy="142875"/>
            </a:xfrm>
            <a:custGeom>
              <a:avLst/>
              <a:gdLst>
                <a:gd name="T0" fmla="*/ 243 w 258"/>
                <a:gd name="T1" fmla="*/ 1 h 38"/>
                <a:gd name="T2" fmla="*/ 129 w 258"/>
                <a:gd name="T3" fmla="*/ 1 h 38"/>
                <a:gd name="T4" fmla="*/ 15 w 258"/>
                <a:gd name="T5" fmla="*/ 9 h 38"/>
                <a:gd name="T6" fmla="*/ 15 w 258"/>
                <a:gd name="T7" fmla="*/ 32 h 38"/>
                <a:gd name="T8" fmla="*/ 93 w 258"/>
                <a:gd name="T9" fmla="*/ 26 h 38"/>
                <a:gd name="T10" fmla="*/ 107 w 258"/>
                <a:gd name="T11" fmla="*/ 35 h 38"/>
                <a:gd name="T12" fmla="*/ 169 w 258"/>
                <a:gd name="T13" fmla="*/ 32 h 38"/>
                <a:gd name="T14" fmla="*/ 204 w 258"/>
                <a:gd name="T15" fmla="*/ 32 h 38"/>
                <a:gd name="T16" fmla="*/ 243 w 258"/>
                <a:gd name="T17" fmla="*/ 24 h 38"/>
                <a:gd name="T18" fmla="*/ 243 w 258"/>
                <a:gd name="T19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8" h="38">
                  <a:moveTo>
                    <a:pt x="243" y="1"/>
                  </a:moveTo>
                  <a:cubicBezTo>
                    <a:pt x="205" y="1"/>
                    <a:pt x="167" y="0"/>
                    <a:pt x="129" y="1"/>
                  </a:cubicBezTo>
                  <a:cubicBezTo>
                    <a:pt x="90" y="2"/>
                    <a:pt x="53" y="6"/>
                    <a:pt x="15" y="9"/>
                  </a:cubicBezTo>
                  <a:cubicBezTo>
                    <a:pt x="0" y="10"/>
                    <a:pt x="0" y="34"/>
                    <a:pt x="15" y="32"/>
                  </a:cubicBezTo>
                  <a:cubicBezTo>
                    <a:pt x="41" y="30"/>
                    <a:pt x="67" y="28"/>
                    <a:pt x="93" y="26"/>
                  </a:cubicBezTo>
                  <a:cubicBezTo>
                    <a:pt x="94" y="32"/>
                    <a:pt x="99" y="38"/>
                    <a:pt x="107" y="35"/>
                  </a:cubicBezTo>
                  <a:cubicBezTo>
                    <a:pt x="126" y="27"/>
                    <a:pt x="149" y="32"/>
                    <a:pt x="169" y="32"/>
                  </a:cubicBezTo>
                  <a:cubicBezTo>
                    <a:pt x="181" y="32"/>
                    <a:pt x="192" y="33"/>
                    <a:pt x="204" y="32"/>
                  </a:cubicBezTo>
                  <a:cubicBezTo>
                    <a:pt x="217" y="30"/>
                    <a:pt x="230" y="25"/>
                    <a:pt x="243" y="24"/>
                  </a:cubicBezTo>
                  <a:cubicBezTo>
                    <a:pt x="258" y="22"/>
                    <a:pt x="258" y="1"/>
                    <a:pt x="243" y="1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44" name="Freeform 15">
              <a:extLst>
                <a:ext uri="{FF2B5EF4-FFF2-40B4-BE49-F238E27FC236}">
                  <a16:creationId xmlns:a16="http://schemas.microsoft.com/office/drawing/2014/main" id="{B14FBB57-08D6-4EF0-9354-B6A13D22CAD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5463" y="4081463"/>
              <a:ext cx="974725" cy="153988"/>
            </a:xfrm>
            <a:custGeom>
              <a:avLst/>
              <a:gdLst>
                <a:gd name="T0" fmla="*/ 248 w 259"/>
                <a:gd name="T1" fmla="*/ 5 h 41"/>
                <a:gd name="T2" fmla="*/ 186 w 259"/>
                <a:gd name="T3" fmla="*/ 2 h 41"/>
                <a:gd name="T4" fmla="*/ 117 w 259"/>
                <a:gd name="T5" fmla="*/ 3 h 41"/>
                <a:gd name="T6" fmla="*/ 60 w 259"/>
                <a:gd name="T7" fmla="*/ 1 h 41"/>
                <a:gd name="T8" fmla="*/ 12 w 259"/>
                <a:gd name="T9" fmla="*/ 11 h 41"/>
                <a:gd name="T10" fmla="*/ 24 w 259"/>
                <a:gd name="T11" fmla="*/ 31 h 41"/>
                <a:gd name="T12" fmla="*/ 64 w 259"/>
                <a:gd name="T13" fmla="*/ 25 h 41"/>
                <a:gd name="T14" fmla="*/ 100 w 259"/>
                <a:gd name="T15" fmla="*/ 26 h 41"/>
                <a:gd name="T16" fmla="*/ 110 w 259"/>
                <a:gd name="T17" fmla="*/ 40 h 41"/>
                <a:gd name="T18" fmla="*/ 191 w 259"/>
                <a:gd name="T19" fmla="*/ 40 h 41"/>
                <a:gd name="T20" fmla="*/ 250 w 259"/>
                <a:gd name="T21" fmla="*/ 26 h 41"/>
                <a:gd name="T22" fmla="*/ 248 w 259"/>
                <a:gd name="T23" fmla="*/ 5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9" h="41">
                  <a:moveTo>
                    <a:pt x="248" y="5"/>
                  </a:moveTo>
                  <a:cubicBezTo>
                    <a:pt x="227" y="1"/>
                    <a:pt x="206" y="2"/>
                    <a:pt x="186" y="2"/>
                  </a:cubicBezTo>
                  <a:cubicBezTo>
                    <a:pt x="163" y="3"/>
                    <a:pt x="140" y="3"/>
                    <a:pt x="117" y="3"/>
                  </a:cubicBezTo>
                  <a:cubicBezTo>
                    <a:pt x="98" y="3"/>
                    <a:pt x="79" y="2"/>
                    <a:pt x="60" y="1"/>
                  </a:cubicBezTo>
                  <a:cubicBezTo>
                    <a:pt x="44" y="0"/>
                    <a:pt x="26" y="1"/>
                    <a:pt x="12" y="11"/>
                  </a:cubicBezTo>
                  <a:cubicBezTo>
                    <a:pt x="0" y="19"/>
                    <a:pt x="12" y="39"/>
                    <a:pt x="24" y="31"/>
                  </a:cubicBezTo>
                  <a:cubicBezTo>
                    <a:pt x="35" y="22"/>
                    <a:pt x="50" y="24"/>
                    <a:pt x="64" y="25"/>
                  </a:cubicBezTo>
                  <a:cubicBezTo>
                    <a:pt x="76" y="25"/>
                    <a:pt x="88" y="26"/>
                    <a:pt x="100" y="26"/>
                  </a:cubicBezTo>
                  <a:cubicBezTo>
                    <a:pt x="98" y="32"/>
                    <a:pt x="102" y="40"/>
                    <a:pt x="110" y="40"/>
                  </a:cubicBezTo>
                  <a:cubicBezTo>
                    <a:pt x="137" y="40"/>
                    <a:pt x="164" y="41"/>
                    <a:pt x="191" y="40"/>
                  </a:cubicBezTo>
                  <a:cubicBezTo>
                    <a:pt x="210" y="40"/>
                    <a:pt x="235" y="38"/>
                    <a:pt x="250" y="26"/>
                  </a:cubicBezTo>
                  <a:cubicBezTo>
                    <a:pt x="257" y="21"/>
                    <a:pt x="259" y="7"/>
                    <a:pt x="248" y="5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45" name="Freeform 16">
              <a:extLst>
                <a:ext uri="{FF2B5EF4-FFF2-40B4-BE49-F238E27FC236}">
                  <a16:creationId xmlns:a16="http://schemas.microsoft.com/office/drawing/2014/main" id="{4AA272A5-3E0A-4EFA-803C-7E1F1F14174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19751" y="4230688"/>
              <a:ext cx="925513" cy="403225"/>
            </a:xfrm>
            <a:custGeom>
              <a:avLst/>
              <a:gdLst>
                <a:gd name="T0" fmla="*/ 239 w 246"/>
                <a:gd name="T1" fmla="*/ 18 h 107"/>
                <a:gd name="T2" fmla="*/ 159 w 246"/>
                <a:gd name="T3" fmla="*/ 9 h 107"/>
                <a:gd name="T4" fmla="*/ 15 w 246"/>
                <a:gd name="T5" fmla="*/ 23 h 107"/>
                <a:gd name="T6" fmla="*/ 21 w 246"/>
                <a:gd name="T7" fmla="*/ 45 h 107"/>
                <a:gd name="T8" fmla="*/ 45 w 246"/>
                <a:gd name="T9" fmla="*/ 40 h 107"/>
                <a:gd name="T10" fmla="*/ 46 w 246"/>
                <a:gd name="T11" fmla="*/ 54 h 107"/>
                <a:gd name="T12" fmla="*/ 64 w 246"/>
                <a:gd name="T13" fmla="*/ 63 h 107"/>
                <a:gd name="T14" fmla="*/ 61 w 246"/>
                <a:gd name="T15" fmla="*/ 73 h 107"/>
                <a:gd name="T16" fmla="*/ 63 w 246"/>
                <a:gd name="T17" fmla="*/ 78 h 107"/>
                <a:gd name="T18" fmla="*/ 63 w 246"/>
                <a:gd name="T19" fmla="*/ 95 h 107"/>
                <a:gd name="T20" fmla="*/ 80 w 246"/>
                <a:gd name="T21" fmla="*/ 102 h 107"/>
                <a:gd name="T22" fmla="*/ 84 w 246"/>
                <a:gd name="T23" fmla="*/ 100 h 107"/>
                <a:gd name="T24" fmla="*/ 112 w 246"/>
                <a:gd name="T25" fmla="*/ 106 h 107"/>
                <a:gd name="T26" fmla="*/ 150 w 246"/>
                <a:gd name="T27" fmla="*/ 106 h 107"/>
                <a:gd name="T28" fmla="*/ 189 w 246"/>
                <a:gd name="T29" fmla="*/ 78 h 107"/>
                <a:gd name="T30" fmla="*/ 193 w 246"/>
                <a:gd name="T31" fmla="*/ 70 h 107"/>
                <a:gd name="T32" fmla="*/ 200 w 246"/>
                <a:gd name="T33" fmla="*/ 56 h 107"/>
                <a:gd name="T34" fmla="*/ 197 w 246"/>
                <a:gd name="T35" fmla="*/ 45 h 107"/>
                <a:gd name="T36" fmla="*/ 234 w 246"/>
                <a:gd name="T37" fmla="*/ 37 h 107"/>
                <a:gd name="T38" fmla="*/ 239 w 246"/>
                <a:gd name="T39" fmla="*/ 18 h 107"/>
                <a:gd name="T40" fmla="*/ 97 w 246"/>
                <a:gd name="T41" fmla="*/ 62 h 107"/>
                <a:gd name="T42" fmla="*/ 104 w 246"/>
                <a:gd name="T43" fmla="*/ 62 h 107"/>
                <a:gd name="T44" fmla="*/ 166 w 246"/>
                <a:gd name="T45" fmla="*/ 62 h 107"/>
                <a:gd name="T46" fmla="*/ 97 w 246"/>
                <a:gd name="T47" fmla="*/ 62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6" h="107">
                  <a:moveTo>
                    <a:pt x="239" y="18"/>
                  </a:moveTo>
                  <a:cubicBezTo>
                    <a:pt x="221" y="0"/>
                    <a:pt x="182" y="9"/>
                    <a:pt x="159" y="9"/>
                  </a:cubicBezTo>
                  <a:cubicBezTo>
                    <a:pt x="110" y="9"/>
                    <a:pt x="62" y="10"/>
                    <a:pt x="15" y="23"/>
                  </a:cubicBezTo>
                  <a:cubicBezTo>
                    <a:pt x="0" y="27"/>
                    <a:pt x="6" y="49"/>
                    <a:pt x="21" y="45"/>
                  </a:cubicBezTo>
                  <a:cubicBezTo>
                    <a:pt x="29" y="43"/>
                    <a:pt x="37" y="41"/>
                    <a:pt x="45" y="40"/>
                  </a:cubicBezTo>
                  <a:cubicBezTo>
                    <a:pt x="42" y="44"/>
                    <a:pt x="43" y="51"/>
                    <a:pt x="46" y="54"/>
                  </a:cubicBezTo>
                  <a:cubicBezTo>
                    <a:pt x="51" y="59"/>
                    <a:pt x="57" y="62"/>
                    <a:pt x="64" y="63"/>
                  </a:cubicBezTo>
                  <a:cubicBezTo>
                    <a:pt x="62" y="65"/>
                    <a:pt x="60" y="69"/>
                    <a:pt x="61" y="73"/>
                  </a:cubicBezTo>
                  <a:cubicBezTo>
                    <a:pt x="62" y="75"/>
                    <a:pt x="62" y="76"/>
                    <a:pt x="63" y="78"/>
                  </a:cubicBezTo>
                  <a:cubicBezTo>
                    <a:pt x="61" y="83"/>
                    <a:pt x="61" y="88"/>
                    <a:pt x="63" y="95"/>
                  </a:cubicBezTo>
                  <a:cubicBezTo>
                    <a:pt x="66" y="102"/>
                    <a:pt x="73" y="105"/>
                    <a:pt x="80" y="102"/>
                  </a:cubicBezTo>
                  <a:cubicBezTo>
                    <a:pt x="82" y="101"/>
                    <a:pt x="83" y="101"/>
                    <a:pt x="84" y="100"/>
                  </a:cubicBezTo>
                  <a:cubicBezTo>
                    <a:pt x="92" y="104"/>
                    <a:pt x="102" y="105"/>
                    <a:pt x="112" y="106"/>
                  </a:cubicBezTo>
                  <a:cubicBezTo>
                    <a:pt x="124" y="107"/>
                    <a:pt x="138" y="107"/>
                    <a:pt x="150" y="106"/>
                  </a:cubicBezTo>
                  <a:cubicBezTo>
                    <a:pt x="169" y="104"/>
                    <a:pt x="178" y="91"/>
                    <a:pt x="189" y="78"/>
                  </a:cubicBezTo>
                  <a:cubicBezTo>
                    <a:pt x="192" y="76"/>
                    <a:pt x="193" y="73"/>
                    <a:pt x="193" y="70"/>
                  </a:cubicBezTo>
                  <a:cubicBezTo>
                    <a:pt x="196" y="66"/>
                    <a:pt x="199" y="62"/>
                    <a:pt x="200" y="56"/>
                  </a:cubicBezTo>
                  <a:cubicBezTo>
                    <a:pt x="201" y="52"/>
                    <a:pt x="200" y="47"/>
                    <a:pt x="197" y="45"/>
                  </a:cubicBezTo>
                  <a:cubicBezTo>
                    <a:pt x="210" y="43"/>
                    <a:pt x="223" y="41"/>
                    <a:pt x="234" y="37"/>
                  </a:cubicBezTo>
                  <a:cubicBezTo>
                    <a:pt x="242" y="34"/>
                    <a:pt x="246" y="24"/>
                    <a:pt x="239" y="18"/>
                  </a:cubicBezTo>
                  <a:close/>
                  <a:moveTo>
                    <a:pt x="97" y="62"/>
                  </a:moveTo>
                  <a:cubicBezTo>
                    <a:pt x="100" y="62"/>
                    <a:pt x="102" y="62"/>
                    <a:pt x="104" y="62"/>
                  </a:cubicBezTo>
                  <a:cubicBezTo>
                    <a:pt x="124" y="62"/>
                    <a:pt x="145" y="60"/>
                    <a:pt x="166" y="62"/>
                  </a:cubicBezTo>
                  <a:cubicBezTo>
                    <a:pt x="143" y="65"/>
                    <a:pt x="120" y="63"/>
                    <a:pt x="97" y="62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46" name="Freeform 17">
              <a:extLst>
                <a:ext uri="{FF2B5EF4-FFF2-40B4-BE49-F238E27FC236}">
                  <a16:creationId xmlns:a16="http://schemas.microsoft.com/office/drawing/2014/main" id="{BCE489F6-0655-4099-AF41-2A91081A605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5538" y="3452813"/>
              <a:ext cx="11113" cy="7938"/>
            </a:xfrm>
            <a:custGeom>
              <a:avLst/>
              <a:gdLst>
                <a:gd name="T0" fmla="*/ 3 w 3"/>
                <a:gd name="T1" fmla="*/ 2 h 2"/>
                <a:gd name="T2" fmla="*/ 0 w 3"/>
                <a:gd name="T3" fmla="*/ 0 h 2"/>
                <a:gd name="T4" fmla="*/ 1 w 3"/>
                <a:gd name="T5" fmla="*/ 1 h 2"/>
                <a:gd name="T6" fmla="*/ 3 w 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3" y="2"/>
                  </a:moveTo>
                  <a:cubicBezTo>
                    <a:pt x="2" y="1"/>
                    <a:pt x="1" y="1"/>
                    <a:pt x="0" y="0"/>
                  </a:cubicBezTo>
                  <a:cubicBezTo>
                    <a:pt x="0" y="0"/>
                    <a:pt x="1" y="1"/>
                    <a:pt x="1" y="1"/>
                  </a:cubicBezTo>
                  <a:cubicBezTo>
                    <a:pt x="2" y="1"/>
                    <a:pt x="3" y="1"/>
                    <a:pt x="3" y="2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47" name="Freeform 18">
              <a:extLst>
                <a:ext uri="{FF2B5EF4-FFF2-40B4-BE49-F238E27FC236}">
                  <a16:creationId xmlns:a16="http://schemas.microsoft.com/office/drawing/2014/main" id="{F836F2D8-2404-4FAB-817E-755F023FF7D3}"/>
                </a:ext>
              </a:extLst>
            </p:cNvPr>
            <p:cNvSpPr>
              <a:spLocks/>
            </p:cNvSpPr>
            <p:nvPr/>
          </p:nvSpPr>
          <p:spPr bwMode="auto">
            <a:xfrm>
              <a:off x="7489826" y="3460751"/>
              <a:ext cx="11113" cy="3175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0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0"/>
                    <a:pt x="2" y="0"/>
                    <a:pt x="3" y="1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48" name="Freeform 19">
              <a:extLst>
                <a:ext uri="{FF2B5EF4-FFF2-40B4-BE49-F238E27FC236}">
                  <a16:creationId xmlns:a16="http://schemas.microsoft.com/office/drawing/2014/main" id="{BB84F4C7-3938-446B-B602-CBD11F8C501D}"/>
                </a:ext>
              </a:extLst>
            </p:cNvPr>
            <p:cNvSpPr>
              <a:spLocks/>
            </p:cNvSpPr>
            <p:nvPr/>
          </p:nvSpPr>
          <p:spPr bwMode="auto">
            <a:xfrm>
              <a:off x="7486651" y="3460751"/>
              <a:ext cx="3175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49" name="Freeform 20">
              <a:extLst>
                <a:ext uri="{FF2B5EF4-FFF2-40B4-BE49-F238E27FC236}">
                  <a16:creationId xmlns:a16="http://schemas.microsoft.com/office/drawing/2014/main" id="{DE2BBF1F-518D-4E37-B3F8-61FDD1FAF299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5538" y="34528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50" name="Freeform 21">
              <a:extLst>
                <a:ext uri="{FF2B5EF4-FFF2-40B4-BE49-F238E27FC236}">
                  <a16:creationId xmlns:a16="http://schemas.microsoft.com/office/drawing/2014/main" id="{FCEAB613-7E06-4ADC-82A0-BFE0DB37D122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2013" y="3141663"/>
              <a:ext cx="420688" cy="322263"/>
            </a:xfrm>
            <a:custGeom>
              <a:avLst/>
              <a:gdLst>
                <a:gd name="T0" fmla="*/ 107 w 112"/>
                <a:gd name="T1" fmla="*/ 42 h 86"/>
                <a:gd name="T2" fmla="*/ 110 w 112"/>
                <a:gd name="T3" fmla="*/ 58 h 86"/>
                <a:gd name="T4" fmla="*/ 106 w 112"/>
                <a:gd name="T5" fmla="*/ 70 h 86"/>
                <a:gd name="T6" fmla="*/ 105 w 112"/>
                <a:gd name="T7" fmla="*/ 72 h 86"/>
                <a:gd name="T8" fmla="*/ 72 w 112"/>
                <a:gd name="T9" fmla="*/ 81 h 86"/>
                <a:gd name="T10" fmla="*/ 65 w 112"/>
                <a:gd name="T11" fmla="*/ 78 h 86"/>
                <a:gd name="T12" fmla="*/ 73 w 112"/>
                <a:gd name="T13" fmla="*/ 82 h 86"/>
                <a:gd name="T14" fmla="*/ 103 w 112"/>
                <a:gd name="T15" fmla="*/ 73 h 86"/>
                <a:gd name="T16" fmla="*/ 109 w 112"/>
                <a:gd name="T17" fmla="*/ 60 h 86"/>
                <a:gd name="T18" fmla="*/ 106 w 112"/>
                <a:gd name="T19" fmla="*/ 42 h 86"/>
                <a:gd name="T20" fmla="*/ 94 w 112"/>
                <a:gd name="T21" fmla="*/ 35 h 86"/>
                <a:gd name="T22" fmla="*/ 100 w 112"/>
                <a:gd name="T23" fmla="*/ 44 h 86"/>
                <a:gd name="T24" fmla="*/ 101 w 112"/>
                <a:gd name="T25" fmla="*/ 52 h 86"/>
                <a:gd name="T26" fmla="*/ 99 w 112"/>
                <a:gd name="T27" fmla="*/ 66 h 86"/>
                <a:gd name="T28" fmla="*/ 92 w 112"/>
                <a:gd name="T29" fmla="*/ 73 h 86"/>
                <a:gd name="T30" fmla="*/ 75 w 112"/>
                <a:gd name="T31" fmla="*/ 74 h 86"/>
                <a:gd name="T32" fmla="*/ 60 w 112"/>
                <a:gd name="T33" fmla="*/ 66 h 86"/>
                <a:gd name="T34" fmla="*/ 72 w 112"/>
                <a:gd name="T35" fmla="*/ 73 h 86"/>
                <a:gd name="T36" fmla="*/ 75 w 112"/>
                <a:gd name="T37" fmla="*/ 74 h 86"/>
                <a:gd name="T38" fmla="*/ 92 w 112"/>
                <a:gd name="T39" fmla="*/ 73 h 86"/>
                <a:gd name="T40" fmla="*/ 98 w 112"/>
                <a:gd name="T41" fmla="*/ 67 h 86"/>
                <a:gd name="T42" fmla="*/ 101 w 112"/>
                <a:gd name="T43" fmla="*/ 54 h 86"/>
                <a:gd name="T44" fmla="*/ 98 w 112"/>
                <a:gd name="T45" fmla="*/ 50 h 86"/>
                <a:gd name="T46" fmla="*/ 97 w 112"/>
                <a:gd name="T47" fmla="*/ 63 h 86"/>
                <a:gd name="T48" fmla="*/ 96 w 112"/>
                <a:gd name="T49" fmla="*/ 66 h 86"/>
                <a:gd name="T50" fmla="*/ 78 w 112"/>
                <a:gd name="T51" fmla="*/ 72 h 86"/>
                <a:gd name="T52" fmla="*/ 73 w 112"/>
                <a:gd name="T53" fmla="*/ 70 h 86"/>
                <a:gd name="T54" fmla="*/ 28 w 112"/>
                <a:gd name="T55" fmla="*/ 46 h 86"/>
                <a:gd name="T56" fmla="*/ 20 w 112"/>
                <a:gd name="T57" fmla="*/ 42 h 86"/>
                <a:gd name="T58" fmla="*/ 14 w 112"/>
                <a:gd name="T59" fmla="*/ 33 h 86"/>
                <a:gd name="T60" fmla="*/ 21 w 112"/>
                <a:gd name="T61" fmla="*/ 17 h 86"/>
                <a:gd name="T62" fmla="*/ 36 w 112"/>
                <a:gd name="T63" fmla="*/ 17 h 86"/>
                <a:gd name="T64" fmla="*/ 50 w 112"/>
                <a:gd name="T65" fmla="*/ 23 h 86"/>
                <a:gd name="T66" fmla="*/ 79 w 112"/>
                <a:gd name="T67" fmla="*/ 28 h 86"/>
                <a:gd name="T68" fmla="*/ 59 w 112"/>
                <a:gd name="T69" fmla="*/ 12 h 86"/>
                <a:gd name="T70" fmla="*/ 43 w 112"/>
                <a:gd name="T71" fmla="*/ 4 h 86"/>
                <a:gd name="T72" fmla="*/ 6 w 112"/>
                <a:gd name="T73" fmla="*/ 12 h 86"/>
                <a:gd name="T74" fmla="*/ 5 w 112"/>
                <a:gd name="T75" fmla="*/ 47 h 86"/>
                <a:gd name="T76" fmla="*/ 23 w 112"/>
                <a:gd name="T77" fmla="*/ 60 h 86"/>
                <a:gd name="T78" fmla="*/ 66 w 112"/>
                <a:gd name="T79" fmla="*/ 81 h 86"/>
                <a:gd name="T80" fmla="*/ 70 w 112"/>
                <a:gd name="T81" fmla="*/ 83 h 86"/>
                <a:gd name="T82" fmla="*/ 31 w 112"/>
                <a:gd name="T83" fmla="*/ 63 h 86"/>
                <a:gd name="T84" fmla="*/ 14 w 112"/>
                <a:gd name="T85" fmla="*/ 55 h 86"/>
                <a:gd name="T86" fmla="*/ 8 w 112"/>
                <a:gd name="T87" fmla="*/ 50 h 86"/>
                <a:gd name="T88" fmla="*/ 2 w 112"/>
                <a:gd name="T89" fmla="*/ 21 h 86"/>
                <a:gd name="T90" fmla="*/ 12 w 112"/>
                <a:gd name="T91" fmla="*/ 52 h 86"/>
                <a:gd name="T92" fmla="*/ 21 w 112"/>
                <a:gd name="T93" fmla="*/ 57 h 86"/>
                <a:gd name="T94" fmla="*/ 65 w 112"/>
                <a:gd name="T95" fmla="*/ 80 h 86"/>
                <a:gd name="T96" fmla="*/ 72 w 112"/>
                <a:gd name="T97" fmla="*/ 83 h 86"/>
                <a:gd name="T98" fmla="*/ 91 w 112"/>
                <a:gd name="T99" fmla="*/ 85 h 86"/>
                <a:gd name="T100" fmla="*/ 107 w 112"/>
                <a:gd name="T101" fmla="*/ 72 h 86"/>
                <a:gd name="T102" fmla="*/ 112 w 112"/>
                <a:gd name="T103" fmla="*/ 5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12" h="86">
                  <a:moveTo>
                    <a:pt x="111" y="53"/>
                  </a:moveTo>
                  <a:cubicBezTo>
                    <a:pt x="111" y="51"/>
                    <a:pt x="111" y="50"/>
                    <a:pt x="110" y="49"/>
                  </a:cubicBezTo>
                  <a:cubicBezTo>
                    <a:pt x="110" y="46"/>
                    <a:pt x="108" y="44"/>
                    <a:pt x="107" y="42"/>
                  </a:cubicBezTo>
                  <a:cubicBezTo>
                    <a:pt x="108" y="44"/>
                    <a:pt x="109" y="47"/>
                    <a:pt x="109" y="50"/>
                  </a:cubicBezTo>
                  <a:cubicBezTo>
                    <a:pt x="110" y="51"/>
                    <a:pt x="110" y="53"/>
                    <a:pt x="110" y="54"/>
                  </a:cubicBezTo>
                  <a:cubicBezTo>
                    <a:pt x="110" y="55"/>
                    <a:pt x="110" y="57"/>
                    <a:pt x="110" y="58"/>
                  </a:cubicBezTo>
                  <a:cubicBezTo>
                    <a:pt x="109" y="61"/>
                    <a:pt x="109" y="64"/>
                    <a:pt x="108" y="67"/>
                  </a:cubicBezTo>
                  <a:cubicBezTo>
                    <a:pt x="107" y="67"/>
                    <a:pt x="107" y="68"/>
                    <a:pt x="107" y="69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5" y="71"/>
                    <a:pt x="105" y="71"/>
                    <a:pt x="105" y="71"/>
                  </a:cubicBezTo>
                  <a:cubicBezTo>
                    <a:pt x="105" y="72"/>
                    <a:pt x="105" y="72"/>
                    <a:pt x="105" y="72"/>
                  </a:cubicBezTo>
                  <a:cubicBezTo>
                    <a:pt x="104" y="73"/>
                    <a:pt x="104" y="73"/>
                    <a:pt x="103" y="74"/>
                  </a:cubicBezTo>
                  <a:cubicBezTo>
                    <a:pt x="99" y="79"/>
                    <a:pt x="94" y="82"/>
                    <a:pt x="88" y="83"/>
                  </a:cubicBezTo>
                  <a:cubicBezTo>
                    <a:pt x="83" y="84"/>
                    <a:pt x="77" y="84"/>
                    <a:pt x="72" y="81"/>
                  </a:cubicBezTo>
                  <a:cubicBezTo>
                    <a:pt x="20" y="55"/>
                    <a:pt x="20" y="55"/>
                    <a:pt x="20" y="55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50" y="70"/>
                    <a:pt x="58" y="74"/>
                    <a:pt x="65" y="78"/>
                  </a:cubicBezTo>
                  <a:cubicBezTo>
                    <a:pt x="68" y="80"/>
                    <a:pt x="68" y="80"/>
                    <a:pt x="68" y="80"/>
                  </a:cubicBezTo>
                  <a:cubicBezTo>
                    <a:pt x="69" y="80"/>
                    <a:pt x="70" y="80"/>
                    <a:pt x="71" y="81"/>
                  </a:cubicBezTo>
                  <a:cubicBezTo>
                    <a:pt x="71" y="81"/>
                    <a:pt x="72" y="81"/>
                    <a:pt x="73" y="82"/>
                  </a:cubicBezTo>
                  <a:cubicBezTo>
                    <a:pt x="76" y="83"/>
                    <a:pt x="79" y="83"/>
                    <a:pt x="82" y="83"/>
                  </a:cubicBezTo>
                  <a:cubicBezTo>
                    <a:pt x="89" y="83"/>
                    <a:pt x="95" y="81"/>
                    <a:pt x="100" y="77"/>
                  </a:cubicBezTo>
                  <a:cubicBezTo>
                    <a:pt x="101" y="76"/>
                    <a:pt x="102" y="74"/>
                    <a:pt x="103" y="73"/>
                  </a:cubicBezTo>
                  <a:cubicBezTo>
                    <a:pt x="104" y="72"/>
                    <a:pt x="104" y="72"/>
                    <a:pt x="105" y="71"/>
                  </a:cubicBezTo>
                  <a:cubicBezTo>
                    <a:pt x="106" y="69"/>
                    <a:pt x="106" y="69"/>
                    <a:pt x="106" y="69"/>
                  </a:cubicBezTo>
                  <a:cubicBezTo>
                    <a:pt x="107" y="66"/>
                    <a:pt x="108" y="63"/>
                    <a:pt x="109" y="60"/>
                  </a:cubicBezTo>
                  <a:cubicBezTo>
                    <a:pt x="109" y="59"/>
                    <a:pt x="109" y="57"/>
                    <a:pt x="109" y="55"/>
                  </a:cubicBezTo>
                  <a:cubicBezTo>
                    <a:pt x="109" y="54"/>
                    <a:pt x="109" y="53"/>
                    <a:pt x="109" y="51"/>
                  </a:cubicBezTo>
                  <a:cubicBezTo>
                    <a:pt x="108" y="48"/>
                    <a:pt x="107" y="45"/>
                    <a:pt x="106" y="42"/>
                  </a:cubicBezTo>
                  <a:cubicBezTo>
                    <a:pt x="105" y="41"/>
                    <a:pt x="104" y="40"/>
                    <a:pt x="104" y="38"/>
                  </a:cubicBezTo>
                  <a:cubicBezTo>
                    <a:pt x="102" y="37"/>
                    <a:pt x="101" y="36"/>
                    <a:pt x="99" y="36"/>
                  </a:cubicBezTo>
                  <a:cubicBezTo>
                    <a:pt x="97" y="34"/>
                    <a:pt x="94" y="35"/>
                    <a:pt x="94" y="35"/>
                  </a:cubicBezTo>
                  <a:cubicBezTo>
                    <a:pt x="94" y="36"/>
                    <a:pt x="94" y="36"/>
                    <a:pt x="95" y="37"/>
                  </a:cubicBezTo>
                  <a:cubicBezTo>
                    <a:pt x="95" y="38"/>
                    <a:pt x="96" y="39"/>
                    <a:pt x="98" y="41"/>
                  </a:cubicBezTo>
                  <a:cubicBezTo>
                    <a:pt x="98" y="42"/>
                    <a:pt x="99" y="43"/>
                    <a:pt x="100" y="44"/>
                  </a:cubicBezTo>
                  <a:cubicBezTo>
                    <a:pt x="101" y="46"/>
                    <a:pt x="101" y="47"/>
                    <a:pt x="101" y="47"/>
                  </a:cubicBezTo>
                  <a:cubicBezTo>
                    <a:pt x="101" y="48"/>
                    <a:pt x="100" y="47"/>
                    <a:pt x="99" y="47"/>
                  </a:cubicBezTo>
                  <a:cubicBezTo>
                    <a:pt x="100" y="49"/>
                    <a:pt x="101" y="50"/>
                    <a:pt x="101" y="52"/>
                  </a:cubicBezTo>
                  <a:cubicBezTo>
                    <a:pt x="101" y="53"/>
                    <a:pt x="101" y="54"/>
                    <a:pt x="101" y="54"/>
                  </a:cubicBezTo>
                  <a:cubicBezTo>
                    <a:pt x="101" y="55"/>
                    <a:pt x="101" y="56"/>
                    <a:pt x="101" y="57"/>
                  </a:cubicBezTo>
                  <a:cubicBezTo>
                    <a:pt x="101" y="60"/>
                    <a:pt x="100" y="63"/>
                    <a:pt x="99" y="66"/>
                  </a:cubicBezTo>
                  <a:cubicBezTo>
                    <a:pt x="98" y="67"/>
                    <a:pt x="98" y="67"/>
                    <a:pt x="97" y="68"/>
                  </a:cubicBezTo>
                  <a:cubicBezTo>
                    <a:pt x="97" y="69"/>
                    <a:pt x="96" y="69"/>
                    <a:pt x="96" y="70"/>
                  </a:cubicBezTo>
                  <a:cubicBezTo>
                    <a:pt x="95" y="71"/>
                    <a:pt x="94" y="72"/>
                    <a:pt x="92" y="73"/>
                  </a:cubicBezTo>
                  <a:cubicBezTo>
                    <a:pt x="90" y="74"/>
                    <a:pt x="86" y="75"/>
                    <a:pt x="83" y="75"/>
                  </a:cubicBezTo>
                  <a:cubicBezTo>
                    <a:pt x="81" y="75"/>
                    <a:pt x="79" y="75"/>
                    <a:pt x="78" y="75"/>
                  </a:cubicBezTo>
                  <a:cubicBezTo>
                    <a:pt x="77" y="75"/>
                    <a:pt x="76" y="74"/>
                    <a:pt x="75" y="74"/>
                  </a:cubicBezTo>
                  <a:cubicBezTo>
                    <a:pt x="74" y="74"/>
                    <a:pt x="74" y="73"/>
                    <a:pt x="74" y="73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60" y="66"/>
                    <a:pt x="60" y="66"/>
                    <a:pt x="60" y="66"/>
                  </a:cubicBezTo>
                  <a:cubicBezTo>
                    <a:pt x="52" y="62"/>
                    <a:pt x="44" y="58"/>
                    <a:pt x="36" y="53"/>
                  </a:cubicBezTo>
                  <a:cubicBezTo>
                    <a:pt x="44" y="58"/>
                    <a:pt x="52" y="62"/>
                    <a:pt x="60" y="66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73" y="73"/>
                    <a:pt x="73" y="73"/>
                    <a:pt x="73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5" y="74"/>
                    <a:pt x="75" y="74"/>
                  </a:cubicBezTo>
                  <a:cubicBezTo>
                    <a:pt x="76" y="74"/>
                    <a:pt x="77" y="74"/>
                    <a:pt x="78" y="75"/>
                  </a:cubicBezTo>
                  <a:cubicBezTo>
                    <a:pt x="79" y="75"/>
                    <a:pt x="81" y="75"/>
                    <a:pt x="83" y="75"/>
                  </a:cubicBezTo>
                  <a:cubicBezTo>
                    <a:pt x="86" y="75"/>
                    <a:pt x="90" y="74"/>
                    <a:pt x="92" y="73"/>
                  </a:cubicBezTo>
                  <a:cubicBezTo>
                    <a:pt x="94" y="72"/>
                    <a:pt x="95" y="71"/>
                    <a:pt x="96" y="70"/>
                  </a:cubicBezTo>
                  <a:cubicBezTo>
                    <a:pt x="96" y="69"/>
                    <a:pt x="97" y="68"/>
                    <a:pt x="97" y="68"/>
                  </a:cubicBezTo>
                  <a:cubicBezTo>
                    <a:pt x="97" y="68"/>
                    <a:pt x="98" y="67"/>
                    <a:pt x="98" y="67"/>
                  </a:cubicBezTo>
                  <a:cubicBezTo>
                    <a:pt x="98" y="66"/>
                    <a:pt x="98" y="66"/>
                    <a:pt x="98" y="66"/>
                  </a:cubicBezTo>
                  <a:cubicBezTo>
                    <a:pt x="100" y="63"/>
                    <a:pt x="101" y="60"/>
                    <a:pt x="101" y="57"/>
                  </a:cubicBezTo>
                  <a:cubicBezTo>
                    <a:pt x="101" y="56"/>
                    <a:pt x="101" y="55"/>
                    <a:pt x="101" y="54"/>
                  </a:cubicBezTo>
                  <a:cubicBezTo>
                    <a:pt x="101" y="53"/>
                    <a:pt x="100" y="52"/>
                    <a:pt x="100" y="52"/>
                  </a:cubicBezTo>
                  <a:cubicBezTo>
                    <a:pt x="100" y="50"/>
                    <a:pt x="99" y="49"/>
                    <a:pt x="99" y="47"/>
                  </a:cubicBezTo>
                  <a:cubicBezTo>
                    <a:pt x="98" y="47"/>
                    <a:pt x="98" y="48"/>
                    <a:pt x="98" y="50"/>
                  </a:cubicBezTo>
                  <a:cubicBezTo>
                    <a:pt x="98" y="51"/>
                    <a:pt x="98" y="52"/>
                    <a:pt x="98" y="54"/>
                  </a:cubicBezTo>
                  <a:cubicBezTo>
                    <a:pt x="98" y="56"/>
                    <a:pt x="99" y="58"/>
                    <a:pt x="98" y="60"/>
                  </a:cubicBezTo>
                  <a:cubicBezTo>
                    <a:pt x="98" y="61"/>
                    <a:pt x="98" y="62"/>
                    <a:pt x="97" y="63"/>
                  </a:cubicBezTo>
                  <a:cubicBezTo>
                    <a:pt x="97" y="64"/>
                    <a:pt x="97" y="64"/>
                    <a:pt x="97" y="64"/>
                  </a:cubicBezTo>
                  <a:cubicBezTo>
                    <a:pt x="97" y="64"/>
                    <a:pt x="97" y="65"/>
                    <a:pt x="97" y="65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5" y="68"/>
                    <a:pt x="93" y="70"/>
                    <a:pt x="92" y="70"/>
                  </a:cubicBezTo>
                  <a:cubicBezTo>
                    <a:pt x="88" y="73"/>
                    <a:pt x="83" y="74"/>
                    <a:pt x="78" y="72"/>
                  </a:cubicBezTo>
                  <a:cubicBezTo>
                    <a:pt x="77" y="72"/>
                    <a:pt x="76" y="72"/>
                    <a:pt x="75" y="71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4" y="70"/>
                    <a:pt x="73" y="70"/>
                    <a:pt x="73" y="70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62" y="64"/>
                    <a:pt x="62" y="64"/>
                    <a:pt x="62" y="64"/>
                  </a:cubicBezTo>
                  <a:cubicBezTo>
                    <a:pt x="50" y="58"/>
                    <a:pt x="39" y="52"/>
                    <a:pt x="28" y="46"/>
                  </a:cubicBezTo>
                  <a:cubicBezTo>
                    <a:pt x="22" y="43"/>
                    <a:pt x="22" y="43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19" y="41"/>
                    <a:pt x="18" y="41"/>
                    <a:pt x="18" y="41"/>
                  </a:cubicBezTo>
                  <a:cubicBezTo>
                    <a:pt x="16" y="39"/>
                    <a:pt x="15" y="36"/>
                    <a:pt x="14" y="33"/>
                  </a:cubicBezTo>
                  <a:cubicBezTo>
                    <a:pt x="14" y="30"/>
                    <a:pt x="14" y="26"/>
                    <a:pt x="15" y="23"/>
                  </a:cubicBezTo>
                  <a:cubicBezTo>
                    <a:pt x="16" y="22"/>
                    <a:pt x="17" y="21"/>
                    <a:pt x="18" y="20"/>
                  </a:cubicBezTo>
                  <a:cubicBezTo>
                    <a:pt x="18" y="18"/>
                    <a:pt x="20" y="18"/>
                    <a:pt x="21" y="17"/>
                  </a:cubicBezTo>
                  <a:cubicBezTo>
                    <a:pt x="24" y="15"/>
                    <a:pt x="29" y="14"/>
                    <a:pt x="34" y="16"/>
                  </a:cubicBezTo>
                  <a:cubicBezTo>
                    <a:pt x="34" y="16"/>
                    <a:pt x="35" y="16"/>
                    <a:pt x="35" y="16"/>
                  </a:cubicBezTo>
                  <a:cubicBezTo>
                    <a:pt x="36" y="16"/>
                    <a:pt x="36" y="16"/>
                    <a:pt x="36" y="17"/>
                  </a:cubicBezTo>
                  <a:cubicBezTo>
                    <a:pt x="37" y="17"/>
                    <a:pt x="37" y="17"/>
                    <a:pt x="37" y="17"/>
                  </a:cubicBezTo>
                  <a:cubicBezTo>
                    <a:pt x="41" y="19"/>
                    <a:pt x="41" y="19"/>
                    <a:pt x="41" y="19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61" y="29"/>
                    <a:pt x="72" y="34"/>
                    <a:pt x="81" y="38"/>
                  </a:cubicBezTo>
                  <a:cubicBezTo>
                    <a:pt x="98" y="45"/>
                    <a:pt x="94" y="38"/>
                    <a:pt x="78" y="29"/>
                  </a:cubicBezTo>
                  <a:cubicBezTo>
                    <a:pt x="79" y="28"/>
                    <a:pt x="79" y="28"/>
                    <a:pt x="79" y="28"/>
                  </a:cubicBezTo>
                  <a:cubicBezTo>
                    <a:pt x="95" y="37"/>
                    <a:pt x="88" y="30"/>
                    <a:pt x="91" y="29"/>
                  </a:cubicBezTo>
                  <a:cubicBezTo>
                    <a:pt x="82" y="25"/>
                    <a:pt x="75" y="21"/>
                    <a:pt x="67" y="16"/>
                  </a:cubicBezTo>
                  <a:cubicBezTo>
                    <a:pt x="59" y="12"/>
                    <a:pt x="59" y="12"/>
                    <a:pt x="59" y="12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45" y="5"/>
                    <a:pt x="45" y="5"/>
                    <a:pt x="45" y="5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42" y="4"/>
                    <a:pt x="41" y="3"/>
                    <a:pt x="40" y="3"/>
                  </a:cubicBezTo>
                  <a:cubicBezTo>
                    <a:pt x="32" y="0"/>
                    <a:pt x="24" y="0"/>
                    <a:pt x="16" y="3"/>
                  </a:cubicBezTo>
                  <a:cubicBezTo>
                    <a:pt x="12" y="5"/>
                    <a:pt x="8" y="8"/>
                    <a:pt x="6" y="12"/>
                  </a:cubicBezTo>
                  <a:cubicBezTo>
                    <a:pt x="3" y="15"/>
                    <a:pt x="1" y="19"/>
                    <a:pt x="1" y="23"/>
                  </a:cubicBezTo>
                  <a:cubicBezTo>
                    <a:pt x="0" y="27"/>
                    <a:pt x="0" y="31"/>
                    <a:pt x="0" y="35"/>
                  </a:cubicBezTo>
                  <a:cubicBezTo>
                    <a:pt x="1" y="39"/>
                    <a:pt x="2" y="43"/>
                    <a:pt x="5" y="47"/>
                  </a:cubicBezTo>
                  <a:cubicBezTo>
                    <a:pt x="6" y="49"/>
                    <a:pt x="7" y="50"/>
                    <a:pt x="9" y="52"/>
                  </a:cubicBezTo>
                  <a:cubicBezTo>
                    <a:pt x="11" y="53"/>
                    <a:pt x="13" y="55"/>
                    <a:pt x="15" y="55"/>
                  </a:cubicBezTo>
                  <a:cubicBezTo>
                    <a:pt x="23" y="60"/>
                    <a:pt x="23" y="60"/>
                    <a:pt x="23" y="60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7" y="82"/>
                    <a:pt x="67" y="82"/>
                    <a:pt x="67" y="82"/>
                  </a:cubicBezTo>
                  <a:cubicBezTo>
                    <a:pt x="68" y="82"/>
                    <a:pt x="68" y="82"/>
                    <a:pt x="68" y="83"/>
                  </a:cubicBezTo>
                  <a:cubicBezTo>
                    <a:pt x="69" y="83"/>
                    <a:pt x="69" y="83"/>
                    <a:pt x="70" y="83"/>
                  </a:cubicBezTo>
                  <a:cubicBezTo>
                    <a:pt x="64" y="80"/>
                    <a:pt x="64" y="80"/>
                    <a:pt x="64" y="80"/>
                  </a:cubicBezTo>
                  <a:cubicBezTo>
                    <a:pt x="53" y="74"/>
                    <a:pt x="53" y="74"/>
                    <a:pt x="53" y="74"/>
                  </a:cubicBezTo>
                  <a:cubicBezTo>
                    <a:pt x="31" y="63"/>
                    <a:pt x="31" y="63"/>
                    <a:pt x="31" y="63"/>
                  </a:cubicBezTo>
                  <a:cubicBezTo>
                    <a:pt x="20" y="58"/>
                    <a:pt x="20" y="58"/>
                    <a:pt x="20" y="58"/>
                  </a:cubicBezTo>
                  <a:cubicBezTo>
                    <a:pt x="15" y="55"/>
                    <a:pt x="15" y="55"/>
                    <a:pt x="15" y="55"/>
                  </a:cubicBezTo>
                  <a:cubicBezTo>
                    <a:pt x="14" y="55"/>
                    <a:pt x="14" y="55"/>
                    <a:pt x="14" y="55"/>
                  </a:cubicBezTo>
                  <a:cubicBezTo>
                    <a:pt x="13" y="54"/>
                    <a:pt x="13" y="54"/>
                    <a:pt x="13" y="54"/>
                  </a:cubicBezTo>
                  <a:cubicBezTo>
                    <a:pt x="13" y="54"/>
                    <a:pt x="12" y="53"/>
                    <a:pt x="12" y="53"/>
                  </a:cubicBezTo>
                  <a:cubicBezTo>
                    <a:pt x="10" y="52"/>
                    <a:pt x="9" y="51"/>
                    <a:pt x="8" y="50"/>
                  </a:cubicBezTo>
                  <a:cubicBezTo>
                    <a:pt x="4" y="47"/>
                    <a:pt x="2" y="42"/>
                    <a:pt x="1" y="36"/>
                  </a:cubicBezTo>
                  <a:cubicBezTo>
                    <a:pt x="0" y="31"/>
                    <a:pt x="0" y="26"/>
                    <a:pt x="2" y="21"/>
                  </a:cubicBezTo>
                  <a:cubicBezTo>
                    <a:pt x="2" y="21"/>
                    <a:pt x="2" y="22"/>
                    <a:pt x="2" y="21"/>
                  </a:cubicBezTo>
                  <a:cubicBezTo>
                    <a:pt x="1" y="26"/>
                    <a:pt x="1" y="31"/>
                    <a:pt x="2" y="36"/>
                  </a:cubicBezTo>
                  <a:cubicBezTo>
                    <a:pt x="3" y="41"/>
                    <a:pt x="5" y="46"/>
                    <a:pt x="9" y="50"/>
                  </a:cubicBezTo>
                  <a:cubicBezTo>
                    <a:pt x="10" y="51"/>
                    <a:pt x="11" y="52"/>
                    <a:pt x="12" y="52"/>
                  </a:cubicBezTo>
                  <a:cubicBezTo>
                    <a:pt x="13" y="53"/>
                    <a:pt x="13" y="53"/>
                    <a:pt x="14" y="53"/>
                  </a:cubicBezTo>
                  <a:cubicBezTo>
                    <a:pt x="15" y="54"/>
                    <a:pt x="15" y="54"/>
                    <a:pt x="16" y="54"/>
                  </a:cubicBezTo>
                  <a:cubicBezTo>
                    <a:pt x="21" y="57"/>
                    <a:pt x="21" y="57"/>
                    <a:pt x="21" y="57"/>
                  </a:cubicBezTo>
                  <a:cubicBezTo>
                    <a:pt x="32" y="63"/>
                    <a:pt x="32" y="63"/>
                    <a:pt x="32" y="63"/>
                  </a:cubicBezTo>
                  <a:cubicBezTo>
                    <a:pt x="39" y="67"/>
                    <a:pt x="47" y="71"/>
                    <a:pt x="54" y="74"/>
                  </a:cubicBezTo>
                  <a:cubicBezTo>
                    <a:pt x="58" y="76"/>
                    <a:pt x="61" y="78"/>
                    <a:pt x="65" y="80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9" y="82"/>
                    <a:pt x="70" y="82"/>
                  </a:cubicBezTo>
                  <a:cubicBezTo>
                    <a:pt x="70" y="82"/>
                    <a:pt x="71" y="83"/>
                    <a:pt x="72" y="83"/>
                  </a:cubicBezTo>
                  <a:cubicBezTo>
                    <a:pt x="74" y="84"/>
                    <a:pt x="77" y="84"/>
                    <a:pt x="79" y="84"/>
                  </a:cubicBezTo>
                  <a:cubicBezTo>
                    <a:pt x="79" y="86"/>
                    <a:pt x="79" y="86"/>
                    <a:pt x="79" y="86"/>
                  </a:cubicBezTo>
                  <a:cubicBezTo>
                    <a:pt x="83" y="86"/>
                    <a:pt x="87" y="86"/>
                    <a:pt x="91" y="85"/>
                  </a:cubicBezTo>
                  <a:cubicBezTo>
                    <a:pt x="95" y="84"/>
                    <a:pt x="98" y="82"/>
                    <a:pt x="101" y="79"/>
                  </a:cubicBezTo>
                  <a:cubicBezTo>
                    <a:pt x="103" y="78"/>
                    <a:pt x="104" y="76"/>
                    <a:pt x="106" y="74"/>
                  </a:cubicBezTo>
                  <a:cubicBezTo>
                    <a:pt x="106" y="74"/>
                    <a:pt x="107" y="73"/>
                    <a:pt x="107" y="72"/>
                  </a:cubicBezTo>
                  <a:cubicBezTo>
                    <a:pt x="108" y="71"/>
                    <a:pt x="108" y="71"/>
                    <a:pt x="108" y="71"/>
                  </a:cubicBezTo>
                  <a:cubicBezTo>
                    <a:pt x="108" y="70"/>
                    <a:pt x="108" y="70"/>
                    <a:pt x="109" y="69"/>
                  </a:cubicBezTo>
                  <a:cubicBezTo>
                    <a:pt x="111" y="66"/>
                    <a:pt x="111" y="62"/>
                    <a:pt x="112" y="58"/>
                  </a:cubicBezTo>
                  <a:cubicBezTo>
                    <a:pt x="112" y="57"/>
                    <a:pt x="112" y="56"/>
                    <a:pt x="112" y="55"/>
                  </a:cubicBezTo>
                  <a:cubicBezTo>
                    <a:pt x="112" y="54"/>
                    <a:pt x="111" y="54"/>
                    <a:pt x="111" y="5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51" name="Freeform 22">
              <a:extLst>
                <a:ext uri="{FF2B5EF4-FFF2-40B4-BE49-F238E27FC236}">
                  <a16:creationId xmlns:a16="http://schemas.microsoft.com/office/drawing/2014/main" id="{D638F8F9-7DC5-4D3E-B517-A6A73CB77A3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59301" y="3144838"/>
              <a:ext cx="417513" cy="315913"/>
            </a:xfrm>
            <a:custGeom>
              <a:avLst/>
              <a:gdLst>
                <a:gd name="T0" fmla="*/ 97 w 111"/>
                <a:gd name="T1" fmla="*/ 52 h 84"/>
                <a:gd name="T2" fmla="*/ 92 w 111"/>
                <a:gd name="T3" fmla="*/ 54 h 84"/>
                <a:gd name="T4" fmla="*/ 47 w 111"/>
                <a:gd name="T5" fmla="*/ 76 h 84"/>
                <a:gd name="T6" fmla="*/ 40 w 111"/>
                <a:gd name="T7" fmla="*/ 79 h 84"/>
                <a:gd name="T8" fmla="*/ 22 w 111"/>
                <a:gd name="T9" fmla="*/ 80 h 84"/>
                <a:gd name="T10" fmla="*/ 41 w 111"/>
                <a:gd name="T11" fmla="*/ 78 h 84"/>
                <a:gd name="T12" fmla="*/ 59 w 111"/>
                <a:gd name="T13" fmla="*/ 69 h 84"/>
                <a:gd name="T14" fmla="*/ 103 w 111"/>
                <a:gd name="T15" fmla="*/ 45 h 84"/>
                <a:gd name="T16" fmla="*/ 107 w 111"/>
                <a:gd name="T17" fmla="*/ 19 h 84"/>
                <a:gd name="T18" fmla="*/ 102 w 111"/>
                <a:gd name="T19" fmla="*/ 23 h 84"/>
                <a:gd name="T20" fmla="*/ 101 w 111"/>
                <a:gd name="T21" fmla="*/ 30 h 84"/>
                <a:gd name="T22" fmla="*/ 72 w 111"/>
                <a:gd name="T23" fmla="*/ 54 h 84"/>
                <a:gd name="T24" fmla="*/ 38 w 111"/>
                <a:gd name="T25" fmla="*/ 71 h 84"/>
                <a:gd name="T26" fmla="*/ 25 w 111"/>
                <a:gd name="T27" fmla="*/ 72 h 84"/>
                <a:gd name="T28" fmla="*/ 37 w 111"/>
                <a:gd name="T29" fmla="*/ 71 h 84"/>
                <a:gd name="T30" fmla="*/ 47 w 111"/>
                <a:gd name="T31" fmla="*/ 66 h 84"/>
                <a:gd name="T32" fmla="*/ 98 w 111"/>
                <a:gd name="T33" fmla="*/ 38 h 84"/>
                <a:gd name="T34" fmla="*/ 94 w 111"/>
                <a:gd name="T35" fmla="*/ 40 h 84"/>
                <a:gd name="T36" fmla="*/ 89 w 111"/>
                <a:gd name="T37" fmla="*/ 44 h 84"/>
                <a:gd name="T38" fmla="*/ 47 w 111"/>
                <a:gd name="T39" fmla="*/ 64 h 84"/>
                <a:gd name="T40" fmla="*/ 36 w 111"/>
                <a:gd name="T41" fmla="*/ 69 h 84"/>
                <a:gd name="T42" fmla="*/ 31 w 111"/>
                <a:gd name="T43" fmla="*/ 70 h 84"/>
                <a:gd name="T44" fmla="*/ 16 w 111"/>
                <a:gd name="T45" fmla="*/ 63 h 84"/>
                <a:gd name="T46" fmla="*/ 15 w 111"/>
                <a:gd name="T47" fmla="*/ 62 h 84"/>
                <a:gd name="T48" fmla="*/ 14 w 111"/>
                <a:gd name="T49" fmla="*/ 54 h 84"/>
                <a:gd name="T50" fmla="*/ 19 w 111"/>
                <a:gd name="T51" fmla="*/ 43 h 84"/>
                <a:gd name="T52" fmla="*/ 25 w 111"/>
                <a:gd name="T53" fmla="*/ 40 h 84"/>
                <a:gd name="T54" fmla="*/ 73 w 111"/>
                <a:gd name="T55" fmla="*/ 16 h 84"/>
                <a:gd name="T56" fmla="*/ 76 w 111"/>
                <a:gd name="T57" fmla="*/ 14 h 84"/>
                <a:gd name="T58" fmla="*/ 96 w 111"/>
                <a:gd name="T59" fmla="*/ 19 h 84"/>
                <a:gd name="T60" fmla="*/ 98 w 111"/>
                <a:gd name="T61" fmla="*/ 19 h 84"/>
                <a:gd name="T62" fmla="*/ 88 w 111"/>
                <a:gd name="T63" fmla="*/ 5 h 84"/>
                <a:gd name="T64" fmla="*/ 102 w 111"/>
                <a:gd name="T65" fmla="*/ 8 h 84"/>
                <a:gd name="T66" fmla="*/ 67 w 111"/>
                <a:gd name="T67" fmla="*/ 3 h 84"/>
                <a:gd name="T68" fmla="*/ 26 w 111"/>
                <a:gd name="T69" fmla="*/ 24 h 84"/>
                <a:gd name="T70" fmla="*/ 14 w 111"/>
                <a:gd name="T71" fmla="*/ 30 h 84"/>
                <a:gd name="T72" fmla="*/ 1 w 111"/>
                <a:gd name="T73" fmla="*/ 46 h 84"/>
                <a:gd name="T74" fmla="*/ 0 w 111"/>
                <a:gd name="T75" fmla="*/ 58 h 84"/>
                <a:gd name="T76" fmla="*/ 3 w 111"/>
                <a:gd name="T77" fmla="*/ 68 h 84"/>
                <a:gd name="T78" fmla="*/ 3 w 111"/>
                <a:gd name="T79" fmla="*/ 70 h 84"/>
                <a:gd name="T80" fmla="*/ 4 w 111"/>
                <a:gd name="T81" fmla="*/ 71 h 84"/>
                <a:gd name="T82" fmla="*/ 12 w 111"/>
                <a:gd name="T83" fmla="*/ 79 h 84"/>
                <a:gd name="T84" fmla="*/ 42 w 111"/>
                <a:gd name="T85" fmla="*/ 81 h 84"/>
                <a:gd name="T86" fmla="*/ 44 w 111"/>
                <a:gd name="T87" fmla="*/ 80 h 84"/>
                <a:gd name="T88" fmla="*/ 72 w 111"/>
                <a:gd name="T89" fmla="*/ 66 h 84"/>
                <a:gd name="T90" fmla="*/ 43 w 111"/>
                <a:gd name="T91" fmla="*/ 80 h 84"/>
                <a:gd name="T92" fmla="*/ 38 w 111"/>
                <a:gd name="T93" fmla="*/ 82 h 84"/>
                <a:gd name="T94" fmla="*/ 4 w 111"/>
                <a:gd name="T95" fmla="*/ 69 h 84"/>
                <a:gd name="T96" fmla="*/ 3 w 111"/>
                <a:gd name="T97" fmla="*/ 69 h 84"/>
                <a:gd name="T98" fmla="*/ 1 w 111"/>
                <a:gd name="T99" fmla="*/ 62 h 84"/>
                <a:gd name="T100" fmla="*/ 9 w 111"/>
                <a:gd name="T101" fmla="*/ 33 h 84"/>
                <a:gd name="T102" fmla="*/ 1 w 111"/>
                <a:gd name="T103" fmla="*/ 55 h 84"/>
                <a:gd name="T104" fmla="*/ 4 w 111"/>
                <a:gd name="T105" fmla="*/ 68 h 84"/>
                <a:gd name="T106" fmla="*/ 5 w 111"/>
                <a:gd name="T107" fmla="*/ 69 h 84"/>
                <a:gd name="T108" fmla="*/ 10 w 111"/>
                <a:gd name="T109" fmla="*/ 76 h 84"/>
                <a:gd name="T110" fmla="*/ 42 w 111"/>
                <a:gd name="T111" fmla="*/ 80 h 84"/>
                <a:gd name="T112" fmla="*/ 73 w 111"/>
                <a:gd name="T113" fmla="*/ 64 h 84"/>
                <a:gd name="T114" fmla="*/ 94 w 111"/>
                <a:gd name="T115" fmla="*/ 56 h 84"/>
                <a:gd name="T116" fmla="*/ 110 w 111"/>
                <a:gd name="T117" fmla="*/ 3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11" h="84">
                  <a:moveTo>
                    <a:pt x="105" y="44"/>
                  </a:moveTo>
                  <a:cubicBezTo>
                    <a:pt x="104" y="47"/>
                    <a:pt x="101" y="49"/>
                    <a:pt x="99" y="50"/>
                  </a:cubicBezTo>
                  <a:cubicBezTo>
                    <a:pt x="98" y="51"/>
                    <a:pt x="98" y="51"/>
                    <a:pt x="97" y="52"/>
                  </a:cubicBezTo>
                  <a:cubicBezTo>
                    <a:pt x="97" y="52"/>
                    <a:pt x="96" y="52"/>
                    <a:pt x="96" y="52"/>
                  </a:cubicBezTo>
                  <a:cubicBezTo>
                    <a:pt x="95" y="53"/>
                    <a:pt x="95" y="53"/>
                    <a:pt x="95" y="53"/>
                  </a:cubicBezTo>
                  <a:cubicBezTo>
                    <a:pt x="92" y="54"/>
                    <a:pt x="92" y="54"/>
                    <a:pt x="92" y="54"/>
                  </a:cubicBezTo>
                  <a:cubicBezTo>
                    <a:pt x="83" y="58"/>
                    <a:pt x="75" y="62"/>
                    <a:pt x="66" y="66"/>
                  </a:cubicBezTo>
                  <a:cubicBezTo>
                    <a:pt x="53" y="73"/>
                    <a:pt x="53" y="73"/>
                    <a:pt x="53" y="73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4" y="77"/>
                    <a:pt x="44" y="77"/>
                    <a:pt x="44" y="77"/>
                  </a:cubicBezTo>
                  <a:cubicBezTo>
                    <a:pt x="42" y="78"/>
                    <a:pt x="42" y="78"/>
                    <a:pt x="42" y="78"/>
                  </a:cubicBezTo>
                  <a:cubicBezTo>
                    <a:pt x="41" y="78"/>
                    <a:pt x="41" y="79"/>
                    <a:pt x="40" y="79"/>
                  </a:cubicBezTo>
                  <a:cubicBezTo>
                    <a:pt x="35" y="81"/>
                    <a:pt x="29" y="82"/>
                    <a:pt x="24" y="81"/>
                  </a:cubicBezTo>
                  <a:cubicBezTo>
                    <a:pt x="19" y="80"/>
                    <a:pt x="15" y="78"/>
                    <a:pt x="12" y="76"/>
                  </a:cubicBezTo>
                  <a:cubicBezTo>
                    <a:pt x="15" y="78"/>
                    <a:pt x="18" y="79"/>
                    <a:pt x="22" y="80"/>
                  </a:cubicBezTo>
                  <a:cubicBezTo>
                    <a:pt x="26" y="81"/>
                    <a:pt x="31" y="81"/>
                    <a:pt x="36" y="80"/>
                  </a:cubicBezTo>
                  <a:cubicBezTo>
                    <a:pt x="37" y="80"/>
                    <a:pt x="38" y="79"/>
                    <a:pt x="40" y="79"/>
                  </a:cubicBezTo>
                  <a:cubicBezTo>
                    <a:pt x="40" y="79"/>
                    <a:pt x="41" y="78"/>
                    <a:pt x="41" y="78"/>
                  </a:cubicBezTo>
                  <a:cubicBezTo>
                    <a:pt x="42" y="78"/>
                    <a:pt x="42" y="77"/>
                    <a:pt x="43" y="77"/>
                  </a:cubicBezTo>
                  <a:cubicBezTo>
                    <a:pt x="48" y="74"/>
                    <a:pt x="48" y="74"/>
                    <a:pt x="48" y="74"/>
                  </a:cubicBezTo>
                  <a:cubicBezTo>
                    <a:pt x="52" y="73"/>
                    <a:pt x="56" y="71"/>
                    <a:pt x="59" y="69"/>
                  </a:cubicBezTo>
                  <a:cubicBezTo>
                    <a:pt x="70" y="64"/>
                    <a:pt x="79" y="60"/>
                    <a:pt x="89" y="55"/>
                  </a:cubicBezTo>
                  <a:cubicBezTo>
                    <a:pt x="96" y="52"/>
                    <a:pt x="96" y="52"/>
                    <a:pt x="96" y="52"/>
                  </a:cubicBezTo>
                  <a:cubicBezTo>
                    <a:pt x="99" y="50"/>
                    <a:pt x="101" y="48"/>
                    <a:pt x="103" y="45"/>
                  </a:cubicBezTo>
                  <a:cubicBezTo>
                    <a:pt x="107" y="40"/>
                    <a:pt x="109" y="34"/>
                    <a:pt x="109" y="28"/>
                  </a:cubicBezTo>
                  <a:cubicBezTo>
                    <a:pt x="109" y="26"/>
                    <a:pt x="109" y="25"/>
                    <a:pt x="109" y="24"/>
                  </a:cubicBezTo>
                  <a:cubicBezTo>
                    <a:pt x="108" y="22"/>
                    <a:pt x="107" y="21"/>
                    <a:pt x="107" y="19"/>
                  </a:cubicBezTo>
                  <a:cubicBezTo>
                    <a:pt x="105" y="17"/>
                    <a:pt x="103" y="16"/>
                    <a:pt x="103" y="16"/>
                  </a:cubicBezTo>
                  <a:cubicBezTo>
                    <a:pt x="102" y="16"/>
                    <a:pt x="102" y="17"/>
                    <a:pt x="102" y="18"/>
                  </a:cubicBezTo>
                  <a:cubicBezTo>
                    <a:pt x="102" y="19"/>
                    <a:pt x="102" y="21"/>
                    <a:pt x="102" y="23"/>
                  </a:cubicBezTo>
                  <a:cubicBezTo>
                    <a:pt x="103" y="24"/>
                    <a:pt x="103" y="26"/>
                    <a:pt x="103" y="27"/>
                  </a:cubicBezTo>
                  <a:cubicBezTo>
                    <a:pt x="103" y="29"/>
                    <a:pt x="103" y="30"/>
                    <a:pt x="103" y="30"/>
                  </a:cubicBezTo>
                  <a:cubicBezTo>
                    <a:pt x="102" y="31"/>
                    <a:pt x="102" y="30"/>
                    <a:pt x="101" y="30"/>
                  </a:cubicBezTo>
                  <a:cubicBezTo>
                    <a:pt x="101" y="33"/>
                    <a:pt x="100" y="36"/>
                    <a:pt x="98" y="39"/>
                  </a:cubicBezTo>
                  <a:cubicBezTo>
                    <a:pt x="97" y="41"/>
                    <a:pt x="95" y="44"/>
                    <a:pt x="92" y="45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64" y="58"/>
                    <a:pt x="55" y="62"/>
                    <a:pt x="47" y="66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6" y="71"/>
                    <a:pt x="36" y="72"/>
                    <a:pt x="35" y="72"/>
                  </a:cubicBezTo>
                  <a:cubicBezTo>
                    <a:pt x="32" y="73"/>
                    <a:pt x="28" y="73"/>
                    <a:pt x="25" y="72"/>
                  </a:cubicBezTo>
                  <a:cubicBezTo>
                    <a:pt x="28" y="73"/>
                    <a:pt x="32" y="73"/>
                    <a:pt x="35" y="72"/>
                  </a:cubicBezTo>
                  <a:cubicBezTo>
                    <a:pt x="36" y="71"/>
                    <a:pt x="36" y="71"/>
                    <a:pt x="37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8" y="71"/>
                    <a:pt x="38" y="71"/>
                    <a:pt x="38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7" y="66"/>
                    <a:pt x="47" y="66"/>
                    <a:pt x="47" y="66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92" y="45"/>
                    <a:pt x="92" y="45"/>
                    <a:pt x="92" y="45"/>
                  </a:cubicBezTo>
                  <a:cubicBezTo>
                    <a:pt x="95" y="43"/>
                    <a:pt x="97" y="41"/>
                    <a:pt x="98" y="38"/>
                  </a:cubicBezTo>
                  <a:cubicBezTo>
                    <a:pt x="100" y="36"/>
                    <a:pt x="100" y="32"/>
                    <a:pt x="100" y="29"/>
                  </a:cubicBezTo>
                  <a:cubicBezTo>
                    <a:pt x="100" y="29"/>
                    <a:pt x="99" y="29"/>
                    <a:pt x="98" y="31"/>
                  </a:cubicBezTo>
                  <a:cubicBezTo>
                    <a:pt x="98" y="33"/>
                    <a:pt x="97" y="37"/>
                    <a:pt x="94" y="40"/>
                  </a:cubicBezTo>
                  <a:cubicBezTo>
                    <a:pt x="94" y="41"/>
                    <a:pt x="93" y="41"/>
                    <a:pt x="92" y="42"/>
                  </a:cubicBezTo>
                  <a:cubicBezTo>
                    <a:pt x="92" y="42"/>
                    <a:pt x="91" y="43"/>
                    <a:pt x="91" y="43"/>
                  </a:cubicBezTo>
                  <a:cubicBezTo>
                    <a:pt x="89" y="44"/>
                    <a:pt x="89" y="44"/>
                    <a:pt x="89" y="44"/>
                  </a:cubicBezTo>
                  <a:cubicBezTo>
                    <a:pt x="86" y="45"/>
                    <a:pt x="84" y="46"/>
                    <a:pt x="82" y="47"/>
                  </a:cubicBezTo>
                  <a:cubicBezTo>
                    <a:pt x="76" y="50"/>
                    <a:pt x="70" y="52"/>
                    <a:pt x="64" y="55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38" y="68"/>
                    <a:pt x="38" y="68"/>
                    <a:pt x="38" y="68"/>
                  </a:cubicBezTo>
                  <a:cubicBezTo>
                    <a:pt x="37" y="69"/>
                    <a:pt x="37" y="69"/>
                    <a:pt x="37" y="69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5" y="69"/>
                    <a:pt x="35" y="69"/>
                    <a:pt x="34" y="70"/>
                  </a:cubicBezTo>
                  <a:cubicBezTo>
                    <a:pt x="33" y="70"/>
                    <a:pt x="32" y="70"/>
                    <a:pt x="31" y="70"/>
                  </a:cubicBezTo>
                  <a:cubicBezTo>
                    <a:pt x="26" y="71"/>
                    <a:pt x="21" y="69"/>
                    <a:pt x="19" y="67"/>
                  </a:cubicBezTo>
                  <a:cubicBezTo>
                    <a:pt x="18" y="66"/>
                    <a:pt x="17" y="65"/>
                    <a:pt x="16" y="64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2"/>
                    <a:pt x="16" y="62"/>
                    <a:pt x="15" y="62"/>
                  </a:cubicBezTo>
                  <a:cubicBezTo>
                    <a:pt x="15" y="62"/>
                    <a:pt x="15" y="61"/>
                    <a:pt x="15" y="61"/>
                  </a:cubicBezTo>
                  <a:cubicBezTo>
                    <a:pt x="15" y="60"/>
                    <a:pt x="15" y="60"/>
                    <a:pt x="14" y="59"/>
                  </a:cubicBezTo>
                  <a:cubicBezTo>
                    <a:pt x="14" y="58"/>
                    <a:pt x="14" y="56"/>
                    <a:pt x="14" y="54"/>
                  </a:cubicBezTo>
                  <a:cubicBezTo>
                    <a:pt x="14" y="53"/>
                    <a:pt x="14" y="53"/>
                    <a:pt x="14" y="52"/>
                  </a:cubicBezTo>
                  <a:cubicBezTo>
                    <a:pt x="14" y="51"/>
                    <a:pt x="14" y="50"/>
                    <a:pt x="15" y="50"/>
                  </a:cubicBezTo>
                  <a:cubicBezTo>
                    <a:pt x="16" y="47"/>
                    <a:pt x="17" y="44"/>
                    <a:pt x="19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22" y="42"/>
                    <a:pt x="22" y="42"/>
                    <a:pt x="22" y="42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31" y="37"/>
                    <a:pt x="31" y="37"/>
                    <a:pt x="31" y="37"/>
                  </a:cubicBezTo>
                  <a:cubicBezTo>
                    <a:pt x="42" y="31"/>
                    <a:pt x="54" y="25"/>
                    <a:pt x="65" y="20"/>
                  </a:cubicBezTo>
                  <a:cubicBezTo>
                    <a:pt x="73" y="16"/>
                    <a:pt x="73" y="16"/>
                    <a:pt x="73" y="16"/>
                  </a:cubicBezTo>
                  <a:cubicBezTo>
                    <a:pt x="74" y="15"/>
                    <a:pt x="74" y="15"/>
                    <a:pt x="74" y="15"/>
                  </a:cubicBezTo>
                  <a:cubicBezTo>
                    <a:pt x="75" y="15"/>
                    <a:pt x="75" y="15"/>
                    <a:pt x="75" y="15"/>
                  </a:cubicBezTo>
                  <a:cubicBezTo>
                    <a:pt x="75" y="15"/>
                    <a:pt x="76" y="15"/>
                    <a:pt x="76" y="14"/>
                  </a:cubicBezTo>
                  <a:cubicBezTo>
                    <a:pt x="77" y="14"/>
                    <a:pt x="78" y="14"/>
                    <a:pt x="79" y="14"/>
                  </a:cubicBezTo>
                  <a:cubicBezTo>
                    <a:pt x="84" y="13"/>
                    <a:pt x="88" y="14"/>
                    <a:pt x="91" y="15"/>
                  </a:cubicBezTo>
                  <a:cubicBezTo>
                    <a:pt x="93" y="17"/>
                    <a:pt x="95" y="18"/>
                    <a:pt x="96" y="19"/>
                  </a:cubicBezTo>
                  <a:cubicBezTo>
                    <a:pt x="96" y="19"/>
                    <a:pt x="96" y="19"/>
                    <a:pt x="97" y="19"/>
                  </a:cubicBezTo>
                  <a:cubicBezTo>
                    <a:pt x="97" y="19"/>
                    <a:pt x="97" y="19"/>
                    <a:pt x="97" y="19"/>
                  </a:cubicBezTo>
                  <a:cubicBezTo>
                    <a:pt x="98" y="19"/>
                    <a:pt x="98" y="19"/>
                    <a:pt x="98" y="19"/>
                  </a:cubicBezTo>
                  <a:cubicBezTo>
                    <a:pt x="98" y="18"/>
                    <a:pt x="98" y="16"/>
                    <a:pt x="97" y="13"/>
                  </a:cubicBezTo>
                  <a:cubicBezTo>
                    <a:pt x="95" y="11"/>
                    <a:pt x="92" y="8"/>
                    <a:pt x="88" y="7"/>
                  </a:cubicBezTo>
                  <a:cubicBezTo>
                    <a:pt x="88" y="5"/>
                    <a:pt x="88" y="5"/>
                    <a:pt x="88" y="5"/>
                  </a:cubicBezTo>
                  <a:cubicBezTo>
                    <a:pt x="93" y="7"/>
                    <a:pt x="96" y="9"/>
                    <a:pt x="97" y="10"/>
                  </a:cubicBezTo>
                  <a:cubicBezTo>
                    <a:pt x="99" y="11"/>
                    <a:pt x="100" y="11"/>
                    <a:pt x="100" y="11"/>
                  </a:cubicBezTo>
                  <a:cubicBezTo>
                    <a:pt x="101" y="10"/>
                    <a:pt x="100" y="8"/>
                    <a:pt x="102" y="8"/>
                  </a:cubicBezTo>
                  <a:cubicBezTo>
                    <a:pt x="98" y="4"/>
                    <a:pt x="92" y="2"/>
                    <a:pt x="87" y="1"/>
                  </a:cubicBezTo>
                  <a:cubicBezTo>
                    <a:pt x="81" y="0"/>
                    <a:pt x="75" y="0"/>
                    <a:pt x="70" y="2"/>
                  </a:cubicBezTo>
                  <a:cubicBezTo>
                    <a:pt x="69" y="2"/>
                    <a:pt x="68" y="2"/>
                    <a:pt x="67" y="3"/>
                  </a:cubicBezTo>
                  <a:cubicBezTo>
                    <a:pt x="65" y="4"/>
                    <a:pt x="65" y="4"/>
                    <a:pt x="65" y="4"/>
                  </a:cubicBezTo>
                  <a:cubicBezTo>
                    <a:pt x="61" y="6"/>
                    <a:pt x="61" y="6"/>
                    <a:pt x="61" y="6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3" y="30"/>
                    <a:pt x="13" y="30"/>
                    <a:pt x="12" y="30"/>
                  </a:cubicBezTo>
                  <a:cubicBezTo>
                    <a:pt x="10" y="32"/>
                    <a:pt x="9" y="33"/>
                    <a:pt x="7" y="35"/>
                  </a:cubicBezTo>
                  <a:cubicBezTo>
                    <a:pt x="4" y="38"/>
                    <a:pt x="2" y="42"/>
                    <a:pt x="1" y="46"/>
                  </a:cubicBezTo>
                  <a:cubicBezTo>
                    <a:pt x="0" y="48"/>
                    <a:pt x="0" y="50"/>
                    <a:pt x="0" y="52"/>
                  </a:cubicBezTo>
                  <a:cubicBezTo>
                    <a:pt x="0" y="53"/>
                    <a:pt x="0" y="54"/>
                    <a:pt x="0" y="55"/>
                  </a:cubicBezTo>
                  <a:cubicBezTo>
                    <a:pt x="0" y="56"/>
                    <a:pt x="0" y="57"/>
                    <a:pt x="0" y="58"/>
                  </a:cubicBezTo>
                  <a:cubicBezTo>
                    <a:pt x="0" y="60"/>
                    <a:pt x="0" y="62"/>
                    <a:pt x="1" y="64"/>
                  </a:cubicBezTo>
                  <a:cubicBezTo>
                    <a:pt x="1" y="65"/>
                    <a:pt x="2" y="66"/>
                    <a:pt x="2" y="67"/>
                  </a:cubicBezTo>
                  <a:cubicBezTo>
                    <a:pt x="2" y="67"/>
                    <a:pt x="2" y="68"/>
                    <a:pt x="3" y="68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4" y="70"/>
                    <a:pt x="4" y="70"/>
                    <a:pt x="4" y="70"/>
                  </a:cubicBezTo>
                  <a:cubicBezTo>
                    <a:pt x="4" y="71"/>
                    <a:pt x="4" y="71"/>
                    <a:pt x="4" y="71"/>
                  </a:cubicBezTo>
                  <a:cubicBezTo>
                    <a:pt x="4" y="71"/>
                    <a:pt x="5" y="72"/>
                    <a:pt x="5" y="72"/>
                  </a:cubicBezTo>
                  <a:cubicBezTo>
                    <a:pt x="5" y="73"/>
                    <a:pt x="6" y="74"/>
                    <a:pt x="7" y="75"/>
                  </a:cubicBezTo>
                  <a:cubicBezTo>
                    <a:pt x="8" y="77"/>
                    <a:pt x="10" y="78"/>
                    <a:pt x="12" y="79"/>
                  </a:cubicBezTo>
                  <a:cubicBezTo>
                    <a:pt x="15" y="82"/>
                    <a:pt x="19" y="83"/>
                    <a:pt x="23" y="84"/>
                  </a:cubicBezTo>
                  <a:cubicBezTo>
                    <a:pt x="27" y="84"/>
                    <a:pt x="32" y="84"/>
                    <a:pt x="36" y="83"/>
                  </a:cubicBezTo>
                  <a:cubicBezTo>
                    <a:pt x="38" y="83"/>
                    <a:pt x="40" y="82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43" y="80"/>
                    <a:pt x="44" y="80"/>
                    <a:pt x="44" y="80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55" y="75"/>
                    <a:pt x="55" y="75"/>
                    <a:pt x="55" y="75"/>
                  </a:cubicBezTo>
                  <a:cubicBezTo>
                    <a:pt x="72" y="66"/>
                    <a:pt x="72" y="66"/>
                    <a:pt x="72" y="66"/>
                  </a:cubicBezTo>
                  <a:cubicBezTo>
                    <a:pt x="50" y="77"/>
                    <a:pt x="50" y="77"/>
                    <a:pt x="50" y="77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1" y="81"/>
                    <a:pt x="41" y="81"/>
                    <a:pt x="41" y="81"/>
                  </a:cubicBezTo>
                  <a:cubicBezTo>
                    <a:pt x="40" y="82"/>
                    <a:pt x="39" y="82"/>
                    <a:pt x="38" y="82"/>
                  </a:cubicBezTo>
                  <a:cubicBezTo>
                    <a:pt x="33" y="84"/>
                    <a:pt x="27" y="84"/>
                    <a:pt x="22" y="83"/>
                  </a:cubicBezTo>
                  <a:cubicBezTo>
                    <a:pt x="17" y="82"/>
                    <a:pt x="12" y="80"/>
                    <a:pt x="9" y="76"/>
                  </a:cubicBezTo>
                  <a:cubicBezTo>
                    <a:pt x="7" y="74"/>
                    <a:pt x="5" y="72"/>
                    <a:pt x="4" y="69"/>
                  </a:cubicBezTo>
                  <a:cubicBezTo>
                    <a:pt x="4" y="69"/>
                    <a:pt x="4" y="69"/>
                    <a:pt x="4" y="69"/>
                  </a:cubicBezTo>
                  <a:cubicBezTo>
                    <a:pt x="4" y="70"/>
                    <a:pt x="4" y="69"/>
                    <a:pt x="4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69"/>
                    <a:pt x="3" y="68"/>
                    <a:pt x="3" y="68"/>
                  </a:cubicBezTo>
                  <a:cubicBezTo>
                    <a:pt x="3" y="67"/>
                    <a:pt x="2" y="67"/>
                    <a:pt x="2" y="66"/>
                  </a:cubicBezTo>
                  <a:cubicBezTo>
                    <a:pt x="2" y="65"/>
                    <a:pt x="1" y="64"/>
                    <a:pt x="1" y="62"/>
                  </a:cubicBezTo>
                  <a:cubicBezTo>
                    <a:pt x="0" y="60"/>
                    <a:pt x="0" y="57"/>
                    <a:pt x="0" y="55"/>
                  </a:cubicBezTo>
                  <a:cubicBezTo>
                    <a:pt x="0" y="52"/>
                    <a:pt x="0" y="50"/>
                    <a:pt x="1" y="47"/>
                  </a:cubicBezTo>
                  <a:cubicBezTo>
                    <a:pt x="2" y="42"/>
                    <a:pt x="5" y="37"/>
                    <a:pt x="9" y="33"/>
                  </a:cubicBezTo>
                  <a:cubicBezTo>
                    <a:pt x="9" y="34"/>
                    <a:pt x="9" y="34"/>
                    <a:pt x="10" y="34"/>
                  </a:cubicBezTo>
                  <a:cubicBezTo>
                    <a:pt x="6" y="37"/>
                    <a:pt x="3" y="42"/>
                    <a:pt x="2" y="47"/>
                  </a:cubicBezTo>
                  <a:cubicBezTo>
                    <a:pt x="1" y="50"/>
                    <a:pt x="1" y="52"/>
                    <a:pt x="1" y="55"/>
                  </a:cubicBezTo>
                  <a:cubicBezTo>
                    <a:pt x="1" y="57"/>
                    <a:pt x="1" y="60"/>
                    <a:pt x="2" y="62"/>
                  </a:cubicBezTo>
                  <a:cubicBezTo>
                    <a:pt x="2" y="64"/>
                    <a:pt x="3" y="65"/>
                    <a:pt x="3" y="66"/>
                  </a:cubicBezTo>
                  <a:cubicBezTo>
                    <a:pt x="3" y="67"/>
                    <a:pt x="4" y="67"/>
                    <a:pt x="4" y="68"/>
                  </a:cubicBezTo>
                  <a:cubicBezTo>
                    <a:pt x="4" y="68"/>
                    <a:pt x="4" y="68"/>
                    <a:pt x="4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6" y="72"/>
                    <a:pt x="8" y="74"/>
                    <a:pt x="10" y="76"/>
                  </a:cubicBezTo>
                  <a:cubicBezTo>
                    <a:pt x="13" y="79"/>
                    <a:pt x="18" y="81"/>
                    <a:pt x="23" y="82"/>
                  </a:cubicBezTo>
                  <a:cubicBezTo>
                    <a:pt x="28" y="83"/>
                    <a:pt x="33" y="83"/>
                    <a:pt x="38" y="81"/>
                  </a:cubicBezTo>
                  <a:cubicBezTo>
                    <a:pt x="40" y="81"/>
                    <a:pt x="41" y="81"/>
                    <a:pt x="42" y="80"/>
                  </a:cubicBezTo>
                  <a:cubicBezTo>
                    <a:pt x="43" y="79"/>
                    <a:pt x="44" y="79"/>
                    <a:pt x="45" y="79"/>
                  </a:cubicBezTo>
                  <a:cubicBezTo>
                    <a:pt x="50" y="76"/>
                    <a:pt x="50" y="76"/>
                    <a:pt x="50" y="76"/>
                  </a:cubicBezTo>
                  <a:cubicBezTo>
                    <a:pt x="58" y="72"/>
                    <a:pt x="65" y="68"/>
                    <a:pt x="73" y="64"/>
                  </a:cubicBezTo>
                  <a:cubicBezTo>
                    <a:pt x="73" y="66"/>
                    <a:pt x="73" y="66"/>
                    <a:pt x="73" y="66"/>
                  </a:cubicBezTo>
                  <a:cubicBezTo>
                    <a:pt x="90" y="58"/>
                    <a:pt x="90" y="58"/>
                    <a:pt x="90" y="58"/>
                  </a:cubicBezTo>
                  <a:cubicBezTo>
                    <a:pt x="94" y="56"/>
                    <a:pt x="94" y="56"/>
                    <a:pt x="94" y="56"/>
                  </a:cubicBezTo>
                  <a:cubicBezTo>
                    <a:pt x="95" y="55"/>
                    <a:pt x="96" y="55"/>
                    <a:pt x="98" y="53"/>
                  </a:cubicBezTo>
                  <a:cubicBezTo>
                    <a:pt x="102" y="51"/>
                    <a:pt x="105" y="48"/>
                    <a:pt x="107" y="44"/>
                  </a:cubicBezTo>
                  <a:cubicBezTo>
                    <a:pt x="109" y="41"/>
                    <a:pt x="110" y="38"/>
                    <a:pt x="110" y="35"/>
                  </a:cubicBezTo>
                  <a:cubicBezTo>
                    <a:pt x="111" y="33"/>
                    <a:pt x="110" y="30"/>
                    <a:pt x="110" y="28"/>
                  </a:cubicBezTo>
                  <a:cubicBezTo>
                    <a:pt x="110" y="33"/>
                    <a:pt x="109" y="39"/>
                    <a:pt x="105" y="4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52" name="Freeform 23">
              <a:extLst>
                <a:ext uri="{FF2B5EF4-FFF2-40B4-BE49-F238E27FC236}">
                  <a16:creationId xmlns:a16="http://schemas.microsoft.com/office/drawing/2014/main" id="{C18EA3B0-D111-46C0-B933-5D4BE126F62F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3026" y="2405063"/>
              <a:ext cx="4763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53" name="Freeform 24">
              <a:extLst>
                <a:ext uri="{FF2B5EF4-FFF2-40B4-BE49-F238E27FC236}">
                  <a16:creationId xmlns:a16="http://schemas.microsoft.com/office/drawing/2014/main" id="{488901C0-3EE8-49F4-A1F6-AEA87469A6BD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7788" y="2397126"/>
              <a:ext cx="11113" cy="7938"/>
            </a:xfrm>
            <a:custGeom>
              <a:avLst/>
              <a:gdLst>
                <a:gd name="T0" fmla="*/ 0 w 3"/>
                <a:gd name="T1" fmla="*/ 2 h 2"/>
                <a:gd name="T2" fmla="*/ 3 w 3"/>
                <a:gd name="T3" fmla="*/ 0 h 2"/>
                <a:gd name="T4" fmla="*/ 0 w 3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0" y="2"/>
                  </a:moveTo>
                  <a:cubicBezTo>
                    <a:pt x="1" y="2"/>
                    <a:pt x="2" y="1"/>
                    <a:pt x="3" y="0"/>
                  </a:cubicBezTo>
                  <a:cubicBezTo>
                    <a:pt x="2" y="1"/>
                    <a:pt x="1" y="2"/>
                    <a:pt x="0" y="2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54" name="Freeform 25">
              <a:extLst>
                <a:ext uri="{FF2B5EF4-FFF2-40B4-BE49-F238E27FC236}">
                  <a16:creationId xmlns:a16="http://schemas.microsoft.com/office/drawing/2014/main" id="{7B46D85E-A104-4A60-ABD7-BA2F817404E6}"/>
                </a:ext>
              </a:extLst>
            </p:cNvPr>
            <p:cNvSpPr>
              <a:spLocks/>
            </p:cNvSpPr>
            <p:nvPr/>
          </p:nvSpPr>
          <p:spPr bwMode="auto">
            <a:xfrm>
              <a:off x="7316788" y="2201863"/>
              <a:ext cx="444500" cy="258763"/>
            </a:xfrm>
            <a:custGeom>
              <a:avLst/>
              <a:gdLst>
                <a:gd name="T0" fmla="*/ 95 w 118"/>
                <a:gd name="T1" fmla="*/ 0 h 69"/>
                <a:gd name="T2" fmla="*/ 111 w 118"/>
                <a:gd name="T3" fmla="*/ 43 h 69"/>
                <a:gd name="T4" fmla="*/ 95 w 118"/>
                <a:gd name="T5" fmla="*/ 53 h 69"/>
                <a:gd name="T6" fmla="*/ 83 w 118"/>
                <a:gd name="T7" fmla="*/ 56 h 69"/>
                <a:gd name="T8" fmla="*/ 90 w 118"/>
                <a:gd name="T9" fmla="*/ 54 h 69"/>
                <a:gd name="T10" fmla="*/ 96 w 118"/>
                <a:gd name="T11" fmla="*/ 53 h 69"/>
                <a:gd name="T12" fmla="*/ 113 w 118"/>
                <a:gd name="T13" fmla="*/ 39 h 69"/>
                <a:gd name="T14" fmla="*/ 95 w 118"/>
                <a:gd name="T15" fmla="*/ 1 h 69"/>
                <a:gd name="T16" fmla="*/ 82 w 118"/>
                <a:gd name="T17" fmla="*/ 4 h 69"/>
                <a:gd name="T18" fmla="*/ 93 w 118"/>
                <a:gd name="T19" fmla="*/ 7 h 69"/>
                <a:gd name="T20" fmla="*/ 106 w 118"/>
                <a:gd name="T21" fmla="*/ 23 h 69"/>
                <a:gd name="T22" fmla="*/ 98 w 118"/>
                <a:gd name="T23" fmla="*/ 44 h 69"/>
                <a:gd name="T24" fmla="*/ 79 w 118"/>
                <a:gd name="T25" fmla="*/ 48 h 69"/>
                <a:gd name="T26" fmla="*/ 92 w 118"/>
                <a:gd name="T27" fmla="*/ 45 h 69"/>
                <a:gd name="T28" fmla="*/ 102 w 118"/>
                <a:gd name="T29" fmla="*/ 41 h 69"/>
                <a:gd name="T30" fmla="*/ 94 w 118"/>
                <a:gd name="T31" fmla="*/ 10 h 69"/>
                <a:gd name="T32" fmla="*/ 102 w 118"/>
                <a:gd name="T33" fmla="*/ 19 h 69"/>
                <a:gd name="T34" fmla="*/ 97 w 118"/>
                <a:gd name="T35" fmla="*/ 42 h 69"/>
                <a:gd name="T36" fmla="*/ 79 w 118"/>
                <a:gd name="T37" fmla="*/ 46 h 69"/>
                <a:gd name="T38" fmla="*/ 30 w 118"/>
                <a:gd name="T39" fmla="*/ 55 h 69"/>
                <a:gd name="T40" fmla="*/ 28 w 118"/>
                <a:gd name="T41" fmla="*/ 55 h 69"/>
                <a:gd name="T42" fmla="*/ 25 w 118"/>
                <a:gd name="T43" fmla="*/ 54 h 69"/>
                <a:gd name="T44" fmla="*/ 16 w 118"/>
                <a:gd name="T45" fmla="*/ 36 h 69"/>
                <a:gd name="T46" fmla="*/ 25 w 118"/>
                <a:gd name="T47" fmla="*/ 25 h 69"/>
                <a:gd name="T48" fmla="*/ 31 w 118"/>
                <a:gd name="T49" fmla="*/ 24 h 69"/>
                <a:gd name="T50" fmla="*/ 66 w 118"/>
                <a:gd name="T51" fmla="*/ 9 h 69"/>
                <a:gd name="T52" fmla="*/ 49 w 118"/>
                <a:gd name="T53" fmla="*/ 6 h 69"/>
                <a:gd name="T54" fmla="*/ 25 w 118"/>
                <a:gd name="T55" fmla="*/ 11 h 69"/>
                <a:gd name="T56" fmla="*/ 9 w 118"/>
                <a:gd name="T57" fmla="*/ 19 h 69"/>
                <a:gd name="T58" fmla="*/ 2 w 118"/>
                <a:gd name="T59" fmla="*/ 31 h 69"/>
                <a:gd name="T60" fmla="*/ 25 w 118"/>
                <a:gd name="T61" fmla="*/ 69 h 69"/>
                <a:gd name="T62" fmla="*/ 27 w 118"/>
                <a:gd name="T63" fmla="*/ 69 h 69"/>
                <a:gd name="T64" fmla="*/ 37 w 118"/>
                <a:gd name="T65" fmla="*/ 69 h 69"/>
                <a:gd name="T66" fmla="*/ 84 w 118"/>
                <a:gd name="T67" fmla="*/ 58 h 69"/>
                <a:gd name="T68" fmla="*/ 99 w 118"/>
                <a:gd name="T69" fmla="*/ 55 h 69"/>
                <a:gd name="T70" fmla="*/ 94 w 118"/>
                <a:gd name="T71" fmla="*/ 56 h 69"/>
                <a:gd name="T72" fmla="*/ 55 w 118"/>
                <a:gd name="T73" fmla="*/ 64 h 69"/>
                <a:gd name="T74" fmla="*/ 29 w 118"/>
                <a:gd name="T75" fmla="*/ 69 h 69"/>
                <a:gd name="T76" fmla="*/ 27 w 118"/>
                <a:gd name="T77" fmla="*/ 69 h 69"/>
                <a:gd name="T78" fmla="*/ 14 w 118"/>
                <a:gd name="T79" fmla="*/ 65 h 69"/>
                <a:gd name="T80" fmla="*/ 15 w 118"/>
                <a:gd name="T81" fmla="*/ 64 h 69"/>
                <a:gd name="T82" fmla="*/ 27 w 118"/>
                <a:gd name="T83" fmla="*/ 67 h 69"/>
                <a:gd name="T84" fmla="*/ 29 w 118"/>
                <a:gd name="T85" fmla="*/ 68 h 69"/>
                <a:gd name="T86" fmla="*/ 55 w 118"/>
                <a:gd name="T87" fmla="*/ 63 h 69"/>
                <a:gd name="T88" fmla="*/ 95 w 118"/>
                <a:gd name="T89" fmla="*/ 55 h 69"/>
                <a:gd name="T90" fmla="*/ 105 w 118"/>
                <a:gd name="T91" fmla="*/ 50 h 69"/>
                <a:gd name="T92" fmla="*/ 118 w 118"/>
                <a:gd name="T93" fmla="*/ 3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18" h="69">
                  <a:moveTo>
                    <a:pt x="110" y="9"/>
                  </a:moveTo>
                  <a:cubicBezTo>
                    <a:pt x="108" y="6"/>
                    <a:pt x="106" y="4"/>
                    <a:pt x="103" y="3"/>
                  </a:cubicBezTo>
                  <a:cubicBezTo>
                    <a:pt x="101" y="1"/>
                    <a:pt x="98" y="0"/>
                    <a:pt x="95" y="0"/>
                  </a:cubicBezTo>
                  <a:cubicBezTo>
                    <a:pt x="101" y="2"/>
                    <a:pt x="106" y="6"/>
                    <a:pt x="109" y="10"/>
                  </a:cubicBezTo>
                  <a:cubicBezTo>
                    <a:pt x="113" y="15"/>
                    <a:pt x="115" y="20"/>
                    <a:pt x="115" y="26"/>
                  </a:cubicBezTo>
                  <a:cubicBezTo>
                    <a:pt x="116" y="32"/>
                    <a:pt x="115" y="38"/>
                    <a:pt x="111" y="43"/>
                  </a:cubicBezTo>
                  <a:cubicBezTo>
                    <a:pt x="110" y="45"/>
                    <a:pt x="108" y="47"/>
                    <a:pt x="105" y="49"/>
                  </a:cubicBezTo>
                  <a:cubicBezTo>
                    <a:pt x="103" y="51"/>
                    <a:pt x="100" y="52"/>
                    <a:pt x="97" y="53"/>
                  </a:cubicBezTo>
                  <a:cubicBezTo>
                    <a:pt x="97" y="53"/>
                    <a:pt x="96" y="53"/>
                    <a:pt x="95" y="53"/>
                  </a:cubicBezTo>
                  <a:cubicBezTo>
                    <a:pt x="93" y="54"/>
                    <a:pt x="93" y="54"/>
                    <a:pt x="93" y="54"/>
                  </a:cubicBezTo>
                  <a:cubicBezTo>
                    <a:pt x="90" y="54"/>
                    <a:pt x="90" y="54"/>
                    <a:pt x="90" y="54"/>
                  </a:cubicBezTo>
                  <a:cubicBezTo>
                    <a:pt x="83" y="56"/>
                    <a:pt x="83" y="56"/>
                    <a:pt x="83" y="56"/>
                  </a:cubicBezTo>
                  <a:cubicBezTo>
                    <a:pt x="69" y="59"/>
                    <a:pt x="69" y="59"/>
                    <a:pt x="69" y="59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56" y="61"/>
                    <a:pt x="74" y="57"/>
                    <a:pt x="90" y="54"/>
                  </a:cubicBezTo>
                  <a:cubicBezTo>
                    <a:pt x="94" y="53"/>
                    <a:pt x="94" y="53"/>
                    <a:pt x="94" y="53"/>
                  </a:cubicBezTo>
                  <a:cubicBezTo>
                    <a:pt x="95" y="53"/>
                    <a:pt x="95" y="53"/>
                    <a:pt x="95" y="53"/>
                  </a:cubicBezTo>
                  <a:cubicBezTo>
                    <a:pt x="95" y="53"/>
                    <a:pt x="96" y="53"/>
                    <a:pt x="96" y="53"/>
                  </a:cubicBezTo>
                  <a:cubicBezTo>
                    <a:pt x="97" y="53"/>
                    <a:pt x="98" y="52"/>
                    <a:pt x="98" y="52"/>
                  </a:cubicBezTo>
                  <a:cubicBezTo>
                    <a:pt x="102" y="51"/>
                    <a:pt x="105" y="50"/>
                    <a:pt x="107" y="47"/>
                  </a:cubicBezTo>
                  <a:cubicBezTo>
                    <a:pt x="110" y="45"/>
                    <a:pt x="112" y="42"/>
                    <a:pt x="113" y="39"/>
                  </a:cubicBezTo>
                  <a:cubicBezTo>
                    <a:pt x="114" y="36"/>
                    <a:pt x="115" y="33"/>
                    <a:pt x="115" y="30"/>
                  </a:cubicBezTo>
                  <a:cubicBezTo>
                    <a:pt x="115" y="24"/>
                    <a:pt x="113" y="17"/>
                    <a:pt x="110" y="12"/>
                  </a:cubicBezTo>
                  <a:cubicBezTo>
                    <a:pt x="106" y="7"/>
                    <a:pt x="101" y="3"/>
                    <a:pt x="95" y="1"/>
                  </a:cubicBezTo>
                  <a:cubicBezTo>
                    <a:pt x="94" y="1"/>
                    <a:pt x="92" y="0"/>
                    <a:pt x="91" y="0"/>
                  </a:cubicBezTo>
                  <a:cubicBezTo>
                    <a:pt x="89" y="0"/>
                    <a:pt x="88" y="0"/>
                    <a:pt x="86" y="1"/>
                  </a:cubicBezTo>
                  <a:cubicBezTo>
                    <a:pt x="84" y="2"/>
                    <a:pt x="82" y="3"/>
                    <a:pt x="82" y="4"/>
                  </a:cubicBezTo>
                  <a:cubicBezTo>
                    <a:pt x="82" y="5"/>
                    <a:pt x="83" y="5"/>
                    <a:pt x="84" y="5"/>
                  </a:cubicBezTo>
                  <a:cubicBezTo>
                    <a:pt x="85" y="5"/>
                    <a:pt x="87" y="6"/>
                    <a:pt x="89" y="6"/>
                  </a:cubicBezTo>
                  <a:cubicBezTo>
                    <a:pt x="90" y="6"/>
                    <a:pt x="91" y="6"/>
                    <a:pt x="93" y="7"/>
                  </a:cubicBezTo>
                  <a:cubicBezTo>
                    <a:pt x="94" y="7"/>
                    <a:pt x="95" y="7"/>
                    <a:pt x="95" y="7"/>
                  </a:cubicBezTo>
                  <a:cubicBezTo>
                    <a:pt x="96" y="8"/>
                    <a:pt x="95" y="9"/>
                    <a:pt x="94" y="9"/>
                  </a:cubicBezTo>
                  <a:cubicBezTo>
                    <a:pt x="100" y="12"/>
                    <a:pt x="105" y="17"/>
                    <a:pt x="106" y="23"/>
                  </a:cubicBezTo>
                  <a:cubicBezTo>
                    <a:pt x="107" y="27"/>
                    <a:pt x="107" y="30"/>
                    <a:pt x="107" y="33"/>
                  </a:cubicBezTo>
                  <a:cubicBezTo>
                    <a:pt x="106" y="36"/>
                    <a:pt x="105" y="39"/>
                    <a:pt x="102" y="41"/>
                  </a:cubicBezTo>
                  <a:cubicBezTo>
                    <a:pt x="101" y="42"/>
                    <a:pt x="100" y="43"/>
                    <a:pt x="98" y="44"/>
                  </a:cubicBezTo>
                  <a:cubicBezTo>
                    <a:pt x="97" y="44"/>
                    <a:pt x="96" y="45"/>
                    <a:pt x="95" y="45"/>
                  </a:cubicBezTo>
                  <a:cubicBezTo>
                    <a:pt x="94" y="45"/>
                    <a:pt x="93" y="45"/>
                    <a:pt x="92" y="46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0" y="50"/>
                    <a:pt x="61" y="52"/>
                    <a:pt x="52" y="53"/>
                  </a:cubicBezTo>
                  <a:cubicBezTo>
                    <a:pt x="61" y="52"/>
                    <a:pt x="70" y="50"/>
                    <a:pt x="79" y="48"/>
                  </a:cubicBezTo>
                  <a:cubicBezTo>
                    <a:pt x="92" y="45"/>
                    <a:pt x="92" y="45"/>
                    <a:pt x="92" y="45"/>
                  </a:cubicBezTo>
                  <a:cubicBezTo>
                    <a:pt x="93" y="45"/>
                    <a:pt x="94" y="45"/>
                    <a:pt x="95" y="45"/>
                  </a:cubicBezTo>
                  <a:cubicBezTo>
                    <a:pt x="96" y="45"/>
                    <a:pt x="97" y="44"/>
                    <a:pt x="98" y="44"/>
                  </a:cubicBezTo>
                  <a:cubicBezTo>
                    <a:pt x="100" y="43"/>
                    <a:pt x="101" y="42"/>
                    <a:pt x="102" y="41"/>
                  </a:cubicBezTo>
                  <a:cubicBezTo>
                    <a:pt x="105" y="39"/>
                    <a:pt x="106" y="36"/>
                    <a:pt x="106" y="33"/>
                  </a:cubicBezTo>
                  <a:cubicBezTo>
                    <a:pt x="107" y="30"/>
                    <a:pt x="107" y="27"/>
                    <a:pt x="106" y="23"/>
                  </a:cubicBezTo>
                  <a:cubicBezTo>
                    <a:pt x="104" y="17"/>
                    <a:pt x="100" y="12"/>
                    <a:pt x="94" y="10"/>
                  </a:cubicBezTo>
                  <a:cubicBezTo>
                    <a:pt x="93" y="10"/>
                    <a:pt x="93" y="11"/>
                    <a:pt x="95" y="12"/>
                  </a:cubicBezTo>
                  <a:cubicBezTo>
                    <a:pt x="96" y="13"/>
                    <a:pt x="97" y="14"/>
                    <a:pt x="98" y="15"/>
                  </a:cubicBezTo>
                  <a:cubicBezTo>
                    <a:pt x="99" y="16"/>
                    <a:pt x="101" y="17"/>
                    <a:pt x="102" y="19"/>
                  </a:cubicBezTo>
                  <a:cubicBezTo>
                    <a:pt x="103" y="21"/>
                    <a:pt x="104" y="24"/>
                    <a:pt x="105" y="26"/>
                  </a:cubicBezTo>
                  <a:cubicBezTo>
                    <a:pt x="105" y="28"/>
                    <a:pt x="105" y="30"/>
                    <a:pt x="105" y="32"/>
                  </a:cubicBezTo>
                  <a:cubicBezTo>
                    <a:pt x="104" y="36"/>
                    <a:pt x="101" y="40"/>
                    <a:pt x="97" y="42"/>
                  </a:cubicBezTo>
                  <a:cubicBezTo>
                    <a:pt x="96" y="42"/>
                    <a:pt x="94" y="43"/>
                    <a:pt x="93" y="43"/>
                  </a:cubicBezTo>
                  <a:cubicBezTo>
                    <a:pt x="89" y="44"/>
                    <a:pt x="89" y="44"/>
                    <a:pt x="89" y="44"/>
                  </a:cubicBezTo>
                  <a:cubicBezTo>
                    <a:pt x="79" y="46"/>
                    <a:pt x="79" y="46"/>
                    <a:pt x="79" y="46"/>
                  </a:cubicBezTo>
                  <a:cubicBezTo>
                    <a:pt x="66" y="48"/>
                    <a:pt x="53" y="51"/>
                    <a:pt x="41" y="53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3" y="55"/>
                    <a:pt x="31" y="55"/>
                    <a:pt x="30" y="55"/>
                  </a:cubicBezTo>
                  <a:cubicBezTo>
                    <a:pt x="29" y="55"/>
                    <a:pt x="29" y="55"/>
                    <a:pt x="29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7" y="55"/>
                    <a:pt x="27" y="55"/>
                    <a:pt x="27" y="55"/>
                  </a:cubicBezTo>
                  <a:cubicBezTo>
                    <a:pt x="27" y="55"/>
                    <a:pt x="27" y="55"/>
                    <a:pt x="27" y="55"/>
                  </a:cubicBezTo>
                  <a:cubicBezTo>
                    <a:pt x="26" y="54"/>
                    <a:pt x="25" y="54"/>
                    <a:pt x="25" y="54"/>
                  </a:cubicBezTo>
                  <a:cubicBezTo>
                    <a:pt x="23" y="54"/>
                    <a:pt x="22" y="53"/>
                    <a:pt x="21" y="52"/>
                  </a:cubicBezTo>
                  <a:cubicBezTo>
                    <a:pt x="19" y="51"/>
                    <a:pt x="17" y="48"/>
                    <a:pt x="16" y="45"/>
                  </a:cubicBezTo>
                  <a:cubicBezTo>
                    <a:pt x="15" y="42"/>
                    <a:pt x="15" y="39"/>
                    <a:pt x="16" y="36"/>
                  </a:cubicBezTo>
                  <a:cubicBezTo>
                    <a:pt x="16" y="33"/>
                    <a:pt x="17" y="32"/>
                    <a:pt x="18" y="30"/>
                  </a:cubicBezTo>
                  <a:cubicBezTo>
                    <a:pt x="20" y="28"/>
                    <a:pt x="21" y="27"/>
                    <a:pt x="23" y="26"/>
                  </a:cubicBezTo>
                  <a:cubicBezTo>
                    <a:pt x="24" y="26"/>
                    <a:pt x="24" y="26"/>
                    <a:pt x="25" y="25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40" y="22"/>
                    <a:pt x="40" y="22"/>
                    <a:pt x="40" y="22"/>
                  </a:cubicBezTo>
                  <a:cubicBezTo>
                    <a:pt x="52" y="20"/>
                    <a:pt x="64" y="17"/>
                    <a:pt x="74" y="15"/>
                  </a:cubicBezTo>
                  <a:cubicBezTo>
                    <a:pt x="91" y="10"/>
                    <a:pt x="84" y="7"/>
                    <a:pt x="66" y="9"/>
                  </a:cubicBezTo>
                  <a:cubicBezTo>
                    <a:pt x="66" y="8"/>
                    <a:pt x="66" y="8"/>
                    <a:pt x="66" y="8"/>
                  </a:cubicBezTo>
                  <a:cubicBezTo>
                    <a:pt x="83" y="5"/>
                    <a:pt x="74" y="3"/>
                    <a:pt x="76" y="1"/>
                  </a:cubicBezTo>
                  <a:cubicBezTo>
                    <a:pt x="67" y="3"/>
                    <a:pt x="58" y="5"/>
                    <a:pt x="49" y="6"/>
                  </a:cubicBezTo>
                  <a:cubicBezTo>
                    <a:pt x="40" y="8"/>
                    <a:pt x="40" y="8"/>
                    <a:pt x="40" y="8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2" y="11"/>
                    <a:pt x="21" y="12"/>
                    <a:pt x="20" y="12"/>
                  </a:cubicBezTo>
                  <a:cubicBezTo>
                    <a:pt x="16" y="14"/>
                    <a:pt x="12" y="16"/>
                    <a:pt x="9" y="19"/>
                  </a:cubicBezTo>
                  <a:cubicBezTo>
                    <a:pt x="8" y="20"/>
                    <a:pt x="7" y="21"/>
                    <a:pt x="7" y="22"/>
                  </a:cubicBezTo>
                  <a:cubicBezTo>
                    <a:pt x="6" y="23"/>
                    <a:pt x="6" y="23"/>
                    <a:pt x="5" y="25"/>
                  </a:cubicBezTo>
                  <a:cubicBezTo>
                    <a:pt x="4" y="26"/>
                    <a:pt x="3" y="29"/>
                    <a:pt x="2" y="31"/>
                  </a:cubicBezTo>
                  <a:cubicBezTo>
                    <a:pt x="0" y="38"/>
                    <a:pt x="1" y="47"/>
                    <a:pt x="4" y="54"/>
                  </a:cubicBezTo>
                  <a:cubicBezTo>
                    <a:pt x="6" y="58"/>
                    <a:pt x="9" y="62"/>
                    <a:pt x="13" y="64"/>
                  </a:cubicBezTo>
                  <a:cubicBezTo>
                    <a:pt x="16" y="67"/>
                    <a:pt x="21" y="68"/>
                    <a:pt x="25" y="69"/>
                  </a:cubicBezTo>
                  <a:cubicBezTo>
                    <a:pt x="25" y="69"/>
                    <a:pt x="26" y="69"/>
                    <a:pt x="26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8" y="69"/>
                    <a:pt x="29" y="69"/>
                    <a:pt x="30" y="69"/>
                  </a:cubicBezTo>
                  <a:cubicBezTo>
                    <a:pt x="32" y="69"/>
                    <a:pt x="35" y="69"/>
                    <a:pt x="37" y="69"/>
                  </a:cubicBezTo>
                  <a:cubicBezTo>
                    <a:pt x="46" y="67"/>
                    <a:pt x="46" y="67"/>
                    <a:pt x="46" y="67"/>
                  </a:cubicBezTo>
                  <a:cubicBezTo>
                    <a:pt x="65" y="62"/>
                    <a:pt x="65" y="62"/>
                    <a:pt x="65" y="62"/>
                  </a:cubicBezTo>
                  <a:cubicBezTo>
                    <a:pt x="84" y="58"/>
                    <a:pt x="84" y="58"/>
                    <a:pt x="84" y="58"/>
                  </a:cubicBezTo>
                  <a:cubicBezTo>
                    <a:pt x="93" y="56"/>
                    <a:pt x="93" y="56"/>
                    <a:pt x="93" y="56"/>
                  </a:cubicBezTo>
                  <a:cubicBezTo>
                    <a:pt x="96" y="56"/>
                    <a:pt x="96" y="56"/>
                    <a:pt x="96" y="56"/>
                  </a:cubicBezTo>
                  <a:cubicBezTo>
                    <a:pt x="97" y="56"/>
                    <a:pt x="98" y="55"/>
                    <a:pt x="99" y="55"/>
                  </a:cubicBezTo>
                  <a:cubicBezTo>
                    <a:pt x="99" y="55"/>
                    <a:pt x="100" y="55"/>
                    <a:pt x="100" y="54"/>
                  </a:cubicBezTo>
                  <a:cubicBezTo>
                    <a:pt x="99" y="55"/>
                    <a:pt x="98" y="55"/>
                    <a:pt x="97" y="55"/>
                  </a:cubicBezTo>
                  <a:cubicBezTo>
                    <a:pt x="95" y="56"/>
                    <a:pt x="95" y="56"/>
                    <a:pt x="94" y="56"/>
                  </a:cubicBezTo>
                  <a:cubicBezTo>
                    <a:pt x="91" y="57"/>
                    <a:pt x="91" y="57"/>
                    <a:pt x="91" y="57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55" y="64"/>
                    <a:pt x="55" y="64"/>
                    <a:pt x="55" y="64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37" y="68"/>
                    <a:pt x="37" y="68"/>
                    <a:pt x="37" y="68"/>
                  </a:cubicBezTo>
                  <a:cubicBezTo>
                    <a:pt x="34" y="69"/>
                    <a:pt x="32" y="69"/>
                    <a:pt x="29" y="69"/>
                  </a:cubicBezTo>
                  <a:cubicBezTo>
                    <a:pt x="28" y="69"/>
                    <a:pt x="28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6" y="69"/>
                    <a:pt x="26" y="68"/>
                    <a:pt x="26" y="68"/>
                  </a:cubicBezTo>
                  <a:cubicBezTo>
                    <a:pt x="24" y="68"/>
                    <a:pt x="23" y="68"/>
                    <a:pt x="22" y="68"/>
                  </a:cubicBezTo>
                  <a:cubicBezTo>
                    <a:pt x="19" y="67"/>
                    <a:pt x="17" y="66"/>
                    <a:pt x="14" y="65"/>
                  </a:cubicBezTo>
                  <a:cubicBezTo>
                    <a:pt x="9" y="62"/>
                    <a:pt x="6" y="57"/>
                    <a:pt x="4" y="52"/>
                  </a:cubicBezTo>
                  <a:cubicBezTo>
                    <a:pt x="4" y="52"/>
                    <a:pt x="5" y="53"/>
                    <a:pt x="4" y="52"/>
                  </a:cubicBezTo>
                  <a:cubicBezTo>
                    <a:pt x="6" y="57"/>
                    <a:pt x="10" y="61"/>
                    <a:pt x="15" y="64"/>
                  </a:cubicBezTo>
                  <a:cubicBezTo>
                    <a:pt x="17" y="65"/>
                    <a:pt x="19" y="66"/>
                    <a:pt x="22" y="67"/>
                  </a:cubicBezTo>
                  <a:cubicBezTo>
                    <a:pt x="23" y="67"/>
                    <a:pt x="25" y="67"/>
                    <a:pt x="26" y="67"/>
                  </a:cubicBezTo>
                  <a:cubicBezTo>
                    <a:pt x="26" y="67"/>
                    <a:pt x="27" y="67"/>
                    <a:pt x="27" y="67"/>
                  </a:cubicBezTo>
                  <a:cubicBezTo>
                    <a:pt x="27" y="68"/>
                    <a:pt x="27" y="67"/>
                    <a:pt x="27" y="68"/>
                  </a:cubicBezTo>
                  <a:cubicBezTo>
                    <a:pt x="27" y="68"/>
                    <a:pt x="27" y="68"/>
                    <a:pt x="27" y="68"/>
                  </a:cubicBezTo>
                  <a:cubicBezTo>
                    <a:pt x="28" y="68"/>
                    <a:pt x="29" y="68"/>
                    <a:pt x="29" y="68"/>
                  </a:cubicBezTo>
                  <a:cubicBezTo>
                    <a:pt x="32" y="68"/>
                    <a:pt x="34" y="68"/>
                    <a:pt x="37" y="67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55" y="63"/>
                    <a:pt x="55" y="63"/>
                    <a:pt x="55" y="63"/>
                  </a:cubicBezTo>
                  <a:cubicBezTo>
                    <a:pt x="63" y="62"/>
                    <a:pt x="71" y="60"/>
                    <a:pt x="79" y="58"/>
                  </a:cubicBezTo>
                  <a:cubicBezTo>
                    <a:pt x="83" y="58"/>
                    <a:pt x="87" y="57"/>
                    <a:pt x="91" y="56"/>
                  </a:cubicBezTo>
                  <a:cubicBezTo>
                    <a:pt x="95" y="55"/>
                    <a:pt x="95" y="55"/>
                    <a:pt x="95" y="55"/>
                  </a:cubicBezTo>
                  <a:cubicBezTo>
                    <a:pt x="96" y="55"/>
                    <a:pt x="96" y="55"/>
                    <a:pt x="96" y="55"/>
                  </a:cubicBezTo>
                  <a:cubicBezTo>
                    <a:pt x="97" y="54"/>
                    <a:pt x="97" y="54"/>
                    <a:pt x="98" y="54"/>
                  </a:cubicBezTo>
                  <a:cubicBezTo>
                    <a:pt x="101" y="53"/>
                    <a:pt x="103" y="52"/>
                    <a:pt x="105" y="50"/>
                  </a:cubicBezTo>
                  <a:cubicBezTo>
                    <a:pt x="106" y="51"/>
                    <a:pt x="106" y="51"/>
                    <a:pt x="106" y="51"/>
                  </a:cubicBezTo>
                  <a:cubicBezTo>
                    <a:pt x="109" y="49"/>
                    <a:pt x="112" y="46"/>
                    <a:pt x="114" y="42"/>
                  </a:cubicBezTo>
                  <a:cubicBezTo>
                    <a:pt x="116" y="39"/>
                    <a:pt x="117" y="35"/>
                    <a:pt x="118" y="31"/>
                  </a:cubicBezTo>
                  <a:cubicBezTo>
                    <a:pt x="118" y="23"/>
                    <a:pt x="115" y="15"/>
                    <a:pt x="110" y="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55" name="Freeform 26">
              <a:extLst>
                <a:ext uri="{FF2B5EF4-FFF2-40B4-BE49-F238E27FC236}">
                  <a16:creationId xmlns:a16="http://schemas.microsoft.com/office/drawing/2014/main" id="{07CB5605-4203-4EB2-963C-EAA974636843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7538" y="2193926"/>
              <a:ext cx="431800" cy="266700"/>
            </a:xfrm>
            <a:custGeom>
              <a:avLst/>
              <a:gdLst>
                <a:gd name="T0" fmla="*/ 26 w 115"/>
                <a:gd name="T1" fmla="*/ 58 h 71"/>
                <a:gd name="T2" fmla="*/ 20 w 115"/>
                <a:gd name="T3" fmla="*/ 56 h 71"/>
                <a:gd name="T4" fmla="*/ 1 w 115"/>
                <a:gd name="T5" fmla="*/ 25 h 71"/>
                <a:gd name="T6" fmla="*/ 13 w 115"/>
                <a:gd name="T7" fmla="*/ 5 h 71"/>
                <a:gd name="T8" fmla="*/ 13 w 115"/>
                <a:gd name="T9" fmla="*/ 6 h 71"/>
                <a:gd name="T10" fmla="*/ 2 w 115"/>
                <a:gd name="T11" fmla="*/ 26 h 71"/>
                <a:gd name="T12" fmla="*/ 21 w 115"/>
                <a:gd name="T13" fmla="*/ 56 h 71"/>
                <a:gd name="T14" fmla="*/ 24 w 115"/>
                <a:gd name="T15" fmla="*/ 57 h 71"/>
                <a:gd name="T16" fmla="*/ 58 w 115"/>
                <a:gd name="T17" fmla="*/ 64 h 71"/>
                <a:gd name="T18" fmla="*/ 80 w 115"/>
                <a:gd name="T19" fmla="*/ 70 h 71"/>
                <a:gd name="T20" fmla="*/ 97 w 115"/>
                <a:gd name="T21" fmla="*/ 70 h 71"/>
                <a:gd name="T22" fmla="*/ 96 w 115"/>
                <a:gd name="T23" fmla="*/ 68 h 71"/>
                <a:gd name="T24" fmla="*/ 81 w 115"/>
                <a:gd name="T25" fmla="*/ 68 h 71"/>
                <a:gd name="T26" fmla="*/ 23 w 115"/>
                <a:gd name="T27" fmla="*/ 55 h 71"/>
                <a:gd name="T28" fmla="*/ 19 w 115"/>
                <a:gd name="T29" fmla="*/ 54 h 71"/>
                <a:gd name="T30" fmla="*/ 4 w 115"/>
                <a:gd name="T31" fmla="*/ 31 h 71"/>
                <a:gd name="T32" fmla="*/ 21 w 115"/>
                <a:gd name="T33" fmla="*/ 54 h 71"/>
                <a:gd name="T34" fmla="*/ 32 w 115"/>
                <a:gd name="T35" fmla="*/ 57 h 71"/>
                <a:gd name="T36" fmla="*/ 80 w 115"/>
                <a:gd name="T37" fmla="*/ 68 h 71"/>
                <a:gd name="T38" fmla="*/ 109 w 115"/>
                <a:gd name="T39" fmla="*/ 57 h 71"/>
                <a:gd name="T40" fmla="*/ 111 w 115"/>
                <a:gd name="T41" fmla="*/ 44 h 71"/>
                <a:gd name="T42" fmla="*/ 105 w 115"/>
                <a:gd name="T43" fmla="*/ 53 h 71"/>
                <a:gd name="T44" fmla="*/ 94 w 115"/>
                <a:gd name="T45" fmla="*/ 60 h 71"/>
                <a:gd name="T46" fmla="*/ 80 w 115"/>
                <a:gd name="T47" fmla="*/ 59 h 71"/>
                <a:gd name="T48" fmla="*/ 37 w 115"/>
                <a:gd name="T49" fmla="*/ 50 h 71"/>
                <a:gd name="T50" fmla="*/ 25 w 115"/>
                <a:gd name="T51" fmla="*/ 47 h 71"/>
                <a:gd name="T52" fmla="*/ 24 w 115"/>
                <a:gd name="T53" fmla="*/ 46 h 71"/>
                <a:gd name="T54" fmla="*/ 74 w 115"/>
                <a:gd name="T55" fmla="*/ 58 h 71"/>
                <a:gd name="T56" fmla="*/ 85 w 115"/>
                <a:gd name="T57" fmla="*/ 60 h 71"/>
                <a:gd name="T58" fmla="*/ 99 w 115"/>
                <a:gd name="T59" fmla="*/ 54 h 71"/>
                <a:gd name="T60" fmla="*/ 76 w 115"/>
                <a:gd name="T61" fmla="*/ 56 h 71"/>
                <a:gd name="T62" fmla="*/ 26 w 115"/>
                <a:gd name="T63" fmla="*/ 45 h 71"/>
                <a:gd name="T64" fmla="*/ 24 w 115"/>
                <a:gd name="T65" fmla="*/ 44 h 71"/>
                <a:gd name="T66" fmla="*/ 15 w 115"/>
                <a:gd name="T67" fmla="*/ 27 h 71"/>
                <a:gd name="T68" fmla="*/ 21 w 115"/>
                <a:gd name="T69" fmla="*/ 16 h 71"/>
                <a:gd name="T70" fmla="*/ 33 w 115"/>
                <a:gd name="T71" fmla="*/ 14 h 71"/>
                <a:gd name="T72" fmla="*/ 42 w 115"/>
                <a:gd name="T73" fmla="*/ 16 h 71"/>
                <a:gd name="T74" fmla="*/ 93 w 115"/>
                <a:gd name="T75" fmla="*/ 27 h 71"/>
                <a:gd name="T76" fmla="*/ 104 w 115"/>
                <a:gd name="T77" fmla="*/ 42 h 71"/>
                <a:gd name="T78" fmla="*/ 106 w 115"/>
                <a:gd name="T79" fmla="*/ 44 h 71"/>
                <a:gd name="T80" fmla="*/ 107 w 115"/>
                <a:gd name="T81" fmla="*/ 27 h 71"/>
                <a:gd name="T82" fmla="*/ 112 w 115"/>
                <a:gd name="T83" fmla="*/ 39 h 71"/>
                <a:gd name="T84" fmla="*/ 109 w 115"/>
                <a:gd name="T85" fmla="*/ 22 h 71"/>
                <a:gd name="T86" fmla="*/ 96 w 115"/>
                <a:gd name="T87" fmla="*/ 14 h 71"/>
                <a:gd name="T88" fmla="*/ 47 w 115"/>
                <a:gd name="T89" fmla="*/ 3 h 71"/>
                <a:gd name="T90" fmla="*/ 34 w 115"/>
                <a:gd name="T91" fmla="*/ 0 h 71"/>
                <a:gd name="T92" fmla="*/ 14 w 115"/>
                <a:gd name="T93" fmla="*/ 4 h 71"/>
                <a:gd name="T94" fmla="*/ 1 w 115"/>
                <a:gd name="T95" fmla="*/ 25 h 71"/>
                <a:gd name="T96" fmla="*/ 17 w 115"/>
                <a:gd name="T97" fmla="*/ 56 h 71"/>
                <a:gd name="T98" fmla="*/ 23 w 115"/>
                <a:gd name="T99" fmla="*/ 58 h 71"/>
                <a:gd name="T100" fmla="*/ 56 w 115"/>
                <a:gd name="T101" fmla="*/ 65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15" h="71">
                  <a:moveTo>
                    <a:pt x="56" y="65"/>
                  </a:moveTo>
                  <a:cubicBezTo>
                    <a:pt x="32" y="59"/>
                    <a:pt x="32" y="59"/>
                    <a:pt x="32" y="59"/>
                  </a:cubicBezTo>
                  <a:cubicBezTo>
                    <a:pt x="26" y="58"/>
                    <a:pt x="26" y="58"/>
                    <a:pt x="26" y="58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2" y="57"/>
                    <a:pt x="22" y="57"/>
                    <a:pt x="22" y="57"/>
                  </a:cubicBezTo>
                  <a:cubicBezTo>
                    <a:pt x="21" y="57"/>
                    <a:pt x="20" y="57"/>
                    <a:pt x="20" y="56"/>
                  </a:cubicBezTo>
                  <a:cubicBezTo>
                    <a:pt x="14" y="55"/>
                    <a:pt x="10" y="51"/>
                    <a:pt x="7" y="47"/>
                  </a:cubicBezTo>
                  <a:cubicBezTo>
                    <a:pt x="4" y="43"/>
                    <a:pt x="2" y="38"/>
                    <a:pt x="1" y="33"/>
                  </a:cubicBezTo>
                  <a:cubicBezTo>
                    <a:pt x="1" y="30"/>
                    <a:pt x="1" y="28"/>
                    <a:pt x="1" y="25"/>
                  </a:cubicBezTo>
                  <a:cubicBezTo>
                    <a:pt x="1" y="24"/>
                    <a:pt x="1" y="23"/>
                    <a:pt x="2" y="22"/>
                  </a:cubicBezTo>
                  <a:cubicBezTo>
                    <a:pt x="2" y="20"/>
                    <a:pt x="2" y="19"/>
                    <a:pt x="3" y="18"/>
                  </a:cubicBezTo>
                  <a:cubicBezTo>
                    <a:pt x="5" y="13"/>
                    <a:pt x="9" y="8"/>
                    <a:pt x="13" y="5"/>
                  </a:cubicBezTo>
                  <a:cubicBezTo>
                    <a:pt x="17" y="2"/>
                    <a:pt x="22" y="1"/>
                    <a:pt x="28" y="0"/>
                  </a:cubicBezTo>
                  <a:cubicBezTo>
                    <a:pt x="27" y="0"/>
                    <a:pt x="26" y="1"/>
                    <a:pt x="28" y="1"/>
                  </a:cubicBezTo>
                  <a:cubicBezTo>
                    <a:pt x="23" y="1"/>
                    <a:pt x="18" y="3"/>
                    <a:pt x="13" y="6"/>
                  </a:cubicBezTo>
                  <a:cubicBezTo>
                    <a:pt x="9" y="9"/>
                    <a:pt x="6" y="13"/>
                    <a:pt x="4" y="18"/>
                  </a:cubicBezTo>
                  <a:cubicBezTo>
                    <a:pt x="3" y="19"/>
                    <a:pt x="3" y="21"/>
                    <a:pt x="3" y="22"/>
                  </a:cubicBezTo>
                  <a:cubicBezTo>
                    <a:pt x="2" y="23"/>
                    <a:pt x="2" y="24"/>
                    <a:pt x="2" y="26"/>
                  </a:cubicBezTo>
                  <a:cubicBezTo>
                    <a:pt x="2" y="28"/>
                    <a:pt x="2" y="31"/>
                    <a:pt x="2" y="33"/>
                  </a:cubicBezTo>
                  <a:cubicBezTo>
                    <a:pt x="3" y="38"/>
                    <a:pt x="5" y="43"/>
                    <a:pt x="8" y="47"/>
                  </a:cubicBezTo>
                  <a:cubicBezTo>
                    <a:pt x="11" y="51"/>
                    <a:pt x="15" y="55"/>
                    <a:pt x="21" y="56"/>
                  </a:cubicBezTo>
                  <a:cubicBezTo>
                    <a:pt x="22" y="56"/>
                    <a:pt x="22" y="56"/>
                    <a:pt x="22" y="56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4" y="57"/>
                    <a:pt x="24" y="57"/>
                    <a:pt x="24" y="57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33" y="59"/>
                    <a:pt x="33" y="59"/>
                    <a:pt x="33" y="59"/>
                  </a:cubicBezTo>
                  <a:cubicBezTo>
                    <a:pt x="41" y="61"/>
                    <a:pt x="49" y="62"/>
                    <a:pt x="58" y="64"/>
                  </a:cubicBezTo>
                  <a:cubicBezTo>
                    <a:pt x="58" y="65"/>
                    <a:pt x="58" y="65"/>
                    <a:pt x="58" y="65"/>
                  </a:cubicBezTo>
                  <a:cubicBezTo>
                    <a:pt x="75" y="69"/>
                    <a:pt x="75" y="69"/>
                    <a:pt x="75" y="69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1" y="71"/>
                    <a:pt x="82" y="71"/>
                  </a:cubicBezTo>
                  <a:cubicBezTo>
                    <a:pt x="83" y="71"/>
                    <a:pt x="84" y="71"/>
                    <a:pt x="85" y="71"/>
                  </a:cubicBezTo>
                  <a:cubicBezTo>
                    <a:pt x="89" y="71"/>
                    <a:pt x="93" y="71"/>
                    <a:pt x="97" y="70"/>
                  </a:cubicBezTo>
                  <a:cubicBezTo>
                    <a:pt x="101" y="68"/>
                    <a:pt x="103" y="66"/>
                    <a:pt x="105" y="64"/>
                  </a:cubicBezTo>
                  <a:cubicBezTo>
                    <a:pt x="107" y="62"/>
                    <a:pt x="109" y="60"/>
                    <a:pt x="110" y="58"/>
                  </a:cubicBezTo>
                  <a:cubicBezTo>
                    <a:pt x="106" y="63"/>
                    <a:pt x="102" y="66"/>
                    <a:pt x="96" y="68"/>
                  </a:cubicBezTo>
                  <a:cubicBezTo>
                    <a:pt x="93" y="69"/>
                    <a:pt x="90" y="69"/>
                    <a:pt x="87" y="69"/>
                  </a:cubicBezTo>
                  <a:cubicBezTo>
                    <a:pt x="86" y="69"/>
                    <a:pt x="84" y="69"/>
                    <a:pt x="83" y="69"/>
                  </a:cubicBezTo>
                  <a:cubicBezTo>
                    <a:pt x="82" y="69"/>
                    <a:pt x="82" y="68"/>
                    <a:pt x="81" y="68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0" y="66"/>
                    <a:pt x="61" y="63"/>
                    <a:pt x="51" y="61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2" y="55"/>
                    <a:pt x="22" y="55"/>
                    <a:pt x="22" y="55"/>
                  </a:cubicBezTo>
                  <a:cubicBezTo>
                    <a:pt x="21" y="54"/>
                    <a:pt x="20" y="54"/>
                    <a:pt x="19" y="54"/>
                  </a:cubicBezTo>
                  <a:cubicBezTo>
                    <a:pt x="18" y="53"/>
                    <a:pt x="17" y="53"/>
                    <a:pt x="16" y="52"/>
                  </a:cubicBezTo>
                  <a:cubicBezTo>
                    <a:pt x="13" y="50"/>
                    <a:pt x="11" y="48"/>
                    <a:pt x="9" y="46"/>
                  </a:cubicBezTo>
                  <a:cubicBezTo>
                    <a:pt x="6" y="42"/>
                    <a:pt x="4" y="36"/>
                    <a:pt x="4" y="31"/>
                  </a:cubicBezTo>
                  <a:cubicBezTo>
                    <a:pt x="4" y="35"/>
                    <a:pt x="5" y="40"/>
                    <a:pt x="8" y="44"/>
                  </a:cubicBezTo>
                  <a:cubicBezTo>
                    <a:pt x="11" y="48"/>
                    <a:pt x="15" y="52"/>
                    <a:pt x="20" y="54"/>
                  </a:cubicBezTo>
                  <a:cubicBezTo>
                    <a:pt x="20" y="54"/>
                    <a:pt x="21" y="54"/>
                    <a:pt x="21" y="54"/>
                  </a:cubicBezTo>
                  <a:cubicBezTo>
                    <a:pt x="22" y="54"/>
                    <a:pt x="23" y="54"/>
                    <a:pt x="23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32" y="57"/>
                    <a:pt x="32" y="57"/>
                    <a:pt x="32" y="57"/>
                  </a:cubicBezTo>
                  <a:cubicBezTo>
                    <a:pt x="37" y="58"/>
                    <a:pt x="41" y="58"/>
                    <a:pt x="44" y="59"/>
                  </a:cubicBezTo>
                  <a:cubicBezTo>
                    <a:pt x="55" y="62"/>
                    <a:pt x="66" y="64"/>
                    <a:pt x="76" y="67"/>
                  </a:cubicBezTo>
                  <a:cubicBezTo>
                    <a:pt x="80" y="68"/>
                    <a:pt x="80" y="68"/>
                    <a:pt x="80" y="68"/>
                  </a:cubicBezTo>
                  <a:cubicBezTo>
                    <a:pt x="81" y="68"/>
                    <a:pt x="83" y="68"/>
                    <a:pt x="84" y="68"/>
                  </a:cubicBezTo>
                  <a:cubicBezTo>
                    <a:pt x="87" y="69"/>
                    <a:pt x="91" y="69"/>
                    <a:pt x="94" y="68"/>
                  </a:cubicBezTo>
                  <a:cubicBezTo>
                    <a:pt x="100" y="66"/>
                    <a:pt x="105" y="62"/>
                    <a:pt x="109" y="57"/>
                  </a:cubicBezTo>
                  <a:cubicBezTo>
                    <a:pt x="110" y="56"/>
                    <a:pt x="111" y="55"/>
                    <a:pt x="111" y="54"/>
                  </a:cubicBezTo>
                  <a:cubicBezTo>
                    <a:pt x="112" y="52"/>
                    <a:pt x="112" y="51"/>
                    <a:pt x="112" y="49"/>
                  </a:cubicBezTo>
                  <a:cubicBezTo>
                    <a:pt x="112" y="47"/>
                    <a:pt x="112" y="45"/>
                    <a:pt x="111" y="44"/>
                  </a:cubicBezTo>
                  <a:cubicBezTo>
                    <a:pt x="110" y="44"/>
                    <a:pt x="110" y="45"/>
                    <a:pt x="109" y="46"/>
                  </a:cubicBezTo>
                  <a:cubicBezTo>
                    <a:pt x="109" y="46"/>
                    <a:pt x="108" y="48"/>
                    <a:pt x="107" y="50"/>
                  </a:cubicBezTo>
                  <a:cubicBezTo>
                    <a:pt x="106" y="51"/>
                    <a:pt x="105" y="52"/>
                    <a:pt x="105" y="53"/>
                  </a:cubicBezTo>
                  <a:cubicBezTo>
                    <a:pt x="104" y="55"/>
                    <a:pt x="103" y="55"/>
                    <a:pt x="103" y="55"/>
                  </a:cubicBezTo>
                  <a:cubicBezTo>
                    <a:pt x="102" y="56"/>
                    <a:pt x="102" y="55"/>
                    <a:pt x="102" y="54"/>
                  </a:cubicBezTo>
                  <a:cubicBezTo>
                    <a:pt x="100" y="57"/>
                    <a:pt x="97" y="58"/>
                    <a:pt x="94" y="60"/>
                  </a:cubicBezTo>
                  <a:cubicBezTo>
                    <a:pt x="91" y="61"/>
                    <a:pt x="88" y="61"/>
                    <a:pt x="85" y="60"/>
                  </a:cubicBezTo>
                  <a:cubicBezTo>
                    <a:pt x="84" y="60"/>
                    <a:pt x="83" y="60"/>
                    <a:pt x="82" y="60"/>
                  </a:cubicBezTo>
                  <a:cubicBezTo>
                    <a:pt x="80" y="59"/>
                    <a:pt x="80" y="59"/>
                    <a:pt x="80" y="59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54" y="54"/>
                    <a:pt x="46" y="52"/>
                    <a:pt x="37" y="50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27" y="47"/>
                    <a:pt x="27" y="47"/>
                    <a:pt x="27" y="47"/>
                  </a:cubicBezTo>
                  <a:cubicBezTo>
                    <a:pt x="25" y="47"/>
                    <a:pt x="25" y="47"/>
                    <a:pt x="25" y="47"/>
                  </a:cubicBezTo>
                  <a:cubicBezTo>
                    <a:pt x="25" y="47"/>
                    <a:pt x="24" y="47"/>
                    <a:pt x="24" y="46"/>
                  </a:cubicBezTo>
                  <a:cubicBezTo>
                    <a:pt x="20" y="45"/>
                    <a:pt x="18" y="43"/>
                    <a:pt x="16" y="40"/>
                  </a:cubicBezTo>
                  <a:cubicBezTo>
                    <a:pt x="18" y="43"/>
                    <a:pt x="21" y="45"/>
                    <a:pt x="24" y="46"/>
                  </a:cubicBezTo>
                  <a:cubicBezTo>
                    <a:pt x="37" y="49"/>
                    <a:pt x="37" y="49"/>
                    <a:pt x="37" y="49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80" y="59"/>
                    <a:pt x="80" y="59"/>
                    <a:pt x="80" y="59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3" y="60"/>
                    <a:pt x="84" y="60"/>
                    <a:pt x="85" y="60"/>
                  </a:cubicBezTo>
                  <a:cubicBezTo>
                    <a:pt x="88" y="61"/>
                    <a:pt x="91" y="60"/>
                    <a:pt x="94" y="59"/>
                  </a:cubicBezTo>
                  <a:cubicBezTo>
                    <a:pt x="97" y="58"/>
                    <a:pt x="99" y="56"/>
                    <a:pt x="101" y="53"/>
                  </a:cubicBezTo>
                  <a:cubicBezTo>
                    <a:pt x="101" y="53"/>
                    <a:pt x="101" y="52"/>
                    <a:pt x="99" y="54"/>
                  </a:cubicBezTo>
                  <a:cubicBezTo>
                    <a:pt x="97" y="55"/>
                    <a:pt x="94" y="57"/>
                    <a:pt x="90" y="58"/>
                  </a:cubicBezTo>
                  <a:cubicBezTo>
                    <a:pt x="88" y="58"/>
                    <a:pt x="85" y="58"/>
                    <a:pt x="83" y="58"/>
                  </a:cubicBezTo>
                  <a:cubicBezTo>
                    <a:pt x="81" y="57"/>
                    <a:pt x="78" y="57"/>
                    <a:pt x="76" y="56"/>
                  </a:cubicBezTo>
                  <a:cubicBezTo>
                    <a:pt x="64" y="53"/>
                    <a:pt x="51" y="50"/>
                    <a:pt x="38" y="47"/>
                  </a:cubicBezTo>
                  <a:cubicBezTo>
                    <a:pt x="29" y="45"/>
                    <a:pt x="29" y="45"/>
                    <a:pt x="29" y="45"/>
                  </a:cubicBezTo>
                  <a:cubicBezTo>
                    <a:pt x="26" y="45"/>
                    <a:pt x="26" y="45"/>
                    <a:pt x="26" y="45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4" y="44"/>
                    <a:pt x="24" y="44"/>
                    <a:pt x="24" y="44"/>
                  </a:cubicBezTo>
                  <a:cubicBezTo>
                    <a:pt x="23" y="44"/>
                    <a:pt x="22" y="43"/>
                    <a:pt x="21" y="43"/>
                  </a:cubicBezTo>
                  <a:cubicBezTo>
                    <a:pt x="18" y="41"/>
                    <a:pt x="16" y="37"/>
                    <a:pt x="15" y="32"/>
                  </a:cubicBezTo>
                  <a:cubicBezTo>
                    <a:pt x="15" y="30"/>
                    <a:pt x="15" y="29"/>
                    <a:pt x="15" y="27"/>
                  </a:cubicBezTo>
                  <a:cubicBezTo>
                    <a:pt x="15" y="26"/>
                    <a:pt x="15" y="25"/>
                    <a:pt x="15" y="25"/>
                  </a:cubicBezTo>
                  <a:cubicBezTo>
                    <a:pt x="15" y="24"/>
                    <a:pt x="16" y="23"/>
                    <a:pt x="16" y="23"/>
                  </a:cubicBezTo>
                  <a:cubicBezTo>
                    <a:pt x="17" y="20"/>
                    <a:pt x="19" y="18"/>
                    <a:pt x="21" y="16"/>
                  </a:cubicBezTo>
                  <a:cubicBezTo>
                    <a:pt x="24" y="15"/>
                    <a:pt x="27" y="14"/>
                    <a:pt x="30" y="14"/>
                  </a:cubicBezTo>
                  <a:cubicBezTo>
                    <a:pt x="31" y="14"/>
                    <a:pt x="32" y="14"/>
                    <a:pt x="33" y="14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55" y="19"/>
                    <a:pt x="67" y="22"/>
                    <a:pt x="79" y="24"/>
                  </a:cubicBezTo>
                  <a:cubicBezTo>
                    <a:pt x="89" y="26"/>
                    <a:pt x="89" y="26"/>
                    <a:pt x="89" y="26"/>
                  </a:cubicBezTo>
                  <a:cubicBezTo>
                    <a:pt x="93" y="27"/>
                    <a:pt x="93" y="27"/>
                    <a:pt x="93" y="27"/>
                  </a:cubicBezTo>
                  <a:cubicBezTo>
                    <a:pt x="94" y="28"/>
                    <a:pt x="95" y="28"/>
                    <a:pt x="96" y="28"/>
                  </a:cubicBezTo>
                  <a:cubicBezTo>
                    <a:pt x="99" y="30"/>
                    <a:pt x="101" y="32"/>
                    <a:pt x="102" y="36"/>
                  </a:cubicBezTo>
                  <a:cubicBezTo>
                    <a:pt x="103" y="39"/>
                    <a:pt x="104" y="41"/>
                    <a:pt x="104" y="42"/>
                  </a:cubicBezTo>
                  <a:cubicBezTo>
                    <a:pt x="104" y="43"/>
                    <a:pt x="104" y="43"/>
                    <a:pt x="104" y="43"/>
                  </a:cubicBezTo>
                  <a:cubicBezTo>
                    <a:pt x="105" y="43"/>
                    <a:pt x="105" y="44"/>
                    <a:pt x="105" y="44"/>
                  </a:cubicBezTo>
                  <a:cubicBezTo>
                    <a:pt x="105" y="44"/>
                    <a:pt x="105" y="44"/>
                    <a:pt x="106" y="44"/>
                  </a:cubicBezTo>
                  <a:cubicBezTo>
                    <a:pt x="107" y="43"/>
                    <a:pt x="108" y="41"/>
                    <a:pt x="108" y="38"/>
                  </a:cubicBezTo>
                  <a:cubicBezTo>
                    <a:pt x="109" y="36"/>
                    <a:pt x="109" y="32"/>
                    <a:pt x="106" y="28"/>
                  </a:cubicBezTo>
                  <a:cubicBezTo>
                    <a:pt x="107" y="27"/>
                    <a:pt x="107" y="27"/>
                    <a:pt x="107" y="27"/>
                  </a:cubicBezTo>
                  <a:cubicBezTo>
                    <a:pt x="109" y="29"/>
                    <a:pt x="110" y="31"/>
                    <a:pt x="110" y="32"/>
                  </a:cubicBezTo>
                  <a:cubicBezTo>
                    <a:pt x="111" y="34"/>
                    <a:pt x="111" y="35"/>
                    <a:pt x="111" y="36"/>
                  </a:cubicBezTo>
                  <a:cubicBezTo>
                    <a:pt x="112" y="38"/>
                    <a:pt x="112" y="39"/>
                    <a:pt x="112" y="39"/>
                  </a:cubicBezTo>
                  <a:cubicBezTo>
                    <a:pt x="113" y="39"/>
                    <a:pt x="114" y="37"/>
                    <a:pt x="115" y="38"/>
                  </a:cubicBezTo>
                  <a:cubicBezTo>
                    <a:pt x="115" y="35"/>
                    <a:pt x="115" y="33"/>
                    <a:pt x="114" y="30"/>
                  </a:cubicBezTo>
                  <a:cubicBezTo>
                    <a:pt x="113" y="27"/>
                    <a:pt x="111" y="24"/>
                    <a:pt x="109" y="22"/>
                  </a:cubicBezTo>
                  <a:cubicBezTo>
                    <a:pt x="107" y="20"/>
                    <a:pt x="105" y="18"/>
                    <a:pt x="102" y="16"/>
                  </a:cubicBezTo>
                  <a:cubicBezTo>
                    <a:pt x="101" y="16"/>
                    <a:pt x="99" y="15"/>
                    <a:pt x="98" y="14"/>
                  </a:cubicBezTo>
                  <a:cubicBezTo>
                    <a:pt x="97" y="14"/>
                    <a:pt x="97" y="14"/>
                    <a:pt x="96" y="14"/>
                  </a:cubicBezTo>
                  <a:cubicBezTo>
                    <a:pt x="94" y="13"/>
                    <a:pt x="94" y="13"/>
                    <a:pt x="94" y="13"/>
                  </a:cubicBezTo>
                  <a:cubicBezTo>
                    <a:pt x="85" y="11"/>
                    <a:pt x="85" y="11"/>
                    <a:pt x="85" y="11"/>
                  </a:cubicBezTo>
                  <a:cubicBezTo>
                    <a:pt x="47" y="3"/>
                    <a:pt x="47" y="3"/>
                    <a:pt x="47" y="3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0"/>
                    <a:pt x="35" y="0"/>
                    <a:pt x="34" y="0"/>
                  </a:cubicBezTo>
                  <a:cubicBezTo>
                    <a:pt x="33" y="0"/>
                    <a:pt x="32" y="0"/>
                    <a:pt x="31" y="0"/>
                  </a:cubicBezTo>
                  <a:cubicBezTo>
                    <a:pt x="29" y="0"/>
                    <a:pt x="27" y="0"/>
                    <a:pt x="25" y="0"/>
                  </a:cubicBezTo>
                  <a:cubicBezTo>
                    <a:pt x="21" y="1"/>
                    <a:pt x="17" y="2"/>
                    <a:pt x="14" y="4"/>
                  </a:cubicBezTo>
                  <a:cubicBezTo>
                    <a:pt x="10" y="6"/>
                    <a:pt x="7" y="9"/>
                    <a:pt x="5" y="13"/>
                  </a:cubicBezTo>
                  <a:cubicBezTo>
                    <a:pt x="4" y="15"/>
                    <a:pt x="3" y="17"/>
                    <a:pt x="2" y="19"/>
                  </a:cubicBezTo>
                  <a:cubicBezTo>
                    <a:pt x="1" y="21"/>
                    <a:pt x="1" y="23"/>
                    <a:pt x="1" y="25"/>
                  </a:cubicBezTo>
                  <a:cubicBezTo>
                    <a:pt x="0" y="29"/>
                    <a:pt x="1" y="33"/>
                    <a:pt x="2" y="37"/>
                  </a:cubicBezTo>
                  <a:cubicBezTo>
                    <a:pt x="3" y="41"/>
                    <a:pt x="4" y="45"/>
                    <a:pt x="7" y="48"/>
                  </a:cubicBezTo>
                  <a:cubicBezTo>
                    <a:pt x="10" y="51"/>
                    <a:pt x="13" y="54"/>
                    <a:pt x="17" y="56"/>
                  </a:cubicBezTo>
                  <a:cubicBezTo>
                    <a:pt x="18" y="56"/>
                    <a:pt x="19" y="57"/>
                    <a:pt x="20" y="57"/>
                  </a:cubicBezTo>
                  <a:cubicBezTo>
                    <a:pt x="21" y="57"/>
                    <a:pt x="21" y="57"/>
                    <a:pt x="22" y="57"/>
                  </a:cubicBezTo>
                  <a:cubicBezTo>
                    <a:pt x="23" y="58"/>
                    <a:pt x="23" y="58"/>
                    <a:pt x="23" y="58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37" y="61"/>
                    <a:pt x="37" y="61"/>
                    <a:pt x="37" y="61"/>
                  </a:cubicBezTo>
                  <a:lnTo>
                    <a:pt x="56" y="6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56" name="Freeform 27">
              <a:extLst>
                <a:ext uri="{FF2B5EF4-FFF2-40B4-BE49-F238E27FC236}">
                  <a16:creationId xmlns:a16="http://schemas.microsoft.com/office/drawing/2014/main" id="{6D91ED98-6060-40B7-A6C0-36827AE1124A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3713" y="1300163"/>
              <a:ext cx="363538" cy="390525"/>
            </a:xfrm>
            <a:custGeom>
              <a:avLst/>
              <a:gdLst>
                <a:gd name="T0" fmla="*/ 86 w 97"/>
                <a:gd name="T1" fmla="*/ 48 h 104"/>
                <a:gd name="T2" fmla="*/ 56 w 97"/>
                <a:gd name="T3" fmla="*/ 83 h 104"/>
                <a:gd name="T4" fmla="*/ 48 w 97"/>
                <a:gd name="T5" fmla="*/ 93 h 104"/>
                <a:gd name="T6" fmla="*/ 31 w 97"/>
                <a:gd name="T7" fmla="*/ 101 h 104"/>
                <a:gd name="T8" fmla="*/ 43 w 97"/>
                <a:gd name="T9" fmla="*/ 97 h 104"/>
                <a:gd name="T10" fmla="*/ 49 w 97"/>
                <a:gd name="T11" fmla="*/ 92 h 104"/>
                <a:gd name="T12" fmla="*/ 82 w 97"/>
                <a:gd name="T13" fmla="*/ 52 h 104"/>
                <a:gd name="T14" fmla="*/ 86 w 97"/>
                <a:gd name="T15" fmla="*/ 47 h 104"/>
                <a:gd name="T16" fmla="*/ 93 w 97"/>
                <a:gd name="T17" fmla="*/ 20 h 104"/>
                <a:gd name="T18" fmla="*/ 83 w 97"/>
                <a:gd name="T19" fmla="*/ 11 h 104"/>
                <a:gd name="T20" fmla="*/ 87 w 97"/>
                <a:gd name="T21" fmla="*/ 21 h 104"/>
                <a:gd name="T22" fmla="*/ 80 w 97"/>
                <a:gd name="T23" fmla="*/ 42 h 104"/>
                <a:gd name="T24" fmla="*/ 44 w 97"/>
                <a:gd name="T25" fmla="*/ 85 h 104"/>
                <a:gd name="T26" fmla="*/ 40 w 97"/>
                <a:gd name="T27" fmla="*/ 89 h 104"/>
                <a:gd name="T28" fmla="*/ 41 w 97"/>
                <a:gd name="T29" fmla="*/ 88 h 104"/>
                <a:gd name="T30" fmla="*/ 44 w 97"/>
                <a:gd name="T31" fmla="*/ 85 h 104"/>
                <a:gd name="T32" fmla="*/ 80 w 97"/>
                <a:gd name="T33" fmla="*/ 42 h 104"/>
                <a:gd name="T34" fmla="*/ 83 w 97"/>
                <a:gd name="T35" fmla="*/ 30 h 104"/>
                <a:gd name="T36" fmla="*/ 78 w 97"/>
                <a:gd name="T37" fmla="*/ 41 h 104"/>
                <a:gd name="T38" fmla="*/ 47 w 97"/>
                <a:gd name="T39" fmla="*/ 77 h 104"/>
                <a:gd name="T40" fmla="*/ 38 w 97"/>
                <a:gd name="T41" fmla="*/ 87 h 104"/>
                <a:gd name="T42" fmla="*/ 20 w 97"/>
                <a:gd name="T43" fmla="*/ 87 h 104"/>
                <a:gd name="T44" fmla="*/ 19 w 97"/>
                <a:gd name="T45" fmla="*/ 86 h 104"/>
                <a:gd name="T46" fmla="*/ 18 w 97"/>
                <a:gd name="T47" fmla="*/ 85 h 104"/>
                <a:gd name="T48" fmla="*/ 15 w 97"/>
                <a:gd name="T49" fmla="*/ 74 h 104"/>
                <a:gd name="T50" fmla="*/ 20 w 97"/>
                <a:gd name="T51" fmla="*/ 62 h 104"/>
                <a:gd name="T52" fmla="*/ 50 w 97"/>
                <a:gd name="T53" fmla="*/ 24 h 104"/>
                <a:gd name="T54" fmla="*/ 56 w 97"/>
                <a:gd name="T55" fmla="*/ 17 h 104"/>
                <a:gd name="T56" fmla="*/ 60 w 97"/>
                <a:gd name="T57" fmla="*/ 14 h 104"/>
                <a:gd name="T58" fmla="*/ 79 w 97"/>
                <a:gd name="T59" fmla="*/ 16 h 104"/>
                <a:gd name="T60" fmla="*/ 66 w 97"/>
                <a:gd name="T61" fmla="*/ 6 h 104"/>
                <a:gd name="T62" fmla="*/ 79 w 97"/>
                <a:gd name="T63" fmla="*/ 7 h 104"/>
                <a:gd name="T64" fmla="*/ 55 w 97"/>
                <a:gd name="T65" fmla="*/ 1 h 104"/>
                <a:gd name="T66" fmla="*/ 43 w 97"/>
                <a:gd name="T67" fmla="*/ 10 h 104"/>
                <a:gd name="T68" fmla="*/ 10 w 97"/>
                <a:gd name="T69" fmla="*/ 52 h 104"/>
                <a:gd name="T70" fmla="*/ 7 w 97"/>
                <a:gd name="T71" fmla="*/ 56 h 104"/>
                <a:gd name="T72" fmla="*/ 2 w 97"/>
                <a:gd name="T73" fmla="*/ 85 h 104"/>
                <a:gd name="T74" fmla="*/ 11 w 97"/>
                <a:gd name="T75" fmla="*/ 98 h 104"/>
                <a:gd name="T76" fmla="*/ 31 w 97"/>
                <a:gd name="T77" fmla="*/ 103 h 104"/>
                <a:gd name="T78" fmla="*/ 50 w 97"/>
                <a:gd name="T79" fmla="*/ 95 h 104"/>
                <a:gd name="T80" fmla="*/ 58 w 97"/>
                <a:gd name="T81" fmla="*/ 84 h 104"/>
                <a:gd name="T82" fmla="*/ 51 w 97"/>
                <a:gd name="T83" fmla="*/ 93 h 104"/>
                <a:gd name="T84" fmla="*/ 49 w 97"/>
                <a:gd name="T85" fmla="*/ 96 h 104"/>
                <a:gd name="T86" fmla="*/ 16 w 97"/>
                <a:gd name="T87" fmla="*/ 100 h 104"/>
                <a:gd name="T88" fmla="*/ 10 w 97"/>
                <a:gd name="T89" fmla="*/ 97 h 104"/>
                <a:gd name="T90" fmla="*/ 4 w 97"/>
                <a:gd name="T91" fmla="*/ 89 h 104"/>
                <a:gd name="T92" fmla="*/ 6 w 97"/>
                <a:gd name="T93" fmla="*/ 59 h 104"/>
                <a:gd name="T94" fmla="*/ 7 w 97"/>
                <a:gd name="T95" fmla="*/ 92 h 104"/>
                <a:gd name="T96" fmla="*/ 10 w 97"/>
                <a:gd name="T97" fmla="*/ 95 h 104"/>
                <a:gd name="T98" fmla="*/ 13 w 97"/>
                <a:gd name="T99" fmla="*/ 97 h 104"/>
                <a:gd name="T100" fmla="*/ 46 w 97"/>
                <a:gd name="T101" fmla="*/ 97 h 104"/>
                <a:gd name="T102" fmla="*/ 55 w 97"/>
                <a:gd name="T103" fmla="*/ 87 h 104"/>
                <a:gd name="T104" fmla="*/ 83 w 97"/>
                <a:gd name="T105" fmla="*/ 55 h 104"/>
                <a:gd name="T106" fmla="*/ 88 w 97"/>
                <a:gd name="T107" fmla="*/ 48 h 104"/>
                <a:gd name="T108" fmla="*/ 94 w 97"/>
                <a:gd name="T109" fmla="*/ 2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" h="104">
                  <a:moveTo>
                    <a:pt x="92" y="37"/>
                  </a:moveTo>
                  <a:cubicBezTo>
                    <a:pt x="91" y="40"/>
                    <a:pt x="90" y="42"/>
                    <a:pt x="89" y="44"/>
                  </a:cubicBezTo>
                  <a:cubicBezTo>
                    <a:pt x="88" y="45"/>
                    <a:pt x="87" y="47"/>
                    <a:pt x="86" y="48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78" y="57"/>
                    <a:pt x="72" y="65"/>
                    <a:pt x="65" y="72"/>
                  </a:cubicBezTo>
                  <a:cubicBezTo>
                    <a:pt x="56" y="83"/>
                    <a:pt x="56" y="83"/>
                    <a:pt x="56" y="83"/>
                  </a:cubicBezTo>
                  <a:cubicBezTo>
                    <a:pt x="52" y="89"/>
                    <a:pt x="52" y="89"/>
                    <a:pt x="52" y="89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3"/>
                    <a:pt x="48" y="93"/>
                    <a:pt x="48" y="93"/>
                  </a:cubicBezTo>
                  <a:cubicBezTo>
                    <a:pt x="48" y="93"/>
                    <a:pt x="47" y="94"/>
                    <a:pt x="47" y="94"/>
                  </a:cubicBezTo>
                  <a:cubicBezTo>
                    <a:pt x="45" y="96"/>
                    <a:pt x="42" y="98"/>
                    <a:pt x="39" y="99"/>
                  </a:cubicBezTo>
                  <a:cubicBezTo>
                    <a:pt x="37" y="100"/>
                    <a:pt x="34" y="101"/>
                    <a:pt x="31" y="101"/>
                  </a:cubicBezTo>
                  <a:cubicBezTo>
                    <a:pt x="26" y="101"/>
                    <a:pt x="20" y="99"/>
                    <a:pt x="16" y="97"/>
                  </a:cubicBezTo>
                  <a:cubicBezTo>
                    <a:pt x="20" y="99"/>
                    <a:pt x="24" y="100"/>
                    <a:pt x="29" y="100"/>
                  </a:cubicBezTo>
                  <a:cubicBezTo>
                    <a:pt x="34" y="101"/>
                    <a:pt x="39" y="100"/>
                    <a:pt x="43" y="97"/>
                  </a:cubicBezTo>
                  <a:cubicBezTo>
                    <a:pt x="44" y="96"/>
                    <a:pt x="45" y="95"/>
                    <a:pt x="46" y="94"/>
                  </a:cubicBezTo>
                  <a:cubicBezTo>
                    <a:pt x="47" y="94"/>
                    <a:pt x="47" y="93"/>
                    <a:pt x="48" y="93"/>
                  </a:cubicBezTo>
                  <a:cubicBezTo>
                    <a:pt x="49" y="92"/>
                    <a:pt x="49" y="92"/>
                    <a:pt x="49" y="92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5" y="84"/>
                    <a:pt x="58" y="80"/>
                    <a:pt x="61" y="77"/>
                  </a:cubicBezTo>
                  <a:cubicBezTo>
                    <a:pt x="68" y="69"/>
                    <a:pt x="75" y="61"/>
                    <a:pt x="82" y="52"/>
                  </a:cubicBezTo>
                  <a:cubicBezTo>
                    <a:pt x="84" y="49"/>
                    <a:pt x="84" y="49"/>
                    <a:pt x="84" y="49"/>
                  </a:cubicBezTo>
                  <a:cubicBezTo>
                    <a:pt x="85" y="48"/>
                    <a:pt x="85" y="48"/>
                    <a:pt x="85" y="48"/>
                  </a:cubicBezTo>
                  <a:cubicBezTo>
                    <a:pt x="86" y="47"/>
                    <a:pt x="86" y="47"/>
                    <a:pt x="86" y="47"/>
                  </a:cubicBezTo>
                  <a:cubicBezTo>
                    <a:pt x="87" y="46"/>
                    <a:pt x="87" y="46"/>
                    <a:pt x="87" y="46"/>
                  </a:cubicBezTo>
                  <a:cubicBezTo>
                    <a:pt x="88" y="44"/>
                    <a:pt x="90" y="41"/>
                    <a:pt x="91" y="38"/>
                  </a:cubicBezTo>
                  <a:cubicBezTo>
                    <a:pt x="93" y="33"/>
                    <a:pt x="94" y="27"/>
                    <a:pt x="93" y="20"/>
                  </a:cubicBezTo>
                  <a:cubicBezTo>
                    <a:pt x="93" y="19"/>
                    <a:pt x="92" y="18"/>
                    <a:pt x="92" y="16"/>
                  </a:cubicBezTo>
                  <a:cubicBezTo>
                    <a:pt x="91" y="15"/>
                    <a:pt x="89" y="13"/>
                    <a:pt x="88" y="12"/>
                  </a:cubicBezTo>
                  <a:cubicBezTo>
                    <a:pt x="86" y="11"/>
                    <a:pt x="84" y="10"/>
                    <a:pt x="83" y="11"/>
                  </a:cubicBezTo>
                  <a:cubicBezTo>
                    <a:pt x="83" y="11"/>
                    <a:pt x="83" y="12"/>
                    <a:pt x="83" y="13"/>
                  </a:cubicBezTo>
                  <a:cubicBezTo>
                    <a:pt x="84" y="14"/>
                    <a:pt x="84" y="15"/>
                    <a:pt x="85" y="18"/>
                  </a:cubicBezTo>
                  <a:cubicBezTo>
                    <a:pt x="86" y="18"/>
                    <a:pt x="87" y="20"/>
                    <a:pt x="87" y="21"/>
                  </a:cubicBezTo>
                  <a:cubicBezTo>
                    <a:pt x="87" y="23"/>
                    <a:pt x="87" y="24"/>
                    <a:pt x="87" y="24"/>
                  </a:cubicBezTo>
                  <a:cubicBezTo>
                    <a:pt x="87" y="25"/>
                    <a:pt x="86" y="24"/>
                    <a:pt x="86" y="24"/>
                  </a:cubicBezTo>
                  <a:cubicBezTo>
                    <a:pt x="86" y="30"/>
                    <a:pt x="84" y="37"/>
                    <a:pt x="80" y="42"/>
                  </a:cubicBezTo>
                  <a:cubicBezTo>
                    <a:pt x="66" y="59"/>
                    <a:pt x="66" y="59"/>
                    <a:pt x="66" y="59"/>
                  </a:cubicBezTo>
                  <a:cubicBezTo>
                    <a:pt x="60" y="66"/>
                    <a:pt x="54" y="73"/>
                    <a:pt x="48" y="80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42" y="87"/>
                    <a:pt x="42" y="87"/>
                    <a:pt x="42" y="87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1" y="89"/>
                    <a:pt x="40" y="89"/>
                    <a:pt x="40" y="89"/>
                  </a:cubicBezTo>
                  <a:cubicBezTo>
                    <a:pt x="37" y="91"/>
                    <a:pt x="34" y="92"/>
                    <a:pt x="30" y="92"/>
                  </a:cubicBezTo>
                  <a:cubicBezTo>
                    <a:pt x="34" y="92"/>
                    <a:pt x="37" y="91"/>
                    <a:pt x="40" y="89"/>
                  </a:cubicBezTo>
                  <a:cubicBezTo>
                    <a:pt x="40" y="89"/>
                    <a:pt x="41" y="88"/>
                    <a:pt x="41" y="88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2" y="87"/>
                    <a:pt x="42" y="87"/>
                    <a:pt x="42" y="87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48" y="79"/>
                    <a:pt x="48" y="79"/>
                    <a:pt x="48" y="79"/>
                  </a:cubicBezTo>
                  <a:cubicBezTo>
                    <a:pt x="66" y="59"/>
                    <a:pt x="66" y="59"/>
                    <a:pt x="66" y="59"/>
                  </a:cubicBezTo>
                  <a:cubicBezTo>
                    <a:pt x="80" y="42"/>
                    <a:pt x="80" y="42"/>
                    <a:pt x="80" y="42"/>
                  </a:cubicBezTo>
                  <a:cubicBezTo>
                    <a:pt x="84" y="37"/>
                    <a:pt x="86" y="30"/>
                    <a:pt x="85" y="23"/>
                  </a:cubicBezTo>
                  <a:cubicBezTo>
                    <a:pt x="84" y="23"/>
                    <a:pt x="84" y="24"/>
                    <a:pt x="83" y="26"/>
                  </a:cubicBezTo>
                  <a:cubicBezTo>
                    <a:pt x="83" y="27"/>
                    <a:pt x="83" y="28"/>
                    <a:pt x="83" y="30"/>
                  </a:cubicBezTo>
                  <a:cubicBezTo>
                    <a:pt x="82" y="32"/>
                    <a:pt x="82" y="34"/>
                    <a:pt x="81" y="36"/>
                  </a:cubicBezTo>
                  <a:cubicBezTo>
                    <a:pt x="80" y="37"/>
                    <a:pt x="80" y="38"/>
                    <a:pt x="79" y="39"/>
                  </a:cubicBezTo>
                  <a:cubicBezTo>
                    <a:pt x="79" y="40"/>
                    <a:pt x="79" y="40"/>
                    <a:pt x="78" y="41"/>
                  </a:cubicBezTo>
                  <a:cubicBezTo>
                    <a:pt x="77" y="42"/>
                    <a:pt x="77" y="42"/>
                    <a:pt x="77" y="42"/>
                  </a:cubicBezTo>
                  <a:cubicBezTo>
                    <a:pt x="75" y="44"/>
                    <a:pt x="73" y="46"/>
                    <a:pt x="72" y="48"/>
                  </a:cubicBezTo>
                  <a:cubicBezTo>
                    <a:pt x="64" y="57"/>
                    <a:pt x="55" y="67"/>
                    <a:pt x="47" y="77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0" y="86"/>
                    <a:pt x="40" y="86"/>
                    <a:pt x="39" y="87"/>
                  </a:cubicBezTo>
                  <a:cubicBezTo>
                    <a:pt x="39" y="87"/>
                    <a:pt x="39" y="87"/>
                    <a:pt x="38" y="87"/>
                  </a:cubicBezTo>
                  <a:cubicBezTo>
                    <a:pt x="38" y="88"/>
                    <a:pt x="37" y="88"/>
                    <a:pt x="36" y="89"/>
                  </a:cubicBezTo>
                  <a:cubicBezTo>
                    <a:pt x="32" y="90"/>
                    <a:pt x="27" y="90"/>
                    <a:pt x="22" y="88"/>
                  </a:cubicBezTo>
                  <a:cubicBezTo>
                    <a:pt x="22" y="88"/>
                    <a:pt x="21" y="87"/>
                    <a:pt x="20" y="87"/>
                  </a:cubicBezTo>
                  <a:cubicBezTo>
                    <a:pt x="20" y="87"/>
                    <a:pt x="20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5"/>
                    <a:pt x="19" y="85"/>
                    <a:pt x="19" y="85"/>
                  </a:cubicBezTo>
                  <a:cubicBezTo>
                    <a:pt x="18" y="85"/>
                    <a:pt x="18" y="85"/>
                    <a:pt x="18" y="85"/>
                  </a:cubicBezTo>
                  <a:cubicBezTo>
                    <a:pt x="18" y="85"/>
                    <a:pt x="18" y="84"/>
                    <a:pt x="18" y="84"/>
                  </a:cubicBezTo>
                  <a:cubicBezTo>
                    <a:pt x="17" y="84"/>
                    <a:pt x="17" y="83"/>
                    <a:pt x="16" y="82"/>
                  </a:cubicBezTo>
                  <a:cubicBezTo>
                    <a:pt x="15" y="80"/>
                    <a:pt x="14" y="77"/>
                    <a:pt x="15" y="74"/>
                  </a:cubicBezTo>
                  <a:cubicBezTo>
                    <a:pt x="15" y="70"/>
                    <a:pt x="16" y="67"/>
                    <a:pt x="18" y="65"/>
                  </a:cubicBezTo>
                  <a:cubicBezTo>
                    <a:pt x="18" y="64"/>
                    <a:pt x="19" y="64"/>
                    <a:pt x="19" y="64"/>
                  </a:cubicBezTo>
                  <a:cubicBezTo>
                    <a:pt x="20" y="62"/>
                    <a:pt x="20" y="62"/>
                    <a:pt x="20" y="62"/>
                  </a:cubicBezTo>
                  <a:cubicBezTo>
                    <a:pt x="22" y="59"/>
                    <a:pt x="22" y="59"/>
                    <a:pt x="22" y="59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34" y="44"/>
                    <a:pt x="42" y="34"/>
                    <a:pt x="50" y="24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6"/>
                    <a:pt x="56" y="16"/>
                    <a:pt x="57" y="16"/>
                  </a:cubicBezTo>
                  <a:cubicBezTo>
                    <a:pt x="57" y="16"/>
                    <a:pt x="57" y="15"/>
                    <a:pt x="57" y="15"/>
                  </a:cubicBezTo>
                  <a:cubicBezTo>
                    <a:pt x="58" y="15"/>
                    <a:pt x="59" y="14"/>
                    <a:pt x="60" y="14"/>
                  </a:cubicBezTo>
                  <a:cubicBezTo>
                    <a:pt x="63" y="13"/>
                    <a:pt x="67" y="13"/>
                    <a:pt x="71" y="14"/>
                  </a:cubicBezTo>
                  <a:cubicBezTo>
                    <a:pt x="74" y="15"/>
                    <a:pt x="76" y="16"/>
                    <a:pt x="78" y="16"/>
                  </a:cubicBezTo>
                  <a:cubicBezTo>
                    <a:pt x="79" y="16"/>
                    <a:pt x="79" y="16"/>
                    <a:pt x="79" y="16"/>
                  </a:cubicBezTo>
                  <a:cubicBezTo>
                    <a:pt x="80" y="16"/>
                    <a:pt x="80" y="16"/>
                    <a:pt x="80" y="15"/>
                  </a:cubicBezTo>
                  <a:cubicBezTo>
                    <a:pt x="80" y="14"/>
                    <a:pt x="79" y="12"/>
                    <a:pt x="77" y="10"/>
                  </a:cubicBezTo>
                  <a:cubicBezTo>
                    <a:pt x="74" y="8"/>
                    <a:pt x="71" y="6"/>
                    <a:pt x="66" y="6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71" y="5"/>
                    <a:pt x="74" y="6"/>
                    <a:pt x="76" y="7"/>
                  </a:cubicBezTo>
                  <a:cubicBezTo>
                    <a:pt x="78" y="7"/>
                    <a:pt x="78" y="7"/>
                    <a:pt x="79" y="7"/>
                  </a:cubicBezTo>
                  <a:cubicBezTo>
                    <a:pt x="79" y="6"/>
                    <a:pt x="78" y="4"/>
                    <a:pt x="80" y="4"/>
                  </a:cubicBezTo>
                  <a:cubicBezTo>
                    <a:pt x="75" y="2"/>
                    <a:pt x="70" y="0"/>
                    <a:pt x="64" y="0"/>
                  </a:cubicBezTo>
                  <a:cubicBezTo>
                    <a:pt x="61" y="0"/>
                    <a:pt x="58" y="0"/>
                    <a:pt x="55" y="1"/>
                  </a:cubicBezTo>
                  <a:cubicBezTo>
                    <a:pt x="52" y="2"/>
                    <a:pt x="49" y="4"/>
                    <a:pt x="47" y="6"/>
                  </a:cubicBezTo>
                  <a:cubicBezTo>
                    <a:pt x="46" y="6"/>
                    <a:pt x="46" y="7"/>
                    <a:pt x="45" y="8"/>
                  </a:cubicBezTo>
                  <a:cubicBezTo>
                    <a:pt x="43" y="10"/>
                    <a:pt x="43" y="10"/>
                    <a:pt x="43" y="10"/>
                  </a:cubicBezTo>
                  <a:cubicBezTo>
                    <a:pt x="40" y="13"/>
                    <a:pt x="40" y="13"/>
                    <a:pt x="40" y="13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8" y="55"/>
                    <a:pt x="8" y="55"/>
                    <a:pt x="8" y="55"/>
                  </a:cubicBezTo>
                  <a:cubicBezTo>
                    <a:pt x="7" y="56"/>
                    <a:pt x="7" y="56"/>
                    <a:pt x="7" y="56"/>
                  </a:cubicBezTo>
                  <a:cubicBezTo>
                    <a:pt x="6" y="57"/>
                    <a:pt x="5" y="59"/>
                    <a:pt x="4" y="61"/>
                  </a:cubicBezTo>
                  <a:cubicBezTo>
                    <a:pt x="2" y="64"/>
                    <a:pt x="1" y="68"/>
                    <a:pt x="0" y="73"/>
                  </a:cubicBezTo>
                  <a:cubicBezTo>
                    <a:pt x="0" y="77"/>
                    <a:pt x="0" y="81"/>
                    <a:pt x="2" y="85"/>
                  </a:cubicBezTo>
                  <a:cubicBezTo>
                    <a:pt x="3" y="89"/>
                    <a:pt x="6" y="92"/>
                    <a:pt x="8" y="95"/>
                  </a:cubicBezTo>
                  <a:cubicBezTo>
                    <a:pt x="9" y="96"/>
                    <a:pt x="9" y="96"/>
                    <a:pt x="10" y="97"/>
                  </a:cubicBezTo>
                  <a:cubicBezTo>
                    <a:pt x="11" y="97"/>
                    <a:pt x="11" y="98"/>
                    <a:pt x="11" y="98"/>
                  </a:cubicBezTo>
                  <a:cubicBezTo>
                    <a:pt x="12" y="98"/>
                    <a:pt x="13" y="99"/>
                    <a:pt x="14" y="99"/>
                  </a:cubicBezTo>
                  <a:cubicBezTo>
                    <a:pt x="16" y="100"/>
                    <a:pt x="18" y="101"/>
                    <a:pt x="20" y="102"/>
                  </a:cubicBezTo>
                  <a:cubicBezTo>
                    <a:pt x="23" y="103"/>
                    <a:pt x="27" y="104"/>
                    <a:pt x="31" y="103"/>
                  </a:cubicBezTo>
                  <a:cubicBezTo>
                    <a:pt x="35" y="103"/>
                    <a:pt x="40" y="102"/>
                    <a:pt x="44" y="100"/>
                  </a:cubicBezTo>
                  <a:cubicBezTo>
                    <a:pt x="46" y="99"/>
                    <a:pt x="47" y="98"/>
                    <a:pt x="49" y="96"/>
                  </a:cubicBezTo>
                  <a:cubicBezTo>
                    <a:pt x="49" y="95"/>
                    <a:pt x="50" y="95"/>
                    <a:pt x="50" y="95"/>
                  </a:cubicBezTo>
                  <a:cubicBezTo>
                    <a:pt x="51" y="94"/>
                    <a:pt x="51" y="94"/>
                    <a:pt x="51" y="94"/>
                  </a:cubicBezTo>
                  <a:cubicBezTo>
                    <a:pt x="52" y="92"/>
                    <a:pt x="52" y="92"/>
                    <a:pt x="52" y="92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55" y="88"/>
                    <a:pt x="55" y="88"/>
                    <a:pt x="55" y="88"/>
                  </a:cubicBezTo>
                  <a:cubicBezTo>
                    <a:pt x="51" y="93"/>
                    <a:pt x="51" y="93"/>
                    <a:pt x="51" y="93"/>
                  </a:cubicBezTo>
                  <a:cubicBezTo>
                    <a:pt x="50" y="94"/>
                    <a:pt x="50" y="94"/>
                    <a:pt x="50" y="94"/>
                  </a:cubicBezTo>
                  <a:cubicBezTo>
                    <a:pt x="49" y="95"/>
                    <a:pt x="49" y="95"/>
                    <a:pt x="49" y="95"/>
                  </a:cubicBezTo>
                  <a:cubicBezTo>
                    <a:pt x="49" y="95"/>
                    <a:pt x="49" y="95"/>
                    <a:pt x="49" y="96"/>
                  </a:cubicBezTo>
                  <a:cubicBezTo>
                    <a:pt x="48" y="97"/>
                    <a:pt x="47" y="98"/>
                    <a:pt x="45" y="99"/>
                  </a:cubicBezTo>
                  <a:cubicBezTo>
                    <a:pt x="41" y="102"/>
                    <a:pt x="35" y="103"/>
                    <a:pt x="30" y="103"/>
                  </a:cubicBezTo>
                  <a:cubicBezTo>
                    <a:pt x="25" y="103"/>
                    <a:pt x="20" y="102"/>
                    <a:pt x="16" y="100"/>
                  </a:cubicBezTo>
                  <a:cubicBezTo>
                    <a:pt x="15" y="99"/>
                    <a:pt x="14" y="99"/>
                    <a:pt x="12" y="98"/>
                  </a:cubicBezTo>
                  <a:cubicBezTo>
                    <a:pt x="12" y="98"/>
                    <a:pt x="11" y="97"/>
                    <a:pt x="11" y="97"/>
                  </a:cubicBezTo>
                  <a:cubicBezTo>
                    <a:pt x="10" y="97"/>
                    <a:pt x="10" y="97"/>
                    <a:pt x="10" y="97"/>
                  </a:cubicBezTo>
                  <a:cubicBezTo>
                    <a:pt x="10" y="96"/>
                    <a:pt x="10" y="96"/>
                    <a:pt x="10" y="96"/>
                  </a:cubicBezTo>
                  <a:cubicBezTo>
                    <a:pt x="10" y="96"/>
                    <a:pt x="9" y="96"/>
                    <a:pt x="9" y="95"/>
                  </a:cubicBezTo>
                  <a:cubicBezTo>
                    <a:pt x="7" y="93"/>
                    <a:pt x="6" y="91"/>
                    <a:pt x="4" y="89"/>
                  </a:cubicBezTo>
                  <a:cubicBezTo>
                    <a:pt x="2" y="84"/>
                    <a:pt x="1" y="79"/>
                    <a:pt x="1" y="74"/>
                  </a:cubicBezTo>
                  <a:cubicBezTo>
                    <a:pt x="1" y="69"/>
                    <a:pt x="3" y="64"/>
                    <a:pt x="5" y="59"/>
                  </a:cubicBezTo>
                  <a:cubicBezTo>
                    <a:pt x="5" y="59"/>
                    <a:pt x="5" y="60"/>
                    <a:pt x="6" y="59"/>
                  </a:cubicBezTo>
                  <a:cubicBezTo>
                    <a:pt x="3" y="64"/>
                    <a:pt x="2" y="69"/>
                    <a:pt x="2" y="74"/>
                  </a:cubicBezTo>
                  <a:cubicBezTo>
                    <a:pt x="2" y="79"/>
                    <a:pt x="3" y="84"/>
                    <a:pt x="5" y="89"/>
                  </a:cubicBezTo>
                  <a:cubicBezTo>
                    <a:pt x="6" y="90"/>
                    <a:pt x="7" y="91"/>
                    <a:pt x="7" y="92"/>
                  </a:cubicBezTo>
                  <a:cubicBezTo>
                    <a:pt x="8" y="92"/>
                    <a:pt x="8" y="93"/>
                    <a:pt x="9" y="93"/>
                  </a:cubicBezTo>
                  <a:cubicBezTo>
                    <a:pt x="9" y="94"/>
                    <a:pt x="9" y="94"/>
                    <a:pt x="9" y="94"/>
                  </a:cubicBezTo>
                  <a:cubicBezTo>
                    <a:pt x="9" y="94"/>
                    <a:pt x="10" y="94"/>
                    <a:pt x="10" y="95"/>
                  </a:cubicBezTo>
                  <a:cubicBezTo>
                    <a:pt x="10" y="95"/>
                    <a:pt x="11" y="95"/>
                    <a:pt x="11" y="96"/>
                  </a:cubicBezTo>
                  <a:cubicBezTo>
                    <a:pt x="12" y="96"/>
                    <a:pt x="12" y="96"/>
                    <a:pt x="12" y="96"/>
                  </a:cubicBezTo>
                  <a:cubicBezTo>
                    <a:pt x="12" y="97"/>
                    <a:pt x="13" y="97"/>
                    <a:pt x="13" y="97"/>
                  </a:cubicBezTo>
                  <a:cubicBezTo>
                    <a:pt x="14" y="98"/>
                    <a:pt x="16" y="99"/>
                    <a:pt x="17" y="99"/>
                  </a:cubicBezTo>
                  <a:cubicBezTo>
                    <a:pt x="21" y="101"/>
                    <a:pt x="26" y="102"/>
                    <a:pt x="31" y="102"/>
                  </a:cubicBezTo>
                  <a:cubicBezTo>
                    <a:pt x="36" y="102"/>
                    <a:pt x="41" y="101"/>
                    <a:pt x="46" y="97"/>
                  </a:cubicBezTo>
                  <a:cubicBezTo>
                    <a:pt x="47" y="96"/>
                    <a:pt x="48" y="96"/>
                    <a:pt x="49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60" y="81"/>
                    <a:pt x="66" y="74"/>
                    <a:pt x="71" y="68"/>
                  </a:cubicBezTo>
                  <a:cubicBezTo>
                    <a:pt x="72" y="68"/>
                    <a:pt x="72" y="68"/>
                    <a:pt x="72" y="68"/>
                  </a:cubicBezTo>
                  <a:cubicBezTo>
                    <a:pt x="83" y="55"/>
                    <a:pt x="83" y="55"/>
                    <a:pt x="83" y="55"/>
                  </a:cubicBezTo>
                  <a:cubicBezTo>
                    <a:pt x="86" y="51"/>
                    <a:pt x="86" y="51"/>
                    <a:pt x="86" y="51"/>
                  </a:cubicBezTo>
                  <a:cubicBezTo>
                    <a:pt x="88" y="49"/>
                    <a:pt x="88" y="49"/>
                    <a:pt x="88" y="49"/>
                  </a:cubicBezTo>
                  <a:cubicBezTo>
                    <a:pt x="88" y="48"/>
                    <a:pt x="88" y="48"/>
                    <a:pt x="88" y="48"/>
                  </a:cubicBezTo>
                  <a:cubicBezTo>
                    <a:pt x="89" y="48"/>
                    <a:pt x="89" y="48"/>
                    <a:pt x="89" y="47"/>
                  </a:cubicBezTo>
                  <a:cubicBezTo>
                    <a:pt x="92" y="44"/>
                    <a:pt x="93" y="41"/>
                    <a:pt x="95" y="37"/>
                  </a:cubicBezTo>
                  <a:cubicBezTo>
                    <a:pt x="97" y="31"/>
                    <a:pt x="96" y="25"/>
                    <a:pt x="94" y="20"/>
                  </a:cubicBezTo>
                  <a:cubicBezTo>
                    <a:pt x="95" y="26"/>
                    <a:pt x="94" y="32"/>
                    <a:pt x="92" y="3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57" name="Freeform 28">
              <a:extLst>
                <a:ext uri="{FF2B5EF4-FFF2-40B4-BE49-F238E27FC236}">
                  <a16:creationId xmlns:a16="http://schemas.microsoft.com/office/drawing/2014/main" id="{D40F5C22-F00F-4975-A2D5-FE2B8517F769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5251" y="1671638"/>
              <a:ext cx="4763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58" name="Freeform 29">
              <a:extLst>
                <a:ext uri="{FF2B5EF4-FFF2-40B4-BE49-F238E27FC236}">
                  <a16:creationId xmlns:a16="http://schemas.microsoft.com/office/drawing/2014/main" id="{D9D9B4A6-491B-430F-9997-10245571400F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0963" y="1660526"/>
              <a:ext cx="3175" cy="3175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0 w 1"/>
                <a:gd name="T5" fmla="*/ 0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59" name="Freeform 30">
              <a:extLst>
                <a:ext uri="{FF2B5EF4-FFF2-40B4-BE49-F238E27FC236}">
                  <a16:creationId xmlns:a16="http://schemas.microsoft.com/office/drawing/2014/main" id="{2C068B7E-0B45-456C-B920-2DCA71BC8AF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0013" y="1674813"/>
              <a:ext cx="11113" cy="4763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0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1"/>
                    <a:pt x="2" y="1"/>
                    <a:pt x="3" y="1"/>
                  </a:cubicBezTo>
                  <a:cubicBezTo>
                    <a:pt x="2" y="1"/>
                    <a:pt x="1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60" name="Freeform 31">
              <a:extLst>
                <a:ext uri="{FF2B5EF4-FFF2-40B4-BE49-F238E27FC236}">
                  <a16:creationId xmlns:a16="http://schemas.microsoft.com/office/drawing/2014/main" id="{27798F1D-716E-4CB9-9D83-3D567C6D66E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4138" y="1663701"/>
              <a:ext cx="7938" cy="4763"/>
            </a:xfrm>
            <a:custGeom>
              <a:avLst/>
              <a:gdLst>
                <a:gd name="T0" fmla="*/ 2 w 2"/>
                <a:gd name="T1" fmla="*/ 1 h 1"/>
                <a:gd name="T2" fmla="*/ 0 w 2"/>
                <a:gd name="T3" fmla="*/ 0 h 1"/>
                <a:gd name="T4" fmla="*/ 1 w 2"/>
                <a:gd name="T5" fmla="*/ 1 h 1"/>
                <a:gd name="T6" fmla="*/ 2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1" y="1"/>
                    <a:pt x="0" y="0"/>
                    <a:pt x="0" y="0"/>
                  </a:cubicBezTo>
                  <a:cubicBezTo>
                    <a:pt x="0" y="0"/>
                    <a:pt x="0" y="0"/>
                    <a:pt x="1" y="1"/>
                  </a:cubicBezTo>
                  <a:cubicBezTo>
                    <a:pt x="1" y="1"/>
                    <a:pt x="1" y="1"/>
                    <a:pt x="2" y="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61" name="Freeform 32">
              <a:extLst>
                <a:ext uri="{FF2B5EF4-FFF2-40B4-BE49-F238E27FC236}">
                  <a16:creationId xmlns:a16="http://schemas.microsoft.com/office/drawing/2014/main" id="{36E5523D-EA14-4628-A082-4C5A4BC2775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2076" y="1668463"/>
              <a:ext cx="3175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62" name="Freeform 33">
              <a:extLst>
                <a:ext uri="{FF2B5EF4-FFF2-40B4-BE49-F238E27FC236}">
                  <a16:creationId xmlns:a16="http://schemas.microsoft.com/office/drawing/2014/main" id="{81460406-115D-463A-AA97-B3A901BDC902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7926" y="1292226"/>
              <a:ext cx="360363" cy="398463"/>
            </a:xfrm>
            <a:custGeom>
              <a:avLst/>
              <a:gdLst>
                <a:gd name="T0" fmla="*/ 38 w 96"/>
                <a:gd name="T1" fmla="*/ 88 h 106"/>
                <a:gd name="T2" fmla="*/ 46 w 96"/>
                <a:gd name="T3" fmla="*/ 98 h 106"/>
                <a:gd name="T4" fmla="*/ 42 w 96"/>
                <a:gd name="T5" fmla="*/ 93 h 106"/>
                <a:gd name="T6" fmla="*/ 12 w 96"/>
                <a:gd name="T7" fmla="*/ 55 h 106"/>
                <a:gd name="T8" fmla="*/ 0 w 96"/>
                <a:gd name="T9" fmla="*/ 29 h 106"/>
                <a:gd name="T10" fmla="*/ 6 w 96"/>
                <a:gd name="T11" fmla="*/ 14 h 106"/>
                <a:gd name="T12" fmla="*/ 5 w 96"/>
                <a:gd name="T13" fmla="*/ 43 h 106"/>
                <a:gd name="T14" fmla="*/ 20 w 96"/>
                <a:gd name="T15" fmla="*/ 64 h 106"/>
                <a:gd name="T16" fmla="*/ 45 w 96"/>
                <a:gd name="T17" fmla="*/ 96 h 106"/>
                <a:gd name="T18" fmla="*/ 48 w 96"/>
                <a:gd name="T19" fmla="*/ 99 h 106"/>
                <a:gd name="T20" fmla="*/ 67 w 96"/>
                <a:gd name="T21" fmla="*/ 106 h 106"/>
                <a:gd name="T22" fmla="*/ 86 w 96"/>
                <a:gd name="T23" fmla="*/ 98 h 106"/>
                <a:gd name="T24" fmla="*/ 95 w 96"/>
                <a:gd name="T25" fmla="*/ 86 h 106"/>
                <a:gd name="T26" fmla="*/ 92 w 96"/>
                <a:gd name="T27" fmla="*/ 86 h 106"/>
                <a:gd name="T28" fmla="*/ 81 w 96"/>
                <a:gd name="T29" fmla="*/ 99 h 106"/>
                <a:gd name="T30" fmla="*/ 49 w 96"/>
                <a:gd name="T31" fmla="*/ 97 h 106"/>
                <a:gd name="T32" fmla="*/ 40 w 96"/>
                <a:gd name="T33" fmla="*/ 86 h 106"/>
                <a:gd name="T34" fmla="*/ 44 w 96"/>
                <a:gd name="T35" fmla="*/ 91 h 106"/>
                <a:gd name="T36" fmla="*/ 50 w 96"/>
                <a:gd name="T37" fmla="*/ 98 h 106"/>
                <a:gd name="T38" fmla="*/ 78 w 96"/>
                <a:gd name="T39" fmla="*/ 101 h 106"/>
                <a:gd name="T40" fmla="*/ 92 w 96"/>
                <a:gd name="T41" fmla="*/ 69 h 106"/>
                <a:gd name="T42" fmla="*/ 83 w 96"/>
                <a:gd name="T43" fmla="*/ 59 h 106"/>
                <a:gd name="T44" fmla="*/ 86 w 96"/>
                <a:gd name="T45" fmla="*/ 70 h 106"/>
                <a:gd name="T46" fmla="*/ 85 w 96"/>
                <a:gd name="T47" fmla="*/ 82 h 106"/>
                <a:gd name="T48" fmla="*/ 57 w 96"/>
                <a:gd name="T49" fmla="*/ 93 h 106"/>
                <a:gd name="T50" fmla="*/ 53 w 96"/>
                <a:gd name="T51" fmla="*/ 90 h 106"/>
                <a:gd name="T52" fmla="*/ 28 w 96"/>
                <a:gd name="T53" fmla="*/ 57 h 106"/>
                <a:gd name="T54" fmla="*/ 54 w 96"/>
                <a:gd name="T55" fmla="*/ 91 h 106"/>
                <a:gd name="T56" fmla="*/ 62 w 96"/>
                <a:gd name="T57" fmla="*/ 95 h 106"/>
                <a:gd name="T58" fmla="*/ 84 w 96"/>
                <a:gd name="T59" fmla="*/ 72 h 106"/>
                <a:gd name="T60" fmla="*/ 79 w 96"/>
                <a:gd name="T61" fmla="*/ 87 h 106"/>
                <a:gd name="T62" fmla="*/ 72 w 96"/>
                <a:gd name="T63" fmla="*/ 92 h 106"/>
                <a:gd name="T64" fmla="*/ 56 w 96"/>
                <a:gd name="T65" fmla="*/ 89 h 106"/>
                <a:gd name="T66" fmla="*/ 23 w 96"/>
                <a:gd name="T67" fmla="*/ 47 h 106"/>
                <a:gd name="T68" fmla="*/ 18 w 96"/>
                <a:gd name="T69" fmla="*/ 40 h 106"/>
                <a:gd name="T70" fmla="*/ 17 w 96"/>
                <a:gd name="T71" fmla="*/ 21 h 106"/>
                <a:gd name="T72" fmla="*/ 21 w 96"/>
                <a:gd name="T73" fmla="*/ 18 h 106"/>
                <a:gd name="T74" fmla="*/ 37 w 96"/>
                <a:gd name="T75" fmla="*/ 17 h 106"/>
                <a:gd name="T76" fmla="*/ 39 w 96"/>
                <a:gd name="T77" fmla="*/ 19 h 106"/>
                <a:gd name="T78" fmla="*/ 70 w 96"/>
                <a:gd name="T79" fmla="*/ 57 h 106"/>
                <a:gd name="T80" fmla="*/ 83 w 96"/>
                <a:gd name="T81" fmla="*/ 53 h 106"/>
                <a:gd name="T82" fmla="*/ 55 w 96"/>
                <a:gd name="T83" fmla="*/ 16 h 106"/>
                <a:gd name="T84" fmla="*/ 48 w 96"/>
                <a:gd name="T85" fmla="*/ 7 h 106"/>
                <a:gd name="T86" fmla="*/ 12 w 96"/>
                <a:gd name="T87" fmla="*/ 6 h 106"/>
                <a:gd name="T88" fmla="*/ 7 w 96"/>
                <a:gd name="T89" fmla="*/ 10 h 106"/>
                <a:gd name="T90" fmla="*/ 2 w 96"/>
                <a:gd name="T91" fmla="*/ 4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6" h="106">
                  <a:moveTo>
                    <a:pt x="14" y="58"/>
                  </a:moveTo>
                  <a:cubicBezTo>
                    <a:pt x="26" y="73"/>
                    <a:pt x="26" y="73"/>
                    <a:pt x="26" y="73"/>
                  </a:cubicBezTo>
                  <a:cubicBezTo>
                    <a:pt x="38" y="88"/>
                    <a:pt x="38" y="88"/>
                    <a:pt x="38" y="88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45" y="97"/>
                    <a:pt x="45" y="97"/>
                    <a:pt x="45" y="97"/>
                  </a:cubicBezTo>
                  <a:cubicBezTo>
                    <a:pt x="46" y="97"/>
                    <a:pt x="46" y="98"/>
                    <a:pt x="46" y="98"/>
                  </a:cubicBezTo>
                  <a:cubicBezTo>
                    <a:pt x="46" y="98"/>
                    <a:pt x="45" y="97"/>
                    <a:pt x="45" y="97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42" y="93"/>
                    <a:pt x="42" y="93"/>
                    <a:pt x="42" y="93"/>
                  </a:cubicBezTo>
                  <a:cubicBezTo>
                    <a:pt x="35" y="83"/>
                    <a:pt x="35" y="83"/>
                    <a:pt x="35" y="83"/>
                  </a:cubicBezTo>
                  <a:cubicBezTo>
                    <a:pt x="19" y="64"/>
                    <a:pt x="19" y="64"/>
                    <a:pt x="19" y="64"/>
                  </a:cubicBezTo>
                  <a:cubicBezTo>
                    <a:pt x="12" y="55"/>
                    <a:pt x="12" y="55"/>
                    <a:pt x="12" y="55"/>
                  </a:cubicBezTo>
                  <a:cubicBezTo>
                    <a:pt x="8" y="50"/>
                    <a:pt x="8" y="50"/>
                    <a:pt x="8" y="50"/>
                  </a:cubicBezTo>
                  <a:cubicBezTo>
                    <a:pt x="6" y="48"/>
                    <a:pt x="5" y="46"/>
                    <a:pt x="4" y="44"/>
                  </a:cubicBezTo>
                  <a:cubicBezTo>
                    <a:pt x="2" y="39"/>
                    <a:pt x="0" y="34"/>
                    <a:pt x="0" y="29"/>
                  </a:cubicBezTo>
                  <a:cubicBezTo>
                    <a:pt x="0" y="27"/>
                    <a:pt x="0" y="24"/>
                    <a:pt x="1" y="21"/>
                  </a:cubicBezTo>
                  <a:cubicBezTo>
                    <a:pt x="2" y="18"/>
                    <a:pt x="3" y="16"/>
                    <a:pt x="5" y="13"/>
                  </a:cubicBezTo>
                  <a:cubicBezTo>
                    <a:pt x="5" y="14"/>
                    <a:pt x="4" y="15"/>
                    <a:pt x="6" y="14"/>
                  </a:cubicBezTo>
                  <a:cubicBezTo>
                    <a:pt x="4" y="16"/>
                    <a:pt x="3" y="18"/>
                    <a:pt x="2" y="21"/>
                  </a:cubicBezTo>
                  <a:cubicBezTo>
                    <a:pt x="1" y="24"/>
                    <a:pt x="1" y="27"/>
                    <a:pt x="1" y="29"/>
                  </a:cubicBezTo>
                  <a:cubicBezTo>
                    <a:pt x="1" y="34"/>
                    <a:pt x="3" y="39"/>
                    <a:pt x="5" y="43"/>
                  </a:cubicBezTo>
                  <a:cubicBezTo>
                    <a:pt x="6" y="46"/>
                    <a:pt x="7" y="48"/>
                    <a:pt x="9" y="50"/>
                  </a:cubicBezTo>
                  <a:cubicBezTo>
                    <a:pt x="13" y="54"/>
                    <a:pt x="13" y="54"/>
                    <a:pt x="13" y="54"/>
                  </a:cubicBezTo>
                  <a:cubicBezTo>
                    <a:pt x="20" y="64"/>
                    <a:pt x="20" y="64"/>
                    <a:pt x="20" y="64"/>
                  </a:cubicBezTo>
                  <a:cubicBezTo>
                    <a:pt x="25" y="71"/>
                    <a:pt x="30" y="77"/>
                    <a:pt x="36" y="84"/>
                  </a:cubicBezTo>
                  <a:cubicBezTo>
                    <a:pt x="38" y="87"/>
                    <a:pt x="41" y="90"/>
                    <a:pt x="43" y="93"/>
                  </a:cubicBezTo>
                  <a:cubicBezTo>
                    <a:pt x="45" y="96"/>
                    <a:pt x="45" y="96"/>
                    <a:pt x="45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6" y="97"/>
                    <a:pt x="47" y="97"/>
                    <a:pt x="47" y="97"/>
                  </a:cubicBezTo>
                  <a:cubicBezTo>
                    <a:pt x="47" y="98"/>
                    <a:pt x="48" y="98"/>
                    <a:pt x="48" y="99"/>
                  </a:cubicBezTo>
                  <a:cubicBezTo>
                    <a:pt x="51" y="101"/>
                    <a:pt x="53" y="102"/>
                    <a:pt x="56" y="103"/>
                  </a:cubicBezTo>
                  <a:cubicBezTo>
                    <a:pt x="55" y="104"/>
                    <a:pt x="55" y="104"/>
                    <a:pt x="55" y="104"/>
                  </a:cubicBezTo>
                  <a:cubicBezTo>
                    <a:pt x="59" y="106"/>
                    <a:pt x="63" y="106"/>
                    <a:pt x="67" y="106"/>
                  </a:cubicBezTo>
                  <a:cubicBezTo>
                    <a:pt x="71" y="106"/>
                    <a:pt x="75" y="105"/>
                    <a:pt x="78" y="103"/>
                  </a:cubicBezTo>
                  <a:cubicBezTo>
                    <a:pt x="80" y="102"/>
                    <a:pt x="82" y="101"/>
                    <a:pt x="84" y="100"/>
                  </a:cubicBezTo>
                  <a:cubicBezTo>
                    <a:pt x="84" y="100"/>
                    <a:pt x="85" y="99"/>
                    <a:pt x="86" y="98"/>
                  </a:cubicBezTo>
                  <a:cubicBezTo>
                    <a:pt x="86" y="98"/>
                    <a:pt x="87" y="98"/>
                    <a:pt x="87" y="97"/>
                  </a:cubicBezTo>
                  <a:cubicBezTo>
                    <a:pt x="88" y="97"/>
                    <a:pt x="88" y="97"/>
                    <a:pt x="88" y="96"/>
                  </a:cubicBezTo>
                  <a:cubicBezTo>
                    <a:pt x="91" y="93"/>
                    <a:pt x="93" y="90"/>
                    <a:pt x="95" y="86"/>
                  </a:cubicBezTo>
                  <a:cubicBezTo>
                    <a:pt x="96" y="82"/>
                    <a:pt x="96" y="79"/>
                    <a:pt x="95" y="76"/>
                  </a:cubicBezTo>
                  <a:cubicBezTo>
                    <a:pt x="95" y="73"/>
                    <a:pt x="94" y="71"/>
                    <a:pt x="93" y="69"/>
                  </a:cubicBezTo>
                  <a:cubicBezTo>
                    <a:pt x="95" y="74"/>
                    <a:pt x="95" y="80"/>
                    <a:pt x="92" y="86"/>
                  </a:cubicBezTo>
                  <a:cubicBezTo>
                    <a:pt x="91" y="89"/>
                    <a:pt x="90" y="91"/>
                    <a:pt x="88" y="93"/>
                  </a:cubicBezTo>
                  <a:cubicBezTo>
                    <a:pt x="87" y="94"/>
                    <a:pt x="86" y="95"/>
                    <a:pt x="85" y="96"/>
                  </a:cubicBezTo>
                  <a:cubicBezTo>
                    <a:pt x="84" y="97"/>
                    <a:pt x="83" y="98"/>
                    <a:pt x="81" y="99"/>
                  </a:cubicBezTo>
                  <a:cubicBezTo>
                    <a:pt x="76" y="102"/>
                    <a:pt x="71" y="103"/>
                    <a:pt x="65" y="103"/>
                  </a:cubicBezTo>
                  <a:cubicBezTo>
                    <a:pt x="62" y="103"/>
                    <a:pt x="60" y="103"/>
                    <a:pt x="57" y="102"/>
                  </a:cubicBezTo>
                  <a:cubicBezTo>
                    <a:pt x="54" y="101"/>
                    <a:pt x="51" y="100"/>
                    <a:pt x="49" y="97"/>
                  </a:cubicBezTo>
                  <a:cubicBezTo>
                    <a:pt x="48" y="96"/>
                    <a:pt x="47" y="95"/>
                    <a:pt x="46" y="94"/>
                  </a:cubicBezTo>
                  <a:cubicBezTo>
                    <a:pt x="44" y="91"/>
                    <a:pt x="44" y="91"/>
                    <a:pt x="44" y="91"/>
                  </a:cubicBezTo>
                  <a:cubicBezTo>
                    <a:pt x="40" y="86"/>
                    <a:pt x="40" y="86"/>
                    <a:pt x="40" y="86"/>
                  </a:cubicBezTo>
                  <a:cubicBezTo>
                    <a:pt x="31" y="74"/>
                    <a:pt x="31" y="74"/>
                    <a:pt x="31" y="74"/>
                  </a:cubicBezTo>
                  <a:cubicBezTo>
                    <a:pt x="13" y="52"/>
                    <a:pt x="13" y="52"/>
                    <a:pt x="13" y="52"/>
                  </a:cubicBezTo>
                  <a:cubicBezTo>
                    <a:pt x="23" y="64"/>
                    <a:pt x="35" y="78"/>
                    <a:pt x="44" y="91"/>
                  </a:cubicBezTo>
                  <a:cubicBezTo>
                    <a:pt x="47" y="94"/>
                    <a:pt x="47" y="94"/>
                    <a:pt x="47" y="94"/>
                  </a:cubicBezTo>
                  <a:cubicBezTo>
                    <a:pt x="47" y="95"/>
                    <a:pt x="48" y="96"/>
                    <a:pt x="48" y="96"/>
                  </a:cubicBezTo>
                  <a:cubicBezTo>
                    <a:pt x="49" y="97"/>
                    <a:pt x="49" y="98"/>
                    <a:pt x="50" y="98"/>
                  </a:cubicBezTo>
                  <a:cubicBezTo>
                    <a:pt x="53" y="100"/>
                    <a:pt x="56" y="102"/>
                    <a:pt x="59" y="103"/>
                  </a:cubicBezTo>
                  <a:cubicBezTo>
                    <a:pt x="63" y="103"/>
                    <a:pt x="66" y="103"/>
                    <a:pt x="69" y="103"/>
                  </a:cubicBezTo>
                  <a:cubicBezTo>
                    <a:pt x="72" y="103"/>
                    <a:pt x="75" y="102"/>
                    <a:pt x="78" y="101"/>
                  </a:cubicBezTo>
                  <a:cubicBezTo>
                    <a:pt x="81" y="99"/>
                    <a:pt x="83" y="97"/>
                    <a:pt x="86" y="95"/>
                  </a:cubicBezTo>
                  <a:cubicBezTo>
                    <a:pt x="88" y="93"/>
                    <a:pt x="90" y="90"/>
                    <a:pt x="91" y="87"/>
                  </a:cubicBezTo>
                  <a:cubicBezTo>
                    <a:pt x="94" y="81"/>
                    <a:pt x="94" y="75"/>
                    <a:pt x="92" y="69"/>
                  </a:cubicBezTo>
                  <a:cubicBezTo>
                    <a:pt x="92" y="68"/>
                    <a:pt x="91" y="66"/>
                    <a:pt x="91" y="65"/>
                  </a:cubicBezTo>
                  <a:cubicBezTo>
                    <a:pt x="90" y="64"/>
                    <a:pt x="89" y="62"/>
                    <a:pt x="88" y="61"/>
                  </a:cubicBezTo>
                  <a:cubicBezTo>
                    <a:pt x="86" y="60"/>
                    <a:pt x="84" y="59"/>
                    <a:pt x="83" y="59"/>
                  </a:cubicBezTo>
                  <a:cubicBezTo>
                    <a:pt x="83" y="60"/>
                    <a:pt x="83" y="60"/>
                    <a:pt x="83" y="61"/>
                  </a:cubicBezTo>
                  <a:cubicBezTo>
                    <a:pt x="83" y="62"/>
                    <a:pt x="84" y="64"/>
                    <a:pt x="84" y="66"/>
                  </a:cubicBezTo>
                  <a:cubicBezTo>
                    <a:pt x="85" y="67"/>
                    <a:pt x="86" y="69"/>
                    <a:pt x="86" y="70"/>
                  </a:cubicBezTo>
                  <a:cubicBezTo>
                    <a:pt x="87" y="71"/>
                    <a:pt x="87" y="72"/>
                    <a:pt x="87" y="72"/>
                  </a:cubicBezTo>
                  <a:cubicBezTo>
                    <a:pt x="86" y="73"/>
                    <a:pt x="86" y="73"/>
                    <a:pt x="85" y="73"/>
                  </a:cubicBezTo>
                  <a:cubicBezTo>
                    <a:pt x="86" y="76"/>
                    <a:pt x="86" y="79"/>
                    <a:pt x="85" y="82"/>
                  </a:cubicBezTo>
                  <a:cubicBezTo>
                    <a:pt x="84" y="85"/>
                    <a:pt x="82" y="88"/>
                    <a:pt x="80" y="90"/>
                  </a:cubicBezTo>
                  <a:cubicBezTo>
                    <a:pt x="75" y="94"/>
                    <a:pt x="68" y="96"/>
                    <a:pt x="62" y="95"/>
                  </a:cubicBezTo>
                  <a:cubicBezTo>
                    <a:pt x="60" y="95"/>
                    <a:pt x="58" y="94"/>
                    <a:pt x="57" y="93"/>
                  </a:cubicBezTo>
                  <a:cubicBezTo>
                    <a:pt x="56" y="93"/>
                    <a:pt x="55" y="92"/>
                    <a:pt x="55" y="92"/>
                  </a:cubicBezTo>
                  <a:cubicBezTo>
                    <a:pt x="54" y="91"/>
                    <a:pt x="54" y="91"/>
                    <a:pt x="54" y="91"/>
                  </a:cubicBezTo>
                  <a:cubicBezTo>
                    <a:pt x="54" y="90"/>
                    <a:pt x="53" y="90"/>
                    <a:pt x="53" y="90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39" y="71"/>
                    <a:pt x="33" y="64"/>
                    <a:pt x="28" y="57"/>
                  </a:cubicBezTo>
                  <a:cubicBezTo>
                    <a:pt x="34" y="64"/>
                    <a:pt x="39" y="72"/>
                    <a:pt x="45" y="7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90"/>
                    <a:pt x="54" y="90"/>
                    <a:pt x="54" y="91"/>
                  </a:cubicBezTo>
                  <a:cubicBezTo>
                    <a:pt x="54" y="91"/>
                    <a:pt x="54" y="91"/>
                    <a:pt x="55" y="92"/>
                  </a:cubicBezTo>
                  <a:cubicBezTo>
                    <a:pt x="55" y="92"/>
                    <a:pt x="56" y="93"/>
                    <a:pt x="57" y="93"/>
                  </a:cubicBezTo>
                  <a:cubicBezTo>
                    <a:pt x="58" y="94"/>
                    <a:pt x="60" y="95"/>
                    <a:pt x="62" y="95"/>
                  </a:cubicBezTo>
                  <a:cubicBezTo>
                    <a:pt x="68" y="96"/>
                    <a:pt x="75" y="94"/>
                    <a:pt x="79" y="90"/>
                  </a:cubicBezTo>
                  <a:cubicBezTo>
                    <a:pt x="82" y="87"/>
                    <a:pt x="83" y="85"/>
                    <a:pt x="84" y="82"/>
                  </a:cubicBezTo>
                  <a:cubicBezTo>
                    <a:pt x="85" y="79"/>
                    <a:pt x="85" y="76"/>
                    <a:pt x="84" y="72"/>
                  </a:cubicBezTo>
                  <a:cubicBezTo>
                    <a:pt x="83" y="72"/>
                    <a:pt x="83" y="72"/>
                    <a:pt x="83" y="75"/>
                  </a:cubicBezTo>
                  <a:cubicBezTo>
                    <a:pt x="83" y="77"/>
                    <a:pt x="83" y="81"/>
                    <a:pt x="81" y="84"/>
                  </a:cubicBezTo>
                  <a:cubicBezTo>
                    <a:pt x="80" y="85"/>
                    <a:pt x="80" y="86"/>
                    <a:pt x="79" y="87"/>
                  </a:cubicBezTo>
                  <a:cubicBezTo>
                    <a:pt x="79" y="88"/>
                    <a:pt x="78" y="88"/>
                    <a:pt x="78" y="88"/>
                  </a:cubicBezTo>
                  <a:cubicBezTo>
                    <a:pt x="78" y="89"/>
                    <a:pt x="77" y="89"/>
                    <a:pt x="77" y="89"/>
                  </a:cubicBezTo>
                  <a:cubicBezTo>
                    <a:pt x="75" y="91"/>
                    <a:pt x="73" y="92"/>
                    <a:pt x="72" y="92"/>
                  </a:cubicBezTo>
                  <a:cubicBezTo>
                    <a:pt x="69" y="93"/>
                    <a:pt x="67" y="93"/>
                    <a:pt x="64" y="93"/>
                  </a:cubicBezTo>
                  <a:cubicBezTo>
                    <a:pt x="62" y="93"/>
                    <a:pt x="60" y="92"/>
                    <a:pt x="58" y="91"/>
                  </a:cubicBezTo>
                  <a:cubicBezTo>
                    <a:pt x="57" y="90"/>
                    <a:pt x="56" y="90"/>
                    <a:pt x="56" y="89"/>
                  </a:cubicBezTo>
                  <a:cubicBezTo>
                    <a:pt x="53" y="85"/>
                    <a:pt x="53" y="85"/>
                    <a:pt x="53" y="85"/>
                  </a:cubicBezTo>
                  <a:cubicBezTo>
                    <a:pt x="47" y="78"/>
                    <a:pt x="47" y="78"/>
                    <a:pt x="47" y="78"/>
                  </a:cubicBezTo>
                  <a:cubicBezTo>
                    <a:pt x="39" y="67"/>
                    <a:pt x="31" y="57"/>
                    <a:pt x="23" y="47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9" y="41"/>
                    <a:pt x="18" y="41"/>
                    <a:pt x="18" y="41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17" y="38"/>
                    <a:pt x="16" y="37"/>
                  </a:cubicBezTo>
                  <a:cubicBezTo>
                    <a:pt x="15" y="34"/>
                    <a:pt x="14" y="31"/>
                    <a:pt x="14" y="28"/>
                  </a:cubicBezTo>
                  <a:cubicBezTo>
                    <a:pt x="14" y="25"/>
                    <a:pt x="15" y="23"/>
                    <a:pt x="17" y="21"/>
                  </a:cubicBezTo>
                  <a:cubicBezTo>
                    <a:pt x="17" y="21"/>
                    <a:pt x="17" y="20"/>
                    <a:pt x="18" y="20"/>
                  </a:cubicBezTo>
                  <a:cubicBezTo>
                    <a:pt x="18" y="20"/>
                    <a:pt x="18" y="20"/>
                    <a:pt x="19" y="19"/>
                  </a:cubicBezTo>
                  <a:cubicBezTo>
                    <a:pt x="19" y="19"/>
                    <a:pt x="20" y="18"/>
                    <a:pt x="21" y="18"/>
                  </a:cubicBezTo>
                  <a:cubicBezTo>
                    <a:pt x="22" y="17"/>
                    <a:pt x="24" y="16"/>
                    <a:pt x="26" y="16"/>
                  </a:cubicBezTo>
                  <a:cubicBezTo>
                    <a:pt x="28" y="15"/>
                    <a:pt x="30" y="15"/>
                    <a:pt x="32" y="15"/>
                  </a:cubicBezTo>
                  <a:cubicBezTo>
                    <a:pt x="34" y="15"/>
                    <a:pt x="36" y="16"/>
                    <a:pt x="37" y="17"/>
                  </a:cubicBezTo>
                  <a:cubicBezTo>
                    <a:pt x="38" y="17"/>
                    <a:pt x="38" y="17"/>
                    <a:pt x="38" y="18"/>
                  </a:cubicBezTo>
                  <a:cubicBezTo>
                    <a:pt x="39" y="18"/>
                    <a:pt x="39" y="18"/>
                    <a:pt x="39" y="18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42" y="22"/>
                    <a:pt x="42" y="22"/>
                    <a:pt x="42" y="22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56" y="40"/>
                    <a:pt x="63" y="49"/>
                    <a:pt x="70" y="57"/>
                  </a:cubicBezTo>
                  <a:cubicBezTo>
                    <a:pt x="82" y="70"/>
                    <a:pt x="82" y="62"/>
                    <a:pt x="72" y="47"/>
                  </a:cubicBezTo>
                  <a:cubicBezTo>
                    <a:pt x="72" y="46"/>
                    <a:pt x="72" y="46"/>
                    <a:pt x="72" y="46"/>
                  </a:cubicBezTo>
                  <a:cubicBezTo>
                    <a:pt x="83" y="61"/>
                    <a:pt x="80" y="52"/>
                    <a:pt x="83" y="53"/>
                  </a:cubicBezTo>
                  <a:cubicBezTo>
                    <a:pt x="77" y="45"/>
                    <a:pt x="72" y="38"/>
                    <a:pt x="67" y="30"/>
                  </a:cubicBezTo>
                  <a:cubicBezTo>
                    <a:pt x="61" y="23"/>
                    <a:pt x="61" y="23"/>
                    <a:pt x="61" y="23"/>
                  </a:cubicBezTo>
                  <a:cubicBezTo>
                    <a:pt x="55" y="16"/>
                    <a:pt x="55" y="16"/>
                    <a:pt x="55" y="16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50" y="10"/>
                    <a:pt x="50" y="10"/>
                    <a:pt x="50" y="10"/>
                  </a:cubicBezTo>
                  <a:cubicBezTo>
                    <a:pt x="50" y="9"/>
                    <a:pt x="49" y="8"/>
                    <a:pt x="48" y="7"/>
                  </a:cubicBezTo>
                  <a:cubicBezTo>
                    <a:pt x="45" y="4"/>
                    <a:pt x="40" y="2"/>
                    <a:pt x="36" y="1"/>
                  </a:cubicBezTo>
                  <a:cubicBezTo>
                    <a:pt x="31" y="0"/>
                    <a:pt x="27" y="1"/>
                    <a:pt x="23" y="2"/>
                  </a:cubicBezTo>
                  <a:cubicBezTo>
                    <a:pt x="19" y="3"/>
                    <a:pt x="16" y="4"/>
                    <a:pt x="12" y="6"/>
                  </a:cubicBezTo>
                  <a:cubicBezTo>
                    <a:pt x="11" y="7"/>
                    <a:pt x="11" y="7"/>
                    <a:pt x="10" y="8"/>
                  </a:cubicBezTo>
                  <a:cubicBezTo>
                    <a:pt x="9" y="8"/>
                    <a:pt x="9" y="9"/>
                    <a:pt x="9" y="9"/>
                  </a:cubicBezTo>
                  <a:cubicBezTo>
                    <a:pt x="8" y="9"/>
                    <a:pt x="8" y="10"/>
                    <a:pt x="7" y="10"/>
                  </a:cubicBezTo>
                  <a:cubicBezTo>
                    <a:pt x="6" y="12"/>
                    <a:pt x="4" y="13"/>
                    <a:pt x="3" y="15"/>
                  </a:cubicBezTo>
                  <a:cubicBezTo>
                    <a:pt x="1" y="19"/>
                    <a:pt x="0" y="24"/>
                    <a:pt x="0" y="28"/>
                  </a:cubicBezTo>
                  <a:cubicBezTo>
                    <a:pt x="0" y="32"/>
                    <a:pt x="0" y="36"/>
                    <a:pt x="2" y="40"/>
                  </a:cubicBezTo>
                  <a:cubicBezTo>
                    <a:pt x="3" y="43"/>
                    <a:pt x="5" y="47"/>
                    <a:pt x="7" y="50"/>
                  </a:cubicBezTo>
                  <a:lnTo>
                    <a:pt x="14" y="5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63" name="Freeform 34">
              <a:extLst>
                <a:ext uri="{FF2B5EF4-FFF2-40B4-BE49-F238E27FC236}">
                  <a16:creationId xmlns:a16="http://schemas.microsoft.com/office/drawing/2014/main" id="{91C70928-323C-492F-A0F8-5958F0606A56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876" y="954088"/>
              <a:ext cx="222250" cy="431800"/>
            </a:xfrm>
            <a:custGeom>
              <a:avLst/>
              <a:gdLst>
                <a:gd name="T0" fmla="*/ 0 w 59"/>
                <a:gd name="T1" fmla="*/ 87 h 115"/>
                <a:gd name="T2" fmla="*/ 17 w 59"/>
                <a:gd name="T3" fmla="*/ 113 h 115"/>
                <a:gd name="T4" fmla="*/ 47 w 59"/>
                <a:gd name="T5" fmla="*/ 110 h 115"/>
                <a:gd name="T6" fmla="*/ 48 w 59"/>
                <a:gd name="T7" fmla="*/ 108 h 115"/>
                <a:gd name="T8" fmla="*/ 51 w 59"/>
                <a:gd name="T9" fmla="*/ 106 h 115"/>
                <a:gd name="T10" fmla="*/ 58 w 59"/>
                <a:gd name="T11" fmla="*/ 87 h 115"/>
                <a:gd name="T12" fmla="*/ 58 w 59"/>
                <a:gd name="T13" fmla="*/ 73 h 115"/>
                <a:gd name="T14" fmla="*/ 58 w 59"/>
                <a:gd name="T15" fmla="*/ 85 h 115"/>
                <a:gd name="T16" fmla="*/ 57 w 59"/>
                <a:gd name="T17" fmla="*/ 92 h 115"/>
                <a:gd name="T18" fmla="*/ 48 w 59"/>
                <a:gd name="T19" fmla="*/ 108 h 115"/>
                <a:gd name="T20" fmla="*/ 47 w 59"/>
                <a:gd name="T21" fmla="*/ 108 h 115"/>
                <a:gd name="T22" fmla="*/ 29 w 59"/>
                <a:gd name="T23" fmla="*/ 115 h 115"/>
                <a:gd name="T24" fmla="*/ 1 w 59"/>
                <a:gd name="T25" fmla="*/ 92 h 115"/>
                <a:gd name="T26" fmla="*/ 37 w 59"/>
                <a:gd name="T27" fmla="*/ 113 h 115"/>
                <a:gd name="T28" fmla="*/ 48 w 59"/>
                <a:gd name="T29" fmla="*/ 106 h 115"/>
                <a:gd name="T30" fmla="*/ 57 w 59"/>
                <a:gd name="T31" fmla="*/ 87 h 115"/>
                <a:gd name="T32" fmla="*/ 57 w 59"/>
                <a:gd name="T33" fmla="*/ 53 h 115"/>
                <a:gd name="T34" fmla="*/ 59 w 59"/>
                <a:gd name="T35" fmla="*/ 30 h 115"/>
                <a:gd name="T36" fmla="*/ 43 w 59"/>
                <a:gd name="T37" fmla="*/ 2 h 115"/>
                <a:gd name="T38" fmla="*/ 57 w 59"/>
                <a:gd name="T39" fmla="*/ 25 h 115"/>
                <a:gd name="T40" fmla="*/ 57 w 59"/>
                <a:gd name="T41" fmla="*/ 31 h 115"/>
                <a:gd name="T42" fmla="*/ 56 w 59"/>
                <a:gd name="T43" fmla="*/ 81 h 115"/>
                <a:gd name="T44" fmla="*/ 56 w 59"/>
                <a:gd name="T45" fmla="*/ 88 h 115"/>
                <a:gd name="T46" fmla="*/ 47 w 59"/>
                <a:gd name="T47" fmla="*/ 105 h 115"/>
                <a:gd name="T48" fmla="*/ 46 w 59"/>
                <a:gd name="T49" fmla="*/ 107 h 115"/>
                <a:gd name="T50" fmla="*/ 41 w 59"/>
                <a:gd name="T51" fmla="*/ 110 h 115"/>
                <a:gd name="T52" fmla="*/ 46 w 59"/>
                <a:gd name="T53" fmla="*/ 106 h 115"/>
                <a:gd name="T54" fmla="*/ 55 w 59"/>
                <a:gd name="T55" fmla="*/ 93 h 115"/>
                <a:gd name="T56" fmla="*/ 55 w 59"/>
                <a:gd name="T57" fmla="*/ 79 h 115"/>
                <a:gd name="T58" fmla="*/ 56 w 59"/>
                <a:gd name="T59" fmla="*/ 26 h 115"/>
                <a:gd name="T60" fmla="*/ 39 w 59"/>
                <a:gd name="T61" fmla="*/ 1 h 115"/>
                <a:gd name="T62" fmla="*/ 31 w 59"/>
                <a:gd name="T63" fmla="*/ 4 h 115"/>
                <a:gd name="T64" fmla="*/ 41 w 59"/>
                <a:gd name="T65" fmla="*/ 9 h 115"/>
                <a:gd name="T66" fmla="*/ 48 w 59"/>
                <a:gd name="T67" fmla="*/ 49 h 115"/>
                <a:gd name="T68" fmla="*/ 47 w 59"/>
                <a:gd name="T69" fmla="*/ 86 h 115"/>
                <a:gd name="T70" fmla="*/ 47 w 59"/>
                <a:gd name="T71" fmla="*/ 89 h 115"/>
                <a:gd name="T72" fmla="*/ 47 w 59"/>
                <a:gd name="T73" fmla="*/ 76 h 115"/>
                <a:gd name="T74" fmla="*/ 39 w 59"/>
                <a:gd name="T75" fmla="*/ 11 h 115"/>
                <a:gd name="T76" fmla="*/ 46 w 59"/>
                <a:gd name="T77" fmla="*/ 25 h 115"/>
                <a:gd name="T78" fmla="*/ 46 w 59"/>
                <a:gd name="T79" fmla="*/ 37 h 115"/>
                <a:gd name="T80" fmla="*/ 45 w 59"/>
                <a:gd name="T81" fmla="*/ 86 h 115"/>
                <a:gd name="T82" fmla="*/ 44 w 59"/>
                <a:gd name="T83" fmla="*/ 92 h 115"/>
                <a:gd name="T84" fmla="*/ 39 w 59"/>
                <a:gd name="T85" fmla="*/ 98 h 115"/>
                <a:gd name="T86" fmla="*/ 34 w 59"/>
                <a:gd name="T87" fmla="*/ 101 h 115"/>
                <a:gd name="T88" fmla="*/ 18 w 59"/>
                <a:gd name="T89" fmla="*/ 96 h 115"/>
                <a:gd name="T90" fmla="*/ 14 w 59"/>
                <a:gd name="T91" fmla="*/ 85 h 115"/>
                <a:gd name="T92" fmla="*/ 14 w 59"/>
                <a:gd name="T93" fmla="*/ 36 h 115"/>
                <a:gd name="T94" fmla="*/ 14 w 59"/>
                <a:gd name="T95" fmla="*/ 26 h 115"/>
                <a:gd name="T96" fmla="*/ 22 w 59"/>
                <a:gd name="T97" fmla="*/ 13 h 115"/>
                <a:gd name="T98" fmla="*/ 30 w 59"/>
                <a:gd name="T99" fmla="*/ 9 h 115"/>
                <a:gd name="T100" fmla="*/ 13 w 59"/>
                <a:gd name="T101" fmla="*/ 10 h 115"/>
                <a:gd name="T102" fmla="*/ 23 w 59"/>
                <a:gd name="T103" fmla="*/ 2 h 115"/>
                <a:gd name="T104" fmla="*/ 0 w 59"/>
                <a:gd name="T105" fmla="*/ 24 h 115"/>
                <a:gd name="T106" fmla="*/ 0 w 59"/>
                <a:gd name="T107" fmla="*/ 3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9" h="115">
                  <a:moveTo>
                    <a:pt x="0" y="83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90"/>
                    <a:pt x="0" y="92"/>
                    <a:pt x="1" y="94"/>
                  </a:cubicBezTo>
                  <a:cubicBezTo>
                    <a:pt x="3" y="103"/>
                    <a:pt x="9" y="109"/>
                    <a:pt x="17" y="113"/>
                  </a:cubicBezTo>
                  <a:cubicBezTo>
                    <a:pt x="21" y="115"/>
                    <a:pt x="25" y="115"/>
                    <a:pt x="29" y="115"/>
                  </a:cubicBezTo>
                  <a:cubicBezTo>
                    <a:pt x="33" y="115"/>
                    <a:pt x="37" y="115"/>
                    <a:pt x="41" y="113"/>
                  </a:cubicBezTo>
                  <a:cubicBezTo>
                    <a:pt x="43" y="112"/>
                    <a:pt x="45" y="111"/>
                    <a:pt x="47" y="110"/>
                  </a:cubicBezTo>
                  <a:cubicBezTo>
                    <a:pt x="47" y="109"/>
                    <a:pt x="48" y="109"/>
                    <a:pt x="48" y="109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9" y="108"/>
                    <a:pt x="49" y="108"/>
                    <a:pt x="49" y="108"/>
                  </a:cubicBezTo>
                  <a:cubicBezTo>
                    <a:pt x="50" y="107"/>
                    <a:pt x="50" y="106"/>
                    <a:pt x="51" y="106"/>
                  </a:cubicBezTo>
                  <a:cubicBezTo>
                    <a:pt x="54" y="103"/>
                    <a:pt x="56" y="99"/>
                    <a:pt x="57" y="94"/>
                  </a:cubicBezTo>
                  <a:cubicBezTo>
                    <a:pt x="58" y="92"/>
                    <a:pt x="58" y="90"/>
                    <a:pt x="58" y="88"/>
                  </a:cubicBezTo>
                  <a:cubicBezTo>
                    <a:pt x="58" y="88"/>
                    <a:pt x="58" y="87"/>
                    <a:pt x="58" y="87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8" y="83"/>
                    <a:pt x="58" y="83"/>
                    <a:pt x="58" y="83"/>
                  </a:cubicBezTo>
                  <a:cubicBezTo>
                    <a:pt x="58" y="73"/>
                    <a:pt x="58" y="73"/>
                    <a:pt x="58" y="73"/>
                  </a:cubicBezTo>
                  <a:cubicBezTo>
                    <a:pt x="59" y="54"/>
                    <a:pt x="59" y="54"/>
                    <a:pt x="59" y="54"/>
                  </a:cubicBezTo>
                  <a:cubicBezTo>
                    <a:pt x="58" y="79"/>
                    <a:pt x="58" y="79"/>
                    <a:pt x="58" y="79"/>
                  </a:cubicBezTo>
                  <a:cubicBezTo>
                    <a:pt x="58" y="85"/>
                    <a:pt x="58" y="85"/>
                    <a:pt x="58" y="85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8" y="87"/>
                    <a:pt x="58" y="88"/>
                    <a:pt x="58" y="88"/>
                  </a:cubicBezTo>
                  <a:cubicBezTo>
                    <a:pt x="58" y="90"/>
                    <a:pt x="58" y="91"/>
                    <a:pt x="57" y="92"/>
                  </a:cubicBezTo>
                  <a:cubicBezTo>
                    <a:pt x="57" y="97"/>
                    <a:pt x="54" y="102"/>
                    <a:pt x="50" y="106"/>
                  </a:cubicBezTo>
                  <a:cubicBezTo>
                    <a:pt x="50" y="107"/>
                    <a:pt x="49" y="107"/>
                    <a:pt x="49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7" y="108"/>
                    <a:pt x="47" y="108"/>
                    <a:pt x="47" y="108"/>
                  </a:cubicBezTo>
                  <a:cubicBezTo>
                    <a:pt x="46" y="109"/>
                    <a:pt x="45" y="110"/>
                    <a:pt x="44" y="111"/>
                  </a:cubicBezTo>
                  <a:cubicBezTo>
                    <a:pt x="42" y="112"/>
                    <a:pt x="39" y="113"/>
                    <a:pt x="37" y="114"/>
                  </a:cubicBezTo>
                  <a:cubicBezTo>
                    <a:pt x="34" y="115"/>
                    <a:pt x="32" y="115"/>
                    <a:pt x="29" y="115"/>
                  </a:cubicBezTo>
                  <a:cubicBezTo>
                    <a:pt x="27" y="115"/>
                    <a:pt x="24" y="115"/>
                    <a:pt x="21" y="114"/>
                  </a:cubicBezTo>
                  <a:cubicBezTo>
                    <a:pt x="11" y="111"/>
                    <a:pt x="3" y="103"/>
                    <a:pt x="1" y="92"/>
                  </a:cubicBezTo>
                  <a:cubicBezTo>
                    <a:pt x="1" y="92"/>
                    <a:pt x="1" y="93"/>
                    <a:pt x="1" y="92"/>
                  </a:cubicBezTo>
                  <a:cubicBezTo>
                    <a:pt x="4" y="102"/>
                    <a:pt x="12" y="110"/>
                    <a:pt x="22" y="113"/>
                  </a:cubicBezTo>
                  <a:cubicBezTo>
                    <a:pt x="24" y="114"/>
                    <a:pt x="27" y="114"/>
                    <a:pt x="30" y="114"/>
                  </a:cubicBezTo>
                  <a:cubicBezTo>
                    <a:pt x="32" y="114"/>
                    <a:pt x="35" y="114"/>
                    <a:pt x="37" y="113"/>
                  </a:cubicBezTo>
                  <a:cubicBezTo>
                    <a:pt x="40" y="112"/>
                    <a:pt x="42" y="111"/>
                    <a:pt x="44" y="110"/>
                  </a:cubicBezTo>
                  <a:cubicBezTo>
                    <a:pt x="45" y="109"/>
                    <a:pt x="46" y="108"/>
                    <a:pt x="47" y="107"/>
                  </a:cubicBezTo>
                  <a:cubicBezTo>
                    <a:pt x="47" y="107"/>
                    <a:pt x="48" y="107"/>
                    <a:pt x="48" y="106"/>
                  </a:cubicBezTo>
                  <a:cubicBezTo>
                    <a:pt x="49" y="106"/>
                    <a:pt x="49" y="106"/>
                    <a:pt x="50" y="105"/>
                  </a:cubicBezTo>
                  <a:cubicBezTo>
                    <a:pt x="54" y="101"/>
                    <a:pt x="56" y="96"/>
                    <a:pt x="57" y="91"/>
                  </a:cubicBezTo>
                  <a:cubicBezTo>
                    <a:pt x="57" y="90"/>
                    <a:pt x="57" y="89"/>
                    <a:pt x="57" y="87"/>
                  </a:cubicBezTo>
                  <a:cubicBezTo>
                    <a:pt x="57" y="84"/>
                    <a:pt x="57" y="84"/>
                    <a:pt x="57" y="84"/>
                  </a:cubicBezTo>
                  <a:cubicBezTo>
                    <a:pt x="57" y="78"/>
                    <a:pt x="57" y="78"/>
                    <a:pt x="57" y="78"/>
                  </a:cubicBezTo>
                  <a:cubicBezTo>
                    <a:pt x="58" y="70"/>
                    <a:pt x="58" y="61"/>
                    <a:pt x="57" y="53"/>
                  </a:cubicBezTo>
                  <a:cubicBezTo>
                    <a:pt x="59" y="53"/>
                    <a:pt x="59" y="53"/>
                    <a:pt x="59" y="53"/>
                  </a:cubicBezTo>
                  <a:cubicBezTo>
                    <a:pt x="59" y="35"/>
                    <a:pt x="59" y="35"/>
                    <a:pt x="59" y="35"/>
                  </a:cubicBezTo>
                  <a:cubicBezTo>
                    <a:pt x="59" y="30"/>
                    <a:pt x="59" y="30"/>
                    <a:pt x="59" y="30"/>
                  </a:cubicBezTo>
                  <a:cubicBezTo>
                    <a:pt x="59" y="28"/>
                    <a:pt x="59" y="27"/>
                    <a:pt x="59" y="25"/>
                  </a:cubicBezTo>
                  <a:cubicBezTo>
                    <a:pt x="59" y="21"/>
                    <a:pt x="58" y="17"/>
                    <a:pt x="56" y="13"/>
                  </a:cubicBezTo>
                  <a:cubicBezTo>
                    <a:pt x="53" y="7"/>
                    <a:pt x="48" y="4"/>
                    <a:pt x="43" y="2"/>
                  </a:cubicBezTo>
                  <a:cubicBezTo>
                    <a:pt x="48" y="5"/>
                    <a:pt x="52" y="10"/>
                    <a:pt x="54" y="15"/>
                  </a:cubicBezTo>
                  <a:cubicBezTo>
                    <a:pt x="55" y="17"/>
                    <a:pt x="56" y="20"/>
                    <a:pt x="57" y="23"/>
                  </a:cubicBezTo>
                  <a:cubicBezTo>
                    <a:pt x="57" y="24"/>
                    <a:pt x="57" y="25"/>
                    <a:pt x="57" y="25"/>
                  </a:cubicBezTo>
                  <a:cubicBezTo>
                    <a:pt x="57" y="26"/>
                    <a:pt x="57" y="26"/>
                    <a:pt x="57" y="26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7" y="31"/>
                    <a:pt x="57" y="31"/>
                    <a:pt x="57" y="31"/>
                  </a:cubicBezTo>
                  <a:cubicBezTo>
                    <a:pt x="56" y="40"/>
                    <a:pt x="56" y="50"/>
                    <a:pt x="56" y="59"/>
                  </a:cubicBezTo>
                  <a:cubicBezTo>
                    <a:pt x="56" y="74"/>
                    <a:pt x="56" y="74"/>
                    <a:pt x="56" y="74"/>
                  </a:cubicBezTo>
                  <a:cubicBezTo>
                    <a:pt x="56" y="81"/>
                    <a:pt x="56" y="81"/>
                    <a:pt x="56" y="81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6"/>
                    <a:pt x="56" y="86"/>
                    <a:pt x="56" y="86"/>
                  </a:cubicBezTo>
                  <a:cubicBezTo>
                    <a:pt x="56" y="87"/>
                    <a:pt x="56" y="88"/>
                    <a:pt x="56" y="88"/>
                  </a:cubicBezTo>
                  <a:cubicBezTo>
                    <a:pt x="55" y="91"/>
                    <a:pt x="55" y="94"/>
                    <a:pt x="54" y="97"/>
                  </a:cubicBezTo>
                  <a:cubicBezTo>
                    <a:pt x="53" y="99"/>
                    <a:pt x="51" y="102"/>
                    <a:pt x="49" y="104"/>
                  </a:cubicBezTo>
                  <a:cubicBezTo>
                    <a:pt x="48" y="104"/>
                    <a:pt x="48" y="105"/>
                    <a:pt x="47" y="105"/>
                  </a:cubicBezTo>
                  <a:cubicBezTo>
                    <a:pt x="47" y="106"/>
                    <a:pt x="47" y="106"/>
                    <a:pt x="47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6" y="107"/>
                    <a:pt x="46" y="107"/>
                    <a:pt x="46" y="107"/>
                  </a:cubicBezTo>
                  <a:cubicBezTo>
                    <a:pt x="45" y="107"/>
                    <a:pt x="44" y="108"/>
                    <a:pt x="43" y="109"/>
                  </a:cubicBezTo>
                  <a:cubicBezTo>
                    <a:pt x="40" y="110"/>
                    <a:pt x="37" y="111"/>
                    <a:pt x="35" y="112"/>
                  </a:cubicBezTo>
                  <a:cubicBezTo>
                    <a:pt x="37" y="111"/>
                    <a:pt x="39" y="111"/>
                    <a:pt x="41" y="110"/>
                  </a:cubicBezTo>
                  <a:cubicBezTo>
                    <a:pt x="42" y="109"/>
                    <a:pt x="44" y="108"/>
                    <a:pt x="45" y="108"/>
                  </a:cubicBezTo>
                  <a:cubicBezTo>
                    <a:pt x="45" y="107"/>
                    <a:pt x="46" y="107"/>
                    <a:pt x="46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7" y="105"/>
                    <a:pt x="47" y="105"/>
                    <a:pt x="47" y="105"/>
                  </a:cubicBezTo>
                  <a:cubicBezTo>
                    <a:pt x="51" y="102"/>
                    <a:pt x="54" y="97"/>
                    <a:pt x="55" y="93"/>
                  </a:cubicBezTo>
                  <a:cubicBezTo>
                    <a:pt x="55" y="91"/>
                    <a:pt x="55" y="90"/>
                    <a:pt x="55" y="89"/>
                  </a:cubicBezTo>
                  <a:cubicBezTo>
                    <a:pt x="55" y="88"/>
                    <a:pt x="55" y="86"/>
                    <a:pt x="55" y="85"/>
                  </a:cubicBezTo>
                  <a:cubicBezTo>
                    <a:pt x="55" y="79"/>
                    <a:pt x="55" y="79"/>
                    <a:pt x="55" y="79"/>
                  </a:cubicBezTo>
                  <a:cubicBezTo>
                    <a:pt x="55" y="75"/>
                    <a:pt x="55" y="71"/>
                    <a:pt x="56" y="67"/>
                  </a:cubicBezTo>
                  <a:cubicBezTo>
                    <a:pt x="56" y="55"/>
                    <a:pt x="56" y="45"/>
                    <a:pt x="56" y="34"/>
                  </a:cubicBezTo>
                  <a:cubicBezTo>
                    <a:pt x="56" y="26"/>
                    <a:pt x="56" y="26"/>
                    <a:pt x="56" y="26"/>
                  </a:cubicBezTo>
                  <a:cubicBezTo>
                    <a:pt x="56" y="23"/>
                    <a:pt x="56" y="20"/>
                    <a:pt x="54" y="17"/>
                  </a:cubicBezTo>
                  <a:cubicBezTo>
                    <a:pt x="52" y="11"/>
                    <a:pt x="48" y="6"/>
                    <a:pt x="43" y="3"/>
                  </a:cubicBezTo>
                  <a:cubicBezTo>
                    <a:pt x="41" y="2"/>
                    <a:pt x="40" y="1"/>
                    <a:pt x="39" y="1"/>
                  </a:cubicBezTo>
                  <a:cubicBezTo>
                    <a:pt x="37" y="0"/>
                    <a:pt x="35" y="0"/>
                    <a:pt x="34" y="0"/>
                  </a:cubicBezTo>
                  <a:cubicBezTo>
                    <a:pt x="31" y="1"/>
                    <a:pt x="29" y="2"/>
                    <a:pt x="29" y="3"/>
                  </a:cubicBezTo>
                  <a:cubicBezTo>
                    <a:pt x="29" y="3"/>
                    <a:pt x="30" y="4"/>
                    <a:pt x="31" y="4"/>
                  </a:cubicBezTo>
                  <a:cubicBezTo>
                    <a:pt x="32" y="5"/>
                    <a:pt x="33" y="5"/>
                    <a:pt x="35" y="6"/>
                  </a:cubicBezTo>
                  <a:cubicBezTo>
                    <a:pt x="36" y="6"/>
                    <a:pt x="38" y="7"/>
                    <a:pt x="39" y="8"/>
                  </a:cubicBezTo>
                  <a:cubicBezTo>
                    <a:pt x="40" y="8"/>
                    <a:pt x="41" y="9"/>
                    <a:pt x="41" y="9"/>
                  </a:cubicBezTo>
                  <a:cubicBezTo>
                    <a:pt x="41" y="10"/>
                    <a:pt x="41" y="10"/>
                    <a:pt x="40" y="10"/>
                  </a:cubicBezTo>
                  <a:cubicBezTo>
                    <a:pt x="45" y="14"/>
                    <a:pt x="49" y="21"/>
                    <a:pt x="48" y="27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8" y="58"/>
                    <a:pt x="48" y="67"/>
                    <a:pt x="48" y="76"/>
                  </a:cubicBezTo>
                  <a:cubicBezTo>
                    <a:pt x="47" y="83"/>
                    <a:pt x="47" y="83"/>
                    <a:pt x="47" y="83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7" y="87"/>
                    <a:pt x="47" y="88"/>
                    <a:pt x="47" y="89"/>
                  </a:cubicBezTo>
                  <a:cubicBezTo>
                    <a:pt x="46" y="93"/>
                    <a:pt x="45" y="96"/>
                    <a:pt x="42" y="98"/>
                  </a:cubicBezTo>
                  <a:cubicBezTo>
                    <a:pt x="45" y="96"/>
                    <a:pt x="46" y="93"/>
                    <a:pt x="47" y="89"/>
                  </a:cubicBezTo>
                  <a:cubicBezTo>
                    <a:pt x="47" y="88"/>
                    <a:pt x="47" y="87"/>
                    <a:pt x="47" y="86"/>
                  </a:cubicBezTo>
                  <a:cubicBezTo>
                    <a:pt x="47" y="83"/>
                    <a:pt x="47" y="83"/>
                    <a:pt x="47" y="83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8" y="27"/>
                    <a:pt x="48" y="27"/>
                    <a:pt x="48" y="27"/>
                  </a:cubicBezTo>
                  <a:cubicBezTo>
                    <a:pt x="48" y="20"/>
                    <a:pt x="45" y="14"/>
                    <a:pt x="39" y="11"/>
                  </a:cubicBezTo>
                  <a:cubicBezTo>
                    <a:pt x="38" y="11"/>
                    <a:pt x="38" y="12"/>
                    <a:pt x="40" y="14"/>
                  </a:cubicBezTo>
                  <a:cubicBezTo>
                    <a:pt x="41" y="15"/>
                    <a:pt x="44" y="18"/>
                    <a:pt x="45" y="22"/>
                  </a:cubicBezTo>
                  <a:cubicBezTo>
                    <a:pt x="46" y="23"/>
                    <a:pt x="46" y="24"/>
                    <a:pt x="46" y="25"/>
                  </a:cubicBezTo>
                  <a:cubicBezTo>
                    <a:pt x="46" y="26"/>
                    <a:pt x="46" y="26"/>
                    <a:pt x="46" y="27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6" y="32"/>
                    <a:pt x="46" y="35"/>
                    <a:pt x="46" y="37"/>
                  </a:cubicBezTo>
                  <a:cubicBezTo>
                    <a:pt x="45" y="49"/>
                    <a:pt x="45" y="62"/>
                    <a:pt x="45" y="7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6"/>
                    <a:pt x="45" y="86"/>
                    <a:pt x="45" y="86"/>
                  </a:cubicBezTo>
                  <a:cubicBezTo>
                    <a:pt x="45" y="87"/>
                    <a:pt x="45" y="87"/>
                    <a:pt x="45" y="87"/>
                  </a:cubicBezTo>
                  <a:cubicBezTo>
                    <a:pt x="45" y="88"/>
                    <a:pt x="45" y="89"/>
                    <a:pt x="45" y="89"/>
                  </a:cubicBezTo>
                  <a:cubicBezTo>
                    <a:pt x="44" y="90"/>
                    <a:pt x="44" y="91"/>
                    <a:pt x="44" y="92"/>
                  </a:cubicBezTo>
                  <a:cubicBezTo>
                    <a:pt x="43" y="94"/>
                    <a:pt x="42" y="96"/>
                    <a:pt x="40" y="97"/>
                  </a:cubicBezTo>
                  <a:cubicBezTo>
                    <a:pt x="40" y="97"/>
                    <a:pt x="40" y="97"/>
                    <a:pt x="40" y="97"/>
                  </a:cubicBezTo>
                  <a:cubicBezTo>
                    <a:pt x="40" y="98"/>
                    <a:pt x="39" y="98"/>
                    <a:pt x="39" y="98"/>
                  </a:cubicBezTo>
                  <a:cubicBezTo>
                    <a:pt x="39" y="98"/>
                    <a:pt x="39" y="98"/>
                    <a:pt x="38" y="99"/>
                  </a:cubicBezTo>
                  <a:cubicBezTo>
                    <a:pt x="38" y="99"/>
                    <a:pt x="38" y="99"/>
                    <a:pt x="37" y="99"/>
                  </a:cubicBezTo>
                  <a:cubicBezTo>
                    <a:pt x="36" y="100"/>
                    <a:pt x="35" y="100"/>
                    <a:pt x="34" y="101"/>
                  </a:cubicBezTo>
                  <a:cubicBezTo>
                    <a:pt x="33" y="101"/>
                    <a:pt x="31" y="101"/>
                    <a:pt x="30" y="101"/>
                  </a:cubicBezTo>
                  <a:cubicBezTo>
                    <a:pt x="28" y="101"/>
                    <a:pt x="27" y="101"/>
                    <a:pt x="25" y="101"/>
                  </a:cubicBezTo>
                  <a:cubicBezTo>
                    <a:pt x="22" y="100"/>
                    <a:pt x="20" y="98"/>
                    <a:pt x="18" y="96"/>
                  </a:cubicBezTo>
                  <a:cubicBezTo>
                    <a:pt x="16" y="93"/>
                    <a:pt x="14" y="90"/>
                    <a:pt x="14" y="87"/>
                  </a:cubicBezTo>
                  <a:cubicBezTo>
                    <a:pt x="14" y="87"/>
                    <a:pt x="14" y="87"/>
                    <a:pt x="14" y="86"/>
                  </a:cubicBezTo>
                  <a:cubicBezTo>
                    <a:pt x="14" y="85"/>
                    <a:pt x="14" y="85"/>
                    <a:pt x="14" y="85"/>
                  </a:cubicBezTo>
                  <a:cubicBezTo>
                    <a:pt x="14" y="81"/>
                    <a:pt x="14" y="81"/>
                    <a:pt x="14" y="81"/>
                  </a:cubicBezTo>
                  <a:cubicBezTo>
                    <a:pt x="14" y="75"/>
                    <a:pt x="14" y="75"/>
                    <a:pt x="14" y="75"/>
                  </a:cubicBezTo>
                  <a:cubicBezTo>
                    <a:pt x="14" y="62"/>
                    <a:pt x="14" y="49"/>
                    <a:pt x="14" y="36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5"/>
                    <a:pt x="14" y="25"/>
                    <a:pt x="14" y="24"/>
                  </a:cubicBezTo>
                  <a:cubicBezTo>
                    <a:pt x="14" y="23"/>
                    <a:pt x="14" y="22"/>
                    <a:pt x="15" y="21"/>
                  </a:cubicBezTo>
                  <a:cubicBezTo>
                    <a:pt x="16" y="18"/>
                    <a:pt x="19" y="15"/>
                    <a:pt x="22" y="13"/>
                  </a:cubicBezTo>
                  <a:cubicBezTo>
                    <a:pt x="25" y="11"/>
                    <a:pt x="27" y="10"/>
                    <a:pt x="28" y="10"/>
                  </a:cubicBezTo>
                  <a:cubicBezTo>
                    <a:pt x="29" y="10"/>
                    <a:pt x="29" y="9"/>
                    <a:pt x="29" y="9"/>
                  </a:cubicBezTo>
                  <a:cubicBezTo>
                    <a:pt x="29" y="9"/>
                    <a:pt x="30" y="9"/>
                    <a:pt x="30" y="9"/>
                  </a:cubicBezTo>
                  <a:cubicBezTo>
                    <a:pt x="30" y="8"/>
                    <a:pt x="30" y="8"/>
                    <a:pt x="29" y="8"/>
                  </a:cubicBezTo>
                  <a:cubicBezTo>
                    <a:pt x="28" y="7"/>
                    <a:pt x="27" y="6"/>
                    <a:pt x="24" y="6"/>
                  </a:cubicBezTo>
                  <a:cubicBezTo>
                    <a:pt x="21" y="6"/>
                    <a:pt x="17" y="7"/>
                    <a:pt x="13" y="10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6" y="6"/>
                    <a:pt x="19" y="5"/>
                    <a:pt x="21" y="4"/>
                  </a:cubicBezTo>
                  <a:cubicBezTo>
                    <a:pt x="22" y="3"/>
                    <a:pt x="23" y="3"/>
                    <a:pt x="23" y="2"/>
                  </a:cubicBezTo>
                  <a:cubicBezTo>
                    <a:pt x="23" y="1"/>
                    <a:pt x="21" y="1"/>
                    <a:pt x="22" y="0"/>
                  </a:cubicBezTo>
                  <a:cubicBezTo>
                    <a:pt x="17" y="1"/>
                    <a:pt x="12" y="4"/>
                    <a:pt x="8" y="8"/>
                  </a:cubicBezTo>
                  <a:cubicBezTo>
                    <a:pt x="4" y="12"/>
                    <a:pt x="1" y="18"/>
                    <a:pt x="0" y="24"/>
                  </a:cubicBezTo>
                  <a:cubicBezTo>
                    <a:pt x="0" y="25"/>
                    <a:pt x="0" y="26"/>
                    <a:pt x="0" y="27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73"/>
                    <a:pt x="0" y="73"/>
                    <a:pt x="0" y="73"/>
                  </a:cubicBezTo>
                  <a:lnTo>
                    <a:pt x="0" y="83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64" name="Freeform 35">
              <a:extLst>
                <a:ext uri="{FF2B5EF4-FFF2-40B4-BE49-F238E27FC236}">
                  <a16:creationId xmlns:a16="http://schemas.microsoft.com/office/drawing/2014/main" id="{700E883D-B384-4163-90DA-EC741253C5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2851" y="2822576"/>
              <a:ext cx="49213" cy="33338"/>
            </a:xfrm>
            <a:custGeom>
              <a:avLst/>
              <a:gdLst>
                <a:gd name="T0" fmla="*/ 13 w 13"/>
                <a:gd name="T1" fmla="*/ 0 h 9"/>
                <a:gd name="T2" fmla="*/ 9 w 13"/>
                <a:gd name="T3" fmla="*/ 3 h 9"/>
                <a:gd name="T4" fmla="*/ 0 w 13"/>
                <a:gd name="T5" fmla="*/ 9 h 9"/>
                <a:gd name="T6" fmla="*/ 0 w 13"/>
                <a:gd name="T7" fmla="*/ 9 h 9"/>
                <a:gd name="T8" fmla="*/ 9 w 13"/>
                <a:gd name="T9" fmla="*/ 3 h 9"/>
                <a:gd name="T10" fmla="*/ 13 w 13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9">
                  <a:moveTo>
                    <a:pt x="13" y="0"/>
                  </a:moveTo>
                  <a:cubicBezTo>
                    <a:pt x="12" y="1"/>
                    <a:pt x="10" y="2"/>
                    <a:pt x="9" y="3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10" y="2"/>
                    <a:pt x="12" y="1"/>
                    <a:pt x="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65" name="Freeform 36">
              <a:extLst>
                <a:ext uri="{FF2B5EF4-FFF2-40B4-BE49-F238E27FC236}">
                  <a16:creationId xmlns:a16="http://schemas.microsoft.com/office/drawing/2014/main" id="{BB3B13EC-146F-4771-8C7D-09FC60C318CE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9676" y="2833688"/>
              <a:ext cx="3175" cy="22225"/>
            </a:xfrm>
            <a:custGeom>
              <a:avLst/>
              <a:gdLst>
                <a:gd name="T0" fmla="*/ 2 w 2"/>
                <a:gd name="T1" fmla="*/ 14 h 14"/>
                <a:gd name="T2" fmla="*/ 2 w 2"/>
                <a:gd name="T3" fmla="*/ 14 h 14"/>
                <a:gd name="T4" fmla="*/ 0 w 2"/>
                <a:gd name="T5" fmla="*/ 0 h 14"/>
                <a:gd name="T6" fmla="*/ 2 w 2"/>
                <a:gd name="T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4">
                  <a:moveTo>
                    <a:pt x="2" y="14"/>
                  </a:moveTo>
                  <a:lnTo>
                    <a:pt x="2" y="14"/>
                  </a:lnTo>
                  <a:lnTo>
                    <a:pt x="0" y="0"/>
                  </a:lnTo>
                  <a:lnTo>
                    <a:pt x="2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66" name="Freeform 37">
              <a:extLst>
                <a:ext uri="{FF2B5EF4-FFF2-40B4-BE49-F238E27FC236}">
                  <a16:creationId xmlns:a16="http://schemas.microsoft.com/office/drawing/2014/main" id="{C414885D-5E56-4375-9BE6-711CF0B25C4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6501" y="2674938"/>
              <a:ext cx="120650" cy="177800"/>
            </a:xfrm>
            <a:custGeom>
              <a:avLst/>
              <a:gdLst>
                <a:gd name="T0" fmla="*/ 1 w 32"/>
                <a:gd name="T1" fmla="*/ 18 h 47"/>
                <a:gd name="T2" fmla="*/ 3 w 32"/>
                <a:gd name="T3" fmla="*/ 14 h 47"/>
                <a:gd name="T4" fmla="*/ 3 w 32"/>
                <a:gd name="T5" fmla="*/ 13 h 47"/>
                <a:gd name="T6" fmla="*/ 5 w 32"/>
                <a:gd name="T7" fmla="*/ 12 h 47"/>
                <a:gd name="T8" fmla="*/ 2 w 32"/>
                <a:gd name="T9" fmla="*/ 19 h 47"/>
                <a:gd name="T10" fmla="*/ 1 w 32"/>
                <a:gd name="T11" fmla="*/ 38 h 47"/>
                <a:gd name="T12" fmla="*/ 11 w 32"/>
                <a:gd name="T13" fmla="*/ 41 h 47"/>
                <a:gd name="T14" fmla="*/ 15 w 32"/>
                <a:gd name="T15" fmla="*/ 39 h 47"/>
                <a:gd name="T16" fmla="*/ 25 w 32"/>
                <a:gd name="T17" fmla="*/ 27 h 47"/>
                <a:gd name="T18" fmla="*/ 4 w 32"/>
                <a:gd name="T19" fmla="*/ 44 h 47"/>
                <a:gd name="T20" fmla="*/ 10 w 32"/>
                <a:gd name="T21" fmla="*/ 40 h 47"/>
                <a:gd name="T22" fmla="*/ 18 w 32"/>
                <a:gd name="T23" fmla="*/ 34 h 47"/>
                <a:gd name="T24" fmla="*/ 25 w 32"/>
                <a:gd name="T25" fmla="*/ 26 h 47"/>
                <a:gd name="T26" fmla="*/ 20 w 32"/>
                <a:gd name="T27" fmla="*/ 22 h 47"/>
                <a:gd name="T28" fmla="*/ 17 w 32"/>
                <a:gd name="T29" fmla="*/ 23 h 47"/>
                <a:gd name="T30" fmla="*/ 14 w 32"/>
                <a:gd name="T31" fmla="*/ 26 h 47"/>
                <a:gd name="T32" fmla="*/ 15 w 32"/>
                <a:gd name="T33" fmla="*/ 22 h 47"/>
                <a:gd name="T34" fmla="*/ 16 w 32"/>
                <a:gd name="T35" fmla="*/ 20 h 47"/>
                <a:gd name="T36" fmla="*/ 16 w 32"/>
                <a:gd name="T37" fmla="*/ 19 h 47"/>
                <a:gd name="T38" fmla="*/ 17 w 32"/>
                <a:gd name="T39" fmla="*/ 19 h 47"/>
                <a:gd name="T40" fmla="*/ 21 w 32"/>
                <a:gd name="T41" fmla="*/ 20 h 47"/>
                <a:gd name="T42" fmla="*/ 24 w 32"/>
                <a:gd name="T43" fmla="*/ 17 h 47"/>
                <a:gd name="T44" fmla="*/ 27 w 32"/>
                <a:gd name="T45" fmla="*/ 22 h 47"/>
                <a:gd name="T46" fmla="*/ 28 w 32"/>
                <a:gd name="T47" fmla="*/ 8 h 47"/>
                <a:gd name="T48" fmla="*/ 27 w 32"/>
                <a:gd name="T49" fmla="*/ 5 h 47"/>
                <a:gd name="T50" fmla="*/ 26 w 32"/>
                <a:gd name="T51" fmla="*/ 5 h 47"/>
                <a:gd name="T52" fmla="*/ 20 w 32"/>
                <a:gd name="T53" fmla="*/ 1 h 47"/>
                <a:gd name="T54" fmla="*/ 20 w 32"/>
                <a:gd name="T55" fmla="*/ 1 h 47"/>
                <a:gd name="T56" fmla="*/ 15 w 32"/>
                <a:gd name="T57" fmla="*/ 2 h 47"/>
                <a:gd name="T58" fmla="*/ 5 w 32"/>
                <a:gd name="T59" fmla="*/ 10 h 47"/>
                <a:gd name="T60" fmla="*/ 3 w 32"/>
                <a:gd name="T61" fmla="*/ 14 h 47"/>
                <a:gd name="T62" fmla="*/ 2 w 32"/>
                <a:gd name="T63" fmla="*/ 16 h 47"/>
                <a:gd name="T64" fmla="*/ 0 w 32"/>
                <a:gd name="T65" fmla="*/ 38 h 47"/>
                <a:gd name="T66" fmla="*/ 1 w 32"/>
                <a:gd name="T67" fmla="*/ 38 h 47"/>
                <a:gd name="T68" fmla="*/ 11 w 32"/>
                <a:gd name="T69" fmla="*/ 29 h 47"/>
                <a:gd name="T70" fmla="*/ 11 w 32"/>
                <a:gd name="T71" fmla="*/ 29 h 47"/>
                <a:gd name="T72" fmla="*/ 11 w 32"/>
                <a:gd name="T73" fmla="*/ 29 h 47"/>
                <a:gd name="T74" fmla="*/ 3 w 32"/>
                <a:gd name="T75" fmla="*/ 24 h 47"/>
                <a:gd name="T76" fmla="*/ 4 w 32"/>
                <a:gd name="T77" fmla="*/ 42 h 47"/>
                <a:gd name="T78" fmla="*/ 6 w 32"/>
                <a:gd name="T79" fmla="*/ 32 h 47"/>
                <a:gd name="T80" fmla="*/ 5 w 32"/>
                <a:gd name="T81" fmla="*/ 33 h 47"/>
                <a:gd name="T82" fmla="*/ 6 w 32"/>
                <a:gd name="T83" fmla="*/ 32 h 47"/>
                <a:gd name="T84" fmla="*/ 11 w 32"/>
                <a:gd name="T85" fmla="*/ 34 h 47"/>
                <a:gd name="T86" fmla="*/ 11 w 32"/>
                <a:gd name="T87" fmla="*/ 36 h 47"/>
                <a:gd name="T88" fmla="*/ 21 w 32"/>
                <a:gd name="T89" fmla="*/ 1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2" h="47">
                  <a:moveTo>
                    <a:pt x="0" y="25"/>
                  </a:moveTo>
                  <a:cubicBezTo>
                    <a:pt x="0" y="23"/>
                    <a:pt x="1" y="21"/>
                    <a:pt x="1" y="18"/>
                  </a:cubicBezTo>
                  <a:cubicBezTo>
                    <a:pt x="2" y="17"/>
                    <a:pt x="2" y="16"/>
                    <a:pt x="3" y="15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4" y="12"/>
                    <a:pt x="4" y="12"/>
                    <a:pt x="5" y="11"/>
                  </a:cubicBezTo>
                  <a:cubicBezTo>
                    <a:pt x="5" y="11"/>
                    <a:pt x="5" y="12"/>
                    <a:pt x="5" y="12"/>
                  </a:cubicBezTo>
                  <a:cubicBezTo>
                    <a:pt x="4" y="13"/>
                    <a:pt x="4" y="14"/>
                    <a:pt x="3" y="15"/>
                  </a:cubicBezTo>
                  <a:cubicBezTo>
                    <a:pt x="3" y="16"/>
                    <a:pt x="3" y="18"/>
                    <a:pt x="2" y="19"/>
                  </a:cubicBezTo>
                  <a:cubicBezTo>
                    <a:pt x="2" y="21"/>
                    <a:pt x="1" y="23"/>
                    <a:pt x="1" y="25"/>
                  </a:cubicBezTo>
                  <a:cubicBezTo>
                    <a:pt x="1" y="29"/>
                    <a:pt x="1" y="34"/>
                    <a:pt x="1" y="38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2" y="40"/>
                    <a:pt x="13" y="39"/>
                    <a:pt x="15" y="38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8" y="37"/>
                    <a:pt x="21" y="34"/>
                    <a:pt x="24" y="32"/>
                  </a:cubicBezTo>
                  <a:cubicBezTo>
                    <a:pt x="25" y="30"/>
                    <a:pt x="25" y="29"/>
                    <a:pt x="25" y="27"/>
                  </a:cubicBezTo>
                  <a:cubicBezTo>
                    <a:pt x="20" y="32"/>
                    <a:pt x="15" y="36"/>
                    <a:pt x="10" y="40"/>
                  </a:cubicBezTo>
                  <a:cubicBezTo>
                    <a:pt x="4" y="44"/>
                    <a:pt x="4" y="44"/>
                    <a:pt x="4" y="44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3" y="38"/>
                    <a:pt x="16" y="36"/>
                    <a:pt x="18" y="34"/>
                  </a:cubicBezTo>
                  <a:cubicBezTo>
                    <a:pt x="20" y="31"/>
                    <a:pt x="22" y="29"/>
                    <a:pt x="24" y="27"/>
                  </a:cubicBezTo>
                  <a:cubicBezTo>
                    <a:pt x="25" y="26"/>
                    <a:pt x="25" y="26"/>
                    <a:pt x="25" y="26"/>
                  </a:cubicBezTo>
                  <a:cubicBezTo>
                    <a:pt x="25" y="25"/>
                    <a:pt x="25" y="25"/>
                    <a:pt x="25" y="24"/>
                  </a:cubicBezTo>
                  <a:cubicBezTo>
                    <a:pt x="24" y="22"/>
                    <a:pt x="22" y="21"/>
                    <a:pt x="20" y="22"/>
                  </a:cubicBezTo>
                  <a:cubicBezTo>
                    <a:pt x="19" y="23"/>
                    <a:pt x="19" y="24"/>
                    <a:pt x="19" y="24"/>
                  </a:cubicBezTo>
                  <a:cubicBezTo>
                    <a:pt x="18" y="24"/>
                    <a:pt x="18" y="23"/>
                    <a:pt x="17" y="23"/>
                  </a:cubicBezTo>
                  <a:cubicBezTo>
                    <a:pt x="16" y="24"/>
                    <a:pt x="15" y="26"/>
                    <a:pt x="14" y="27"/>
                  </a:cubicBezTo>
                  <a:cubicBezTo>
                    <a:pt x="14" y="27"/>
                    <a:pt x="14" y="26"/>
                    <a:pt x="14" y="26"/>
                  </a:cubicBezTo>
                  <a:cubicBezTo>
                    <a:pt x="15" y="25"/>
                    <a:pt x="16" y="24"/>
                    <a:pt x="17" y="22"/>
                  </a:cubicBezTo>
                  <a:cubicBezTo>
                    <a:pt x="16" y="22"/>
                    <a:pt x="16" y="22"/>
                    <a:pt x="15" y="22"/>
                  </a:cubicBezTo>
                  <a:cubicBezTo>
                    <a:pt x="15" y="22"/>
                    <a:pt x="15" y="21"/>
                    <a:pt x="15" y="21"/>
                  </a:cubicBezTo>
                  <a:cubicBezTo>
                    <a:pt x="15" y="20"/>
                    <a:pt x="16" y="20"/>
                    <a:pt x="16" y="20"/>
                  </a:cubicBezTo>
                  <a:cubicBezTo>
                    <a:pt x="16" y="20"/>
                    <a:pt x="16" y="20"/>
                    <a:pt x="16" y="19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6" y="19"/>
                    <a:pt x="16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9" y="20"/>
                    <a:pt x="20" y="20"/>
                    <a:pt x="21" y="20"/>
                  </a:cubicBezTo>
                  <a:cubicBezTo>
                    <a:pt x="21" y="19"/>
                    <a:pt x="22" y="18"/>
                    <a:pt x="23" y="17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3" y="20"/>
                    <a:pt x="24" y="20"/>
                    <a:pt x="25" y="21"/>
                  </a:cubicBezTo>
                  <a:cubicBezTo>
                    <a:pt x="25" y="21"/>
                    <a:pt x="27" y="21"/>
                    <a:pt x="27" y="22"/>
                  </a:cubicBezTo>
                  <a:cubicBezTo>
                    <a:pt x="28" y="18"/>
                    <a:pt x="28" y="15"/>
                    <a:pt x="29" y="11"/>
                  </a:cubicBezTo>
                  <a:cubicBezTo>
                    <a:pt x="29" y="11"/>
                    <a:pt x="28" y="9"/>
                    <a:pt x="28" y="8"/>
                  </a:cubicBezTo>
                  <a:cubicBezTo>
                    <a:pt x="28" y="8"/>
                    <a:pt x="28" y="7"/>
                    <a:pt x="27" y="6"/>
                  </a:cubicBezTo>
                  <a:cubicBezTo>
                    <a:pt x="27" y="6"/>
                    <a:pt x="27" y="6"/>
                    <a:pt x="27" y="5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32" y="8"/>
                    <a:pt x="19" y="0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8" y="1"/>
                    <a:pt x="17" y="2"/>
                    <a:pt x="15" y="2"/>
                  </a:cubicBezTo>
                  <a:cubicBezTo>
                    <a:pt x="13" y="3"/>
                    <a:pt x="11" y="4"/>
                    <a:pt x="10" y="5"/>
                  </a:cubicBezTo>
                  <a:cubicBezTo>
                    <a:pt x="8" y="7"/>
                    <a:pt x="7" y="8"/>
                    <a:pt x="5" y="10"/>
                  </a:cubicBezTo>
                  <a:cubicBezTo>
                    <a:pt x="4" y="11"/>
                    <a:pt x="4" y="12"/>
                    <a:pt x="3" y="13"/>
                  </a:cubicBezTo>
                  <a:cubicBezTo>
                    <a:pt x="3" y="13"/>
                    <a:pt x="3" y="13"/>
                    <a:pt x="3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5"/>
                    <a:pt x="2" y="15"/>
                    <a:pt x="2" y="16"/>
                  </a:cubicBezTo>
                  <a:cubicBezTo>
                    <a:pt x="0" y="20"/>
                    <a:pt x="0" y="23"/>
                    <a:pt x="0" y="27"/>
                  </a:cubicBezTo>
                  <a:cubicBezTo>
                    <a:pt x="0" y="31"/>
                    <a:pt x="0" y="34"/>
                    <a:pt x="0" y="38"/>
                  </a:cubicBezTo>
                  <a:cubicBezTo>
                    <a:pt x="1" y="42"/>
                    <a:pt x="1" y="42"/>
                    <a:pt x="1" y="42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0" y="34"/>
                    <a:pt x="0" y="29"/>
                    <a:pt x="0" y="25"/>
                  </a:cubicBezTo>
                  <a:close/>
                  <a:moveTo>
                    <a:pt x="11" y="29"/>
                  </a:move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lose/>
                  <a:moveTo>
                    <a:pt x="3" y="37"/>
                  </a:moveTo>
                  <a:cubicBezTo>
                    <a:pt x="2" y="33"/>
                    <a:pt x="2" y="28"/>
                    <a:pt x="3" y="24"/>
                  </a:cubicBezTo>
                  <a:cubicBezTo>
                    <a:pt x="2" y="28"/>
                    <a:pt x="3" y="33"/>
                    <a:pt x="3" y="37"/>
                  </a:cubicBezTo>
                  <a:cubicBezTo>
                    <a:pt x="4" y="42"/>
                    <a:pt x="4" y="42"/>
                    <a:pt x="4" y="42"/>
                  </a:cubicBezTo>
                  <a:lnTo>
                    <a:pt x="3" y="37"/>
                  </a:lnTo>
                  <a:close/>
                  <a:moveTo>
                    <a:pt x="6" y="32"/>
                  </a:moveTo>
                  <a:cubicBezTo>
                    <a:pt x="6" y="32"/>
                    <a:pt x="6" y="32"/>
                    <a:pt x="6" y="32"/>
                  </a:cubicBezTo>
                  <a:cubicBezTo>
                    <a:pt x="6" y="33"/>
                    <a:pt x="5" y="33"/>
                    <a:pt x="5" y="33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5" y="33"/>
                    <a:pt x="6" y="33"/>
                    <a:pt x="6" y="32"/>
                  </a:cubicBezTo>
                  <a:close/>
                  <a:moveTo>
                    <a:pt x="11" y="36"/>
                  </a:moveTo>
                  <a:cubicBezTo>
                    <a:pt x="11" y="35"/>
                    <a:pt x="11" y="35"/>
                    <a:pt x="11" y="3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1" y="35"/>
                    <a:pt x="11" y="35"/>
                    <a:pt x="11" y="36"/>
                  </a:cubicBezTo>
                  <a:close/>
                  <a:moveTo>
                    <a:pt x="21" y="15"/>
                  </a:moveTo>
                  <a:cubicBezTo>
                    <a:pt x="21" y="15"/>
                    <a:pt x="21" y="15"/>
                    <a:pt x="21" y="15"/>
                  </a:cubicBezTo>
                  <a:cubicBezTo>
                    <a:pt x="21" y="15"/>
                    <a:pt x="21" y="15"/>
                    <a:pt x="21" y="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67" name="Freeform 38">
              <a:extLst>
                <a:ext uri="{FF2B5EF4-FFF2-40B4-BE49-F238E27FC236}">
                  <a16:creationId xmlns:a16="http://schemas.microsoft.com/office/drawing/2014/main" id="{E83D1D81-532A-451C-93AD-F48701C8BD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940426" y="2652713"/>
              <a:ext cx="112713" cy="173038"/>
            </a:xfrm>
            <a:custGeom>
              <a:avLst/>
              <a:gdLst>
                <a:gd name="T0" fmla="*/ 15 w 30"/>
                <a:gd name="T1" fmla="*/ 42 h 46"/>
                <a:gd name="T2" fmla="*/ 16 w 30"/>
                <a:gd name="T3" fmla="*/ 41 h 46"/>
                <a:gd name="T4" fmla="*/ 17 w 30"/>
                <a:gd name="T5" fmla="*/ 36 h 46"/>
                <a:gd name="T6" fmla="*/ 14 w 30"/>
                <a:gd name="T7" fmla="*/ 36 h 46"/>
                <a:gd name="T8" fmla="*/ 10 w 30"/>
                <a:gd name="T9" fmla="*/ 40 h 46"/>
                <a:gd name="T10" fmla="*/ 7 w 30"/>
                <a:gd name="T11" fmla="*/ 43 h 46"/>
                <a:gd name="T12" fmla="*/ 6 w 30"/>
                <a:gd name="T13" fmla="*/ 41 h 46"/>
                <a:gd name="T14" fmla="*/ 5 w 30"/>
                <a:gd name="T15" fmla="*/ 36 h 46"/>
                <a:gd name="T16" fmla="*/ 4 w 30"/>
                <a:gd name="T17" fmla="*/ 37 h 46"/>
                <a:gd name="T18" fmla="*/ 3 w 30"/>
                <a:gd name="T19" fmla="*/ 31 h 46"/>
                <a:gd name="T20" fmla="*/ 4 w 30"/>
                <a:gd name="T21" fmla="*/ 36 h 46"/>
                <a:gd name="T22" fmla="*/ 4 w 30"/>
                <a:gd name="T23" fmla="*/ 36 h 46"/>
                <a:gd name="T24" fmla="*/ 5 w 30"/>
                <a:gd name="T25" fmla="*/ 36 h 46"/>
                <a:gd name="T26" fmla="*/ 5 w 30"/>
                <a:gd name="T27" fmla="*/ 37 h 46"/>
                <a:gd name="T28" fmla="*/ 7 w 30"/>
                <a:gd name="T29" fmla="*/ 43 h 46"/>
                <a:gd name="T30" fmla="*/ 12 w 30"/>
                <a:gd name="T31" fmla="*/ 38 h 46"/>
                <a:gd name="T32" fmla="*/ 14 w 30"/>
                <a:gd name="T33" fmla="*/ 36 h 46"/>
                <a:gd name="T34" fmla="*/ 15 w 30"/>
                <a:gd name="T35" fmla="*/ 38 h 46"/>
                <a:gd name="T36" fmla="*/ 15 w 30"/>
                <a:gd name="T37" fmla="*/ 38 h 46"/>
                <a:gd name="T38" fmla="*/ 25 w 30"/>
                <a:gd name="T39" fmla="*/ 26 h 46"/>
                <a:gd name="T40" fmla="*/ 24 w 30"/>
                <a:gd name="T41" fmla="*/ 20 h 46"/>
                <a:gd name="T42" fmla="*/ 19 w 30"/>
                <a:gd name="T43" fmla="*/ 20 h 46"/>
                <a:gd name="T44" fmla="*/ 12 w 30"/>
                <a:gd name="T45" fmla="*/ 27 h 46"/>
                <a:gd name="T46" fmla="*/ 12 w 30"/>
                <a:gd name="T47" fmla="*/ 27 h 46"/>
                <a:gd name="T48" fmla="*/ 12 w 30"/>
                <a:gd name="T49" fmla="*/ 27 h 46"/>
                <a:gd name="T50" fmla="*/ 13 w 30"/>
                <a:gd name="T51" fmla="*/ 26 h 46"/>
                <a:gd name="T52" fmla="*/ 17 w 30"/>
                <a:gd name="T53" fmla="*/ 18 h 46"/>
                <a:gd name="T54" fmla="*/ 15 w 30"/>
                <a:gd name="T55" fmla="*/ 20 h 46"/>
                <a:gd name="T56" fmla="*/ 14 w 30"/>
                <a:gd name="T57" fmla="*/ 19 h 46"/>
                <a:gd name="T58" fmla="*/ 15 w 30"/>
                <a:gd name="T59" fmla="*/ 16 h 46"/>
                <a:gd name="T60" fmla="*/ 16 w 30"/>
                <a:gd name="T61" fmla="*/ 15 h 46"/>
                <a:gd name="T62" fmla="*/ 18 w 30"/>
                <a:gd name="T63" fmla="*/ 16 h 46"/>
                <a:gd name="T64" fmla="*/ 20 w 30"/>
                <a:gd name="T65" fmla="*/ 17 h 46"/>
                <a:gd name="T66" fmla="*/ 25 w 30"/>
                <a:gd name="T67" fmla="*/ 13 h 46"/>
                <a:gd name="T68" fmla="*/ 29 w 30"/>
                <a:gd name="T69" fmla="*/ 18 h 46"/>
                <a:gd name="T70" fmla="*/ 28 w 30"/>
                <a:gd name="T71" fmla="*/ 2 h 46"/>
                <a:gd name="T72" fmla="*/ 18 w 30"/>
                <a:gd name="T73" fmla="*/ 0 h 46"/>
                <a:gd name="T74" fmla="*/ 0 w 30"/>
                <a:gd name="T75" fmla="*/ 28 h 46"/>
                <a:gd name="T76" fmla="*/ 2 w 30"/>
                <a:gd name="T77" fmla="*/ 40 h 46"/>
                <a:gd name="T78" fmla="*/ 2 w 30"/>
                <a:gd name="T79" fmla="*/ 40 h 46"/>
                <a:gd name="T80" fmla="*/ 3 w 30"/>
                <a:gd name="T81" fmla="*/ 39 h 46"/>
                <a:gd name="T82" fmla="*/ 6 w 30"/>
                <a:gd name="T83" fmla="*/ 44 h 46"/>
                <a:gd name="T84" fmla="*/ 11 w 30"/>
                <a:gd name="T85" fmla="*/ 41 h 46"/>
                <a:gd name="T86" fmla="*/ 6 w 30"/>
                <a:gd name="T87" fmla="*/ 45 h 46"/>
                <a:gd name="T88" fmla="*/ 4 w 30"/>
                <a:gd name="T89" fmla="*/ 40 h 46"/>
                <a:gd name="T90" fmla="*/ 4 w 30"/>
                <a:gd name="T91" fmla="*/ 38 h 46"/>
                <a:gd name="T92" fmla="*/ 2 w 30"/>
                <a:gd name="T93" fmla="*/ 40 h 46"/>
                <a:gd name="T94" fmla="*/ 2 w 30"/>
                <a:gd name="T95" fmla="*/ 38 h 46"/>
                <a:gd name="T96" fmla="*/ 3 w 30"/>
                <a:gd name="T97" fmla="*/ 17 h 46"/>
                <a:gd name="T98" fmla="*/ 4 w 30"/>
                <a:gd name="T99" fmla="*/ 38 h 46"/>
                <a:gd name="T100" fmla="*/ 4 w 30"/>
                <a:gd name="T101" fmla="*/ 38 h 46"/>
                <a:gd name="T102" fmla="*/ 6 w 30"/>
                <a:gd name="T103" fmla="*/ 44 h 46"/>
                <a:gd name="T104" fmla="*/ 7 w 30"/>
                <a:gd name="T105" fmla="*/ 44 h 46"/>
                <a:gd name="T106" fmla="*/ 11 w 30"/>
                <a:gd name="T107" fmla="*/ 41 h 46"/>
                <a:gd name="T108" fmla="*/ 14 w 30"/>
                <a:gd name="T109" fmla="*/ 38 h 46"/>
                <a:gd name="T110" fmla="*/ 15 w 30"/>
                <a:gd name="T111" fmla="*/ 4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0" h="46">
                  <a:moveTo>
                    <a:pt x="15" y="42"/>
                  </a:move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18" y="39"/>
                    <a:pt x="20" y="36"/>
                    <a:pt x="22" y="34"/>
                  </a:cubicBezTo>
                  <a:cubicBezTo>
                    <a:pt x="24" y="32"/>
                    <a:pt x="25" y="29"/>
                    <a:pt x="25" y="27"/>
                  </a:cubicBezTo>
                  <a:cubicBezTo>
                    <a:pt x="22" y="30"/>
                    <a:pt x="20" y="33"/>
                    <a:pt x="17" y="36"/>
                  </a:cubicBezTo>
                  <a:cubicBezTo>
                    <a:pt x="16" y="37"/>
                    <a:pt x="16" y="38"/>
                    <a:pt x="15" y="38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15" y="36"/>
                    <a:pt x="15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2" y="38"/>
                    <a:pt x="11" y="39"/>
                    <a:pt x="10" y="40"/>
                  </a:cubicBezTo>
                  <a:cubicBezTo>
                    <a:pt x="9" y="41"/>
                    <a:pt x="8" y="42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6" y="41"/>
                    <a:pt x="6" y="41"/>
                    <a:pt x="6" y="41"/>
                  </a:cubicBezTo>
                  <a:cubicBezTo>
                    <a:pt x="6" y="40"/>
                    <a:pt x="6" y="40"/>
                    <a:pt x="5" y="39"/>
                  </a:cubicBezTo>
                  <a:cubicBezTo>
                    <a:pt x="5" y="38"/>
                    <a:pt x="5" y="37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4" y="36"/>
                    <a:pt x="4" y="36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6"/>
                    <a:pt x="3" y="36"/>
                    <a:pt x="3" y="36"/>
                  </a:cubicBezTo>
                  <a:cubicBezTo>
                    <a:pt x="3" y="34"/>
                    <a:pt x="3" y="32"/>
                    <a:pt x="3" y="31"/>
                  </a:cubicBezTo>
                  <a:cubicBezTo>
                    <a:pt x="3" y="32"/>
                    <a:pt x="3" y="33"/>
                    <a:pt x="3" y="35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7"/>
                    <a:pt x="4" y="37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6" y="39"/>
                    <a:pt x="6" y="40"/>
                    <a:pt x="7" y="41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2"/>
                    <a:pt x="8" y="42"/>
                  </a:cubicBezTo>
                  <a:cubicBezTo>
                    <a:pt x="8" y="42"/>
                    <a:pt x="8" y="42"/>
                    <a:pt x="9" y="41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9" y="33"/>
                    <a:pt x="22" y="30"/>
                    <a:pt x="25" y="26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6" y="24"/>
                    <a:pt x="26" y="23"/>
                    <a:pt x="26" y="22"/>
                  </a:cubicBezTo>
                  <a:cubicBezTo>
                    <a:pt x="26" y="21"/>
                    <a:pt x="25" y="20"/>
                    <a:pt x="24" y="20"/>
                  </a:cubicBezTo>
                  <a:cubicBezTo>
                    <a:pt x="23" y="19"/>
                    <a:pt x="22" y="19"/>
                    <a:pt x="21" y="20"/>
                  </a:cubicBezTo>
                  <a:cubicBezTo>
                    <a:pt x="21" y="20"/>
                    <a:pt x="20" y="22"/>
                    <a:pt x="20" y="22"/>
                  </a:cubicBezTo>
                  <a:cubicBezTo>
                    <a:pt x="20" y="21"/>
                    <a:pt x="19" y="20"/>
                    <a:pt x="19" y="20"/>
                  </a:cubicBezTo>
                  <a:cubicBezTo>
                    <a:pt x="17" y="22"/>
                    <a:pt x="16" y="24"/>
                    <a:pt x="14" y="25"/>
                  </a:cubicBezTo>
                  <a:cubicBezTo>
                    <a:pt x="14" y="25"/>
                    <a:pt x="13" y="26"/>
                    <a:pt x="13" y="26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5"/>
                    <a:pt x="12" y="23"/>
                    <a:pt x="12" y="21"/>
                  </a:cubicBezTo>
                  <a:cubicBezTo>
                    <a:pt x="12" y="23"/>
                    <a:pt x="12" y="24"/>
                    <a:pt x="12" y="26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6"/>
                    <a:pt x="14" y="25"/>
                    <a:pt x="14" y="25"/>
                  </a:cubicBezTo>
                  <a:cubicBezTo>
                    <a:pt x="16" y="23"/>
                    <a:pt x="17" y="21"/>
                    <a:pt x="19" y="19"/>
                  </a:cubicBezTo>
                  <a:cubicBezTo>
                    <a:pt x="18" y="19"/>
                    <a:pt x="18" y="18"/>
                    <a:pt x="17" y="18"/>
                  </a:cubicBezTo>
                  <a:cubicBezTo>
                    <a:pt x="17" y="18"/>
                    <a:pt x="17" y="18"/>
                    <a:pt x="16" y="19"/>
                  </a:cubicBezTo>
                  <a:cubicBezTo>
                    <a:pt x="16" y="19"/>
                    <a:pt x="16" y="20"/>
                    <a:pt x="15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5" y="20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8"/>
                    <a:pt x="14" y="17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5"/>
                    <a:pt x="15" y="15"/>
                  </a:cubicBezTo>
                  <a:cubicBezTo>
                    <a:pt x="15" y="15"/>
                    <a:pt x="16" y="15"/>
                    <a:pt x="16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5"/>
                    <a:pt x="16" y="15"/>
                    <a:pt x="17" y="16"/>
                  </a:cubicBezTo>
                  <a:cubicBezTo>
                    <a:pt x="17" y="16"/>
                    <a:pt x="17" y="16"/>
                    <a:pt x="18" y="16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17"/>
                    <a:pt x="19" y="17"/>
                    <a:pt x="19" y="17"/>
                  </a:cubicBezTo>
                  <a:cubicBezTo>
                    <a:pt x="19" y="17"/>
                    <a:pt x="19" y="17"/>
                    <a:pt x="20" y="17"/>
                  </a:cubicBezTo>
                  <a:cubicBezTo>
                    <a:pt x="20" y="18"/>
                    <a:pt x="21" y="17"/>
                    <a:pt x="22" y="17"/>
                  </a:cubicBezTo>
                  <a:cubicBezTo>
                    <a:pt x="23" y="16"/>
                    <a:pt x="24" y="15"/>
                    <a:pt x="24" y="14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25" y="15"/>
                    <a:pt x="25" y="16"/>
                    <a:pt x="25" y="17"/>
                  </a:cubicBezTo>
                  <a:cubicBezTo>
                    <a:pt x="25" y="17"/>
                    <a:pt x="26" y="18"/>
                    <a:pt x="26" y="18"/>
                  </a:cubicBezTo>
                  <a:cubicBezTo>
                    <a:pt x="27" y="18"/>
                    <a:pt x="28" y="18"/>
                    <a:pt x="29" y="18"/>
                  </a:cubicBezTo>
                  <a:cubicBezTo>
                    <a:pt x="29" y="16"/>
                    <a:pt x="30" y="14"/>
                    <a:pt x="30" y="11"/>
                  </a:cubicBezTo>
                  <a:cubicBezTo>
                    <a:pt x="30" y="9"/>
                    <a:pt x="30" y="6"/>
                    <a:pt x="29" y="4"/>
                  </a:cubicBezTo>
                  <a:cubicBezTo>
                    <a:pt x="29" y="4"/>
                    <a:pt x="29" y="3"/>
                    <a:pt x="28" y="2"/>
                  </a:cubicBezTo>
                  <a:cubicBezTo>
                    <a:pt x="28" y="2"/>
                    <a:pt x="27" y="1"/>
                    <a:pt x="27" y="1"/>
                  </a:cubicBezTo>
                  <a:cubicBezTo>
                    <a:pt x="26" y="0"/>
                    <a:pt x="24" y="0"/>
                    <a:pt x="23" y="0"/>
                  </a:cubicBezTo>
                  <a:cubicBezTo>
                    <a:pt x="21" y="0"/>
                    <a:pt x="20" y="0"/>
                    <a:pt x="18" y="0"/>
                  </a:cubicBezTo>
                  <a:cubicBezTo>
                    <a:pt x="15" y="1"/>
                    <a:pt x="11" y="3"/>
                    <a:pt x="8" y="7"/>
                  </a:cubicBezTo>
                  <a:cubicBezTo>
                    <a:pt x="4" y="10"/>
                    <a:pt x="2" y="15"/>
                    <a:pt x="1" y="18"/>
                  </a:cubicBezTo>
                  <a:cubicBezTo>
                    <a:pt x="0" y="22"/>
                    <a:pt x="0" y="25"/>
                    <a:pt x="0" y="28"/>
                  </a:cubicBezTo>
                  <a:cubicBezTo>
                    <a:pt x="0" y="31"/>
                    <a:pt x="0" y="33"/>
                    <a:pt x="0" y="36"/>
                  </a:cubicBezTo>
                  <a:cubicBezTo>
                    <a:pt x="1" y="37"/>
                    <a:pt x="1" y="38"/>
                    <a:pt x="1" y="39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4" y="41"/>
                    <a:pt x="5" y="42"/>
                    <a:pt x="5" y="43"/>
                  </a:cubicBezTo>
                  <a:cubicBezTo>
                    <a:pt x="5" y="43"/>
                    <a:pt x="5" y="44"/>
                    <a:pt x="6" y="44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5"/>
                    <a:pt x="6" y="46"/>
                    <a:pt x="7" y="45"/>
                  </a:cubicBezTo>
                  <a:cubicBezTo>
                    <a:pt x="8" y="44"/>
                    <a:pt x="9" y="42"/>
                    <a:pt x="11" y="41"/>
                  </a:cubicBezTo>
                  <a:cubicBezTo>
                    <a:pt x="10" y="42"/>
                    <a:pt x="9" y="43"/>
                    <a:pt x="8" y="44"/>
                  </a:cubicBezTo>
                  <a:cubicBezTo>
                    <a:pt x="7" y="45"/>
                    <a:pt x="7" y="45"/>
                    <a:pt x="7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4"/>
                    <a:pt x="6" y="44"/>
                    <a:pt x="6" y="44"/>
                  </a:cubicBezTo>
                  <a:cubicBezTo>
                    <a:pt x="5" y="43"/>
                    <a:pt x="5" y="41"/>
                    <a:pt x="4" y="40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1" y="35"/>
                    <a:pt x="0" y="33"/>
                    <a:pt x="0" y="29"/>
                  </a:cubicBezTo>
                  <a:cubicBezTo>
                    <a:pt x="0" y="26"/>
                    <a:pt x="0" y="22"/>
                    <a:pt x="2" y="17"/>
                  </a:cubicBezTo>
                  <a:cubicBezTo>
                    <a:pt x="2" y="17"/>
                    <a:pt x="2" y="18"/>
                    <a:pt x="3" y="17"/>
                  </a:cubicBezTo>
                  <a:cubicBezTo>
                    <a:pt x="2" y="22"/>
                    <a:pt x="1" y="25"/>
                    <a:pt x="1" y="28"/>
                  </a:cubicBezTo>
                  <a:cubicBezTo>
                    <a:pt x="1" y="32"/>
                    <a:pt x="2" y="35"/>
                    <a:pt x="2" y="37"/>
                  </a:cubicBezTo>
                  <a:cubicBezTo>
                    <a:pt x="2" y="38"/>
                    <a:pt x="2" y="40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5" y="41"/>
                    <a:pt x="5" y="42"/>
                    <a:pt x="6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7" y="45"/>
                    <a:pt x="7" y="44"/>
                    <a:pt x="7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10" y="42"/>
                    <a:pt x="11" y="41"/>
                    <a:pt x="12" y="40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5" y="40"/>
                    <a:pt x="15" y="40"/>
                    <a:pt x="15" y="40"/>
                  </a:cubicBezTo>
                  <a:cubicBezTo>
                    <a:pt x="15" y="42"/>
                    <a:pt x="15" y="42"/>
                    <a:pt x="15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68" name="Freeform 39">
              <a:extLst>
                <a:ext uri="{FF2B5EF4-FFF2-40B4-BE49-F238E27FC236}">
                  <a16:creationId xmlns:a16="http://schemas.microsoft.com/office/drawing/2014/main" id="{34219388-9BB4-46D6-8925-25A66E69629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34026" y="2908301"/>
              <a:ext cx="160338" cy="146050"/>
            </a:xfrm>
            <a:custGeom>
              <a:avLst/>
              <a:gdLst>
                <a:gd name="T0" fmla="*/ 42 w 43"/>
                <a:gd name="T1" fmla="*/ 30 h 39"/>
                <a:gd name="T2" fmla="*/ 38 w 43"/>
                <a:gd name="T3" fmla="*/ 23 h 39"/>
                <a:gd name="T4" fmla="*/ 43 w 43"/>
                <a:gd name="T5" fmla="*/ 33 h 39"/>
                <a:gd name="T6" fmla="*/ 42 w 43"/>
                <a:gd name="T7" fmla="*/ 36 h 39"/>
                <a:gd name="T8" fmla="*/ 40 w 43"/>
                <a:gd name="T9" fmla="*/ 37 h 39"/>
                <a:gd name="T10" fmla="*/ 23 w 43"/>
                <a:gd name="T11" fmla="*/ 35 h 39"/>
                <a:gd name="T12" fmla="*/ 39 w 43"/>
                <a:gd name="T13" fmla="*/ 36 h 39"/>
                <a:gd name="T14" fmla="*/ 40 w 43"/>
                <a:gd name="T15" fmla="*/ 36 h 39"/>
                <a:gd name="T16" fmla="*/ 41 w 43"/>
                <a:gd name="T17" fmla="*/ 35 h 39"/>
                <a:gd name="T18" fmla="*/ 42 w 43"/>
                <a:gd name="T19" fmla="*/ 34 h 39"/>
                <a:gd name="T20" fmla="*/ 41 w 43"/>
                <a:gd name="T21" fmla="*/ 32 h 39"/>
                <a:gd name="T22" fmla="*/ 39 w 43"/>
                <a:gd name="T23" fmla="*/ 27 h 39"/>
                <a:gd name="T24" fmla="*/ 34 w 43"/>
                <a:gd name="T25" fmla="*/ 14 h 39"/>
                <a:gd name="T26" fmla="*/ 27 w 43"/>
                <a:gd name="T27" fmla="*/ 7 h 39"/>
                <a:gd name="T28" fmla="*/ 36 w 43"/>
                <a:gd name="T29" fmla="*/ 23 h 39"/>
                <a:gd name="T30" fmla="*/ 38 w 43"/>
                <a:gd name="T31" fmla="*/ 29 h 39"/>
                <a:gd name="T32" fmla="*/ 39 w 43"/>
                <a:gd name="T33" fmla="*/ 32 h 39"/>
                <a:gd name="T34" fmla="*/ 39 w 43"/>
                <a:gd name="T35" fmla="*/ 33 h 39"/>
                <a:gd name="T36" fmla="*/ 38 w 43"/>
                <a:gd name="T37" fmla="*/ 35 h 39"/>
                <a:gd name="T38" fmla="*/ 39 w 43"/>
                <a:gd name="T39" fmla="*/ 33 h 39"/>
                <a:gd name="T40" fmla="*/ 39 w 43"/>
                <a:gd name="T41" fmla="*/ 32 h 39"/>
                <a:gd name="T42" fmla="*/ 38 w 43"/>
                <a:gd name="T43" fmla="*/ 28 h 39"/>
                <a:gd name="T44" fmla="*/ 31 w 43"/>
                <a:gd name="T45" fmla="*/ 14 h 39"/>
                <a:gd name="T46" fmla="*/ 17 w 43"/>
                <a:gd name="T47" fmla="*/ 2 h 39"/>
                <a:gd name="T48" fmla="*/ 18 w 43"/>
                <a:gd name="T49" fmla="*/ 8 h 39"/>
                <a:gd name="T50" fmla="*/ 23 w 43"/>
                <a:gd name="T51" fmla="*/ 19 h 39"/>
                <a:gd name="T52" fmla="*/ 22 w 43"/>
                <a:gd name="T53" fmla="*/ 21 h 39"/>
                <a:gd name="T54" fmla="*/ 22 w 43"/>
                <a:gd name="T55" fmla="*/ 21 h 39"/>
                <a:gd name="T56" fmla="*/ 22 w 43"/>
                <a:gd name="T57" fmla="*/ 20 h 39"/>
                <a:gd name="T58" fmla="*/ 17 w 43"/>
                <a:gd name="T59" fmla="*/ 10 h 39"/>
                <a:gd name="T60" fmla="*/ 17 w 43"/>
                <a:gd name="T61" fmla="*/ 14 h 39"/>
                <a:gd name="T62" fmla="*/ 16 w 43"/>
                <a:gd name="T63" fmla="*/ 16 h 39"/>
                <a:gd name="T64" fmla="*/ 14 w 43"/>
                <a:gd name="T65" fmla="*/ 14 h 39"/>
                <a:gd name="T66" fmla="*/ 13 w 43"/>
                <a:gd name="T67" fmla="*/ 13 h 39"/>
                <a:gd name="T68" fmla="*/ 13 w 43"/>
                <a:gd name="T69" fmla="*/ 13 h 39"/>
                <a:gd name="T70" fmla="*/ 13 w 43"/>
                <a:gd name="T71" fmla="*/ 13 h 39"/>
                <a:gd name="T72" fmla="*/ 13 w 43"/>
                <a:gd name="T73" fmla="*/ 13 h 39"/>
                <a:gd name="T74" fmla="*/ 15 w 43"/>
                <a:gd name="T75" fmla="*/ 9 h 39"/>
                <a:gd name="T76" fmla="*/ 9 w 43"/>
                <a:gd name="T77" fmla="*/ 6 h 39"/>
                <a:gd name="T78" fmla="*/ 12 w 43"/>
                <a:gd name="T79" fmla="*/ 0 h 39"/>
                <a:gd name="T80" fmla="*/ 1 w 43"/>
                <a:gd name="T81" fmla="*/ 9 h 39"/>
                <a:gd name="T82" fmla="*/ 7 w 43"/>
                <a:gd name="T83" fmla="*/ 27 h 39"/>
                <a:gd name="T84" fmla="*/ 35 w 43"/>
                <a:gd name="T85" fmla="*/ 39 h 39"/>
                <a:gd name="T86" fmla="*/ 40 w 43"/>
                <a:gd name="T87" fmla="*/ 37 h 39"/>
                <a:gd name="T88" fmla="*/ 43 w 43"/>
                <a:gd name="T89" fmla="*/ 36 h 39"/>
                <a:gd name="T90" fmla="*/ 43 w 43"/>
                <a:gd name="T91" fmla="*/ 34 h 39"/>
                <a:gd name="T92" fmla="*/ 12 w 43"/>
                <a:gd name="T93" fmla="*/ 1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3" h="39">
                  <a:moveTo>
                    <a:pt x="43" y="33"/>
                  </a:moveTo>
                  <a:cubicBezTo>
                    <a:pt x="42" y="31"/>
                    <a:pt x="42" y="31"/>
                    <a:pt x="42" y="31"/>
                  </a:cubicBezTo>
                  <a:cubicBezTo>
                    <a:pt x="42" y="31"/>
                    <a:pt x="42" y="31"/>
                    <a:pt x="42" y="30"/>
                  </a:cubicBezTo>
                  <a:cubicBezTo>
                    <a:pt x="41" y="29"/>
                    <a:pt x="41" y="29"/>
                    <a:pt x="41" y="29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38" y="23"/>
                    <a:pt x="38" y="23"/>
                    <a:pt x="38" y="23"/>
                  </a:cubicBezTo>
                  <a:cubicBezTo>
                    <a:pt x="39" y="24"/>
                    <a:pt x="40" y="26"/>
                    <a:pt x="41" y="28"/>
                  </a:cubicBezTo>
                  <a:cubicBezTo>
                    <a:pt x="42" y="31"/>
                    <a:pt x="42" y="31"/>
                    <a:pt x="42" y="31"/>
                  </a:cubicBezTo>
                  <a:cubicBezTo>
                    <a:pt x="43" y="33"/>
                    <a:pt x="43" y="33"/>
                    <a:pt x="43" y="33"/>
                  </a:cubicBezTo>
                  <a:cubicBezTo>
                    <a:pt x="43" y="33"/>
                    <a:pt x="43" y="34"/>
                    <a:pt x="43" y="34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1" y="36"/>
                    <a:pt x="41" y="36"/>
                    <a:pt x="41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39" y="39"/>
                    <a:pt x="35" y="38"/>
                    <a:pt x="32" y="38"/>
                  </a:cubicBezTo>
                  <a:cubicBezTo>
                    <a:pt x="30" y="38"/>
                    <a:pt x="26" y="37"/>
                    <a:pt x="23" y="36"/>
                  </a:cubicBezTo>
                  <a:cubicBezTo>
                    <a:pt x="23" y="36"/>
                    <a:pt x="23" y="36"/>
                    <a:pt x="23" y="35"/>
                  </a:cubicBezTo>
                  <a:cubicBezTo>
                    <a:pt x="26" y="36"/>
                    <a:pt x="29" y="37"/>
                    <a:pt x="32" y="37"/>
                  </a:cubicBezTo>
                  <a:cubicBezTo>
                    <a:pt x="33" y="37"/>
                    <a:pt x="35" y="37"/>
                    <a:pt x="36" y="37"/>
                  </a:cubicBezTo>
                  <a:cubicBezTo>
                    <a:pt x="37" y="37"/>
                    <a:pt x="39" y="37"/>
                    <a:pt x="39" y="36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1" y="31"/>
                    <a:pt x="41" y="31"/>
                    <a:pt x="41" y="31"/>
                  </a:cubicBezTo>
                  <a:cubicBezTo>
                    <a:pt x="41" y="31"/>
                    <a:pt x="41" y="30"/>
                    <a:pt x="41" y="30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5"/>
                    <a:pt x="37" y="23"/>
                    <a:pt x="36" y="21"/>
                  </a:cubicBezTo>
                  <a:cubicBezTo>
                    <a:pt x="38" y="22"/>
                    <a:pt x="38" y="22"/>
                    <a:pt x="38" y="22"/>
                  </a:cubicBezTo>
                  <a:cubicBezTo>
                    <a:pt x="37" y="19"/>
                    <a:pt x="36" y="17"/>
                    <a:pt x="34" y="14"/>
                  </a:cubicBezTo>
                  <a:cubicBezTo>
                    <a:pt x="33" y="11"/>
                    <a:pt x="31" y="8"/>
                    <a:pt x="29" y="6"/>
                  </a:cubicBezTo>
                  <a:cubicBezTo>
                    <a:pt x="27" y="3"/>
                    <a:pt x="24" y="2"/>
                    <a:pt x="22" y="2"/>
                  </a:cubicBezTo>
                  <a:cubicBezTo>
                    <a:pt x="24" y="3"/>
                    <a:pt x="26" y="5"/>
                    <a:pt x="27" y="7"/>
                  </a:cubicBezTo>
                  <a:cubicBezTo>
                    <a:pt x="28" y="9"/>
                    <a:pt x="30" y="11"/>
                    <a:pt x="31" y="12"/>
                  </a:cubicBezTo>
                  <a:cubicBezTo>
                    <a:pt x="32" y="14"/>
                    <a:pt x="33" y="16"/>
                    <a:pt x="33" y="18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8" y="28"/>
                    <a:pt x="38" y="29"/>
                    <a:pt x="38" y="29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9" y="31"/>
                    <a:pt x="39" y="32"/>
                    <a:pt x="39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35"/>
                    <a:pt x="39" y="35"/>
                    <a:pt x="38" y="35"/>
                  </a:cubicBezTo>
                  <a:cubicBezTo>
                    <a:pt x="37" y="36"/>
                    <a:pt x="35" y="36"/>
                    <a:pt x="34" y="36"/>
                  </a:cubicBezTo>
                  <a:cubicBezTo>
                    <a:pt x="35" y="36"/>
                    <a:pt x="36" y="36"/>
                    <a:pt x="37" y="35"/>
                  </a:cubicBezTo>
                  <a:cubicBezTo>
                    <a:pt x="38" y="35"/>
                    <a:pt x="38" y="34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9" y="31"/>
                    <a:pt x="38" y="31"/>
                    <a:pt x="38" y="30"/>
                  </a:cubicBezTo>
                  <a:cubicBezTo>
                    <a:pt x="38" y="30"/>
                    <a:pt x="38" y="29"/>
                    <a:pt x="38" y="28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6" y="24"/>
                    <a:pt x="35" y="22"/>
                    <a:pt x="34" y="20"/>
                  </a:cubicBezTo>
                  <a:cubicBezTo>
                    <a:pt x="33" y="18"/>
                    <a:pt x="32" y="16"/>
                    <a:pt x="31" y="14"/>
                  </a:cubicBezTo>
                  <a:cubicBezTo>
                    <a:pt x="28" y="10"/>
                    <a:pt x="26" y="6"/>
                    <a:pt x="21" y="3"/>
                  </a:cubicBezTo>
                  <a:cubicBezTo>
                    <a:pt x="21" y="2"/>
                    <a:pt x="20" y="2"/>
                    <a:pt x="20" y="2"/>
                  </a:cubicBezTo>
                  <a:cubicBezTo>
                    <a:pt x="19" y="2"/>
                    <a:pt x="18" y="2"/>
                    <a:pt x="17" y="2"/>
                  </a:cubicBezTo>
                  <a:cubicBezTo>
                    <a:pt x="16" y="2"/>
                    <a:pt x="15" y="3"/>
                    <a:pt x="15" y="4"/>
                  </a:cubicBezTo>
                  <a:cubicBezTo>
                    <a:pt x="15" y="5"/>
                    <a:pt x="15" y="6"/>
                    <a:pt x="16" y="7"/>
                  </a:cubicBezTo>
                  <a:cubicBezTo>
                    <a:pt x="17" y="7"/>
                    <a:pt x="18" y="8"/>
                    <a:pt x="18" y="8"/>
                  </a:cubicBezTo>
                  <a:cubicBezTo>
                    <a:pt x="18" y="9"/>
                    <a:pt x="17" y="9"/>
                    <a:pt x="17" y="9"/>
                  </a:cubicBezTo>
                  <a:cubicBezTo>
                    <a:pt x="19" y="11"/>
                    <a:pt x="21" y="14"/>
                    <a:pt x="21" y="16"/>
                  </a:cubicBezTo>
                  <a:cubicBezTo>
                    <a:pt x="22" y="17"/>
                    <a:pt x="23" y="18"/>
                    <a:pt x="23" y="19"/>
                  </a:cubicBezTo>
                  <a:cubicBezTo>
                    <a:pt x="23" y="20"/>
                    <a:pt x="23" y="20"/>
                    <a:pt x="23" y="21"/>
                  </a:cubicBezTo>
                  <a:cubicBezTo>
                    <a:pt x="23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0"/>
                    <a:pt x="22" y="20"/>
                  </a:cubicBezTo>
                  <a:cubicBezTo>
                    <a:pt x="22" y="20"/>
                    <a:pt x="22" y="20"/>
                    <a:pt x="22" y="19"/>
                  </a:cubicBezTo>
                  <a:cubicBezTo>
                    <a:pt x="22" y="18"/>
                    <a:pt x="22" y="17"/>
                    <a:pt x="21" y="16"/>
                  </a:cubicBezTo>
                  <a:cubicBezTo>
                    <a:pt x="20" y="14"/>
                    <a:pt x="19" y="11"/>
                    <a:pt x="17" y="10"/>
                  </a:cubicBezTo>
                  <a:cubicBezTo>
                    <a:pt x="16" y="10"/>
                    <a:pt x="16" y="11"/>
                    <a:pt x="16" y="12"/>
                  </a:cubicBezTo>
                  <a:cubicBezTo>
                    <a:pt x="16" y="12"/>
                    <a:pt x="16" y="12"/>
                    <a:pt x="16" y="13"/>
                  </a:cubicBezTo>
                  <a:cubicBezTo>
                    <a:pt x="17" y="13"/>
                    <a:pt x="17" y="13"/>
                    <a:pt x="17" y="14"/>
                  </a:cubicBezTo>
                  <a:cubicBezTo>
                    <a:pt x="17" y="15"/>
                    <a:pt x="17" y="15"/>
                    <a:pt x="17" y="16"/>
                  </a:cubicBezTo>
                  <a:cubicBezTo>
                    <a:pt x="17" y="16"/>
                    <a:pt x="17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5"/>
                  </a:cubicBezTo>
                  <a:cubicBezTo>
                    <a:pt x="16" y="15"/>
                    <a:pt x="15" y="15"/>
                    <a:pt x="15" y="15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5"/>
                    <a:pt x="13" y="14"/>
                    <a:pt x="13" y="14"/>
                  </a:cubicBezTo>
                  <a:cubicBezTo>
                    <a:pt x="13" y="14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4" y="12"/>
                    <a:pt x="14" y="12"/>
                    <a:pt x="15" y="11"/>
                  </a:cubicBezTo>
                  <a:cubicBezTo>
                    <a:pt x="15" y="11"/>
                    <a:pt x="15" y="10"/>
                    <a:pt x="15" y="10"/>
                  </a:cubicBezTo>
                  <a:cubicBezTo>
                    <a:pt x="15" y="10"/>
                    <a:pt x="15" y="9"/>
                    <a:pt x="15" y="9"/>
                  </a:cubicBezTo>
                  <a:cubicBezTo>
                    <a:pt x="15" y="8"/>
                    <a:pt x="14" y="8"/>
                    <a:pt x="13" y="7"/>
                  </a:cubicBezTo>
                  <a:cubicBezTo>
                    <a:pt x="12" y="7"/>
                    <a:pt x="11" y="6"/>
                    <a:pt x="9" y="7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2" y="4"/>
                    <a:pt x="13" y="4"/>
                    <a:pt x="13" y="3"/>
                  </a:cubicBezTo>
                  <a:cubicBezTo>
                    <a:pt x="13" y="2"/>
                    <a:pt x="12" y="1"/>
                    <a:pt x="12" y="0"/>
                  </a:cubicBezTo>
                  <a:cubicBezTo>
                    <a:pt x="11" y="0"/>
                    <a:pt x="10" y="1"/>
                    <a:pt x="9" y="1"/>
                  </a:cubicBezTo>
                  <a:cubicBezTo>
                    <a:pt x="8" y="1"/>
                    <a:pt x="7" y="2"/>
                    <a:pt x="5" y="3"/>
                  </a:cubicBezTo>
                  <a:cubicBezTo>
                    <a:pt x="3" y="4"/>
                    <a:pt x="2" y="6"/>
                    <a:pt x="1" y="9"/>
                  </a:cubicBezTo>
                  <a:cubicBezTo>
                    <a:pt x="1" y="10"/>
                    <a:pt x="0" y="11"/>
                    <a:pt x="0" y="12"/>
                  </a:cubicBezTo>
                  <a:cubicBezTo>
                    <a:pt x="0" y="13"/>
                    <a:pt x="1" y="14"/>
                    <a:pt x="1" y="15"/>
                  </a:cubicBezTo>
                  <a:cubicBezTo>
                    <a:pt x="2" y="20"/>
                    <a:pt x="4" y="24"/>
                    <a:pt x="7" y="27"/>
                  </a:cubicBezTo>
                  <a:cubicBezTo>
                    <a:pt x="10" y="30"/>
                    <a:pt x="13" y="32"/>
                    <a:pt x="16" y="33"/>
                  </a:cubicBezTo>
                  <a:cubicBezTo>
                    <a:pt x="21" y="37"/>
                    <a:pt x="27" y="38"/>
                    <a:pt x="32" y="39"/>
                  </a:cubicBezTo>
                  <a:cubicBezTo>
                    <a:pt x="33" y="39"/>
                    <a:pt x="34" y="39"/>
                    <a:pt x="35" y="39"/>
                  </a:cubicBezTo>
                  <a:cubicBezTo>
                    <a:pt x="36" y="39"/>
                    <a:pt x="37" y="39"/>
                    <a:pt x="38" y="39"/>
                  </a:cubicBezTo>
                  <a:cubicBezTo>
                    <a:pt x="39" y="39"/>
                    <a:pt x="40" y="38"/>
                    <a:pt x="40" y="37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41" y="37"/>
                    <a:pt x="41" y="37"/>
                    <a:pt x="41" y="37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3" y="34"/>
                    <a:pt x="43" y="34"/>
                    <a:pt x="43" y="34"/>
                  </a:cubicBezTo>
                  <a:lnTo>
                    <a:pt x="43" y="33"/>
                  </a:lnTo>
                  <a:close/>
                  <a:moveTo>
                    <a:pt x="12" y="11"/>
                  </a:moveTo>
                  <a:cubicBezTo>
                    <a:pt x="12" y="11"/>
                    <a:pt x="12" y="11"/>
                    <a:pt x="12" y="11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1" y="11"/>
                    <a:pt x="11" y="11"/>
                    <a:pt x="12" y="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69" name="Freeform 40">
              <a:extLst>
                <a:ext uri="{FF2B5EF4-FFF2-40B4-BE49-F238E27FC236}">
                  <a16:creationId xmlns:a16="http://schemas.microsoft.com/office/drawing/2014/main" id="{93220235-766A-4726-A82C-A65ED0E2807A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3526" y="2957513"/>
              <a:ext cx="0" cy="3175"/>
            </a:xfrm>
            <a:custGeom>
              <a:avLst/>
              <a:gdLst>
                <a:gd name="T0" fmla="*/ 1 h 1"/>
                <a:gd name="T1" fmla="*/ 1 h 1"/>
                <a:gd name="T2" fmla="*/ 0 h 1"/>
                <a:gd name="T3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70" name="Freeform 41">
              <a:extLst>
                <a:ext uri="{FF2B5EF4-FFF2-40B4-BE49-F238E27FC236}">
                  <a16:creationId xmlns:a16="http://schemas.microsoft.com/office/drawing/2014/main" id="{F791EF44-4450-4432-9DFE-FC90E05BD083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3526" y="29606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71" name="Freeform 42">
              <a:extLst>
                <a:ext uri="{FF2B5EF4-FFF2-40B4-BE49-F238E27FC236}">
                  <a16:creationId xmlns:a16="http://schemas.microsoft.com/office/drawing/2014/main" id="{E6F8D735-E690-4AF9-B4AF-A43288D55DC2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6701" y="29606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72" name="Freeform 43">
              <a:extLst>
                <a:ext uri="{FF2B5EF4-FFF2-40B4-BE49-F238E27FC236}">
                  <a16:creationId xmlns:a16="http://schemas.microsoft.com/office/drawing/2014/main" id="{03D2661B-BBDF-4B12-B9D3-1B94CB920A6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03988" y="2938463"/>
              <a:ext cx="150813" cy="153988"/>
            </a:xfrm>
            <a:custGeom>
              <a:avLst/>
              <a:gdLst>
                <a:gd name="T0" fmla="*/ 32 w 40"/>
                <a:gd name="T1" fmla="*/ 31 h 41"/>
                <a:gd name="T2" fmla="*/ 32 w 40"/>
                <a:gd name="T3" fmla="*/ 31 h 41"/>
                <a:gd name="T4" fmla="*/ 12 w 40"/>
                <a:gd name="T5" fmla="*/ 39 h 41"/>
                <a:gd name="T6" fmla="*/ 6 w 40"/>
                <a:gd name="T7" fmla="*/ 30 h 41"/>
                <a:gd name="T8" fmla="*/ 9 w 40"/>
                <a:gd name="T9" fmla="*/ 26 h 41"/>
                <a:gd name="T10" fmla="*/ 3 w 40"/>
                <a:gd name="T11" fmla="*/ 39 h 41"/>
                <a:gd name="T12" fmla="*/ 26 w 40"/>
                <a:gd name="T13" fmla="*/ 35 h 41"/>
                <a:gd name="T14" fmla="*/ 36 w 40"/>
                <a:gd name="T15" fmla="*/ 23 h 41"/>
                <a:gd name="T16" fmla="*/ 39 w 40"/>
                <a:gd name="T17" fmla="*/ 10 h 41"/>
                <a:gd name="T18" fmla="*/ 38 w 40"/>
                <a:gd name="T19" fmla="*/ 10 h 41"/>
                <a:gd name="T20" fmla="*/ 37 w 40"/>
                <a:gd name="T21" fmla="*/ 15 h 41"/>
                <a:gd name="T22" fmla="*/ 27 w 40"/>
                <a:gd name="T23" fmla="*/ 32 h 41"/>
                <a:gd name="T24" fmla="*/ 19 w 40"/>
                <a:gd name="T25" fmla="*/ 35 h 41"/>
                <a:gd name="T26" fmla="*/ 37 w 40"/>
                <a:gd name="T27" fmla="*/ 16 h 41"/>
                <a:gd name="T28" fmla="*/ 36 w 40"/>
                <a:gd name="T29" fmla="*/ 5 h 41"/>
                <a:gd name="T30" fmla="*/ 34 w 40"/>
                <a:gd name="T31" fmla="*/ 3 h 41"/>
                <a:gd name="T32" fmla="*/ 30 w 40"/>
                <a:gd name="T33" fmla="*/ 3 h 41"/>
                <a:gd name="T34" fmla="*/ 30 w 40"/>
                <a:gd name="T35" fmla="*/ 6 h 41"/>
                <a:gd name="T36" fmla="*/ 30 w 40"/>
                <a:gd name="T37" fmla="*/ 8 h 41"/>
                <a:gd name="T38" fmla="*/ 30 w 40"/>
                <a:gd name="T39" fmla="*/ 6 h 41"/>
                <a:gd name="T40" fmla="*/ 25 w 40"/>
                <a:gd name="T41" fmla="*/ 7 h 41"/>
                <a:gd name="T42" fmla="*/ 26 w 40"/>
                <a:gd name="T43" fmla="*/ 3 h 41"/>
                <a:gd name="T44" fmla="*/ 20 w 40"/>
                <a:gd name="T45" fmla="*/ 4 h 41"/>
                <a:gd name="T46" fmla="*/ 15 w 40"/>
                <a:gd name="T47" fmla="*/ 10 h 41"/>
                <a:gd name="T48" fmla="*/ 15 w 40"/>
                <a:gd name="T49" fmla="*/ 11 h 41"/>
                <a:gd name="T50" fmla="*/ 14 w 40"/>
                <a:gd name="T51" fmla="*/ 13 h 41"/>
                <a:gd name="T52" fmla="*/ 10 w 40"/>
                <a:gd name="T53" fmla="*/ 20 h 41"/>
                <a:gd name="T54" fmla="*/ 0 w 40"/>
                <a:gd name="T55" fmla="*/ 41 h 41"/>
                <a:gd name="T56" fmla="*/ 26 w 40"/>
                <a:gd name="T57" fmla="*/ 36 h 41"/>
                <a:gd name="T58" fmla="*/ 18 w 40"/>
                <a:gd name="T59" fmla="*/ 36 h 41"/>
                <a:gd name="T60" fmla="*/ 25 w 40"/>
                <a:gd name="T61" fmla="*/ 24 h 41"/>
                <a:gd name="T62" fmla="*/ 24 w 40"/>
                <a:gd name="T63" fmla="*/ 24 h 41"/>
                <a:gd name="T64" fmla="*/ 28 w 40"/>
                <a:gd name="T65" fmla="*/ 19 h 41"/>
                <a:gd name="T66" fmla="*/ 29 w 40"/>
                <a:gd name="T67" fmla="*/ 15 h 41"/>
                <a:gd name="T68" fmla="*/ 25 w 40"/>
                <a:gd name="T69" fmla="*/ 2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" h="41">
                  <a:moveTo>
                    <a:pt x="26" y="36"/>
                  </a:moveTo>
                  <a:cubicBezTo>
                    <a:pt x="28" y="35"/>
                    <a:pt x="30" y="33"/>
                    <a:pt x="32" y="31"/>
                  </a:cubicBezTo>
                  <a:cubicBezTo>
                    <a:pt x="34" y="29"/>
                    <a:pt x="36" y="27"/>
                    <a:pt x="37" y="24"/>
                  </a:cubicBezTo>
                  <a:cubicBezTo>
                    <a:pt x="36" y="27"/>
                    <a:pt x="34" y="29"/>
                    <a:pt x="32" y="31"/>
                  </a:cubicBezTo>
                  <a:cubicBezTo>
                    <a:pt x="30" y="33"/>
                    <a:pt x="28" y="34"/>
                    <a:pt x="26" y="35"/>
                  </a:cubicBezTo>
                  <a:cubicBezTo>
                    <a:pt x="21" y="38"/>
                    <a:pt x="17" y="39"/>
                    <a:pt x="12" y="39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5"/>
                    <a:pt x="9" y="26"/>
                    <a:pt x="9" y="26"/>
                  </a:cubicBezTo>
                  <a:cubicBezTo>
                    <a:pt x="8" y="27"/>
                    <a:pt x="8" y="29"/>
                    <a:pt x="7" y="31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7" y="37"/>
                    <a:pt x="21" y="37"/>
                    <a:pt x="26" y="35"/>
                  </a:cubicBezTo>
                  <a:cubicBezTo>
                    <a:pt x="28" y="34"/>
                    <a:pt x="30" y="32"/>
                    <a:pt x="32" y="30"/>
                  </a:cubicBezTo>
                  <a:cubicBezTo>
                    <a:pt x="34" y="28"/>
                    <a:pt x="36" y="26"/>
                    <a:pt x="36" y="23"/>
                  </a:cubicBezTo>
                  <a:cubicBezTo>
                    <a:pt x="38" y="24"/>
                    <a:pt x="38" y="24"/>
                    <a:pt x="38" y="24"/>
                  </a:cubicBezTo>
                  <a:cubicBezTo>
                    <a:pt x="40" y="19"/>
                    <a:pt x="40" y="14"/>
                    <a:pt x="39" y="10"/>
                  </a:cubicBezTo>
                  <a:cubicBezTo>
                    <a:pt x="39" y="8"/>
                    <a:pt x="38" y="6"/>
                    <a:pt x="37" y="5"/>
                  </a:cubicBezTo>
                  <a:cubicBezTo>
                    <a:pt x="37" y="7"/>
                    <a:pt x="37" y="9"/>
                    <a:pt x="38" y="10"/>
                  </a:cubicBezTo>
                  <a:cubicBezTo>
                    <a:pt x="38" y="11"/>
                    <a:pt x="37" y="12"/>
                    <a:pt x="37" y="13"/>
                  </a:cubicBezTo>
                  <a:cubicBezTo>
                    <a:pt x="37" y="13"/>
                    <a:pt x="37" y="14"/>
                    <a:pt x="37" y="15"/>
                  </a:cubicBezTo>
                  <a:cubicBezTo>
                    <a:pt x="37" y="18"/>
                    <a:pt x="36" y="22"/>
                    <a:pt x="34" y="25"/>
                  </a:cubicBezTo>
                  <a:cubicBezTo>
                    <a:pt x="32" y="28"/>
                    <a:pt x="30" y="31"/>
                    <a:pt x="27" y="32"/>
                  </a:cubicBezTo>
                  <a:cubicBezTo>
                    <a:pt x="24" y="34"/>
                    <a:pt x="22" y="35"/>
                    <a:pt x="19" y="35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24" y="34"/>
                    <a:pt x="29" y="31"/>
                    <a:pt x="32" y="27"/>
                  </a:cubicBezTo>
                  <a:cubicBezTo>
                    <a:pt x="35" y="24"/>
                    <a:pt x="36" y="20"/>
                    <a:pt x="37" y="16"/>
                  </a:cubicBezTo>
                  <a:cubicBezTo>
                    <a:pt x="37" y="14"/>
                    <a:pt x="37" y="12"/>
                    <a:pt x="37" y="11"/>
                  </a:cubicBezTo>
                  <a:cubicBezTo>
                    <a:pt x="37" y="9"/>
                    <a:pt x="37" y="7"/>
                    <a:pt x="36" y="5"/>
                  </a:cubicBezTo>
                  <a:cubicBezTo>
                    <a:pt x="36" y="5"/>
                    <a:pt x="36" y="4"/>
                    <a:pt x="36" y="4"/>
                  </a:cubicBezTo>
                  <a:cubicBezTo>
                    <a:pt x="35" y="3"/>
                    <a:pt x="35" y="3"/>
                    <a:pt x="34" y="3"/>
                  </a:cubicBezTo>
                  <a:cubicBezTo>
                    <a:pt x="33" y="2"/>
                    <a:pt x="32" y="2"/>
                    <a:pt x="32" y="2"/>
                  </a:cubicBezTo>
                  <a:cubicBezTo>
                    <a:pt x="31" y="2"/>
                    <a:pt x="30" y="2"/>
                    <a:pt x="30" y="3"/>
                  </a:cubicBezTo>
                  <a:cubicBezTo>
                    <a:pt x="30" y="3"/>
                    <a:pt x="30" y="4"/>
                    <a:pt x="30" y="4"/>
                  </a:cubicBezTo>
                  <a:cubicBezTo>
                    <a:pt x="30" y="5"/>
                    <a:pt x="30" y="5"/>
                    <a:pt x="30" y="6"/>
                  </a:cubicBezTo>
                  <a:cubicBezTo>
                    <a:pt x="30" y="7"/>
                    <a:pt x="31" y="8"/>
                    <a:pt x="31" y="8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30" y="7"/>
                    <a:pt x="30" y="7"/>
                    <a:pt x="30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9" y="6"/>
                    <a:pt x="29" y="6"/>
                    <a:pt x="29" y="6"/>
                  </a:cubicBezTo>
                  <a:cubicBezTo>
                    <a:pt x="28" y="6"/>
                    <a:pt x="26" y="6"/>
                    <a:pt x="25" y="7"/>
                  </a:cubicBezTo>
                  <a:cubicBezTo>
                    <a:pt x="24" y="6"/>
                    <a:pt x="24" y="6"/>
                    <a:pt x="24" y="6"/>
                  </a:cubicBezTo>
                  <a:cubicBezTo>
                    <a:pt x="26" y="4"/>
                    <a:pt x="27" y="3"/>
                    <a:pt x="26" y="3"/>
                  </a:cubicBezTo>
                  <a:cubicBezTo>
                    <a:pt x="26" y="2"/>
                    <a:pt x="24" y="1"/>
                    <a:pt x="24" y="0"/>
                  </a:cubicBezTo>
                  <a:cubicBezTo>
                    <a:pt x="23" y="2"/>
                    <a:pt x="22" y="3"/>
                    <a:pt x="20" y="4"/>
                  </a:cubicBezTo>
                  <a:cubicBezTo>
                    <a:pt x="19" y="5"/>
                    <a:pt x="18" y="6"/>
                    <a:pt x="17" y="7"/>
                  </a:cubicBezTo>
                  <a:cubicBezTo>
                    <a:pt x="17" y="8"/>
                    <a:pt x="16" y="9"/>
                    <a:pt x="15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0"/>
                    <a:pt x="15" y="10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7" y="39"/>
                    <a:pt x="22" y="38"/>
                    <a:pt x="26" y="36"/>
                  </a:cubicBezTo>
                  <a:close/>
                  <a:moveTo>
                    <a:pt x="18" y="36"/>
                  </a:moveTo>
                  <a:cubicBezTo>
                    <a:pt x="18" y="36"/>
                    <a:pt x="18" y="36"/>
                    <a:pt x="18" y="36"/>
                  </a:cubicBezTo>
                  <a:cubicBezTo>
                    <a:pt x="18" y="36"/>
                    <a:pt x="18" y="36"/>
                    <a:pt x="18" y="36"/>
                  </a:cubicBezTo>
                  <a:close/>
                  <a:moveTo>
                    <a:pt x="25" y="24"/>
                  </a:move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6" y="22"/>
                    <a:pt x="27" y="21"/>
                    <a:pt x="28" y="19"/>
                  </a:cubicBezTo>
                  <a:cubicBezTo>
                    <a:pt x="28" y="18"/>
                    <a:pt x="29" y="17"/>
                    <a:pt x="29" y="15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9" y="16"/>
                    <a:pt x="29" y="18"/>
                    <a:pt x="28" y="19"/>
                  </a:cubicBezTo>
                  <a:cubicBezTo>
                    <a:pt x="27" y="21"/>
                    <a:pt x="26" y="23"/>
                    <a:pt x="25" y="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73" name="Freeform 44">
              <a:extLst>
                <a:ext uri="{FF2B5EF4-FFF2-40B4-BE49-F238E27FC236}">
                  <a16:creationId xmlns:a16="http://schemas.microsoft.com/office/drawing/2014/main" id="{8561D8C0-8B2B-4FEC-AF36-3F8E9A11EE78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3526" y="29575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74" name="Freeform 45">
              <a:extLst>
                <a:ext uri="{FF2B5EF4-FFF2-40B4-BE49-F238E27FC236}">
                  <a16:creationId xmlns:a16="http://schemas.microsoft.com/office/drawing/2014/main" id="{EDDB4BAB-EE90-418A-B301-A9D22F12A881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3526" y="2960688"/>
              <a:ext cx="3175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75" name="Freeform 46">
              <a:extLst>
                <a:ext uri="{FF2B5EF4-FFF2-40B4-BE49-F238E27FC236}">
                  <a16:creationId xmlns:a16="http://schemas.microsoft.com/office/drawing/2014/main" id="{3E254E1A-EF9A-4B15-8C55-1BC2CF75E8B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99038" y="1544638"/>
              <a:ext cx="2201863" cy="3138488"/>
            </a:xfrm>
            <a:custGeom>
              <a:avLst/>
              <a:gdLst>
                <a:gd name="T0" fmla="*/ 329 w 585"/>
                <a:gd name="T1" fmla="*/ 617 h 835"/>
                <a:gd name="T2" fmla="*/ 393 w 585"/>
                <a:gd name="T3" fmla="*/ 406 h 835"/>
                <a:gd name="T4" fmla="*/ 334 w 585"/>
                <a:gd name="T5" fmla="*/ 317 h 835"/>
                <a:gd name="T6" fmla="*/ 383 w 585"/>
                <a:gd name="T7" fmla="*/ 401 h 835"/>
                <a:gd name="T8" fmla="*/ 359 w 585"/>
                <a:gd name="T9" fmla="*/ 523 h 835"/>
                <a:gd name="T10" fmla="*/ 535 w 585"/>
                <a:gd name="T11" fmla="*/ 440 h 835"/>
                <a:gd name="T12" fmla="*/ 406 w 585"/>
                <a:gd name="T13" fmla="*/ 544 h 835"/>
                <a:gd name="T14" fmla="*/ 404 w 585"/>
                <a:gd name="T15" fmla="*/ 430 h 835"/>
                <a:gd name="T16" fmla="*/ 385 w 585"/>
                <a:gd name="T17" fmla="*/ 393 h 835"/>
                <a:gd name="T18" fmla="*/ 408 w 585"/>
                <a:gd name="T19" fmla="*/ 429 h 835"/>
                <a:gd name="T20" fmla="*/ 406 w 585"/>
                <a:gd name="T21" fmla="*/ 570 h 835"/>
                <a:gd name="T22" fmla="*/ 413 w 585"/>
                <a:gd name="T23" fmla="*/ 536 h 835"/>
                <a:gd name="T24" fmla="*/ 407 w 585"/>
                <a:gd name="T25" fmla="*/ 431 h 835"/>
                <a:gd name="T26" fmla="*/ 363 w 585"/>
                <a:gd name="T27" fmla="*/ 361 h 835"/>
                <a:gd name="T28" fmla="*/ 289 w 585"/>
                <a:gd name="T29" fmla="*/ 345 h 835"/>
                <a:gd name="T30" fmla="*/ 217 w 585"/>
                <a:gd name="T31" fmla="*/ 366 h 835"/>
                <a:gd name="T32" fmla="*/ 206 w 585"/>
                <a:gd name="T33" fmla="*/ 480 h 835"/>
                <a:gd name="T34" fmla="*/ 40 w 585"/>
                <a:gd name="T35" fmla="*/ 170 h 835"/>
                <a:gd name="T36" fmla="*/ 157 w 585"/>
                <a:gd name="T37" fmla="*/ 545 h 835"/>
                <a:gd name="T38" fmla="*/ 185 w 585"/>
                <a:gd name="T39" fmla="*/ 719 h 835"/>
                <a:gd name="T40" fmla="*/ 249 w 585"/>
                <a:gd name="T41" fmla="*/ 831 h 835"/>
                <a:gd name="T42" fmla="*/ 245 w 585"/>
                <a:gd name="T43" fmla="*/ 829 h 835"/>
                <a:gd name="T44" fmla="*/ 224 w 585"/>
                <a:gd name="T45" fmla="*/ 805 h 835"/>
                <a:gd name="T46" fmla="*/ 360 w 585"/>
                <a:gd name="T47" fmla="*/ 812 h 835"/>
                <a:gd name="T48" fmla="*/ 382 w 585"/>
                <a:gd name="T49" fmla="*/ 767 h 835"/>
                <a:gd name="T50" fmla="*/ 375 w 585"/>
                <a:gd name="T51" fmla="*/ 779 h 835"/>
                <a:gd name="T52" fmla="*/ 354 w 585"/>
                <a:gd name="T53" fmla="*/ 801 h 835"/>
                <a:gd name="T54" fmla="*/ 358 w 585"/>
                <a:gd name="T55" fmla="*/ 789 h 835"/>
                <a:gd name="T56" fmla="*/ 180 w 585"/>
                <a:gd name="T57" fmla="*/ 750 h 835"/>
                <a:gd name="T58" fmla="*/ 296 w 585"/>
                <a:gd name="T59" fmla="*/ 716 h 835"/>
                <a:gd name="T60" fmla="*/ 397 w 585"/>
                <a:gd name="T61" fmla="*/ 709 h 835"/>
                <a:gd name="T62" fmla="*/ 362 w 585"/>
                <a:gd name="T63" fmla="*/ 675 h 835"/>
                <a:gd name="T64" fmla="*/ 414 w 585"/>
                <a:gd name="T65" fmla="*/ 634 h 835"/>
                <a:gd name="T66" fmla="*/ 397 w 585"/>
                <a:gd name="T67" fmla="*/ 658 h 835"/>
                <a:gd name="T68" fmla="*/ 405 w 585"/>
                <a:gd name="T69" fmla="*/ 620 h 835"/>
                <a:gd name="T70" fmla="*/ 416 w 585"/>
                <a:gd name="T71" fmla="*/ 599 h 835"/>
                <a:gd name="T72" fmla="*/ 256 w 585"/>
                <a:gd name="T73" fmla="*/ 820 h 835"/>
                <a:gd name="T74" fmla="*/ 228 w 585"/>
                <a:gd name="T75" fmla="*/ 811 h 835"/>
                <a:gd name="T76" fmla="*/ 185 w 585"/>
                <a:gd name="T77" fmla="*/ 718 h 835"/>
                <a:gd name="T78" fmla="*/ 225 w 585"/>
                <a:gd name="T79" fmla="*/ 376 h 835"/>
                <a:gd name="T80" fmla="*/ 270 w 585"/>
                <a:gd name="T81" fmla="*/ 353 h 835"/>
                <a:gd name="T82" fmla="*/ 358 w 585"/>
                <a:gd name="T83" fmla="*/ 348 h 835"/>
                <a:gd name="T84" fmla="*/ 446 w 585"/>
                <a:gd name="T85" fmla="*/ 390 h 835"/>
                <a:gd name="T86" fmla="*/ 407 w 585"/>
                <a:gd name="T87" fmla="*/ 418 h 835"/>
                <a:gd name="T88" fmla="*/ 355 w 585"/>
                <a:gd name="T89" fmla="*/ 374 h 835"/>
                <a:gd name="T90" fmla="*/ 332 w 585"/>
                <a:gd name="T91" fmla="*/ 354 h 835"/>
                <a:gd name="T92" fmla="*/ 242 w 585"/>
                <a:gd name="T93" fmla="*/ 333 h 835"/>
                <a:gd name="T94" fmla="*/ 139 w 585"/>
                <a:gd name="T95" fmla="*/ 387 h 835"/>
                <a:gd name="T96" fmla="*/ 182 w 585"/>
                <a:gd name="T97" fmla="*/ 623 h 835"/>
                <a:gd name="T98" fmla="*/ 372 w 585"/>
                <a:gd name="T99" fmla="*/ 434 h 835"/>
                <a:gd name="T100" fmla="*/ 255 w 585"/>
                <a:gd name="T101" fmla="*/ 373 h 835"/>
                <a:gd name="T102" fmla="*/ 374 w 585"/>
                <a:gd name="T103" fmla="*/ 423 h 835"/>
                <a:gd name="T104" fmla="*/ 235 w 585"/>
                <a:gd name="T105" fmla="*/ 391 h 835"/>
                <a:gd name="T106" fmla="*/ 368 w 585"/>
                <a:gd name="T107" fmla="*/ 468 h 835"/>
                <a:gd name="T108" fmla="*/ 263 w 585"/>
                <a:gd name="T109" fmla="*/ 358 h 835"/>
                <a:gd name="T110" fmla="*/ 343 w 585"/>
                <a:gd name="T111" fmla="*/ 372 h 835"/>
                <a:gd name="T112" fmla="*/ 339 w 585"/>
                <a:gd name="T113" fmla="*/ 361 h 835"/>
                <a:gd name="T114" fmla="*/ 240 w 585"/>
                <a:gd name="T115" fmla="*/ 513 h 835"/>
                <a:gd name="T116" fmla="*/ 185 w 585"/>
                <a:gd name="T117" fmla="*/ 382 h 835"/>
                <a:gd name="T118" fmla="*/ 287 w 585"/>
                <a:gd name="T119" fmla="*/ 300 h 835"/>
                <a:gd name="T120" fmla="*/ 336 w 585"/>
                <a:gd name="T121" fmla="*/ 336 h 835"/>
                <a:gd name="T122" fmla="*/ 382 w 585"/>
                <a:gd name="T123" fmla="*/ 404 h 835"/>
                <a:gd name="T124" fmla="*/ 333 w 585"/>
                <a:gd name="T125" fmla="*/ 593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85" h="835">
                  <a:moveTo>
                    <a:pt x="542" y="139"/>
                  </a:moveTo>
                  <a:cubicBezTo>
                    <a:pt x="526" y="111"/>
                    <a:pt x="507" y="89"/>
                    <a:pt x="486" y="71"/>
                  </a:cubicBezTo>
                  <a:cubicBezTo>
                    <a:pt x="466" y="53"/>
                    <a:pt x="445" y="39"/>
                    <a:pt x="425" y="29"/>
                  </a:cubicBezTo>
                  <a:cubicBezTo>
                    <a:pt x="460" y="48"/>
                    <a:pt x="492" y="74"/>
                    <a:pt x="517" y="106"/>
                  </a:cubicBezTo>
                  <a:cubicBezTo>
                    <a:pt x="542" y="138"/>
                    <a:pt x="561" y="175"/>
                    <a:pt x="571" y="215"/>
                  </a:cubicBezTo>
                  <a:cubicBezTo>
                    <a:pt x="581" y="255"/>
                    <a:pt x="583" y="297"/>
                    <a:pt x="575" y="338"/>
                  </a:cubicBezTo>
                  <a:cubicBezTo>
                    <a:pt x="568" y="378"/>
                    <a:pt x="552" y="418"/>
                    <a:pt x="528" y="452"/>
                  </a:cubicBezTo>
                  <a:cubicBezTo>
                    <a:pt x="504" y="486"/>
                    <a:pt x="472" y="515"/>
                    <a:pt x="436" y="536"/>
                  </a:cubicBezTo>
                  <a:cubicBezTo>
                    <a:pt x="432" y="539"/>
                    <a:pt x="427" y="541"/>
                    <a:pt x="422" y="544"/>
                  </a:cubicBezTo>
                  <a:cubicBezTo>
                    <a:pt x="419" y="545"/>
                    <a:pt x="419" y="545"/>
                    <a:pt x="419" y="545"/>
                  </a:cubicBezTo>
                  <a:cubicBezTo>
                    <a:pt x="416" y="547"/>
                    <a:pt x="416" y="547"/>
                    <a:pt x="416" y="547"/>
                  </a:cubicBezTo>
                  <a:cubicBezTo>
                    <a:pt x="414" y="548"/>
                    <a:pt x="414" y="548"/>
                    <a:pt x="414" y="548"/>
                  </a:cubicBezTo>
                  <a:cubicBezTo>
                    <a:pt x="414" y="549"/>
                    <a:pt x="414" y="549"/>
                    <a:pt x="414" y="549"/>
                  </a:cubicBezTo>
                  <a:cubicBezTo>
                    <a:pt x="414" y="580"/>
                    <a:pt x="414" y="580"/>
                    <a:pt x="414" y="580"/>
                  </a:cubicBezTo>
                  <a:cubicBezTo>
                    <a:pt x="414" y="595"/>
                    <a:pt x="414" y="595"/>
                    <a:pt x="414" y="595"/>
                  </a:cubicBezTo>
                  <a:cubicBezTo>
                    <a:pt x="414" y="599"/>
                    <a:pt x="414" y="599"/>
                    <a:pt x="414" y="599"/>
                  </a:cubicBezTo>
                  <a:cubicBezTo>
                    <a:pt x="414" y="600"/>
                    <a:pt x="414" y="600"/>
                    <a:pt x="414" y="600"/>
                  </a:cubicBezTo>
                  <a:cubicBezTo>
                    <a:pt x="414" y="600"/>
                    <a:pt x="414" y="601"/>
                    <a:pt x="414" y="601"/>
                  </a:cubicBezTo>
                  <a:cubicBezTo>
                    <a:pt x="414" y="602"/>
                    <a:pt x="414" y="603"/>
                    <a:pt x="414" y="604"/>
                  </a:cubicBezTo>
                  <a:cubicBezTo>
                    <a:pt x="413" y="607"/>
                    <a:pt x="412" y="610"/>
                    <a:pt x="410" y="613"/>
                  </a:cubicBezTo>
                  <a:cubicBezTo>
                    <a:pt x="406" y="618"/>
                    <a:pt x="400" y="621"/>
                    <a:pt x="393" y="621"/>
                  </a:cubicBezTo>
                  <a:cubicBezTo>
                    <a:pt x="377" y="621"/>
                    <a:pt x="377" y="621"/>
                    <a:pt x="377" y="621"/>
                  </a:cubicBezTo>
                  <a:cubicBezTo>
                    <a:pt x="346" y="621"/>
                    <a:pt x="346" y="621"/>
                    <a:pt x="346" y="621"/>
                  </a:cubicBezTo>
                  <a:cubicBezTo>
                    <a:pt x="336" y="621"/>
                    <a:pt x="336" y="621"/>
                    <a:pt x="336" y="621"/>
                  </a:cubicBezTo>
                  <a:cubicBezTo>
                    <a:pt x="330" y="621"/>
                    <a:pt x="330" y="621"/>
                    <a:pt x="330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0"/>
                    <a:pt x="328" y="620"/>
                    <a:pt x="328" y="620"/>
                  </a:cubicBezTo>
                  <a:cubicBezTo>
                    <a:pt x="329" y="617"/>
                    <a:pt x="329" y="617"/>
                    <a:pt x="329" y="617"/>
                  </a:cubicBezTo>
                  <a:cubicBezTo>
                    <a:pt x="332" y="606"/>
                    <a:pt x="332" y="606"/>
                    <a:pt x="332" y="606"/>
                  </a:cubicBezTo>
                  <a:cubicBezTo>
                    <a:pt x="334" y="598"/>
                    <a:pt x="334" y="598"/>
                    <a:pt x="334" y="598"/>
                  </a:cubicBezTo>
                  <a:cubicBezTo>
                    <a:pt x="340" y="578"/>
                    <a:pt x="346" y="558"/>
                    <a:pt x="353" y="539"/>
                  </a:cubicBezTo>
                  <a:cubicBezTo>
                    <a:pt x="360" y="519"/>
                    <a:pt x="367" y="499"/>
                    <a:pt x="374" y="480"/>
                  </a:cubicBezTo>
                  <a:cubicBezTo>
                    <a:pt x="378" y="470"/>
                    <a:pt x="382" y="460"/>
                    <a:pt x="386" y="451"/>
                  </a:cubicBezTo>
                  <a:cubicBezTo>
                    <a:pt x="388" y="446"/>
                    <a:pt x="390" y="441"/>
                    <a:pt x="392" y="437"/>
                  </a:cubicBezTo>
                  <a:cubicBezTo>
                    <a:pt x="395" y="429"/>
                    <a:pt x="395" y="429"/>
                    <a:pt x="395" y="429"/>
                  </a:cubicBezTo>
                  <a:cubicBezTo>
                    <a:pt x="397" y="425"/>
                    <a:pt x="397" y="425"/>
                    <a:pt x="397" y="425"/>
                  </a:cubicBezTo>
                  <a:cubicBezTo>
                    <a:pt x="398" y="423"/>
                    <a:pt x="399" y="421"/>
                    <a:pt x="400" y="420"/>
                  </a:cubicBezTo>
                  <a:cubicBezTo>
                    <a:pt x="404" y="420"/>
                    <a:pt x="404" y="420"/>
                    <a:pt x="404" y="420"/>
                  </a:cubicBezTo>
                  <a:cubicBezTo>
                    <a:pt x="405" y="420"/>
                    <a:pt x="405" y="420"/>
                    <a:pt x="406" y="420"/>
                  </a:cubicBezTo>
                  <a:cubicBezTo>
                    <a:pt x="407" y="420"/>
                    <a:pt x="407" y="420"/>
                    <a:pt x="407" y="420"/>
                  </a:cubicBezTo>
                  <a:cubicBezTo>
                    <a:pt x="408" y="420"/>
                    <a:pt x="408" y="420"/>
                    <a:pt x="408" y="420"/>
                  </a:cubicBezTo>
                  <a:cubicBezTo>
                    <a:pt x="410" y="420"/>
                    <a:pt x="411" y="420"/>
                    <a:pt x="413" y="420"/>
                  </a:cubicBezTo>
                  <a:cubicBezTo>
                    <a:pt x="417" y="420"/>
                    <a:pt x="420" y="419"/>
                    <a:pt x="423" y="418"/>
                  </a:cubicBezTo>
                  <a:cubicBezTo>
                    <a:pt x="430" y="416"/>
                    <a:pt x="435" y="413"/>
                    <a:pt x="440" y="408"/>
                  </a:cubicBezTo>
                  <a:cubicBezTo>
                    <a:pt x="442" y="406"/>
                    <a:pt x="444" y="403"/>
                    <a:pt x="445" y="400"/>
                  </a:cubicBezTo>
                  <a:cubicBezTo>
                    <a:pt x="446" y="397"/>
                    <a:pt x="447" y="394"/>
                    <a:pt x="448" y="390"/>
                  </a:cubicBezTo>
                  <a:cubicBezTo>
                    <a:pt x="449" y="384"/>
                    <a:pt x="448" y="377"/>
                    <a:pt x="445" y="371"/>
                  </a:cubicBezTo>
                  <a:cubicBezTo>
                    <a:pt x="443" y="365"/>
                    <a:pt x="438" y="360"/>
                    <a:pt x="432" y="359"/>
                  </a:cubicBezTo>
                  <a:cubicBezTo>
                    <a:pt x="431" y="359"/>
                    <a:pt x="430" y="359"/>
                    <a:pt x="428" y="359"/>
                  </a:cubicBezTo>
                  <a:cubicBezTo>
                    <a:pt x="427" y="359"/>
                    <a:pt x="425" y="360"/>
                    <a:pt x="424" y="361"/>
                  </a:cubicBezTo>
                  <a:cubicBezTo>
                    <a:pt x="421" y="362"/>
                    <a:pt x="419" y="364"/>
                    <a:pt x="416" y="366"/>
                  </a:cubicBezTo>
                  <a:cubicBezTo>
                    <a:pt x="414" y="368"/>
                    <a:pt x="411" y="371"/>
                    <a:pt x="409" y="374"/>
                  </a:cubicBezTo>
                  <a:cubicBezTo>
                    <a:pt x="409" y="375"/>
                    <a:pt x="408" y="375"/>
                    <a:pt x="408" y="376"/>
                  </a:cubicBezTo>
                  <a:cubicBezTo>
                    <a:pt x="407" y="377"/>
                    <a:pt x="407" y="377"/>
                    <a:pt x="407" y="377"/>
                  </a:cubicBezTo>
                  <a:cubicBezTo>
                    <a:pt x="407" y="378"/>
                    <a:pt x="407" y="378"/>
                    <a:pt x="407" y="378"/>
                  </a:cubicBezTo>
                  <a:cubicBezTo>
                    <a:pt x="404" y="383"/>
                    <a:pt x="404" y="383"/>
                    <a:pt x="404" y="383"/>
                  </a:cubicBezTo>
                  <a:cubicBezTo>
                    <a:pt x="399" y="393"/>
                    <a:pt x="399" y="393"/>
                    <a:pt x="399" y="393"/>
                  </a:cubicBezTo>
                  <a:cubicBezTo>
                    <a:pt x="393" y="406"/>
                    <a:pt x="393" y="406"/>
                    <a:pt x="393" y="406"/>
                  </a:cubicBezTo>
                  <a:cubicBezTo>
                    <a:pt x="393" y="406"/>
                    <a:pt x="392" y="406"/>
                    <a:pt x="392" y="406"/>
                  </a:cubicBezTo>
                  <a:cubicBezTo>
                    <a:pt x="391" y="405"/>
                    <a:pt x="391" y="405"/>
                    <a:pt x="391" y="405"/>
                  </a:cubicBezTo>
                  <a:cubicBezTo>
                    <a:pt x="388" y="404"/>
                    <a:pt x="388" y="404"/>
                    <a:pt x="388" y="404"/>
                  </a:cubicBezTo>
                  <a:cubicBezTo>
                    <a:pt x="386" y="403"/>
                    <a:pt x="385" y="403"/>
                    <a:pt x="383" y="402"/>
                  </a:cubicBezTo>
                  <a:cubicBezTo>
                    <a:pt x="382" y="401"/>
                    <a:pt x="382" y="401"/>
                    <a:pt x="382" y="401"/>
                  </a:cubicBezTo>
                  <a:cubicBezTo>
                    <a:pt x="381" y="400"/>
                    <a:pt x="381" y="400"/>
                    <a:pt x="381" y="400"/>
                  </a:cubicBezTo>
                  <a:cubicBezTo>
                    <a:pt x="380" y="400"/>
                    <a:pt x="380" y="400"/>
                    <a:pt x="379" y="399"/>
                  </a:cubicBezTo>
                  <a:cubicBezTo>
                    <a:pt x="378" y="398"/>
                    <a:pt x="377" y="398"/>
                    <a:pt x="376" y="397"/>
                  </a:cubicBezTo>
                  <a:cubicBezTo>
                    <a:pt x="372" y="394"/>
                    <a:pt x="368" y="390"/>
                    <a:pt x="365" y="386"/>
                  </a:cubicBezTo>
                  <a:cubicBezTo>
                    <a:pt x="362" y="381"/>
                    <a:pt x="359" y="377"/>
                    <a:pt x="357" y="373"/>
                  </a:cubicBezTo>
                  <a:cubicBezTo>
                    <a:pt x="356" y="370"/>
                    <a:pt x="355" y="368"/>
                    <a:pt x="354" y="366"/>
                  </a:cubicBezTo>
                  <a:cubicBezTo>
                    <a:pt x="353" y="363"/>
                    <a:pt x="353" y="363"/>
                    <a:pt x="353" y="363"/>
                  </a:cubicBezTo>
                  <a:cubicBezTo>
                    <a:pt x="352" y="361"/>
                    <a:pt x="352" y="361"/>
                    <a:pt x="352" y="361"/>
                  </a:cubicBezTo>
                  <a:cubicBezTo>
                    <a:pt x="351" y="359"/>
                    <a:pt x="350" y="357"/>
                    <a:pt x="350" y="356"/>
                  </a:cubicBezTo>
                  <a:cubicBezTo>
                    <a:pt x="352" y="354"/>
                    <a:pt x="354" y="353"/>
                    <a:pt x="356" y="352"/>
                  </a:cubicBezTo>
                  <a:cubicBezTo>
                    <a:pt x="358" y="351"/>
                    <a:pt x="358" y="351"/>
                    <a:pt x="358" y="351"/>
                  </a:cubicBezTo>
                  <a:cubicBezTo>
                    <a:pt x="359" y="350"/>
                    <a:pt x="359" y="350"/>
                    <a:pt x="359" y="350"/>
                  </a:cubicBezTo>
                  <a:cubicBezTo>
                    <a:pt x="359" y="349"/>
                    <a:pt x="360" y="349"/>
                    <a:pt x="360" y="349"/>
                  </a:cubicBezTo>
                  <a:cubicBezTo>
                    <a:pt x="363" y="347"/>
                    <a:pt x="365" y="345"/>
                    <a:pt x="367" y="342"/>
                  </a:cubicBezTo>
                  <a:cubicBezTo>
                    <a:pt x="372" y="338"/>
                    <a:pt x="376" y="333"/>
                    <a:pt x="378" y="328"/>
                  </a:cubicBezTo>
                  <a:cubicBezTo>
                    <a:pt x="380" y="322"/>
                    <a:pt x="382" y="317"/>
                    <a:pt x="380" y="311"/>
                  </a:cubicBezTo>
                  <a:cubicBezTo>
                    <a:pt x="380" y="308"/>
                    <a:pt x="379" y="306"/>
                    <a:pt x="377" y="303"/>
                  </a:cubicBezTo>
                  <a:cubicBezTo>
                    <a:pt x="377" y="302"/>
                    <a:pt x="376" y="301"/>
                    <a:pt x="375" y="300"/>
                  </a:cubicBezTo>
                  <a:cubicBezTo>
                    <a:pt x="374" y="299"/>
                    <a:pt x="373" y="297"/>
                    <a:pt x="372" y="297"/>
                  </a:cubicBezTo>
                  <a:cubicBezTo>
                    <a:pt x="368" y="293"/>
                    <a:pt x="362" y="292"/>
                    <a:pt x="357" y="293"/>
                  </a:cubicBezTo>
                  <a:cubicBezTo>
                    <a:pt x="354" y="294"/>
                    <a:pt x="352" y="295"/>
                    <a:pt x="349" y="296"/>
                  </a:cubicBezTo>
                  <a:cubicBezTo>
                    <a:pt x="347" y="298"/>
                    <a:pt x="345" y="300"/>
                    <a:pt x="343" y="302"/>
                  </a:cubicBezTo>
                  <a:cubicBezTo>
                    <a:pt x="338" y="306"/>
                    <a:pt x="336" y="311"/>
                    <a:pt x="334" y="317"/>
                  </a:cubicBezTo>
                  <a:cubicBezTo>
                    <a:pt x="332" y="323"/>
                    <a:pt x="332" y="329"/>
                    <a:pt x="333" y="335"/>
                  </a:cubicBezTo>
                  <a:cubicBezTo>
                    <a:pt x="332" y="329"/>
                    <a:pt x="332" y="323"/>
                    <a:pt x="334" y="317"/>
                  </a:cubicBezTo>
                  <a:cubicBezTo>
                    <a:pt x="335" y="312"/>
                    <a:pt x="338" y="307"/>
                    <a:pt x="342" y="302"/>
                  </a:cubicBezTo>
                  <a:cubicBezTo>
                    <a:pt x="343" y="301"/>
                    <a:pt x="344" y="300"/>
                    <a:pt x="345" y="299"/>
                  </a:cubicBezTo>
                  <a:cubicBezTo>
                    <a:pt x="346" y="299"/>
                    <a:pt x="346" y="298"/>
                    <a:pt x="347" y="298"/>
                  </a:cubicBezTo>
                  <a:cubicBezTo>
                    <a:pt x="348" y="297"/>
                    <a:pt x="348" y="297"/>
                    <a:pt x="349" y="297"/>
                  </a:cubicBezTo>
                  <a:cubicBezTo>
                    <a:pt x="351" y="295"/>
                    <a:pt x="354" y="294"/>
                    <a:pt x="356" y="293"/>
                  </a:cubicBezTo>
                  <a:cubicBezTo>
                    <a:pt x="362" y="292"/>
                    <a:pt x="368" y="293"/>
                    <a:pt x="372" y="296"/>
                  </a:cubicBezTo>
                  <a:cubicBezTo>
                    <a:pt x="372" y="297"/>
                    <a:pt x="373" y="297"/>
                    <a:pt x="373" y="297"/>
                  </a:cubicBezTo>
                  <a:cubicBezTo>
                    <a:pt x="374" y="298"/>
                    <a:pt x="374" y="299"/>
                    <a:pt x="375" y="299"/>
                  </a:cubicBezTo>
                  <a:cubicBezTo>
                    <a:pt x="375" y="300"/>
                    <a:pt x="376" y="301"/>
                    <a:pt x="377" y="303"/>
                  </a:cubicBezTo>
                  <a:cubicBezTo>
                    <a:pt x="379" y="305"/>
                    <a:pt x="380" y="308"/>
                    <a:pt x="380" y="310"/>
                  </a:cubicBezTo>
                  <a:cubicBezTo>
                    <a:pt x="382" y="316"/>
                    <a:pt x="381" y="322"/>
                    <a:pt x="378" y="327"/>
                  </a:cubicBezTo>
                  <a:cubicBezTo>
                    <a:pt x="376" y="333"/>
                    <a:pt x="372" y="338"/>
                    <a:pt x="368" y="342"/>
                  </a:cubicBezTo>
                  <a:cubicBezTo>
                    <a:pt x="366" y="345"/>
                    <a:pt x="363" y="347"/>
                    <a:pt x="361" y="349"/>
                  </a:cubicBezTo>
                  <a:cubicBezTo>
                    <a:pt x="360" y="349"/>
                    <a:pt x="359" y="350"/>
                    <a:pt x="359" y="350"/>
                  </a:cubicBezTo>
                  <a:cubicBezTo>
                    <a:pt x="358" y="351"/>
                    <a:pt x="358" y="351"/>
                    <a:pt x="358" y="351"/>
                  </a:cubicBezTo>
                  <a:cubicBezTo>
                    <a:pt x="356" y="352"/>
                    <a:pt x="356" y="352"/>
                    <a:pt x="356" y="352"/>
                  </a:cubicBezTo>
                  <a:cubicBezTo>
                    <a:pt x="354" y="353"/>
                    <a:pt x="352" y="354"/>
                    <a:pt x="350" y="356"/>
                  </a:cubicBezTo>
                  <a:cubicBezTo>
                    <a:pt x="350" y="356"/>
                    <a:pt x="350" y="356"/>
                    <a:pt x="350" y="356"/>
                  </a:cubicBezTo>
                  <a:cubicBezTo>
                    <a:pt x="351" y="357"/>
                    <a:pt x="351" y="357"/>
                    <a:pt x="351" y="357"/>
                  </a:cubicBezTo>
                  <a:cubicBezTo>
                    <a:pt x="351" y="358"/>
                    <a:pt x="351" y="358"/>
                    <a:pt x="351" y="358"/>
                  </a:cubicBezTo>
                  <a:cubicBezTo>
                    <a:pt x="352" y="361"/>
                    <a:pt x="352" y="361"/>
                    <a:pt x="352" y="361"/>
                  </a:cubicBezTo>
                  <a:cubicBezTo>
                    <a:pt x="353" y="363"/>
                    <a:pt x="353" y="363"/>
                    <a:pt x="353" y="363"/>
                  </a:cubicBezTo>
                  <a:cubicBezTo>
                    <a:pt x="354" y="366"/>
                    <a:pt x="354" y="366"/>
                    <a:pt x="354" y="366"/>
                  </a:cubicBezTo>
                  <a:cubicBezTo>
                    <a:pt x="355" y="368"/>
                    <a:pt x="356" y="370"/>
                    <a:pt x="357" y="372"/>
                  </a:cubicBezTo>
                  <a:cubicBezTo>
                    <a:pt x="359" y="377"/>
                    <a:pt x="362" y="381"/>
                    <a:pt x="365" y="385"/>
                  </a:cubicBezTo>
                  <a:cubicBezTo>
                    <a:pt x="368" y="389"/>
                    <a:pt x="372" y="393"/>
                    <a:pt x="376" y="397"/>
                  </a:cubicBezTo>
                  <a:cubicBezTo>
                    <a:pt x="377" y="397"/>
                    <a:pt x="378" y="398"/>
                    <a:pt x="379" y="399"/>
                  </a:cubicBezTo>
                  <a:cubicBezTo>
                    <a:pt x="380" y="399"/>
                    <a:pt x="380" y="400"/>
                    <a:pt x="381" y="400"/>
                  </a:cubicBezTo>
                  <a:cubicBezTo>
                    <a:pt x="382" y="401"/>
                    <a:pt x="382" y="401"/>
                    <a:pt x="382" y="401"/>
                  </a:cubicBezTo>
                  <a:cubicBezTo>
                    <a:pt x="383" y="401"/>
                    <a:pt x="383" y="401"/>
                    <a:pt x="383" y="401"/>
                  </a:cubicBezTo>
                  <a:cubicBezTo>
                    <a:pt x="385" y="402"/>
                    <a:pt x="386" y="403"/>
                    <a:pt x="388" y="404"/>
                  </a:cubicBezTo>
                  <a:cubicBezTo>
                    <a:pt x="390" y="405"/>
                    <a:pt x="390" y="405"/>
                    <a:pt x="390" y="405"/>
                  </a:cubicBezTo>
                  <a:cubicBezTo>
                    <a:pt x="392" y="405"/>
                    <a:pt x="392" y="405"/>
                    <a:pt x="392" y="405"/>
                  </a:cubicBezTo>
                  <a:cubicBezTo>
                    <a:pt x="392" y="405"/>
                    <a:pt x="393" y="406"/>
                    <a:pt x="393" y="406"/>
                  </a:cubicBezTo>
                  <a:cubicBezTo>
                    <a:pt x="399" y="392"/>
                    <a:pt x="399" y="392"/>
                    <a:pt x="399" y="392"/>
                  </a:cubicBezTo>
                  <a:cubicBezTo>
                    <a:pt x="404" y="383"/>
                    <a:pt x="404" y="383"/>
                    <a:pt x="404" y="383"/>
                  </a:cubicBezTo>
                  <a:cubicBezTo>
                    <a:pt x="406" y="378"/>
                    <a:pt x="406" y="378"/>
                    <a:pt x="406" y="378"/>
                  </a:cubicBezTo>
                  <a:cubicBezTo>
                    <a:pt x="407" y="377"/>
                    <a:pt x="407" y="377"/>
                    <a:pt x="407" y="377"/>
                  </a:cubicBezTo>
                  <a:cubicBezTo>
                    <a:pt x="408" y="376"/>
                    <a:pt x="408" y="376"/>
                    <a:pt x="408" y="376"/>
                  </a:cubicBezTo>
                  <a:cubicBezTo>
                    <a:pt x="408" y="375"/>
                    <a:pt x="409" y="374"/>
                    <a:pt x="409" y="374"/>
                  </a:cubicBezTo>
                  <a:cubicBezTo>
                    <a:pt x="411" y="371"/>
                    <a:pt x="414" y="368"/>
                    <a:pt x="416" y="366"/>
                  </a:cubicBezTo>
                  <a:cubicBezTo>
                    <a:pt x="421" y="361"/>
                    <a:pt x="427" y="358"/>
                    <a:pt x="432" y="359"/>
                  </a:cubicBezTo>
                  <a:cubicBezTo>
                    <a:pt x="435" y="360"/>
                    <a:pt x="438" y="361"/>
                    <a:pt x="440" y="363"/>
                  </a:cubicBezTo>
                  <a:cubicBezTo>
                    <a:pt x="443" y="365"/>
                    <a:pt x="444" y="368"/>
                    <a:pt x="446" y="371"/>
                  </a:cubicBezTo>
                  <a:cubicBezTo>
                    <a:pt x="448" y="377"/>
                    <a:pt x="449" y="384"/>
                    <a:pt x="448" y="390"/>
                  </a:cubicBezTo>
                  <a:cubicBezTo>
                    <a:pt x="447" y="394"/>
                    <a:pt x="447" y="397"/>
                    <a:pt x="445" y="400"/>
                  </a:cubicBezTo>
                  <a:cubicBezTo>
                    <a:pt x="444" y="403"/>
                    <a:pt x="442" y="406"/>
                    <a:pt x="440" y="408"/>
                  </a:cubicBezTo>
                  <a:cubicBezTo>
                    <a:pt x="436" y="413"/>
                    <a:pt x="430" y="417"/>
                    <a:pt x="423" y="419"/>
                  </a:cubicBezTo>
                  <a:cubicBezTo>
                    <a:pt x="420" y="420"/>
                    <a:pt x="416" y="420"/>
                    <a:pt x="413" y="420"/>
                  </a:cubicBezTo>
                  <a:cubicBezTo>
                    <a:pt x="411" y="421"/>
                    <a:pt x="410" y="421"/>
                    <a:pt x="408" y="421"/>
                  </a:cubicBezTo>
                  <a:cubicBezTo>
                    <a:pt x="407" y="421"/>
                    <a:pt x="407" y="421"/>
                    <a:pt x="407" y="421"/>
                  </a:cubicBezTo>
                  <a:cubicBezTo>
                    <a:pt x="407" y="421"/>
                    <a:pt x="407" y="421"/>
                    <a:pt x="406" y="421"/>
                  </a:cubicBezTo>
                  <a:cubicBezTo>
                    <a:pt x="405" y="421"/>
                    <a:pt x="405" y="421"/>
                    <a:pt x="404" y="420"/>
                  </a:cubicBezTo>
                  <a:cubicBezTo>
                    <a:pt x="400" y="420"/>
                    <a:pt x="400" y="420"/>
                    <a:pt x="400" y="420"/>
                  </a:cubicBezTo>
                  <a:cubicBezTo>
                    <a:pt x="399" y="422"/>
                    <a:pt x="399" y="423"/>
                    <a:pt x="398" y="425"/>
                  </a:cubicBezTo>
                  <a:cubicBezTo>
                    <a:pt x="396" y="429"/>
                    <a:pt x="396" y="429"/>
                    <a:pt x="396" y="429"/>
                  </a:cubicBezTo>
                  <a:cubicBezTo>
                    <a:pt x="393" y="435"/>
                    <a:pt x="393" y="435"/>
                    <a:pt x="393" y="435"/>
                  </a:cubicBezTo>
                  <a:cubicBezTo>
                    <a:pt x="388" y="447"/>
                    <a:pt x="388" y="447"/>
                    <a:pt x="388" y="447"/>
                  </a:cubicBezTo>
                  <a:cubicBezTo>
                    <a:pt x="384" y="456"/>
                    <a:pt x="381" y="464"/>
                    <a:pt x="378" y="472"/>
                  </a:cubicBezTo>
                  <a:cubicBezTo>
                    <a:pt x="371" y="489"/>
                    <a:pt x="365" y="506"/>
                    <a:pt x="359" y="523"/>
                  </a:cubicBezTo>
                  <a:cubicBezTo>
                    <a:pt x="353" y="539"/>
                    <a:pt x="347" y="556"/>
                    <a:pt x="342" y="573"/>
                  </a:cubicBezTo>
                  <a:cubicBezTo>
                    <a:pt x="340" y="581"/>
                    <a:pt x="337" y="590"/>
                    <a:pt x="335" y="598"/>
                  </a:cubicBezTo>
                  <a:cubicBezTo>
                    <a:pt x="330" y="612"/>
                    <a:pt x="330" y="612"/>
                    <a:pt x="330" y="612"/>
                  </a:cubicBezTo>
                  <a:cubicBezTo>
                    <a:pt x="329" y="617"/>
                    <a:pt x="329" y="617"/>
                    <a:pt x="329" y="617"/>
                  </a:cubicBezTo>
                  <a:cubicBezTo>
                    <a:pt x="328" y="620"/>
                    <a:pt x="328" y="620"/>
                    <a:pt x="328" y="620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9" y="621"/>
                    <a:pt x="329" y="621"/>
                    <a:pt x="329" y="621"/>
                  </a:cubicBezTo>
                  <a:cubicBezTo>
                    <a:pt x="329" y="621"/>
                    <a:pt x="329" y="621"/>
                    <a:pt x="329" y="621"/>
                  </a:cubicBezTo>
                  <a:cubicBezTo>
                    <a:pt x="339" y="621"/>
                    <a:pt x="339" y="621"/>
                    <a:pt x="339" y="621"/>
                  </a:cubicBezTo>
                  <a:cubicBezTo>
                    <a:pt x="392" y="621"/>
                    <a:pt x="392" y="621"/>
                    <a:pt x="392" y="621"/>
                  </a:cubicBezTo>
                  <a:cubicBezTo>
                    <a:pt x="393" y="621"/>
                    <a:pt x="393" y="621"/>
                    <a:pt x="393" y="621"/>
                  </a:cubicBezTo>
                  <a:cubicBezTo>
                    <a:pt x="393" y="621"/>
                    <a:pt x="393" y="621"/>
                    <a:pt x="393" y="621"/>
                  </a:cubicBezTo>
                  <a:cubicBezTo>
                    <a:pt x="394" y="621"/>
                    <a:pt x="395" y="621"/>
                    <a:pt x="395" y="621"/>
                  </a:cubicBezTo>
                  <a:cubicBezTo>
                    <a:pt x="397" y="621"/>
                    <a:pt x="398" y="620"/>
                    <a:pt x="399" y="620"/>
                  </a:cubicBezTo>
                  <a:cubicBezTo>
                    <a:pt x="402" y="619"/>
                    <a:pt x="404" y="618"/>
                    <a:pt x="406" y="616"/>
                  </a:cubicBezTo>
                  <a:cubicBezTo>
                    <a:pt x="410" y="613"/>
                    <a:pt x="413" y="608"/>
                    <a:pt x="414" y="603"/>
                  </a:cubicBezTo>
                  <a:cubicBezTo>
                    <a:pt x="414" y="602"/>
                    <a:pt x="414" y="601"/>
                    <a:pt x="414" y="601"/>
                  </a:cubicBezTo>
                  <a:cubicBezTo>
                    <a:pt x="414" y="600"/>
                    <a:pt x="414" y="600"/>
                    <a:pt x="414" y="600"/>
                  </a:cubicBezTo>
                  <a:cubicBezTo>
                    <a:pt x="414" y="599"/>
                    <a:pt x="414" y="599"/>
                    <a:pt x="414" y="599"/>
                  </a:cubicBezTo>
                  <a:cubicBezTo>
                    <a:pt x="414" y="596"/>
                    <a:pt x="414" y="596"/>
                    <a:pt x="414" y="596"/>
                  </a:cubicBezTo>
                  <a:cubicBezTo>
                    <a:pt x="414" y="590"/>
                    <a:pt x="414" y="590"/>
                    <a:pt x="414" y="590"/>
                  </a:cubicBezTo>
                  <a:cubicBezTo>
                    <a:pt x="414" y="577"/>
                    <a:pt x="414" y="577"/>
                    <a:pt x="414" y="577"/>
                  </a:cubicBezTo>
                  <a:cubicBezTo>
                    <a:pt x="414" y="552"/>
                    <a:pt x="414" y="552"/>
                    <a:pt x="414" y="552"/>
                  </a:cubicBezTo>
                  <a:cubicBezTo>
                    <a:pt x="414" y="548"/>
                    <a:pt x="414" y="548"/>
                    <a:pt x="414" y="548"/>
                  </a:cubicBezTo>
                  <a:cubicBezTo>
                    <a:pt x="414" y="547"/>
                    <a:pt x="415" y="547"/>
                    <a:pt x="415" y="547"/>
                  </a:cubicBezTo>
                  <a:cubicBezTo>
                    <a:pt x="416" y="546"/>
                    <a:pt x="416" y="546"/>
                    <a:pt x="416" y="546"/>
                  </a:cubicBezTo>
                  <a:cubicBezTo>
                    <a:pt x="420" y="545"/>
                    <a:pt x="424" y="543"/>
                    <a:pt x="428" y="541"/>
                  </a:cubicBezTo>
                  <a:cubicBezTo>
                    <a:pt x="442" y="533"/>
                    <a:pt x="456" y="523"/>
                    <a:pt x="470" y="513"/>
                  </a:cubicBezTo>
                  <a:cubicBezTo>
                    <a:pt x="496" y="493"/>
                    <a:pt x="518" y="468"/>
                    <a:pt x="535" y="440"/>
                  </a:cubicBezTo>
                  <a:cubicBezTo>
                    <a:pt x="553" y="412"/>
                    <a:pt x="565" y="382"/>
                    <a:pt x="572" y="350"/>
                  </a:cubicBezTo>
                  <a:cubicBezTo>
                    <a:pt x="580" y="319"/>
                    <a:pt x="581" y="286"/>
                    <a:pt x="578" y="255"/>
                  </a:cubicBezTo>
                  <a:cubicBezTo>
                    <a:pt x="574" y="223"/>
                    <a:pt x="566" y="192"/>
                    <a:pt x="552" y="164"/>
                  </a:cubicBezTo>
                  <a:cubicBezTo>
                    <a:pt x="539" y="135"/>
                    <a:pt x="521" y="109"/>
                    <a:pt x="499" y="86"/>
                  </a:cubicBezTo>
                  <a:cubicBezTo>
                    <a:pt x="477" y="63"/>
                    <a:pt x="451" y="44"/>
                    <a:pt x="424" y="30"/>
                  </a:cubicBezTo>
                  <a:cubicBezTo>
                    <a:pt x="412" y="23"/>
                    <a:pt x="399" y="18"/>
                    <a:pt x="386" y="13"/>
                  </a:cubicBezTo>
                  <a:cubicBezTo>
                    <a:pt x="369" y="8"/>
                    <a:pt x="353" y="4"/>
                    <a:pt x="339" y="2"/>
                  </a:cubicBezTo>
                  <a:cubicBezTo>
                    <a:pt x="325" y="0"/>
                    <a:pt x="313" y="0"/>
                    <a:pt x="305" y="0"/>
                  </a:cubicBezTo>
                  <a:cubicBezTo>
                    <a:pt x="296" y="0"/>
                    <a:pt x="291" y="0"/>
                    <a:pt x="291" y="1"/>
                  </a:cubicBezTo>
                  <a:cubicBezTo>
                    <a:pt x="291" y="1"/>
                    <a:pt x="296" y="2"/>
                    <a:pt x="308" y="3"/>
                  </a:cubicBezTo>
                  <a:cubicBezTo>
                    <a:pt x="314" y="3"/>
                    <a:pt x="322" y="4"/>
                    <a:pt x="331" y="6"/>
                  </a:cubicBezTo>
                  <a:cubicBezTo>
                    <a:pt x="341" y="7"/>
                    <a:pt x="352" y="10"/>
                    <a:pt x="365" y="13"/>
                  </a:cubicBezTo>
                  <a:cubicBezTo>
                    <a:pt x="372" y="15"/>
                    <a:pt x="380" y="18"/>
                    <a:pt x="388" y="21"/>
                  </a:cubicBezTo>
                  <a:cubicBezTo>
                    <a:pt x="397" y="24"/>
                    <a:pt x="405" y="28"/>
                    <a:pt x="413" y="31"/>
                  </a:cubicBezTo>
                  <a:cubicBezTo>
                    <a:pt x="429" y="39"/>
                    <a:pt x="440" y="46"/>
                    <a:pt x="440" y="46"/>
                  </a:cubicBezTo>
                  <a:cubicBezTo>
                    <a:pt x="445" y="49"/>
                    <a:pt x="445" y="50"/>
                    <a:pt x="444" y="50"/>
                  </a:cubicBezTo>
                  <a:cubicBezTo>
                    <a:pt x="443" y="50"/>
                    <a:pt x="440" y="48"/>
                    <a:pt x="437" y="47"/>
                  </a:cubicBezTo>
                  <a:cubicBezTo>
                    <a:pt x="475" y="70"/>
                    <a:pt x="507" y="102"/>
                    <a:pt x="530" y="139"/>
                  </a:cubicBezTo>
                  <a:cubicBezTo>
                    <a:pt x="553" y="176"/>
                    <a:pt x="567" y="219"/>
                    <a:pt x="571" y="263"/>
                  </a:cubicBezTo>
                  <a:cubicBezTo>
                    <a:pt x="572" y="285"/>
                    <a:pt x="572" y="307"/>
                    <a:pt x="568" y="329"/>
                  </a:cubicBezTo>
                  <a:cubicBezTo>
                    <a:pt x="565" y="350"/>
                    <a:pt x="559" y="371"/>
                    <a:pt x="551" y="392"/>
                  </a:cubicBezTo>
                  <a:cubicBezTo>
                    <a:pt x="535" y="432"/>
                    <a:pt x="509" y="469"/>
                    <a:pt x="475" y="498"/>
                  </a:cubicBezTo>
                  <a:cubicBezTo>
                    <a:pt x="462" y="510"/>
                    <a:pt x="448" y="520"/>
                    <a:pt x="432" y="529"/>
                  </a:cubicBezTo>
                  <a:cubicBezTo>
                    <a:pt x="428" y="531"/>
                    <a:pt x="425" y="533"/>
                    <a:pt x="421" y="535"/>
                  </a:cubicBezTo>
                  <a:cubicBezTo>
                    <a:pt x="419" y="536"/>
                    <a:pt x="417" y="537"/>
                    <a:pt x="415" y="538"/>
                  </a:cubicBezTo>
                  <a:cubicBezTo>
                    <a:pt x="413" y="539"/>
                    <a:pt x="410" y="541"/>
                    <a:pt x="407" y="542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4"/>
                    <a:pt x="406" y="544"/>
                    <a:pt x="406" y="544"/>
                  </a:cubicBezTo>
                  <a:cubicBezTo>
                    <a:pt x="406" y="547"/>
                    <a:pt x="406" y="547"/>
                    <a:pt x="406" y="547"/>
                  </a:cubicBezTo>
                  <a:cubicBezTo>
                    <a:pt x="406" y="551"/>
                    <a:pt x="406" y="551"/>
                    <a:pt x="406" y="551"/>
                  </a:cubicBezTo>
                  <a:cubicBezTo>
                    <a:pt x="406" y="558"/>
                    <a:pt x="406" y="558"/>
                    <a:pt x="406" y="558"/>
                  </a:cubicBezTo>
                  <a:cubicBezTo>
                    <a:pt x="406" y="571"/>
                    <a:pt x="406" y="571"/>
                    <a:pt x="406" y="571"/>
                  </a:cubicBezTo>
                  <a:cubicBezTo>
                    <a:pt x="406" y="598"/>
                    <a:pt x="406" y="598"/>
                    <a:pt x="406" y="598"/>
                  </a:cubicBezTo>
                  <a:cubicBezTo>
                    <a:pt x="406" y="600"/>
                    <a:pt x="406" y="600"/>
                    <a:pt x="406" y="600"/>
                  </a:cubicBezTo>
                  <a:cubicBezTo>
                    <a:pt x="406" y="600"/>
                    <a:pt x="406" y="600"/>
                    <a:pt x="406" y="600"/>
                  </a:cubicBezTo>
                  <a:cubicBezTo>
                    <a:pt x="406" y="601"/>
                    <a:pt x="406" y="601"/>
                    <a:pt x="406" y="601"/>
                  </a:cubicBezTo>
                  <a:cubicBezTo>
                    <a:pt x="406" y="602"/>
                    <a:pt x="406" y="603"/>
                    <a:pt x="406" y="604"/>
                  </a:cubicBezTo>
                  <a:cubicBezTo>
                    <a:pt x="405" y="605"/>
                    <a:pt x="404" y="607"/>
                    <a:pt x="403" y="608"/>
                  </a:cubicBezTo>
                  <a:cubicBezTo>
                    <a:pt x="401" y="611"/>
                    <a:pt x="398" y="613"/>
                    <a:pt x="394" y="613"/>
                  </a:cubicBezTo>
                  <a:cubicBezTo>
                    <a:pt x="394" y="613"/>
                    <a:pt x="393" y="613"/>
                    <a:pt x="393" y="613"/>
                  </a:cubicBezTo>
                  <a:cubicBezTo>
                    <a:pt x="391" y="613"/>
                    <a:pt x="391" y="613"/>
                    <a:pt x="391" y="613"/>
                  </a:cubicBezTo>
                  <a:cubicBezTo>
                    <a:pt x="388" y="613"/>
                    <a:pt x="388" y="613"/>
                    <a:pt x="388" y="613"/>
                  </a:cubicBezTo>
                  <a:cubicBezTo>
                    <a:pt x="381" y="613"/>
                    <a:pt x="381" y="613"/>
                    <a:pt x="381" y="613"/>
                  </a:cubicBezTo>
                  <a:cubicBezTo>
                    <a:pt x="368" y="613"/>
                    <a:pt x="368" y="613"/>
                    <a:pt x="368" y="613"/>
                  </a:cubicBezTo>
                  <a:cubicBezTo>
                    <a:pt x="342" y="613"/>
                    <a:pt x="342" y="613"/>
                    <a:pt x="342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8" y="613"/>
                    <a:pt x="339" y="613"/>
                    <a:pt x="339" y="613"/>
                  </a:cubicBezTo>
                  <a:cubicBezTo>
                    <a:pt x="339" y="612"/>
                    <a:pt x="339" y="612"/>
                    <a:pt x="339" y="612"/>
                  </a:cubicBezTo>
                  <a:cubicBezTo>
                    <a:pt x="339" y="610"/>
                    <a:pt x="339" y="610"/>
                    <a:pt x="339" y="610"/>
                  </a:cubicBezTo>
                  <a:cubicBezTo>
                    <a:pt x="342" y="599"/>
                    <a:pt x="342" y="599"/>
                    <a:pt x="342" y="599"/>
                  </a:cubicBezTo>
                  <a:cubicBezTo>
                    <a:pt x="345" y="591"/>
                    <a:pt x="348" y="582"/>
                    <a:pt x="350" y="574"/>
                  </a:cubicBezTo>
                  <a:cubicBezTo>
                    <a:pt x="355" y="557"/>
                    <a:pt x="361" y="540"/>
                    <a:pt x="367" y="524"/>
                  </a:cubicBezTo>
                  <a:cubicBezTo>
                    <a:pt x="373" y="507"/>
                    <a:pt x="379" y="490"/>
                    <a:pt x="385" y="474"/>
                  </a:cubicBezTo>
                  <a:cubicBezTo>
                    <a:pt x="389" y="466"/>
                    <a:pt x="392" y="458"/>
                    <a:pt x="396" y="450"/>
                  </a:cubicBezTo>
                  <a:cubicBezTo>
                    <a:pt x="401" y="438"/>
                    <a:pt x="401" y="438"/>
                    <a:pt x="401" y="438"/>
                  </a:cubicBezTo>
                  <a:cubicBezTo>
                    <a:pt x="403" y="432"/>
                    <a:pt x="403" y="432"/>
                    <a:pt x="403" y="432"/>
                  </a:cubicBezTo>
                  <a:cubicBezTo>
                    <a:pt x="404" y="430"/>
                    <a:pt x="404" y="430"/>
                    <a:pt x="404" y="430"/>
                  </a:cubicBezTo>
                  <a:cubicBezTo>
                    <a:pt x="405" y="429"/>
                    <a:pt x="405" y="429"/>
                    <a:pt x="405" y="428"/>
                  </a:cubicBezTo>
                  <a:cubicBezTo>
                    <a:pt x="405" y="428"/>
                    <a:pt x="406" y="428"/>
                    <a:pt x="406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8" y="429"/>
                    <a:pt x="408" y="429"/>
                    <a:pt x="408" y="429"/>
                  </a:cubicBezTo>
                  <a:cubicBezTo>
                    <a:pt x="410" y="429"/>
                    <a:pt x="412" y="429"/>
                    <a:pt x="414" y="428"/>
                  </a:cubicBezTo>
                  <a:cubicBezTo>
                    <a:pt x="418" y="428"/>
                    <a:pt x="422" y="427"/>
                    <a:pt x="426" y="426"/>
                  </a:cubicBezTo>
                  <a:cubicBezTo>
                    <a:pt x="433" y="424"/>
                    <a:pt x="441" y="420"/>
                    <a:pt x="446" y="413"/>
                  </a:cubicBezTo>
                  <a:cubicBezTo>
                    <a:pt x="449" y="410"/>
                    <a:pt x="451" y="407"/>
                    <a:pt x="453" y="403"/>
                  </a:cubicBezTo>
                  <a:cubicBezTo>
                    <a:pt x="454" y="399"/>
                    <a:pt x="455" y="395"/>
                    <a:pt x="456" y="391"/>
                  </a:cubicBezTo>
                  <a:cubicBezTo>
                    <a:pt x="457" y="383"/>
                    <a:pt x="457" y="375"/>
                    <a:pt x="453" y="367"/>
                  </a:cubicBezTo>
                  <a:cubicBezTo>
                    <a:pt x="451" y="363"/>
                    <a:pt x="449" y="360"/>
                    <a:pt x="446" y="357"/>
                  </a:cubicBezTo>
                  <a:cubicBezTo>
                    <a:pt x="442" y="354"/>
                    <a:pt x="438" y="352"/>
                    <a:pt x="434" y="351"/>
                  </a:cubicBezTo>
                  <a:cubicBezTo>
                    <a:pt x="433" y="351"/>
                    <a:pt x="431" y="351"/>
                    <a:pt x="430" y="351"/>
                  </a:cubicBezTo>
                  <a:cubicBezTo>
                    <a:pt x="429" y="351"/>
                    <a:pt x="428" y="351"/>
                    <a:pt x="427" y="351"/>
                  </a:cubicBezTo>
                  <a:cubicBezTo>
                    <a:pt x="424" y="351"/>
                    <a:pt x="422" y="352"/>
                    <a:pt x="420" y="353"/>
                  </a:cubicBezTo>
                  <a:cubicBezTo>
                    <a:pt x="416" y="355"/>
                    <a:pt x="413" y="357"/>
                    <a:pt x="410" y="360"/>
                  </a:cubicBezTo>
                  <a:cubicBezTo>
                    <a:pt x="407" y="363"/>
                    <a:pt x="405" y="366"/>
                    <a:pt x="402" y="369"/>
                  </a:cubicBezTo>
                  <a:cubicBezTo>
                    <a:pt x="402" y="369"/>
                    <a:pt x="401" y="370"/>
                    <a:pt x="401" y="371"/>
                  </a:cubicBezTo>
                  <a:cubicBezTo>
                    <a:pt x="400" y="372"/>
                    <a:pt x="400" y="372"/>
                    <a:pt x="400" y="372"/>
                  </a:cubicBezTo>
                  <a:cubicBezTo>
                    <a:pt x="400" y="373"/>
                    <a:pt x="400" y="373"/>
                    <a:pt x="400" y="373"/>
                  </a:cubicBezTo>
                  <a:cubicBezTo>
                    <a:pt x="399" y="374"/>
                    <a:pt x="399" y="374"/>
                    <a:pt x="399" y="374"/>
                  </a:cubicBezTo>
                  <a:cubicBezTo>
                    <a:pt x="396" y="379"/>
                    <a:pt x="396" y="379"/>
                    <a:pt x="396" y="379"/>
                  </a:cubicBezTo>
                  <a:cubicBezTo>
                    <a:pt x="392" y="389"/>
                    <a:pt x="392" y="389"/>
                    <a:pt x="392" y="389"/>
                  </a:cubicBezTo>
                  <a:cubicBezTo>
                    <a:pt x="389" y="394"/>
                    <a:pt x="389" y="394"/>
                    <a:pt x="389" y="394"/>
                  </a:cubicBezTo>
                  <a:cubicBezTo>
                    <a:pt x="389" y="395"/>
                    <a:pt x="389" y="395"/>
                    <a:pt x="389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7" y="394"/>
                    <a:pt x="387" y="394"/>
                    <a:pt x="387" y="394"/>
                  </a:cubicBezTo>
                  <a:cubicBezTo>
                    <a:pt x="386" y="393"/>
                    <a:pt x="386" y="393"/>
                    <a:pt x="386" y="393"/>
                  </a:cubicBezTo>
                  <a:cubicBezTo>
                    <a:pt x="385" y="393"/>
                    <a:pt x="385" y="393"/>
                    <a:pt x="385" y="393"/>
                  </a:cubicBezTo>
                  <a:cubicBezTo>
                    <a:pt x="385" y="392"/>
                    <a:pt x="384" y="392"/>
                    <a:pt x="383" y="391"/>
                  </a:cubicBezTo>
                  <a:cubicBezTo>
                    <a:pt x="380" y="389"/>
                    <a:pt x="377" y="386"/>
                    <a:pt x="375" y="383"/>
                  </a:cubicBezTo>
                  <a:cubicBezTo>
                    <a:pt x="369" y="377"/>
                    <a:pt x="365" y="370"/>
                    <a:pt x="362" y="363"/>
                  </a:cubicBezTo>
                  <a:cubicBezTo>
                    <a:pt x="365" y="370"/>
                    <a:pt x="369" y="377"/>
                    <a:pt x="375" y="383"/>
                  </a:cubicBezTo>
                  <a:cubicBezTo>
                    <a:pt x="377" y="386"/>
                    <a:pt x="380" y="389"/>
                    <a:pt x="383" y="391"/>
                  </a:cubicBezTo>
                  <a:cubicBezTo>
                    <a:pt x="384" y="392"/>
                    <a:pt x="385" y="392"/>
                    <a:pt x="385" y="393"/>
                  </a:cubicBezTo>
                  <a:cubicBezTo>
                    <a:pt x="386" y="393"/>
                    <a:pt x="386" y="393"/>
                    <a:pt x="386" y="393"/>
                  </a:cubicBezTo>
                  <a:cubicBezTo>
                    <a:pt x="387" y="393"/>
                    <a:pt x="387" y="393"/>
                    <a:pt x="387" y="393"/>
                  </a:cubicBezTo>
                  <a:cubicBezTo>
                    <a:pt x="387" y="394"/>
                    <a:pt x="387" y="394"/>
                    <a:pt x="388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9" y="394"/>
                    <a:pt x="389" y="394"/>
                    <a:pt x="389" y="394"/>
                  </a:cubicBezTo>
                  <a:cubicBezTo>
                    <a:pt x="389" y="394"/>
                    <a:pt x="389" y="395"/>
                    <a:pt x="389" y="394"/>
                  </a:cubicBezTo>
                  <a:cubicBezTo>
                    <a:pt x="392" y="389"/>
                    <a:pt x="392" y="389"/>
                    <a:pt x="392" y="389"/>
                  </a:cubicBezTo>
                  <a:cubicBezTo>
                    <a:pt x="396" y="379"/>
                    <a:pt x="396" y="379"/>
                    <a:pt x="396" y="379"/>
                  </a:cubicBezTo>
                  <a:cubicBezTo>
                    <a:pt x="399" y="374"/>
                    <a:pt x="399" y="374"/>
                    <a:pt x="399" y="374"/>
                  </a:cubicBezTo>
                  <a:cubicBezTo>
                    <a:pt x="399" y="373"/>
                    <a:pt x="399" y="373"/>
                    <a:pt x="400" y="372"/>
                  </a:cubicBezTo>
                  <a:cubicBezTo>
                    <a:pt x="401" y="371"/>
                    <a:pt x="401" y="371"/>
                    <a:pt x="401" y="371"/>
                  </a:cubicBezTo>
                  <a:cubicBezTo>
                    <a:pt x="401" y="370"/>
                    <a:pt x="402" y="369"/>
                    <a:pt x="402" y="369"/>
                  </a:cubicBezTo>
                  <a:cubicBezTo>
                    <a:pt x="405" y="365"/>
                    <a:pt x="407" y="362"/>
                    <a:pt x="410" y="360"/>
                  </a:cubicBezTo>
                  <a:cubicBezTo>
                    <a:pt x="413" y="357"/>
                    <a:pt x="417" y="354"/>
                    <a:pt x="421" y="353"/>
                  </a:cubicBezTo>
                  <a:cubicBezTo>
                    <a:pt x="423" y="352"/>
                    <a:pt x="425" y="351"/>
                    <a:pt x="427" y="351"/>
                  </a:cubicBezTo>
                  <a:cubicBezTo>
                    <a:pt x="429" y="350"/>
                    <a:pt x="432" y="350"/>
                    <a:pt x="434" y="351"/>
                  </a:cubicBezTo>
                  <a:cubicBezTo>
                    <a:pt x="439" y="352"/>
                    <a:pt x="443" y="354"/>
                    <a:pt x="446" y="357"/>
                  </a:cubicBezTo>
                  <a:cubicBezTo>
                    <a:pt x="449" y="360"/>
                    <a:pt x="452" y="364"/>
                    <a:pt x="453" y="368"/>
                  </a:cubicBezTo>
                  <a:cubicBezTo>
                    <a:pt x="457" y="375"/>
                    <a:pt x="457" y="384"/>
                    <a:pt x="456" y="392"/>
                  </a:cubicBezTo>
                  <a:cubicBezTo>
                    <a:pt x="455" y="396"/>
                    <a:pt x="454" y="400"/>
                    <a:pt x="453" y="403"/>
                  </a:cubicBezTo>
                  <a:cubicBezTo>
                    <a:pt x="451" y="407"/>
                    <a:pt x="449" y="411"/>
                    <a:pt x="446" y="414"/>
                  </a:cubicBezTo>
                  <a:cubicBezTo>
                    <a:pt x="441" y="420"/>
                    <a:pt x="433" y="424"/>
                    <a:pt x="425" y="426"/>
                  </a:cubicBezTo>
                  <a:cubicBezTo>
                    <a:pt x="422" y="428"/>
                    <a:pt x="418" y="428"/>
                    <a:pt x="414" y="429"/>
                  </a:cubicBezTo>
                  <a:cubicBezTo>
                    <a:pt x="412" y="429"/>
                    <a:pt x="410" y="429"/>
                    <a:pt x="408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6" y="429"/>
                    <a:pt x="406" y="429"/>
                    <a:pt x="406" y="429"/>
                  </a:cubicBezTo>
                  <a:cubicBezTo>
                    <a:pt x="406" y="429"/>
                    <a:pt x="405" y="429"/>
                    <a:pt x="405" y="429"/>
                  </a:cubicBezTo>
                  <a:cubicBezTo>
                    <a:pt x="405" y="429"/>
                    <a:pt x="405" y="429"/>
                    <a:pt x="404" y="430"/>
                  </a:cubicBezTo>
                  <a:cubicBezTo>
                    <a:pt x="404" y="432"/>
                    <a:pt x="404" y="432"/>
                    <a:pt x="404" y="432"/>
                  </a:cubicBezTo>
                  <a:cubicBezTo>
                    <a:pt x="401" y="438"/>
                    <a:pt x="401" y="438"/>
                    <a:pt x="401" y="438"/>
                  </a:cubicBezTo>
                  <a:cubicBezTo>
                    <a:pt x="396" y="450"/>
                    <a:pt x="396" y="450"/>
                    <a:pt x="396" y="450"/>
                  </a:cubicBezTo>
                  <a:cubicBezTo>
                    <a:pt x="392" y="458"/>
                    <a:pt x="389" y="466"/>
                    <a:pt x="385" y="475"/>
                  </a:cubicBezTo>
                  <a:cubicBezTo>
                    <a:pt x="379" y="491"/>
                    <a:pt x="373" y="508"/>
                    <a:pt x="367" y="525"/>
                  </a:cubicBezTo>
                  <a:cubicBezTo>
                    <a:pt x="361" y="541"/>
                    <a:pt x="355" y="558"/>
                    <a:pt x="350" y="575"/>
                  </a:cubicBezTo>
                  <a:cubicBezTo>
                    <a:pt x="347" y="584"/>
                    <a:pt x="345" y="592"/>
                    <a:pt x="342" y="601"/>
                  </a:cubicBezTo>
                  <a:cubicBezTo>
                    <a:pt x="339" y="611"/>
                    <a:pt x="339" y="611"/>
                    <a:pt x="339" y="611"/>
                  </a:cubicBezTo>
                  <a:cubicBezTo>
                    <a:pt x="339" y="612"/>
                    <a:pt x="339" y="612"/>
                    <a:pt x="339" y="612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40" y="613"/>
                    <a:pt x="340" y="613"/>
                    <a:pt x="340" y="613"/>
                  </a:cubicBezTo>
                  <a:cubicBezTo>
                    <a:pt x="343" y="613"/>
                    <a:pt x="343" y="613"/>
                    <a:pt x="343" y="613"/>
                  </a:cubicBezTo>
                  <a:cubicBezTo>
                    <a:pt x="369" y="613"/>
                    <a:pt x="369" y="613"/>
                    <a:pt x="369" y="613"/>
                  </a:cubicBezTo>
                  <a:cubicBezTo>
                    <a:pt x="382" y="613"/>
                    <a:pt x="382" y="613"/>
                    <a:pt x="382" y="613"/>
                  </a:cubicBezTo>
                  <a:cubicBezTo>
                    <a:pt x="389" y="613"/>
                    <a:pt x="389" y="613"/>
                    <a:pt x="389" y="613"/>
                  </a:cubicBezTo>
                  <a:cubicBezTo>
                    <a:pt x="392" y="613"/>
                    <a:pt x="392" y="613"/>
                    <a:pt x="392" y="613"/>
                  </a:cubicBezTo>
                  <a:cubicBezTo>
                    <a:pt x="393" y="613"/>
                    <a:pt x="393" y="613"/>
                    <a:pt x="394" y="613"/>
                  </a:cubicBezTo>
                  <a:cubicBezTo>
                    <a:pt x="394" y="613"/>
                    <a:pt x="395" y="613"/>
                    <a:pt x="395" y="613"/>
                  </a:cubicBezTo>
                  <a:cubicBezTo>
                    <a:pt x="398" y="612"/>
                    <a:pt x="402" y="610"/>
                    <a:pt x="404" y="607"/>
                  </a:cubicBezTo>
                  <a:cubicBezTo>
                    <a:pt x="405" y="606"/>
                    <a:pt x="405" y="604"/>
                    <a:pt x="406" y="603"/>
                  </a:cubicBezTo>
                  <a:cubicBezTo>
                    <a:pt x="406" y="602"/>
                    <a:pt x="406" y="601"/>
                    <a:pt x="406" y="600"/>
                  </a:cubicBezTo>
                  <a:cubicBezTo>
                    <a:pt x="406" y="597"/>
                    <a:pt x="406" y="597"/>
                    <a:pt x="406" y="597"/>
                  </a:cubicBezTo>
                  <a:cubicBezTo>
                    <a:pt x="406" y="570"/>
                    <a:pt x="406" y="570"/>
                    <a:pt x="406" y="570"/>
                  </a:cubicBezTo>
                  <a:cubicBezTo>
                    <a:pt x="406" y="557"/>
                    <a:pt x="406" y="557"/>
                    <a:pt x="406" y="557"/>
                  </a:cubicBezTo>
                  <a:cubicBezTo>
                    <a:pt x="406" y="550"/>
                    <a:pt x="406" y="550"/>
                    <a:pt x="406" y="550"/>
                  </a:cubicBezTo>
                  <a:cubicBezTo>
                    <a:pt x="406" y="545"/>
                    <a:pt x="406" y="545"/>
                    <a:pt x="406" y="545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7" y="542"/>
                    <a:pt x="407" y="542"/>
                    <a:pt x="407" y="542"/>
                  </a:cubicBezTo>
                  <a:cubicBezTo>
                    <a:pt x="408" y="542"/>
                    <a:pt x="408" y="542"/>
                    <a:pt x="408" y="542"/>
                  </a:cubicBezTo>
                  <a:cubicBezTo>
                    <a:pt x="412" y="540"/>
                    <a:pt x="412" y="540"/>
                    <a:pt x="412" y="540"/>
                  </a:cubicBezTo>
                  <a:cubicBezTo>
                    <a:pt x="415" y="538"/>
                    <a:pt x="415" y="538"/>
                    <a:pt x="415" y="538"/>
                  </a:cubicBezTo>
                  <a:cubicBezTo>
                    <a:pt x="417" y="537"/>
                    <a:pt x="419" y="536"/>
                    <a:pt x="421" y="535"/>
                  </a:cubicBezTo>
                  <a:cubicBezTo>
                    <a:pt x="425" y="533"/>
                    <a:pt x="429" y="531"/>
                    <a:pt x="433" y="529"/>
                  </a:cubicBezTo>
                  <a:cubicBezTo>
                    <a:pt x="448" y="520"/>
                    <a:pt x="462" y="509"/>
                    <a:pt x="475" y="498"/>
                  </a:cubicBezTo>
                  <a:cubicBezTo>
                    <a:pt x="509" y="469"/>
                    <a:pt x="535" y="432"/>
                    <a:pt x="551" y="391"/>
                  </a:cubicBezTo>
                  <a:cubicBezTo>
                    <a:pt x="568" y="350"/>
                    <a:pt x="574" y="305"/>
                    <a:pt x="570" y="261"/>
                  </a:cubicBezTo>
                  <a:cubicBezTo>
                    <a:pt x="566" y="217"/>
                    <a:pt x="552" y="174"/>
                    <a:pt x="528" y="136"/>
                  </a:cubicBezTo>
                  <a:cubicBezTo>
                    <a:pt x="504" y="99"/>
                    <a:pt x="471" y="67"/>
                    <a:pt x="432" y="44"/>
                  </a:cubicBezTo>
                  <a:cubicBezTo>
                    <a:pt x="430" y="43"/>
                    <a:pt x="429" y="43"/>
                    <a:pt x="432" y="45"/>
                  </a:cubicBezTo>
                  <a:cubicBezTo>
                    <a:pt x="442" y="52"/>
                    <a:pt x="442" y="52"/>
                    <a:pt x="442" y="52"/>
                  </a:cubicBezTo>
                  <a:cubicBezTo>
                    <a:pt x="446" y="55"/>
                    <a:pt x="452" y="59"/>
                    <a:pt x="460" y="65"/>
                  </a:cubicBezTo>
                  <a:cubicBezTo>
                    <a:pt x="470" y="73"/>
                    <a:pt x="487" y="88"/>
                    <a:pt x="505" y="108"/>
                  </a:cubicBezTo>
                  <a:cubicBezTo>
                    <a:pt x="513" y="119"/>
                    <a:pt x="522" y="131"/>
                    <a:pt x="530" y="144"/>
                  </a:cubicBezTo>
                  <a:cubicBezTo>
                    <a:pt x="538" y="157"/>
                    <a:pt x="545" y="172"/>
                    <a:pt x="551" y="188"/>
                  </a:cubicBezTo>
                  <a:cubicBezTo>
                    <a:pt x="557" y="203"/>
                    <a:pt x="562" y="220"/>
                    <a:pt x="565" y="237"/>
                  </a:cubicBezTo>
                  <a:cubicBezTo>
                    <a:pt x="568" y="254"/>
                    <a:pt x="569" y="271"/>
                    <a:pt x="569" y="288"/>
                  </a:cubicBezTo>
                  <a:cubicBezTo>
                    <a:pt x="569" y="305"/>
                    <a:pt x="568" y="321"/>
                    <a:pt x="565" y="337"/>
                  </a:cubicBezTo>
                  <a:cubicBezTo>
                    <a:pt x="562" y="352"/>
                    <a:pt x="558" y="366"/>
                    <a:pt x="554" y="379"/>
                  </a:cubicBezTo>
                  <a:cubicBezTo>
                    <a:pt x="539" y="422"/>
                    <a:pt x="513" y="461"/>
                    <a:pt x="478" y="492"/>
                  </a:cubicBezTo>
                  <a:cubicBezTo>
                    <a:pt x="461" y="508"/>
                    <a:pt x="442" y="521"/>
                    <a:pt x="421" y="532"/>
                  </a:cubicBezTo>
                  <a:cubicBezTo>
                    <a:pt x="419" y="534"/>
                    <a:pt x="416" y="535"/>
                    <a:pt x="413" y="536"/>
                  </a:cubicBezTo>
                  <a:cubicBezTo>
                    <a:pt x="408" y="539"/>
                    <a:pt x="408" y="539"/>
                    <a:pt x="408" y="539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2"/>
                    <a:pt x="404" y="542"/>
                    <a:pt x="404" y="542"/>
                  </a:cubicBezTo>
                  <a:cubicBezTo>
                    <a:pt x="404" y="543"/>
                    <a:pt x="404" y="543"/>
                    <a:pt x="404" y="543"/>
                  </a:cubicBezTo>
                  <a:cubicBezTo>
                    <a:pt x="404" y="545"/>
                    <a:pt x="404" y="545"/>
                    <a:pt x="404" y="545"/>
                  </a:cubicBezTo>
                  <a:cubicBezTo>
                    <a:pt x="404" y="565"/>
                    <a:pt x="404" y="565"/>
                    <a:pt x="404" y="565"/>
                  </a:cubicBezTo>
                  <a:cubicBezTo>
                    <a:pt x="404" y="600"/>
                    <a:pt x="404" y="600"/>
                    <a:pt x="404" y="600"/>
                  </a:cubicBezTo>
                  <a:cubicBezTo>
                    <a:pt x="403" y="602"/>
                    <a:pt x="403" y="604"/>
                    <a:pt x="402" y="606"/>
                  </a:cubicBezTo>
                  <a:cubicBezTo>
                    <a:pt x="401" y="607"/>
                    <a:pt x="399" y="609"/>
                    <a:pt x="397" y="609"/>
                  </a:cubicBezTo>
                  <a:cubicBezTo>
                    <a:pt x="397" y="610"/>
                    <a:pt x="396" y="610"/>
                    <a:pt x="395" y="610"/>
                  </a:cubicBezTo>
                  <a:cubicBezTo>
                    <a:pt x="394" y="610"/>
                    <a:pt x="393" y="610"/>
                    <a:pt x="391" y="610"/>
                  </a:cubicBezTo>
                  <a:cubicBezTo>
                    <a:pt x="382" y="610"/>
                    <a:pt x="382" y="610"/>
                    <a:pt x="382" y="610"/>
                  </a:cubicBezTo>
                  <a:cubicBezTo>
                    <a:pt x="346" y="610"/>
                    <a:pt x="346" y="610"/>
                    <a:pt x="346" y="610"/>
                  </a:cubicBezTo>
                  <a:cubicBezTo>
                    <a:pt x="343" y="610"/>
                    <a:pt x="343" y="610"/>
                    <a:pt x="343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09"/>
                    <a:pt x="342" y="609"/>
                    <a:pt x="342" y="609"/>
                  </a:cubicBezTo>
                  <a:cubicBezTo>
                    <a:pt x="346" y="596"/>
                    <a:pt x="346" y="596"/>
                    <a:pt x="346" y="596"/>
                  </a:cubicBezTo>
                  <a:cubicBezTo>
                    <a:pt x="350" y="584"/>
                    <a:pt x="353" y="573"/>
                    <a:pt x="357" y="561"/>
                  </a:cubicBezTo>
                  <a:cubicBezTo>
                    <a:pt x="364" y="539"/>
                    <a:pt x="372" y="516"/>
                    <a:pt x="381" y="493"/>
                  </a:cubicBezTo>
                  <a:cubicBezTo>
                    <a:pt x="385" y="482"/>
                    <a:pt x="389" y="471"/>
                    <a:pt x="394" y="460"/>
                  </a:cubicBezTo>
                  <a:cubicBezTo>
                    <a:pt x="396" y="454"/>
                    <a:pt x="399" y="449"/>
                    <a:pt x="401" y="443"/>
                  </a:cubicBezTo>
                  <a:cubicBezTo>
                    <a:pt x="405" y="435"/>
                    <a:pt x="405" y="435"/>
                    <a:pt x="405" y="435"/>
                  </a:cubicBezTo>
                  <a:cubicBezTo>
                    <a:pt x="406" y="432"/>
                    <a:pt x="406" y="432"/>
                    <a:pt x="406" y="432"/>
                  </a:cubicBezTo>
                  <a:cubicBezTo>
                    <a:pt x="406" y="431"/>
                    <a:pt x="406" y="431"/>
                    <a:pt x="406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8" y="431"/>
                    <a:pt x="408" y="431"/>
                    <a:pt x="408" y="431"/>
                  </a:cubicBezTo>
                  <a:cubicBezTo>
                    <a:pt x="410" y="431"/>
                    <a:pt x="412" y="431"/>
                    <a:pt x="414" y="431"/>
                  </a:cubicBezTo>
                  <a:cubicBezTo>
                    <a:pt x="418" y="430"/>
                    <a:pt x="422" y="430"/>
                    <a:pt x="426" y="429"/>
                  </a:cubicBezTo>
                  <a:cubicBezTo>
                    <a:pt x="434" y="426"/>
                    <a:pt x="442" y="422"/>
                    <a:pt x="448" y="415"/>
                  </a:cubicBezTo>
                  <a:cubicBezTo>
                    <a:pt x="451" y="412"/>
                    <a:pt x="453" y="408"/>
                    <a:pt x="455" y="404"/>
                  </a:cubicBezTo>
                  <a:cubicBezTo>
                    <a:pt x="457" y="400"/>
                    <a:pt x="458" y="396"/>
                    <a:pt x="458" y="392"/>
                  </a:cubicBezTo>
                  <a:cubicBezTo>
                    <a:pt x="460" y="383"/>
                    <a:pt x="459" y="374"/>
                    <a:pt x="455" y="366"/>
                  </a:cubicBezTo>
                  <a:cubicBezTo>
                    <a:pt x="453" y="362"/>
                    <a:pt x="450" y="358"/>
                    <a:pt x="447" y="355"/>
                  </a:cubicBezTo>
                  <a:cubicBezTo>
                    <a:pt x="444" y="352"/>
                    <a:pt x="439" y="350"/>
                    <a:pt x="434" y="349"/>
                  </a:cubicBezTo>
                  <a:cubicBezTo>
                    <a:pt x="433" y="348"/>
                    <a:pt x="432" y="348"/>
                    <a:pt x="430" y="348"/>
                  </a:cubicBezTo>
                  <a:cubicBezTo>
                    <a:pt x="429" y="348"/>
                    <a:pt x="428" y="348"/>
                    <a:pt x="426" y="349"/>
                  </a:cubicBezTo>
                  <a:cubicBezTo>
                    <a:pt x="424" y="349"/>
                    <a:pt x="421" y="350"/>
                    <a:pt x="419" y="351"/>
                  </a:cubicBezTo>
                  <a:cubicBezTo>
                    <a:pt x="415" y="353"/>
                    <a:pt x="412" y="355"/>
                    <a:pt x="409" y="358"/>
                  </a:cubicBezTo>
                  <a:cubicBezTo>
                    <a:pt x="406" y="361"/>
                    <a:pt x="403" y="364"/>
                    <a:pt x="401" y="367"/>
                  </a:cubicBezTo>
                  <a:cubicBezTo>
                    <a:pt x="400" y="368"/>
                    <a:pt x="399" y="369"/>
                    <a:pt x="399" y="370"/>
                  </a:cubicBezTo>
                  <a:cubicBezTo>
                    <a:pt x="398" y="370"/>
                    <a:pt x="398" y="370"/>
                    <a:pt x="398" y="370"/>
                  </a:cubicBezTo>
                  <a:cubicBezTo>
                    <a:pt x="398" y="371"/>
                    <a:pt x="398" y="371"/>
                    <a:pt x="398" y="371"/>
                  </a:cubicBezTo>
                  <a:cubicBezTo>
                    <a:pt x="398" y="371"/>
                    <a:pt x="398" y="371"/>
                    <a:pt x="398" y="371"/>
                  </a:cubicBezTo>
                  <a:cubicBezTo>
                    <a:pt x="397" y="373"/>
                    <a:pt x="397" y="373"/>
                    <a:pt x="397" y="373"/>
                  </a:cubicBezTo>
                  <a:cubicBezTo>
                    <a:pt x="395" y="378"/>
                    <a:pt x="395" y="378"/>
                    <a:pt x="395" y="378"/>
                  </a:cubicBezTo>
                  <a:cubicBezTo>
                    <a:pt x="388" y="392"/>
                    <a:pt x="388" y="392"/>
                    <a:pt x="388" y="392"/>
                  </a:cubicBezTo>
                  <a:cubicBezTo>
                    <a:pt x="388" y="392"/>
                    <a:pt x="387" y="391"/>
                    <a:pt x="387" y="391"/>
                  </a:cubicBezTo>
                  <a:cubicBezTo>
                    <a:pt x="387" y="391"/>
                    <a:pt x="387" y="391"/>
                    <a:pt x="387" y="391"/>
                  </a:cubicBezTo>
                  <a:cubicBezTo>
                    <a:pt x="385" y="390"/>
                    <a:pt x="385" y="390"/>
                    <a:pt x="385" y="390"/>
                  </a:cubicBezTo>
                  <a:cubicBezTo>
                    <a:pt x="384" y="390"/>
                    <a:pt x="384" y="389"/>
                    <a:pt x="383" y="388"/>
                  </a:cubicBezTo>
                  <a:cubicBezTo>
                    <a:pt x="379" y="386"/>
                    <a:pt x="376" y="382"/>
                    <a:pt x="374" y="379"/>
                  </a:cubicBezTo>
                  <a:cubicBezTo>
                    <a:pt x="371" y="375"/>
                    <a:pt x="369" y="372"/>
                    <a:pt x="367" y="367"/>
                  </a:cubicBezTo>
                  <a:cubicBezTo>
                    <a:pt x="366" y="365"/>
                    <a:pt x="365" y="363"/>
                    <a:pt x="364" y="361"/>
                  </a:cubicBezTo>
                  <a:cubicBezTo>
                    <a:pt x="363" y="361"/>
                    <a:pt x="363" y="361"/>
                    <a:pt x="363" y="361"/>
                  </a:cubicBezTo>
                  <a:cubicBezTo>
                    <a:pt x="363" y="360"/>
                    <a:pt x="363" y="360"/>
                    <a:pt x="363" y="360"/>
                  </a:cubicBezTo>
                  <a:cubicBezTo>
                    <a:pt x="363" y="360"/>
                    <a:pt x="363" y="360"/>
                    <a:pt x="363" y="360"/>
                  </a:cubicBezTo>
                  <a:cubicBezTo>
                    <a:pt x="364" y="360"/>
                    <a:pt x="364" y="360"/>
                    <a:pt x="364" y="360"/>
                  </a:cubicBezTo>
                  <a:cubicBezTo>
                    <a:pt x="364" y="360"/>
                    <a:pt x="364" y="360"/>
                    <a:pt x="364" y="360"/>
                  </a:cubicBezTo>
                  <a:cubicBezTo>
                    <a:pt x="365" y="359"/>
                    <a:pt x="365" y="359"/>
                    <a:pt x="365" y="359"/>
                  </a:cubicBezTo>
                  <a:cubicBezTo>
                    <a:pt x="368" y="357"/>
                    <a:pt x="370" y="355"/>
                    <a:pt x="372" y="353"/>
                  </a:cubicBezTo>
                  <a:cubicBezTo>
                    <a:pt x="376" y="349"/>
                    <a:pt x="380" y="345"/>
                    <a:pt x="383" y="340"/>
                  </a:cubicBezTo>
                  <a:cubicBezTo>
                    <a:pt x="387" y="336"/>
                    <a:pt x="390" y="330"/>
                    <a:pt x="391" y="324"/>
                  </a:cubicBezTo>
                  <a:cubicBezTo>
                    <a:pt x="392" y="318"/>
                    <a:pt x="392" y="311"/>
                    <a:pt x="390" y="305"/>
                  </a:cubicBezTo>
                  <a:cubicBezTo>
                    <a:pt x="389" y="302"/>
                    <a:pt x="388" y="299"/>
                    <a:pt x="386" y="296"/>
                  </a:cubicBezTo>
                  <a:cubicBezTo>
                    <a:pt x="385" y="295"/>
                    <a:pt x="384" y="294"/>
                    <a:pt x="383" y="292"/>
                  </a:cubicBezTo>
                  <a:cubicBezTo>
                    <a:pt x="383" y="292"/>
                    <a:pt x="382" y="291"/>
                    <a:pt x="382" y="291"/>
                  </a:cubicBezTo>
                  <a:cubicBezTo>
                    <a:pt x="381" y="290"/>
                    <a:pt x="381" y="290"/>
                    <a:pt x="381" y="290"/>
                  </a:cubicBezTo>
                  <a:cubicBezTo>
                    <a:pt x="380" y="289"/>
                    <a:pt x="380" y="289"/>
                    <a:pt x="380" y="289"/>
                  </a:cubicBezTo>
                  <a:cubicBezTo>
                    <a:pt x="377" y="287"/>
                    <a:pt x="374" y="285"/>
                    <a:pt x="371" y="283"/>
                  </a:cubicBezTo>
                  <a:cubicBezTo>
                    <a:pt x="368" y="282"/>
                    <a:pt x="364" y="282"/>
                    <a:pt x="361" y="282"/>
                  </a:cubicBezTo>
                  <a:cubicBezTo>
                    <a:pt x="354" y="282"/>
                    <a:pt x="348" y="284"/>
                    <a:pt x="343" y="287"/>
                  </a:cubicBezTo>
                  <a:cubicBezTo>
                    <a:pt x="340" y="289"/>
                    <a:pt x="338" y="291"/>
                    <a:pt x="336" y="293"/>
                  </a:cubicBezTo>
                  <a:cubicBezTo>
                    <a:pt x="333" y="295"/>
                    <a:pt x="331" y="298"/>
                    <a:pt x="330" y="300"/>
                  </a:cubicBezTo>
                  <a:cubicBezTo>
                    <a:pt x="327" y="304"/>
                    <a:pt x="325" y="308"/>
                    <a:pt x="324" y="312"/>
                  </a:cubicBezTo>
                  <a:cubicBezTo>
                    <a:pt x="322" y="316"/>
                    <a:pt x="322" y="321"/>
                    <a:pt x="321" y="325"/>
                  </a:cubicBezTo>
                  <a:cubicBezTo>
                    <a:pt x="321" y="329"/>
                    <a:pt x="321" y="333"/>
                    <a:pt x="322" y="337"/>
                  </a:cubicBezTo>
                  <a:cubicBezTo>
                    <a:pt x="322" y="340"/>
                    <a:pt x="322" y="340"/>
                    <a:pt x="322" y="340"/>
                  </a:cubicBezTo>
                  <a:cubicBezTo>
                    <a:pt x="322" y="343"/>
                    <a:pt x="322" y="343"/>
                    <a:pt x="322" y="343"/>
                  </a:cubicBezTo>
                  <a:cubicBezTo>
                    <a:pt x="323" y="343"/>
                    <a:pt x="323" y="343"/>
                    <a:pt x="323" y="343"/>
                  </a:cubicBezTo>
                  <a:cubicBezTo>
                    <a:pt x="322" y="343"/>
                    <a:pt x="322" y="343"/>
                    <a:pt x="322" y="343"/>
                  </a:cubicBezTo>
                  <a:cubicBezTo>
                    <a:pt x="322" y="344"/>
                    <a:pt x="322" y="344"/>
                    <a:pt x="322" y="344"/>
                  </a:cubicBezTo>
                  <a:cubicBezTo>
                    <a:pt x="320" y="344"/>
                    <a:pt x="318" y="345"/>
                    <a:pt x="315" y="345"/>
                  </a:cubicBezTo>
                  <a:cubicBezTo>
                    <a:pt x="311" y="346"/>
                    <a:pt x="307" y="347"/>
                    <a:pt x="302" y="347"/>
                  </a:cubicBezTo>
                  <a:cubicBezTo>
                    <a:pt x="298" y="346"/>
                    <a:pt x="293" y="346"/>
                    <a:pt x="289" y="345"/>
                  </a:cubicBezTo>
                  <a:cubicBezTo>
                    <a:pt x="287" y="345"/>
                    <a:pt x="287" y="345"/>
                    <a:pt x="287" y="345"/>
                  </a:cubicBezTo>
                  <a:cubicBezTo>
                    <a:pt x="286" y="345"/>
                    <a:pt x="286" y="345"/>
                    <a:pt x="286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4"/>
                    <a:pt x="285" y="344"/>
                    <a:pt x="285" y="344"/>
                  </a:cubicBezTo>
                  <a:cubicBezTo>
                    <a:pt x="286" y="343"/>
                    <a:pt x="286" y="343"/>
                    <a:pt x="286" y="343"/>
                  </a:cubicBezTo>
                  <a:cubicBezTo>
                    <a:pt x="290" y="339"/>
                    <a:pt x="293" y="334"/>
                    <a:pt x="295" y="330"/>
                  </a:cubicBezTo>
                  <a:cubicBezTo>
                    <a:pt x="298" y="325"/>
                    <a:pt x="300" y="320"/>
                    <a:pt x="302" y="314"/>
                  </a:cubicBezTo>
                  <a:cubicBezTo>
                    <a:pt x="302" y="311"/>
                    <a:pt x="303" y="308"/>
                    <a:pt x="302" y="305"/>
                  </a:cubicBezTo>
                  <a:cubicBezTo>
                    <a:pt x="302" y="301"/>
                    <a:pt x="302" y="298"/>
                    <a:pt x="300" y="295"/>
                  </a:cubicBezTo>
                  <a:cubicBezTo>
                    <a:pt x="298" y="289"/>
                    <a:pt x="293" y="284"/>
                    <a:pt x="289" y="280"/>
                  </a:cubicBezTo>
                  <a:cubicBezTo>
                    <a:pt x="284" y="277"/>
                    <a:pt x="278" y="274"/>
                    <a:pt x="271" y="274"/>
                  </a:cubicBezTo>
                  <a:cubicBezTo>
                    <a:pt x="268" y="273"/>
                    <a:pt x="264" y="274"/>
                    <a:pt x="261" y="275"/>
                  </a:cubicBezTo>
                  <a:cubicBezTo>
                    <a:pt x="258" y="276"/>
                    <a:pt x="255" y="277"/>
                    <a:pt x="252" y="279"/>
                  </a:cubicBezTo>
                  <a:cubicBezTo>
                    <a:pt x="247" y="282"/>
                    <a:pt x="243" y="287"/>
                    <a:pt x="240" y="291"/>
                  </a:cubicBezTo>
                  <a:cubicBezTo>
                    <a:pt x="237" y="296"/>
                    <a:pt x="234" y="301"/>
                    <a:pt x="232" y="306"/>
                  </a:cubicBezTo>
                  <a:cubicBezTo>
                    <a:pt x="230" y="311"/>
                    <a:pt x="229" y="316"/>
                    <a:pt x="228" y="322"/>
                  </a:cubicBezTo>
                  <a:cubicBezTo>
                    <a:pt x="228" y="325"/>
                    <a:pt x="228" y="328"/>
                    <a:pt x="228" y="331"/>
                  </a:cubicBezTo>
                  <a:cubicBezTo>
                    <a:pt x="228" y="331"/>
                    <a:pt x="228" y="332"/>
                    <a:pt x="228" y="333"/>
                  </a:cubicBezTo>
                  <a:cubicBezTo>
                    <a:pt x="228" y="334"/>
                    <a:pt x="228" y="334"/>
                    <a:pt x="228" y="335"/>
                  </a:cubicBezTo>
                  <a:cubicBezTo>
                    <a:pt x="229" y="337"/>
                    <a:pt x="229" y="338"/>
                    <a:pt x="229" y="339"/>
                  </a:cubicBezTo>
                  <a:cubicBezTo>
                    <a:pt x="230" y="342"/>
                    <a:pt x="231" y="345"/>
                    <a:pt x="232" y="348"/>
                  </a:cubicBezTo>
                  <a:cubicBezTo>
                    <a:pt x="233" y="348"/>
                    <a:pt x="233" y="349"/>
                    <a:pt x="233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3" y="351"/>
                    <a:pt x="233" y="351"/>
                    <a:pt x="233" y="351"/>
                  </a:cubicBezTo>
                  <a:cubicBezTo>
                    <a:pt x="231" y="353"/>
                    <a:pt x="229" y="355"/>
                    <a:pt x="228" y="357"/>
                  </a:cubicBezTo>
                  <a:cubicBezTo>
                    <a:pt x="224" y="360"/>
                    <a:pt x="221" y="363"/>
                    <a:pt x="217" y="366"/>
                  </a:cubicBezTo>
                  <a:cubicBezTo>
                    <a:pt x="213" y="369"/>
                    <a:pt x="209" y="372"/>
                    <a:pt x="205" y="375"/>
                  </a:cubicBezTo>
                  <a:cubicBezTo>
                    <a:pt x="204" y="376"/>
                    <a:pt x="203" y="376"/>
                    <a:pt x="202" y="377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198" y="375"/>
                    <a:pt x="198" y="375"/>
                    <a:pt x="198" y="375"/>
                  </a:cubicBezTo>
                  <a:cubicBezTo>
                    <a:pt x="196" y="370"/>
                    <a:pt x="196" y="370"/>
                    <a:pt x="196" y="370"/>
                  </a:cubicBezTo>
                  <a:cubicBezTo>
                    <a:pt x="195" y="368"/>
                    <a:pt x="194" y="366"/>
                    <a:pt x="192" y="365"/>
                  </a:cubicBezTo>
                  <a:cubicBezTo>
                    <a:pt x="188" y="358"/>
                    <a:pt x="182" y="351"/>
                    <a:pt x="174" y="346"/>
                  </a:cubicBezTo>
                  <a:cubicBezTo>
                    <a:pt x="170" y="344"/>
                    <a:pt x="166" y="342"/>
                    <a:pt x="161" y="342"/>
                  </a:cubicBezTo>
                  <a:cubicBezTo>
                    <a:pt x="157" y="341"/>
                    <a:pt x="152" y="341"/>
                    <a:pt x="147" y="342"/>
                  </a:cubicBezTo>
                  <a:cubicBezTo>
                    <a:pt x="145" y="343"/>
                    <a:pt x="142" y="344"/>
                    <a:pt x="140" y="345"/>
                  </a:cubicBezTo>
                  <a:cubicBezTo>
                    <a:pt x="138" y="346"/>
                    <a:pt x="136" y="347"/>
                    <a:pt x="134" y="348"/>
                  </a:cubicBezTo>
                  <a:cubicBezTo>
                    <a:pt x="131" y="351"/>
                    <a:pt x="127" y="355"/>
                    <a:pt x="125" y="359"/>
                  </a:cubicBezTo>
                  <a:cubicBezTo>
                    <a:pt x="123" y="364"/>
                    <a:pt x="122" y="369"/>
                    <a:pt x="122" y="374"/>
                  </a:cubicBezTo>
                  <a:cubicBezTo>
                    <a:pt x="122" y="379"/>
                    <a:pt x="123" y="383"/>
                    <a:pt x="125" y="387"/>
                  </a:cubicBezTo>
                  <a:cubicBezTo>
                    <a:pt x="126" y="391"/>
                    <a:pt x="128" y="395"/>
                    <a:pt x="131" y="399"/>
                  </a:cubicBezTo>
                  <a:cubicBezTo>
                    <a:pt x="133" y="402"/>
                    <a:pt x="136" y="405"/>
                    <a:pt x="139" y="408"/>
                  </a:cubicBezTo>
                  <a:cubicBezTo>
                    <a:pt x="146" y="414"/>
                    <a:pt x="154" y="418"/>
                    <a:pt x="162" y="421"/>
                  </a:cubicBezTo>
                  <a:cubicBezTo>
                    <a:pt x="166" y="422"/>
                    <a:pt x="171" y="422"/>
                    <a:pt x="175" y="422"/>
                  </a:cubicBezTo>
                  <a:cubicBezTo>
                    <a:pt x="177" y="422"/>
                    <a:pt x="179" y="422"/>
                    <a:pt x="181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3" y="425"/>
                    <a:pt x="183" y="425"/>
                    <a:pt x="183" y="425"/>
                  </a:cubicBezTo>
                  <a:cubicBezTo>
                    <a:pt x="186" y="432"/>
                    <a:pt x="186" y="432"/>
                    <a:pt x="186" y="432"/>
                  </a:cubicBezTo>
                  <a:cubicBezTo>
                    <a:pt x="189" y="438"/>
                    <a:pt x="191" y="443"/>
                    <a:pt x="193" y="448"/>
                  </a:cubicBezTo>
                  <a:cubicBezTo>
                    <a:pt x="198" y="458"/>
                    <a:pt x="202" y="469"/>
                    <a:pt x="206" y="480"/>
                  </a:cubicBezTo>
                  <a:cubicBezTo>
                    <a:pt x="215" y="501"/>
                    <a:pt x="222" y="522"/>
                    <a:pt x="230" y="544"/>
                  </a:cubicBezTo>
                  <a:cubicBezTo>
                    <a:pt x="236" y="562"/>
                    <a:pt x="241" y="580"/>
                    <a:pt x="247" y="598"/>
                  </a:cubicBezTo>
                  <a:cubicBezTo>
                    <a:pt x="250" y="609"/>
                    <a:pt x="250" y="609"/>
                    <a:pt x="250" y="609"/>
                  </a:cubicBezTo>
                  <a:cubicBezTo>
                    <a:pt x="250" y="610"/>
                    <a:pt x="250" y="610"/>
                    <a:pt x="250" y="610"/>
                  </a:cubicBezTo>
                  <a:cubicBezTo>
                    <a:pt x="250" y="610"/>
                    <a:pt x="250" y="610"/>
                    <a:pt x="250" y="610"/>
                  </a:cubicBezTo>
                  <a:cubicBezTo>
                    <a:pt x="224" y="610"/>
                    <a:pt x="224" y="610"/>
                    <a:pt x="224" y="610"/>
                  </a:cubicBezTo>
                  <a:cubicBezTo>
                    <a:pt x="196" y="610"/>
                    <a:pt x="196" y="610"/>
                    <a:pt x="196" y="610"/>
                  </a:cubicBezTo>
                  <a:cubicBezTo>
                    <a:pt x="188" y="610"/>
                    <a:pt x="188" y="610"/>
                    <a:pt x="188" y="610"/>
                  </a:cubicBezTo>
                  <a:cubicBezTo>
                    <a:pt x="187" y="610"/>
                    <a:pt x="186" y="609"/>
                    <a:pt x="184" y="609"/>
                  </a:cubicBezTo>
                  <a:cubicBezTo>
                    <a:pt x="182" y="608"/>
                    <a:pt x="180" y="605"/>
                    <a:pt x="179" y="603"/>
                  </a:cubicBezTo>
                  <a:cubicBezTo>
                    <a:pt x="179" y="602"/>
                    <a:pt x="179" y="601"/>
                    <a:pt x="179" y="600"/>
                  </a:cubicBezTo>
                  <a:cubicBezTo>
                    <a:pt x="179" y="600"/>
                    <a:pt x="179" y="600"/>
                    <a:pt x="179" y="600"/>
                  </a:cubicBezTo>
                  <a:cubicBezTo>
                    <a:pt x="179" y="599"/>
                    <a:pt x="179" y="599"/>
                    <a:pt x="179" y="599"/>
                  </a:cubicBezTo>
                  <a:cubicBezTo>
                    <a:pt x="179" y="597"/>
                    <a:pt x="179" y="597"/>
                    <a:pt x="179" y="597"/>
                  </a:cubicBezTo>
                  <a:cubicBezTo>
                    <a:pt x="179" y="590"/>
                    <a:pt x="179" y="590"/>
                    <a:pt x="179" y="590"/>
                  </a:cubicBezTo>
                  <a:cubicBezTo>
                    <a:pt x="179" y="576"/>
                    <a:pt x="179" y="576"/>
                    <a:pt x="179" y="576"/>
                  </a:cubicBezTo>
                  <a:cubicBezTo>
                    <a:pt x="179" y="544"/>
                    <a:pt x="179" y="544"/>
                    <a:pt x="179" y="544"/>
                  </a:cubicBezTo>
                  <a:cubicBezTo>
                    <a:pt x="179" y="540"/>
                    <a:pt x="179" y="540"/>
                    <a:pt x="179" y="540"/>
                  </a:cubicBezTo>
                  <a:cubicBezTo>
                    <a:pt x="179" y="540"/>
                    <a:pt x="179" y="540"/>
                    <a:pt x="179" y="540"/>
                  </a:cubicBezTo>
                  <a:cubicBezTo>
                    <a:pt x="178" y="540"/>
                    <a:pt x="178" y="540"/>
                    <a:pt x="178" y="540"/>
                  </a:cubicBezTo>
                  <a:cubicBezTo>
                    <a:pt x="177" y="540"/>
                    <a:pt x="177" y="540"/>
                    <a:pt x="177" y="540"/>
                  </a:cubicBezTo>
                  <a:cubicBezTo>
                    <a:pt x="176" y="539"/>
                    <a:pt x="176" y="539"/>
                    <a:pt x="176" y="539"/>
                  </a:cubicBezTo>
                  <a:cubicBezTo>
                    <a:pt x="170" y="536"/>
                    <a:pt x="170" y="536"/>
                    <a:pt x="170" y="536"/>
                  </a:cubicBezTo>
                  <a:cubicBezTo>
                    <a:pt x="168" y="535"/>
                    <a:pt x="166" y="534"/>
                    <a:pt x="164" y="533"/>
                  </a:cubicBezTo>
                  <a:cubicBezTo>
                    <a:pt x="160" y="531"/>
                    <a:pt x="155" y="528"/>
                    <a:pt x="151" y="526"/>
                  </a:cubicBezTo>
                  <a:cubicBezTo>
                    <a:pt x="143" y="521"/>
                    <a:pt x="135" y="516"/>
                    <a:pt x="128" y="511"/>
                  </a:cubicBezTo>
                  <a:cubicBezTo>
                    <a:pt x="113" y="500"/>
                    <a:pt x="99" y="487"/>
                    <a:pt x="86" y="473"/>
                  </a:cubicBezTo>
                  <a:cubicBezTo>
                    <a:pt x="61" y="446"/>
                    <a:pt x="41" y="413"/>
                    <a:pt x="29" y="378"/>
                  </a:cubicBezTo>
                  <a:cubicBezTo>
                    <a:pt x="17" y="344"/>
                    <a:pt x="12" y="307"/>
                    <a:pt x="14" y="271"/>
                  </a:cubicBezTo>
                  <a:cubicBezTo>
                    <a:pt x="16" y="235"/>
                    <a:pt x="25" y="201"/>
                    <a:pt x="40" y="170"/>
                  </a:cubicBezTo>
                  <a:cubicBezTo>
                    <a:pt x="54" y="139"/>
                    <a:pt x="74" y="111"/>
                    <a:pt x="97" y="89"/>
                  </a:cubicBezTo>
                  <a:cubicBezTo>
                    <a:pt x="120" y="66"/>
                    <a:pt x="147" y="48"/>
                    <a:pt x="174" y="35"/>
                  </a:cubicBezTo>
                  <a:cubicBezTo>
                    <a:pt x="198" y="24"/>
                    <a:pt x="220" y="18"/>
                    <a:pt x="237" y="14"/>
                  </a:cubicBezTo>
                  <a:cubicBezTo>
                    <a:pt x="255" y="10"/>
                    <a:pt x="268" y="9"/>
                    <a:pt x="278" y="8"/>
                  </a:cubicBezTo>
                  <a:cubicBezTo>
                    <a:pt x="283" y="8"/>
                    <a:pt x="287" y="8"/>
                    <a:pt x="290" y="8"/>
                  </a:cubicBezTo>
                  <a:cubicBezTo>
                    <a:pt x="293" y="7"/>
                    <a:pt x="295" y="7"/>
                    <a:pt x="296" y="7"/>
                  </a:cubicBezTo>
                  <a:cubicBezTo>
                    <a:pt x="298" y="7"/>
                    <a:pt x="296" y="6"/>
                    <a:pt x="291" y="6"/>
                  </a:cubicBezTo>
                  <a:cubicBezTo>
                    <a:pt x="286" y="6"/>
                    <a:pt x="277" y="5"/>
                    <a:pt x="266" y="6"/>
                  </a:cubicBezTo>
                  <a:cubicBezTo>
                    <a:pt x="254" y="7"/>
                    <a:pt x="239" y="8"/>
                    <a:pt x="222" y="12"/>
                  </a:cubicBezTo>
                  <a:cubicBezTo>
                    <a:pt x="205" y="16"/>
                    <a:pt x="186" y="22"/>
                    <a:pt x="165" y="32"/>
                  </a:cubicBezTo>
                  <a:cubicBezTo>
                    <a:pt x="145" y="42"/>
                    <a:pt x="123" y="56"/>
                    <a:pt x="102" y="74"/>
                  </a:cubicBezTo>
                  <a:cubicBezTo>
                    <a:pt x="101" y="73"/>
                    <a:pt x="101" y="73"/>
                    <a:pt x="101" y="73"/>
                  </a:cubicBezTo>
                  <a:cubicBezTo>
                    <a:pt x="122" y="55"/>
                    <a:pt x="141" y="43"/>
                    <a:pt x="157" y="34"/>
                  </a:cubicBezTo>
                  <a:cubicBezTo>
                    <a:pt x="173" y="26"/>
                    <a:pt x="186" y="20"/>
                    <a:pt x="196" y="17"/>
                  </a:cubicBezTo>
                  <a:cubicBezTo>
                    <a:pt x="206" y="13"/>
                    <a:pt x="213" y="11"/>
                    <a:pt x="218" y="10"/>
                  </a:cubicBezTo>
                  <a:cubicBezTo>
                    <a:pt x="222" y="8"/>
                    <a:pt x="225" y="8"/>
                    <a:pt x="225" y="7"/>
                  </a:cubicBezTo>
                  <a:cubicBezTo>
                    <a:pt x="227" y="6"/>
                    <a:pt x="223" y="7"/>
                    <a:pt x="220" y="7"/>
                  </a:cubicBezTo>
                  <a:cubicBezTo>
                    <a:pt x="217" y="8"/>
                    <a:pt x="215" y="7"/>
                    <a:pt x="221" y="5"/>
                  </a:cubicBezTo>
                  <a:cubicBezTo>
                    <a:pt x="194" y="12"/>
                    <a:pt x="168" y="23"/>
                    <a:pt x="144" y="37"/>
                  </a:cubicBezTo>
                  <a:cubicBezTo>
                    <a:pt x="120" y="51"/>
                    <a:pt x="98" y="69"/>
                    <a:pt x="78" y="89"/>
                  </a:cubicBezTo>
                  <a:cubicBezTo>
                    <a:pt x="59" y="110"/>
                    <a:pt x="43" y="133"/>
                    <a:pt x="30" y="158"/>
                  </a:cubicBezTo>
                  <a:cubicBezTo>
                    <a:pt x="18" y="183"/>
                    <a:pt x="9" y="210"/>
                    <a:pt x="4" y="237"/>
                  </a:cubicBezTo>
                  <a:cubicBezTo>
                    <a:pt x="3" y="244"/>
                    <a:pt x="1" y="253"/>
                    <a:pt x="1" y="263"/>
                  </a:cubicBezTo>
                  <a:cubicBezTo>
                    <a:pt x="0" y="272"/>
                    <a:pt x="0" y="283"/>
                    <a:pt x="0" y="293"/>
                  </a:cubicBezTo>
                  <a:cubicBezTo>
                    <a:pt x="0" y="304"/>
                    <a:pt x="1" y="314"/>
                    <a:pt x="2" y="324"/>
                  </a:cubicBezTo>
                  <a:cubicBezTo>
                    <a:pt x="3" y="334"/>
                    <a:pt x="5" y="342"/>
                    <a:pt x="6" y="349"/>
                  </a:cubicBezTo>
                  <a:cubicBezTo>
                    <a:pt x="12" y="376"/>
                    <a:pt x="22" y="402"/>
                    <a:pt x="35" y="426"/>
                  </a:cubicBezTo>
                  <a:cubicBezTo>
                    <a:pt x="48" y="450"/>
                    <a:pt x="64" y="472"/>
                    <a:pt x="83" y="491"/>
                  </a:cubicBezTo>
                  <a:cubicBezTo>
                    <a:pt x="102" y="510"/>
                    <a:pt x="124" y="527"/>
                    <a:pt x="148" y="540"/>
                  </a:cubicBezTo>
                  <a:cubicBezTo>
                    <a:pt x="151" y="542"/>
                    <a:pt x="154" y="544"/>
                    <a:pt x="157" y="545"/>
                  </a:cubicBezTo>
                  <a:cubicBezTo>
                    <a:pt x="161" y="547"/>
                    <a:pt x="161" y="547"/>
                    <a:pt x="161" y="547"/>
                  </a:cubicBezTo>
                  <a:cubicBezTo>
                    <a:pt x="164" y="549"/>
                    <a:pt x="164" y="549"/>
                    <a:pt x="164" y="549"/>
                  </a:cubicBezTo>
                  <a:cubicBezTo>
                    <a:pt x="165" y="549"/>
                    <a:pt x="165" y="549"/>
                    <a:pt x="165" y="549"/>
                  </a:cubicBezTo>
                  <a:cubicBezTo>
                    <a:pt x="165" y="549"/>
                    <a:pt x="165" y="549"/>
                    <a:pt x="165" y="549"/>
                  </a:cubicBezTo>
                  <a:cubicBezTo>
                    <a:pt x="165" y="551"/>
                    <a:pt x="165" y="551"/>
                    <a:pt x="165" y="551"/>
                  </a:cubicBezTo>
                  <a:cubicBezTo>
                    <a:pt x="165" y="561"/>
                    <a:pt x="165" y="561"/>
                    <a:pt x="165" y="561"/>
                  </a:cubicBezTo>
                  <a:cubicBezTo>
                    <a:pt x="165" y="601"/>
                    <a:pt x="165" y="601"/>
                    <a:pt x="165" y="601"/>
                  </a:cubicBezTo>
                  <a:cubicBezTo>
                    <a:pt x="165" y="605"/>
                    <a:pt x="167" y="610"/>
                    <a:pt x="169" y="614"/>
                  </a:cubicBezTo>
                  <a:cubicBezTo>
                    <a:pt x="172" y="618"/>
                    <a:pt x="176" y="621"/>
                    <a:pt x="180" y="622"/>
                  </a:cubicBezTo>
                  <a:cubicBezTo>
                    <a:pt x="180" y="622"/>
                    <a:pt x="180" y="622"/>
                    <a:pt x="181" y="622"/>
                  </a:cubicBezTo>
                  <a:cubicBezTo>
                    <a:pt x="176" y="623"/>
                    <a:pt x="172" y="626"/>
                    <a:pt x="169" y="629"/>
                  </a:cubicBezTo>
                  <a:cubicBezTo>
                    <a:pt x="166" y="633"/>
                    <a:pt x="164" y="637"/>
                    <a:pt x="164" y="641"/>
                  </a:cubicBezTo>
                  <a:cubicBezTo>
                    <a:pt x="163" y="646"/>
                    <a:pt x="163" y="650"/>
                    <a:pt x="165" y="654"/>
                  </a:cubicBezTo>
                  <a:cubicBezTo>
                    <a:pt x="166" y="658"/>
                    <a:pt x="169" y="662"/>
                    <a:pt x="172" y="665"/>
                  </a:cubicBezTo>
                  <a:cubicBezTo>
                    <a:pt x="174" y="667"/>
                    <a:pt x="176" y="668"/>
                    <a:pt x="178" y="669"/>
                  </a:cubicBezTo>
                  <a:cubicBezTo>
                    <a:pt x="181" y="670"/>
                    <a:pt x="183" y="670"/>
                    <a:pt x="185" y="670"/>
                  </a:cubicBezTo>
                  <a:cubicBezTo>
                    <a:pt x="205" y="670"/>
                    <a:pt x="205" y="670"/>
                    <a:pt x="205" y="670"/>
                  </a:cubicBezTo>
                  <a:cubicBezTo>
                    <a:pt x="244" y="670"/>
                    <a:pt x="244" y="670"/>
                    <a:pt x="244" y="670"/>
                  </a:cubicBezTo>
                  <a:cubicBezTo>
                    <a:pt x="268" y="670"/>
                    <a:pt x="268" y="670"/>
                    <a:pt x="268" y="670"/>
                  </a:cubicBezTo>
                  <a:cubicBezTo>
                    <a:pt x="232" y="670"/>
                    <a:pt x="232" y="670"/>
                    <a:pt x="232" y="670"/>
                  </a:cubicBezTo>
                  <a:cubicBezTo>
                    <a:pt x="192" y="670"/>
                    <a:pt x="192" y="670"/>
                    <a:pt x="192" y="670"/>
                  </a:cubicBezTo>
                  <a:cubicBezTo>
                    <a:pt x="188" y="670"/>
                    <a:pt x="188" y="670"/>
                    <a:pt x="188" y="670"/>
                  </a:cubicBezTo>
                  <a:cubicBezTo>
                    <a:pt x="185" y="670"/>
                    <a:pt x="185" y="670"/>
                    <a:pt x="185" y="670"/>
                  </a:cubicBezTo>
                  <a:cubicBezTo>
                    <a:pt x="184" y="670"/>
                    <a:pt x="183" y="671"/>
                    <a:pt x="181" y="671"/>
                  </a:cubicBezTo>
                  <a:cubicBezTo>
                    <a:pt x="177" y="672"/>
                    <a:pt x="172" y="674"/>
                    <a:pt x="169" y="678"/>
                  </a:cubicBezTo>
                  <a:cubicBezTo>
                    <a:pt x="166" y="681"/>
                    <a:pt x="164" y="686"/>
                    <a:pt x="164" y="690"/>
                  </a:cubicBezTo>
                  <a:cubicBezTo>
                    <a:pt x="163" y="694"/>
                    <a:pt x="163" y="699"/>
                    <a:pt x="165" y="703"/>
                  </a:cubicBezTo>
                  <a:cubicBezTo>
                    <a:pt x="166" y="707"/>
                    <a:pt x="169" y="711"/>
                    <a:pt x="172" y="714"/>
                  </a:cubicBezTo>
                  <a:cubicBezTo>
                    <a:pt x="174" y="715"/>
                    <a:pt x="176" y="717"/>
                    <a:pt x="178" y="717"/>
                  </a:cubicBezTo>
                  <a:cubicBezTo>
                    <a:pt x="181" y="718"/>
                    <a:pt x="183" y="719"/>
                    <a:pt x="185" y="719"/>
                  </a:cubicBezTo>
                  <a:cubicBezTo>
                    <a:pt x="205" y="719"/>
                    <a:pt x="205" y="719"/>
                    <a:pt x="205" y="719"/>
                  </a:cubicBezTo>
                  <a:cubicBezTo>
                    <a:pt x="244" y="719"/>
                    <a:pt x="244" y="719"/>
                    <a:pt x="244" y="719"/>
                  </a:cubicBezTo>
                  <a:cubicBezTo>
                    <a:pt x="265" y="719"/>
                    <a:pt x="265" y="719"/>
                    <a:pt x="265" y="719"/>
                  </a:cubicBezTo>
                  <a:cubicBezTo>
                    <a:pt x="205" y="719"/>
                    <a:pt x="205" y="719"/>
                    <a:pt x="205" y="719"/>
                  </a:cubicBezTo>
                  <a:cubicBezTo>
                    <a:pt x="193" y="719"/>
                    <a:pt x="193" y="719"/>
                    <a:pt x="193" y="719"/>
                  </a:cubicBezTo>
                  <a:cubicBezTo>
                    <a:pt x="187" y="719"/>
                    <a:pt x="187" y="719"/>
                    <a:pt x="187" y="719"/>
                  </a:cubicBezTo>
                  <a:cubicBezTo>
                    <a:pt x="186" y="719"/>
                    <a:pt x="186" y="719"/>
                    <a:pt x="186" y="719"/>
                  </a:cubicBezTo>
                  <a:cubicBezTo>
                    <a:pt x="185" y="719"/>
                    <a:pt x="185" y="719"/>
                    <a:pt x="185" y="719"/>
                  </a:cubicBezTo>
                  <a:cubicBezTo>
                    <a:pt x="184" y="719"/>
                    <a:pt x="184" y="719"/>
                    <a:pt x="184" y="719"/>
                  </a:cubicBezTo>
                  <a:cubicBezTo>
                    <a:pt x="182" y="719"/>
                    <a:pt x="181" y="719"/>
                    <a:pt x="179" y="720"/>
                  </a:cubicBezTo>
                  <a:cubicBezTo>
                    <a:pt x="174" y="722"/>
                    <a:pt x="169" y="726"/>
                    <a:pt x="167" y="730"/>
                  </a:cubicBezTo>
                  <a:cubicBezTo>
                    <a:pt x="164" y="735"/>
                    <a:pt x="163" y="740"/>
                    <a:pt x="163" y="746"/>
                  </a:cubicBezTo>
                  <a:cubicBezTo>
                    <a:pt x="164" y="751"/>
                    <a:pt x="166" y="756"/>
                    <a:pt x="169" y="760"/>
                  </a:cubicBezTo>
                  <a:cubicBezTo>
                    <a:pt x="171" y="762"/>
                    <a:pt x="173" y="764"/>
                    <a:pt x="176" y="765"/>
                  </a:cubicBezTo>
                  <a:cubicBezTo>
                    <a:pt x="179" y="766"/>
                    <a:pt x="181" y="767"/>
                    <a:pt x="184" y="767"/>
                  </a:cubicBezTo>
                  <a:cubicBezTo>
                    <a:pt x="204" y="767"/>
                    <a:pt x="204" y="767"/>
                    <a:pt x="204" y="767"/>
                  </a:cubicBezTo>
                  <a:cubicBezTo>
                    <a:pt x="220" y="801"/>
                    <a:pt x="220" y="801"/>
                    <a:pt x="220" y="801"/>
                  </a:cubicBezTo>
                  <a:cubicBezTo>
                    <a:pt x="222" y="805"/>
                    <a:pt x="222" y="805"/>
                    <a:pt x="222" y="805"/>
                  </a:cubicBezTo>
                  <a:cubicBezTo>
                    <a:pt x="224" y="808"/>
                    <a:pt x="224" y="808"/>
                    <a:pt x="224" y="808"/>
                  </a:cubicBezTo>
                  <a:cubicBezTo>
                    <a:pt x="224" y="809"/>
                    <a:pt x="224" y="809"/>
                    <a:pt x="224" y="809"/>
                  </a:cubicBezTo>
                  <a:cubicBezTo>
                    <a:pt x="225" y="810"/>
                    <a:pt x="225" y="810"/>
                    <a:pt x="225" y="810"/>
                  </a:cubicBezTo>
                  <a:cubicBezTo>
                    <a:pt x="225" y="810"/>
                    <a:pt x="225" y="811"/>
                    <a:pt x="225" y="811"/>
                  </a:cubicBezTo>
                  <a:cubicBezTo>
                    <a:pt x="227" y="813"/>
                    <a:pt x="227" y="813"/>
                    <a:pt x="227" y="813"/>
                  </a:cubicBezTo>
                  <a:cubicBezTo>
                    <a:pt x="229" y="815"/>
                    <a:pt x="229" y="815"/>
                    <a:pt x="229" y="815"/>
                  </a:cubicBezTo>
                  <a:cubicBezTo>
                    <a:pt x="230" y="817"/>
                    <a:pt x="231" y="818"/>
                    <a:pt x="232" y="820"/>
                  </a:cubicBezTo>
                  <a:cubicBezTo>
                    <a:pt x="234" y="821"/>
                    <a:pt x="235" y="822"/>
                    <a:pt x="236" y="824"/>
                  </a:cubicBezTo>
                  <a:cubicBezTo>
                    <a:pt x="238" y="825"/>
                    <a:pt x="239" y="826"/>
                    <a:pt x="241" y="828"/>
                  </a:cubicBezTo>
                  <a:cubicBezTo>
                    <a:pt x="242" y="828"/>
                    <a:pt x="243" y="829"/>
                    <a:pt x="245" y="830"/>
                  </a:cubicBezTo>
                  <a:cubicBezTo>
                    <a:pt x="246" y="830"/>
                    <a:pt x="247" y="830"/>
                    <a:pt x="247" y="830"/>
                  </a:cubicBezTo>
                  <a:cubicBezTo>
                    <a:pt x="249" y="831"/>
                    <a:pt x="249" y="831"/>
                    <a:pt x="249" y="831"/>
                  </a:cubicBezTo>
                  <a:cubicBezTo>
                    <a:pt x="250" y="831"/>
                    <a:pt x="252" y="831"/>
                    <a:pt x="254" y="831"/>
                  </a:cubicBezTo>
                  <a:cubicBezTo>
                    <a:pt x="268" y="833"/>
                    <a:pt x="282" y="834"/>
                    <a:pt x="296" y="834"/>
                  </a:cubicBezTo>
                  <a:cubicBezTo>
                    <a:pt x="303" y="835"/>
                    <a:pt x="310" y="835"/>
                    <a:pt x="318" y="834"/>
                  </a:cubicBezTo>
                  <a:cubicBezTo>
                    <a:pt x="321" y="834"/>
                    <a:pt x="325" y="834"/>
                    <a:pt x="329" y="833"/>
                  </a:cubicBezTo>
                  <a:cubicBezTo>
                    <a:pt x="331" y="833"/>
                    <a:pt x="332" y="832"/>
                    <a:pt x="334" y="832"/>
                  </a:cubicBezTo>
                  <a:cubicBezTo>
                    <a:pt x="335" y="832"/>
                    <a:pt x="336" y="831"/>
                    <a:pt x="337" y="831"/>
                  </a:cubicBezTo>
                  <a:cubicBezTo>
                    <a:pt x="338" y="831"/>
                    <a:pt x="338" y="831"/>
                    <a:pt x="339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1" y="830"/>
                    <a:pt x="341" y="830"/>
                    <a:pt x="341" y="830"/>
                  </a:cubicBezTo>
                  <a:cubicBezTo>
                    <a:pt x="341" y="829"/>
                    <a:pt x="341" y="829"/>
                    <a:pt x="341" y="829"/>
                  </a:cubicBezTo>
                  <a:cubicBezTo>
                    <a:pt x="342" y="829"/>
                    <a:pt x="342" y="829"/>
                    <a:pt x="343" y="829"/>
                  </a:cubicBezTo>
                  <a:cubicBezTo>
                    <a:pt x="342" y="829"/>
                    <a:pt x="342" y="829"/>
                    <a:pt x="341" y="829"/>
                  </a:cubicBezTo>
                  <a:cubicBezTo>
                    <a:pt x="341" y="830"/>
                    <a:pt x="341" y="830"/>
                    <a:pt x="341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39" y="830"/>
                    <a:pt x="339" y="830"/>
                    <a:pt x="339" y="830"/>
                  </a:cubicBezTo>
                  <a:cubicBezTo>
                    <a:pt x="338" y="831"/>
                    <a:pt x="338" y="831"/>
                    <a:pt x="337" y="831"/>
                  </a:cubicBezTo>
                  <a:cubicBezTo>
                    <a:pt x="336" y="831"/>
                    <a:pt x="335" y="832"/>
                    <a:pt x="334" y="832"/>
                  </a:cubicBezTo>
                  <a:cubicBezTo>
                    <a:pt x="332" y="832"/>
                    <a:pt x="330" y="833"/>
                    <a:pt x="329" y="833"/>
                  </a:cubicBezTo>
                  <a:cubicBezTo>
                    <a:pt x="325" y="834"/>
                    <a:pt x="321" y="834"/>
                    <a:pt x="317" y="834"/>
                  </a:cubicBezTo>
                  <a:cubicBezTo>
                    <a:pt x="310" y="834"/>
                    <a:pt x="303" y="834"/>
                    <a:pt x="296" y="834"/>
                  </a:cubicBezTo>
                  <a:cubicBezTo>
                    <a:pt x="282" y="834"/>
                    <a:pt x="268" y="833"/>
                    <a:pt x="254" y="831"/>
                  </a:cubicBezTo>
                  <a:cubicBezTo>
                    <a:pt x="252" y="831"/>
                    <a:pt x="250" y="830"/>
                    <a:pt x="248" y="830"/>
                  </a:cubicBezTo>
                  <a:cubicBezTo>
                    <a:pt x="247" y="830"/>
                    <a:pt x="247" y="830"/>
                    <a:pt x="247" y="830"/>
                  </a:cubicBezTo>
                  <a:cubicBezTo>
                    <a:pt x="246" y="830"/>
                    <a:pt x="246" y="830"/>
                    <a:pt x="246" y="830"/>
                  </a:cubicBezTo>
                  <a:cubicBezTo>
                    <a:pt x="246" y="830"/>
                    <a:pt x="246" y="830"/>
                    <a:pt x="246" y="830"/>
                  </a:cubicBezTo>
                  <a:cubicBezTo>
                    <a:pt x="245" y="829"/>
                    <a:pt x="245" y="829"/>
                    <a:pt x="245" y="829"/>
                  </a:cubicBezTo>
                  <a:cubicBezTo>
                    <a:pt x="243" y="829"/>
                    <a:pt x="242" y="828"/>
                    <a:pt x="241" y="827"/>
                  </a:cubicBezTo>
                  <a:cubicBezTo>
                    <a:pt x="239" y="826"/>
                    <a:pt x="238" y="825"/>
                    <a:pt x="236" y="823"/>
                  </a:cubicBezTo>
                  <a:cubicBezTo>
                    <a:pt x="235" y="822"/>
                    <a:pt x="234" y="821"/>
                    <a:pt x="232" y="819"/>
                  </a:cubicBezTo>
                  <a:cubicBezTo>
                    <a:pt x="231" y="818"/>
                    <a:pt x="230" y="817"/>
                    <a:pt x="229" y="815"/>
                  </a:cubicBezTo>
                  <a:cubicBezTo>
                    <a:pt x="227" y="813"/>
                    <a:pt x="227" y="813"/>
                    <a:pt x="227" y="813"/>
                  </a:cubicBezTo>
                  <a:cubicBezTo>
                    <a:pt x="225" y="811"/>
                    <a:pt x="225" y="811"/>
                    <a:pt x="225" y="811"/>
                  </a:cubicBezTo>
                  <a:cubicBezTo>
                    <a:pt x="225" y="810"/>
                    <a:pt x="225" y="810"/>
                    <a:pt x="225" y="809"/>
                  </a:cubicBezTo>
                  <a:cubicBezTo>
                    <a:pt x="224" y="809"/>
                    <a:pt x="224" y="809"/>
                    <a:pt x="224" y="809"/>
                  </a:cubicBezTo>
                  <a:cubicBezTo>
                    <a:pt x="224" y="808"/>
                    <a:pt x="224" y="808"/>
                    <a:pt x="224" y="808"/>
                  </a:cubicBezTo>
                  <a:cubicBezTo>
                    <a:pt x="223" y="805"/>
                    <a:pt x="223" y="805"/>
                    <a:pt x="223" y="805"/>
                  </a:cubicBezTo>
                  <a:cubicBezTo>
                    <a:pt x="220" y="801"/>
                    <a:pt x="220" y="801"/>
                    <a:pt x="220" y="801"/>
                  </a:cubicBezTo>
                  <a:cubicBezTo>
                    <a:pt x="204" y="767"/>
                    <a:pt x="204" y="767"/>
                    <a:pt x="204" y="767"/>
                  </a:cubicBezTo>
                  <a:cubicBezTo>
                    <a:pt x="194" y="767"/>
                    <a:pt x="194" y="767"/>
                    <a:pt x="194" y="767"/>
                  </a:cubicBezTo>
                  <a:cubicBezTo>
                    <a:pt x="187" y="767"/>
                    <a:pt x="187" y="767"/>
                    <a:pt x="187" y="767"/>
                  </a:cubicBezTo>
                  <a:cubicBezTo>
                    <a:pt x="186" y="767"/>
                    <a:pt x="184" y="767"/>
                    <a:pt x="182" y="767"/>
                  </a:cubicBezTo>
                  <a:cubicBezTo>
                    <a:pt x="180" y="766"/>
                    <a:pt x="178" y="766"/>
                    <a:pt x="177" y="765"/>
                  </a:cubicBezTo>
                  <a:cubicBezTo>
                    <a:pt x="171" y="762"/>
                    <a:pt x="166" y="756"/>
                    <a:pt x="165" y="750"/>
                  </a:cubicBezTo>
                  <a:cubicBezTo>
                    <a:pt x="163" y="744"/>
                    <a:pt x="164" y="737"/>
                    <a:pt x="167" y="731"/>
                  </a:cubicBezTo>
                  <a:cubicBezTo>
                    <a:pt x="166" y="732"/>
                    <a:pt x="166" y="733"/>
                    <a:pt x="166" y="733"/>
                  </a:cubicBezTo>
                  <a:cubicBezTo>
                    <a:pt x="166" y="733"/>
                    <a:pt x="167" y="733"/>
                    <a:pt x="167" y="731"/>
                  </a:cubicBezTo>
                  <a:cubicBezTo>
                    <a:pt x="164" y="737"/>
                    <a:pt x="164" y="743"/>
                    <a:pt x="165" y="749"/>
                  </a:cubicBezTo>
                  <a:cubicBezTo>
                    <a:pt x="167" y="755"/>
                    <a:pt x="171" y="761"/>
                    <a:pt x="177" y="764"/>
                  </a:cubicBezTo>
                  <a:cubicBezTo>
                    <a:pt x="178" y="765"/>
                    <a:pt x="180" y="765"/>
                    <a:pt x="182" y="766"/>
                  </a:cubicBezTo>
                  <a:cubicBezTo>
                    <a:pt x="183" y="766"/>
                    <a:pt x="183" y="766"/>
                    <a:pt x="184" y="766"/>
                  </a:cubicBezTo>
                  <a:cubicBezTo>
                    <a:pt x="185" y="766"/>
                    <a:pt x="185" y="766"/>
                    <a:pt x="185" y="766"/>
                  </a:cubicBezTo>
                  <a:cubicBezTo>
                    <a:pt x="186" y="766"/>
                    <a:pt x="186" y="766"/>
                    <a:pt x="186" y="766"/>
                  </a:cubicBezTo>
                  <a:cubicBezTo>
                    <a:pt x="194" y="766"/>
                    <a:pt x="194" y="766"/>
                    <a:pt x="194" y="766"/>
                  </a:cubicBezTo>
                  <a:cubicBezTo>
                    <a:pt x="205" y="766"/>
                    <a:pt x="205" y="766"/>
                    <a:pt x="205" y="766"/>
                  </a:cubicBezTo>
                  <a:cubicBezTo>
                    <a:pt x="221" y="800"/>
                    <a:pt x="221" y="800"/>
                    <a:pt x="221" y="800"/>
                  </a:cubicBezTo>
                  <a:cubicBezTo>
                    <a:pt x="224" y="805"/>
                    <a:pt x="224" y="805"/>
                    <a:pt x="224" y="805"/>
                  </a:cubicBezTo>
                  <a:cubicBezTo>
                    <a:pt x="225" y="807"/>
                    <a:pt x="225" y="807"/>
                    <a:pt x="225" y="807"/>
                  </a:cubicBezTo>
                  <a:cubicBezTo>
                    <a:pt x="225" y="808"/>
                    <a:pt x="225" y="808"/>
                    <a:pt x="225" y="808"/>
                  </a:cubicBezTo>
                  <a:cubicBezTo>
                    <a:pt x="226" y="809"/>
                    <a:pt x="226" y="809"/>
                    <a:pt x="226" y="809"/>
                  </a:cubicBezTo>
                  <a:cubicBezTo>
                    <a:pt x="226" y="809"/>
                    <a:pt x="226" y="810"/>
                    <a:pt x="226" y="810"/>
                  </a:cubicBezTo>
                  <a:cubicBezTo>
                    <a:pt x="228" y="812"/>
                    <a:pt x="228" y="812"/>
                    <a:pt x="228" y="812"/>
                  </a:cubicBezTo>
                  <a:cubicBezTo>
                    <a:pt x="230" y="815"/>
                    <a:pt x="230" y="815"/>
                    <a:pt x="230" y="815"/>
                  </a:cubicBezTo>
                  <a:cubicBezTo>
                    <a:pt x="231" y="816"/>
                    <a:pt x="232" y="817"/>
                    <a:pt x="233" y="819"/>
                  </a:cubicBezTo>
                  <a:cubicBezTo>
                    <a:pt x="234" y="820"/>
                    <a:pt x="236" y="821"/>
                    <a:pt x="237" y="823"/>
                  </a:cubicBezTo>
                  <a:cubicBezTo>
                    <a:pt x="238" y="824"/>
                    <a:pt x="240" y="825"/>
                    <a:pt x="242" y="827"/>
                  </a:cubicBezTo>
                  <a:cubicBezTo>
                    <a:pt x="243" y="827"/>
                    <a:pt x="244" y="828"/>
                    <a:pt x="245" y="829"/>
                  </a:cubicBezTo>
                  <a:cubicBezTo>
                    <a:pt x="246" y="829"/>
                    <a:pt x="246" y="829"/>
                    <a:pt x="246" y="829"/>
                  </a:cubicBezTo>
                  <a:cubicBezTo>
                    <a:pt x="246" y="829"/>
                    <a:pt x="246" y="829"/>
                    <a:pt x="246" y="829"/>
                  </a:cubicBezTo>
                  <a:cubicBezTo>
                    <a:pt x="247" y="829"/>
                    <a:pt x="247" y="829"/>
                    <a:pt x="247" y="829"/>
                  </a:cubicBezTo>
                  <a:cubicBezTo>
                    <a:pt x="249" y="829"/>
                    <a:pt x="249" y="829"/>
                    <a:pt x="249" y="829"/>
                  </a:cubicBezTo>
                  <a:cubicBezTo>
                    <a:pt x="250" y="830"/>
                    <a:pt x="252" y="830"/>
                    <a:pt x="254" y="830"/>
                  </a:cubicBezTo>
                  <a:cubicBezTo>
                    <a:pt x="268" y="832"/>
                    <a:pt x="282" y="833"/>
                    <a:pt x="296" y="834"/>
                  </a:cubicBezTo>
                  <a:cubicBezTo>
                    <a:pt x="303" y="834"/>
                    <a:pt x="310" y="834"/>
                    <a:pt x="317" y="833"/>
                  </a:cubicBezTo>
                  <a:cubicBezTo>
                    <a:pt x="321" y="833"/>
                    <a:pt x="325" y="833"/>
                    <a:pt x="328" y="832"/>
                  </a:cubicBezTo>
                  <a:cubicBezTo>
                    <a:pt x="330" y="832"/>
                    <a:pt x="332" y="831"/>
                    <a:pt x="334" y="831"/>
                  </a:cubicBezTo>
                  <a:cubicBezTo>
                    <a:pt x="335" y="831"/>
                    <a:pt x="336" y="830"/>
                    <a:pt x="337" y="830"/>
                  </a:cubicBezTo>
                  <a:cubicBezTo>
                    <a:pt x="337" y="830"/>
                    <a:pt x="338" y="830"/>
                    <a:pt x="338" y="829"/>
                  </a:cubicBezTo>
                  <a:cubicBezTo>
                    <a:pt x="339" y="829"/>
                    <a:pt x="339" y="829"/>
                    <a:pt x="339" y="829"/>
                  </a:cubicBezTo>
                  <a:cubicBezTo>
                    <a:pt x="340" y="829"/>
                    <a:pt x="340" y="829"/>
                    <a:pt x="340" y="829"/>
                  </a:cubicBezTo>
                  <a:cubicBezTo>
                    <a:pt x="340" y="829"/>
                    <a:pt x="340" y="829"/>
                    <a:pt x="340" y="829"/>
                  </a:cubicBezTo>
                  <a:cubicBezTo>
                    <a:pt x="341" y="829"/>
                    <a:pt x="341" y="829"/>
                    <a:pt x="341" y="829"/>
                  </a:cubicBezTo>
                  <a:cubicBezTo>
                    <a:pt x="341" y="828"/>
                    <a:pt x="341" y="828"/>
                    <a:pt x="341" y="828"/>
                  </a:cubicBezTo>
                  <a:cubicBezTo>
                    <a:pt x="342" y="828"/>
                    <a:pt x="342" y="828"/>
                    <a:pt x="343" y="827"/>
                  </a:cubicBezTo>
                  <a:cubicBezTo>
                    <a:pt x="344" y="827"/>
                    <a:pt x="345" y="826"/>
                    <a:pt x="346" y="826"/>
                  </a:cubicBezTo>
                  <a:cubicBezTo>
                    <a:pt x="346" y="827"/>
                    <a:pt x="346" y="827"/>
                    <a:pt x="346" y="827"/>
                  </a:cubicBezTo>
                  <a:cubicBezTo>
                    <a:pt x="352" y="823"/>
                    <a:pt x="357" y="817"/>
                    <a:pt x="360" y="812"/>
                  </a:cubicBezTo>
                  <a:cubicBezTo>
                    <a:pt x="369" y="796"/>
                    <a:pt x="369" y="796"/>
                    <a:pt x="369" y="796"/>
                  </a:cubicBezTo>
                  <a:cubicBezTo>
                    <a:pt x="377" y="780"/>
                    <a:pt x="377" y="780"/>
                    <a:pt x="377" y="780"/>
                  </a:cubicBezTo>
                  <a:cubicBezTo>
                    <a:pt x="382" y="772"/>
                    <a:pt x="382" y="772"/>
                    <a:pt x="382" y="772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5" y="768"/>
                    <a:pt x="385" y="768"/>
                    <a:pt x="385" y="768"/>
                  </a:cubicBezTo>
                  <a:cubicBezTo>
                    <a:pt x="391" y="768"/>
                    <a:pt x="391" y="768"/>
                    <a:pt x="391" y="768"/>
                  </a:cubicBezTo>
                  <a:cubicBezTo>
                    <a:pt x="396" y="768"/>
                    <a:pt x="396" y="768"/>
                    <a:pt x="396" y="768"/>
                  </a:cubicBezTo>
                  <a:cubicBezTo>
                    <a:pt x="396" y="768"/>
                    <a:pt x="396" y="768"/>
                    <a:pt x="396" y="768"/>
                  </a:cubicBezTo>
                  <a:cubicBezTo>
                    <a:pt x="397" y="768"/>
                    <a:pt x="397" y="768"/>
                    <a:pt x="397" y="768"/>
                  </a:cubicBezTo>
                  <a:cubicBezTo>
                    <a:pt x="398" y="768"/>
                    <a:pt x="398" y="768"/>
                    <a:pt x="399" y="768"/>
                  </a:cubicBezTo>
                  <a:cubicBezTo>
                    <a:pt x="400" y="768"/>
                    <a:pt x="401" y="768"/>
                    <a:pt x="402" y="767"/>
                  </a:cubicBezTo>
                  <a:cubicBezTo>
                    <a:pt x="406" y="766"/>
                    <a:pt x="409" y="764"/>
                    <a:pt x="412" y="761"/>
                  </a:cubicBezTo>
                  <a:cubicBezTo>
                    <a:pt x="416" y="756"/>
                    <a:pt x="418" y="749"/>
                    <a:pt x="418" y="744"/>
                  </a:cubicBezTo>
                  <a:cubicBezTo>
                    <a:pt x="417" y="748"/>
                    <a:pt x="416" y="753"/>
                    <a:pt x="414" y="757"/>
                  </a:cubicBezTo>
                  <a:cubicBezTo>
                    <a:pt x="411" y="761"/>
                    <a:pt x="407" y="764"/>
                    <a:pt x="402" y="765"/>
                  </a:cubicBezTo>
                  <a:cubicBezTo>
                    <a:pt x="401" y="766"/>
                    <a:pt x="400" y="766"/>
                    <a:pt x="399" y="766"/>
                  </a:cubicBezTo>
                  <a:cubicBezTo>
                    <a:pt x="398" y="766"/>
                    <a:pt x="397" y="766"/>
                    <a:pt x="397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5" y="766"/>
                    <a:pt x="395" y="766"/>
                    <a:pt x="395" y="766"/>
                  </a:cubicBezTo>
                  <a:cubicBezTo>
                    <a:pt x="390" y="766"/>
                    <a:pt x="390" y="766"/>
                    <a:pt x="390" y="766"/>
                  </a:cubicBezTo>
                  <a:cubicBezTo>
                    <a:pt x="385" y="766"/>
                    <a:pt x="385" y="766"/>
                    <a:pt x="385" y="766"/>
                  </a:cubicBezTo>
                  <a:cubicBezTo>
                    <a:pt x="384" y="766"/>
                    <a:pt x="384" y="766"/>
                    <a:pt x="384" y="766"/>
                  </a:cubicBezTo>
                  <a:cubicBezTo>
                    <a:pt x="384" y="766"/>
                    <a:pt x="384" y="766"/>
                    <a:pt x="384" y="766"/>
                  </a:cubicBezTo>
                  <a:cubicBezTo>
                    <a:pt x="383" y="766"/>
                    <a:pt x="383" y="766"/>
                    <a:pt x="383" y="766"/>
                  </a:cubicBezTo>
                  <a:cubicBezTo>
                    <a:pt x="383" y="766"/>
                    <a:pt x="383" y="766"/>
                    <a:pt x="383" y="766"/>
                  </a:cubicBezTo>
                  <a:cubicBezTo>
                    <a:pt x="382" y="767"/>
                    <a:pt x="382" y="767"/>
                    <a:pt x="382" y="767"/>
                  </a:cubicBezTo>
                  <a:cubicBezTo>
                    <a:pt x="379" y="771"/>
                    <a:pt x="379" y="771"/>
                    <a:pt x="379" y="771"/>
                  </a:cubicBezTo>
                  <a:cubicBezTo>
                    <a:pt x="375" y="780"/>
                    <a:pt x="375" y="780"/>
                    <a:pt x="375" y="780"/>
                  </a:cubicBezTo>
                  <a:cubicBezTo>
                    <a:pt x="366" y="796"/>
                    <a:pt x="366" y="796"/>
                    <a:pt x="366" y="796"/>
                  </a:cubicBezTo>
                  <a:cubicBezTo>
                    <a:pt x="361" y="805"/>
                    <a:pt x="361" y="805"/>
                    <a:pt x="361" y="805"/>
                  </a:cubicBezTo>
                  <a:cubicBezTo>
                    <a:pt x="359" y="809"/>
                    <a:pt x="359" y="809"/>
                    <a:pt x="359" y="809"/>
                  </a:cubicBezTo>
                  <a:cubicBezTo>
                    <a:pt x="358" y="811"/>
                    <a:pt x="357" y="812"/>
                    <a:pt x="356" y="814"/>
                  </a:cubicBezTo>
                  <a:cubicBezTo>
                    <a:pt x="354" y="816"/>
                    <a:pt x="352" y="819"/>
                    <a:pt x="349" y="822"/>
                  </a:cubicBezTo>
                  <a:cubicBezTo>
                    <a:pt x="346" y="824"/>
                    <a:pt x="343" y="826"/>
                    <a:pt x="339" y="828"/>
                  </a:cubicBezTo>
                  <a:cubicBezTo>
                    <a:pt x="339" y="828"/>
                    <a:pt x="339" y="828"/>
                    <a:pt x="339" y="828"/>
                  </a:cubicBezTo>
                  <a:cubicBezTo>
                    <a:pt x="336" y="829"/>
                    <a:pt x="333" y="830"/>
                    <a:pt x="330" y="830"/>
                  </a:cubicBezTo>
                  <a:cubicBezTo>
                    <a:pt x="327" y="831"/>
                    <a:pt x="324" y="831"/>
                    <a:pt x="321" y="831"/>
                  </a:cubicBezTo>
                  <a:cubicBezTo>
                    <a:pt x="315" y="832"/>
                    <a:pt x="309" y="832"/>
                    <a:pt x="303" y="832"/>
                  </a:cubicBezTo>
                  <a:cubicBezTo>
                    <a:pt x="291" y="832"/>
                    <a:pt x="279" y="831"/>
                    <a:pt x="267" y="830"/>
                  </a:cubicBezTo>
                  <a:cubicBezTo>
                    <a:pt x="261" y="829"/>
                    <a:pt x="255" y="829"/>
                    <a:pt x="249" y="828"/>
                  </a:cubicBezTo>
                  <a:cubicBezTo>
                    <a:pt x="248" y="828"/>
                    <a:pt x="247" y="828"/>
                    <a:pt x="246" y="827"/>
                  </a:cubicBezTo>
                  <a:cubicBezTo>
                    <a:pt x="245" y="827"/>
                    <a:pt x="244" y="826"/>
                    <a:pt x="243" y="826"/>
                  </a:cubicBezTo>
                  <a:cubicBezTo>
                    <a:pt x="241" y="825"/>
                    <a:pt x="240" y="824"/>
                    <a:pt x="239" y="823"/>
                  </a:cubicBezTo>
                  <a:cubicBezTo>
                    <a:pt x="238" y="822"/>
                    <a:pt x="237" y="820"/>
                    <a:pt x="236" y="819"/>
                  </a:cubicBezTo>
                  <a:cubicBezTo>
                    <a:pt x="240" y="823"/>
                    <a:pt x="246" y="827"/>
                    <a:pt x="253" y="828"/>
                  </a:cubicBezTo>
                  <a:cubicBezTo>
                    <a:pt x="263" y="829"/>
                    <a:pt x="273" y="830"/>
                    <a:pt x="283" y="831"/>
                  </a:cubicBezTo>
                  <a:cubicBezTo>
                    <a:pt x="292" y="831"/>
                    <a:pt x="302" y="832"/>
                    <a:pt x="311" y="832"/>
                  </a:cubicBezTo>
                  <a:cubicBezTo>
                    <a:pt x="316" y="832"/>
                    <a:pt x="321" y="831"/>
                    <a:pt x="325" y="831"/>
                  </a:cubicBezTo>
                  <a:cubicBezTo>
                    <a:pt x="330" y="830"/>
                    <a:pt x="335" y="829"/>
                    <a:pt x="339" y="827"/>
                  </a:cubicBezTo>
                  <a:cubicBezTo>
                    <a:pt x="339" y="827"/>
                    <a:pt x="339" y="827"/>
                    <a:pt x="339" y="827"/>
                  </a:cubicBezTo>
                  <a:cubicBezTo>
                    <a:pt x="343" y="826"/>
                    <a:pt x="346" y="824"/>
                    <a:pt x="349" y="821"/>
                  </a:cubicBezTo>
                  <a:cubicBezTo>
                    <a:pt x="352" y="819"/>
                    <a:pt x="354" y="816"/>
                    <a:pt x="356" y="813"/>
                  </a:cubicBezTo>
                  <a:cubicBezTo>
                    <a:pt x="357" y="812"/>
                    <a:pt x="358" y="810"/>
                    <a:pt x="359" y="809"/>
                  </a:cubicBezTo>
                  <a:cubicBezTo>
                    <a:pt x="361" y="804"/>
                    <a:pt x="361" y="804"/>
                    <a:pt x="361" y="804"/>
                  </a:cubicBezTo>
                  <a:cubicBezTo>
                    <a:pt x="366" y="796"/>
                    <a:pt x="366" y="796"/>
                    <a:pt x="366" y="796"/>
                  </a:cubicBezTo>
                  <a:cubicBezTo>
                    <a:pt x="375" y="779"/>
                    <a:pt x="375" y="779"/>
                    <a:pt x="375" y="779"/>
                  </a:cubicBezTo>
                  <a:cubicBezTo>
                    <a:pt x="379" y="771"/>
                    <a:pt x="379" y="771"/>
                    <a:pt x="379" y="771"/>
                  </a:cubicBezTo>
                  <a:cubicBezTo>
                    <a:pt x="381" y="767"/>
                    <a:pt x="381" y="767"/>
                    <a:pt x="381" y="767"/>
                  </a:cubicBezTo>
                  <a:cubicBezTo>
                    <a:pt x="382" y="765"/>
                    <a:pt x="382" y="765"/>
                    <a:pt x="382" y="765"/>
                  </a:cubicBezTo>
                  <a:cubicBezTo>
                    <a:pt x="390" y="766"/>
                    <a:pt x="390" y="766"/>
                    <a:pt x="390" y="766"/>
                  </a:cubicBezTo>
                  <a:cubicBezTo>
                    <a:pt x="395" y="766"/>
                    <a:pt x="395" y="766"/>
                    <a:pt x="395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7" y="766"/>
                    <a:pt x="397" y="766"/>
                    <a:pt x="397" y="766"/>
                  </a:cubicBezTo>
                  <a:cubicBezTo>
                    <a:pt x="397" y="766"/>
                    <a:pt x="398" y="766"/>
                    <a:pt x="398" y="765"/>
                  </a:cubicBezTo>
                  <a:cubicBezTo>
                    <a:pt x="400" y="765"/>
                    <a:pt x="401" y="765"/>
                    <a:pt x="402" y="765"/>
                  </a:cubicBezTo>
                  <a:cubicBezTo>
                    <a:pt x="407" y="763"/>
                    <a:pt x="410" y="760"/>
                    <a:pt x="413" y="756"/>
                  </a:cubicBezTo>
                  <a:cubicBezTo>
                    <a:pt x="415" y="752"/>
                    <a:pt x="417" y="748"/>
                    <a:pt x="417" y="743"/>
                  </a:cubicBezTo>
                  <a:cubicBezTo>
                    <a:pt x="417" y="740"/>
                    <a:pt x="416" y="737"/>
                    <a:pt x="415" y="734"/>
                  </a:cubicBezTo>
                  <a:cubicBezTo>
                    <a:pt x="413" y="730"/>
                    <a:pt x="410" y="727"/>
                    <a:pt x="407" y="725"/>
                  </a:cubicBezTo>
                  <a:cubicBezTo>
                    <a:pt x="405" y="723"/>
                    <a:pt x="402" y="723"/>
                    <a:pt x="399" y="723"/>
                  </a:cubicBezTo>
                  <a:cubicBezTo>
                    <a:pt x="397" y="723"/>
                    <a:pt x="396" y="723"/>
                    <a:pt x="396" y="724"/>
                  </a:cubicBezTo>
                  <a:cubicBezTo>
                    <a:pt x="396" y="724"/>
                    <a:pt x="397" y="725"/>
                    <a:pt x="400" y="726"/>
                  </a:cubicBezTo>
                  <a:cubicBezTo>
                    <a:pt x="402" y="727"/>
                    <a:pt x="405" y="729"/>
                    <a:pt x="408" y="733"/>
                  </a:cubicBezTo>
                  <a:cubicBezTo>
                    <a:pt x="408" y="734"/>
                    <a:pt x="409" y="735"/>
                    <a:pt x="410" y="737"/>
                  </a:cubicBezTo>
                  <a:cubicBezTo>
                    <a:pt x="410" y="739"/>
                    <a:pt x="410" y="740"/>
                    <a:pt x="411" y="742"/>
                  </a:cubicBezTo>
                  <a:cubicBezTo>
                    <a:pt x="411" y="745"/>
                    <a:pt x="410" y="747"/>
                    <a:pt x="410" y="747"/>
                  </a:cubicBezTo>
                  <a:cubicBezTo>
                    <a:pt x="409" y="749"/>
                    <a:pt x="409" y="748"/>
                    <a:pt x="408" y="747"/>
                  </a:cubicBezTo>
                  <a:cubicBezTo>
                    <a:pt x="408" y="749"/>
                    <a:pt x="406" y="752"/>
                    <a:pt x="405" y="754"/>
                  </a:cubicBezTo>
                  <a:cubicBezTo>
                    <a:pt x="403" y="756"/>
                    <a:pt x="401" y="757"/>
                    <a:pt x="398" y="758"/>
                  </a:cubicBezTo>
                  <a:cubicBezTo>
                    <a:pt x="397" y="758"/>
                    <a:pt x="397" y="758"/>
                    <a:pt x="396" y="758"/>
                  </a:cubicBezTo>
                  <a:cubicBezTo>
                    <a:pt x="394" y="758"/>
                    <a:pt x="394" y="758"/>
                    <a:pt x="394" y="758"/>
                  </a:cubicBezTo>
                  <a:cubicBezTo>
                    <a:pt x="389" y="758"/>
                    <a:pt x="389" y="758"/>
                    <a:pt x="389" y="758"/>
                  </a:cubicBezTo>
                  <a:cubicBezTo>
                    <a:pt x="377" y="758"/>
                    <a:pt x="377" y="758"/>
                    <a:pt x="377" y="758"/>
                  </a:cubicBezTo>
                  <a:cubicBezTo>
                    <a:pt x="362" y="787"/>
                    <a:pt x="362" y="787"/>
                    <a:pt x="362" y="787"/>
                  </a:cubicBezTo>
                  <a:cubicBezTo>
                    <a:pt x="354" y="801"/>
                    <a:pt x="354" y="801"/>
                    <a:pt x="354" y="801"/>
                  </a:cubicBezTo>
                  <a:cubicBezTo>
                    <a:pt x="352" y="804"/>
                    <a:pt x="352" y="804"/>
                    <a:pt x="352" y="804"/>
                  </a:cubicBezTo>
                  <a:cubicBezTo>
                    <a:pt x="352" y="805"/>
                    <a:pt x="351" y="806"/>
                    <a:pt x="350" y="807"/>
                  </a:cubicBezTo>
                  <a:cubicBezTo>
                    <a:pt x="349" y="809"/>
                    <a:pt x="348" y="811"/>
                    <a:pt x="346" y="813"/>
                  </a:cubicBezTo>
                  <a:cubicBezTo>
                    <a:pt x="345" y="815"/>
                    <a:pt x="343" y="816"/>
                    <a:pt x="342" y="817"/>
                  </a:cubicBezTo>
                  <a:cubicBezTo>
                    <a:pt x="341" y="817"/>
                    <a:pt x="341" y="818"/>
                    <a:pt x="341" y="818"/>
                  </a:cubicBezTo>
                  <a:cubicBezTo>
                    <a:pt x="341" y="818"/>
                    <a:pt x="341" y="817"/>
                    <a:pt x="342" y="817"/>
                  </a:cubicBezTo>
                  <a:cubicBezTo>
                    <a:pt x="343" y="816"/>
                    <a:pt x="345" y="815"/>
                    <a:pt x="346" y="813"/>
                  </a:cubicBezTo>
                  <a:cubicBezTo>
                    <a:pt x="348" y="811"/>
                    <a:pt x="349" y="809"/>
                    <a:pt x="350" y="807"/>
                  </a:cubicBezTo>
                  <a:cubicBezTo>
                    <a:pt x="351" y="806"/>
                    <a:pt x="352" y="805"/>
                    <a:pt x="352" y="804"/>
                  </a:cubicBezTo>
                  <a:cubicBezTo>
                    <a:pt x="354" y="801"/>
                    <a:pt x="354" y="801"/>
                    <a:pt x="354" y="801"/>
                  </a:cubicBezTo>
                  <a:cubicBezTo>
                    <a:pt x="361" y="787"/>
                    <a:pt x="361" y="787"/>
                    <a:pt x="361" y="787"/>
                  </a:cubicBezTo>
                  <a:cubicBezTo>
                    <a:pt x="377" y="757"/>
                    <a:pt x="377" y="757"/>
                    <a:pt x="377" y="757"/>
                  </a:cubicBezTo>
                  <a:cubicBezTo>
                    <a:pt x="389" y="757"/>
                    <a:pt x="389" y="757"/>
                    <a:pt x="389" y="757"/>
                  </a:cubicBezTo>
                  <a:cubicBezTo>
                    <a:pt x="394" y="757"/>
                    <a:pt x="394" y="757"/>
                    <a:pt x="394" y="757"/>
                  </a:cubicBezTo>
                  <a:cubicBezTo>
                    <a:pt x="396" y="757"/>
                    <a:pt x="396" y="757"/>
                    <a:pt x="396" y="757"/>
                  </a:cubicBezTo>
                  <a:cubicBezTo>
                    <a:pt x="397" y="757"/>
                    <a:pt x="398" y="757"/>
                    <a:pt x="398" y="757"/>
                  </a:cubicBezTo>
                  <a:cubicBezTo>
                    <a:pt x="401" y="757"/>
                    <a:pt x="403" y="755"/>
                    <a:pt x="405" y="753"/>
                  </a:cubicBezTo>
                  <a:cubicBezTo>
                    <a:pt x="406" y="751"/>
                    <a:pt x="407" y="748"/>
                    <a:pt x="408" y="746"/>
                  </a:cubicBezTo>
                  <a:cubicBezTo>
                    <a:pt x="408" y="745"/>
                    <a:pt x="407" y="745"/>
                    <a:pt x="407" y="746"/>
                  </a:cubicBezTo>
                  <a:cubicBezTo>
                    <a:pt x="406" y="746"/>
                    <a:pt x="406" y="748"/>
                    <a:pt x="405" y="750"/>
                  </a:cubicBezTo>
                  <a:cubicBezTo>
                    <a:pt x="404" y="751"/>
                    <a:pt x="403" y="752"/>
                    <a:pt x="402" y="753"/>
                  </a:cubicBezTo>
                  <a:cubicBezTo>
                    <a:pt x="401" y="754"/>
                    <a:pt x="399" y="755"/>
                    <a:pt x="398" y="755"/>
                  </a:cubicBezTo>
                  <a:cubicBezTo>
                    <a:pt x="397" y="755"/>
                    <a:pt x="397" y="755"/>
                    <a:pt x="397" y="755"/>
                  </a:cubicBezTo>
                  <a:cubicBezTo>
                    <a:pt x="396" y="755"/>
                    <a:pt x="396" y="755"/>
                    <a:pt x="396" y="755"/>
                  </a:cubicBezTo>
                  <a:cubicBezTo>
                    <a:pt x="396" y="755"/>
                    <a:pt x="396" y="755"/>
                    <a:pt x="396" y="755"/>
                  </a:cubicBezTo>
                  <a:cubicBezTo>
                    <a:pt x="394" y="755"/>
                    <a:pt x="394" y="755"/>
                    <a:pt x="394" y="755"/>
                  </a:cubicBezTo>
                  <a:cubicBezTo>
                    <a:pt x="390" y="755"/>
                    <a:pt x="390" y="755"/>
                    <a:pt x="390" y="755"/>
                  </a:cubicBezTo>
                  <a:cubicBezTo>
                    <a:pt x="376" y="755"/>
                    <a:pt x="376" y="755"/>
                    <a:pt x="376" y="755"/>
                  </a:cubicBezTo>
                  <a:cubicBezTo>
                    <a:pt x="366" y="774"/>
                    <a:pt x="366" y="774"/>
                    <a:pt x="366" y="774"/>
                  </a:cubicBezTo>
                  <a:cubicBezTo>
                    <a:pt x="363" y="780"/>
                    <a:pt x="360" y="785"/>
                    <a:pt x="358" y="789"/>
                  </a:cubicBezTo>
                  <a:cubicBezTo>
                    <a:pt x="353" y="798"/>
                    <a:pt x="353" y="798"/>
                    <a:pt x="353" y="798"/>
                  </a:cubicBezTo>
                  <a:cubicBezTo>
                    <a:pt x="351" y="802"/>
                    <a:pt x="351" y="802"/>
                    <a:pt x="351" y="802"/>
                  </a:cubicBezTo>
                  <a:cubicBezTo>
                    <a:pt x="350" y="803"/>
                    <a:pt x="350" y="804"/>
                    <a:pt x="349" y="804"/>
                  </a:cubicBezTo>
                  <a:cubicBezTo>
                    <a:pt x="349" y="805"/>
                    <a:pt x="349" y="806"/>
                    <a:pt x="348" y="806"/>
                  </a:cubicBezTo>
                  <a:cubicBezTo>
                    <a:pt x="347" y="809"/>
                    <a:pt x="345" y="811"/>
                    <a:pt x="342" y="813"/>
                  </a:cubicBezTo>
                  <a:cubicBezTo>
                    <a:pt x="340" y="815"/>
                    <a:pt x="338" y="817"/>
                    <a:pt x="336" y="818"/>
                  </a:cubicBezTo>
                  <a:cubicBezTo>
                    <a:pt x="335" y="818"/>
                    <a:pt x="335" y="818"/>
                    <a:pt x="335" y="818"/>
                  </a:cubicBezTo>
                  <a:cubicBezTo>
                    <a:pt x="331" y="819"/>
                    <a:pt x="326" y="820"/>
                    <a:pt x="320" y="821"/>
                  </a:cubicBezTo>
                  <a:cubicBezTo>
                    <a:pt x="315" y="821"/>
                    <a:pt x="310" y="821"/>
                    <a:pt x="304" y="821"/>
                  </a:cubicBezTo>
                  <a:cubicBezTo>
                    <a:pt x="293" y="821"/>
                    <a:pt x="282" y="821"/>
                    <a:pt x="270" y="820"/>
                  </a:cubicBezTo>
                  <a:cubicBezTo>
                    <a:pt x="265" y="819"/>
                    <a:pt x="259" y="818"/>
                    <a:pt x="254" y="818"/>
                  </a:cubicBezTo>
                  <a:cubicBezTo>
                    <a:pt x="252" y="817"/>
                    <a:pt x="251" y="817"/>
                    <a:pt x="250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6"/>
                  </a:cubicBezTo>
                  <a:cubicBezTo>
                    <a:pt x="247" y="815"/>
                    <a:pt x="245" y="814"/>
                    <a:pt x="244" y="812"/>
                  </a:cubicBezTo>
                  <a:cubicBezTo>
                    <a:pt x="242" y="810"/>
                    <a:pt x="240" y="808"/>
                    <a:pt x="239" y="806"/>
                  </a:cubicBezTo>
                  <a:cubicBezTo>
                    <a:pt x="237" y="804"/>
                    <a:pt x="237" y="804"/>
                    <a:pt x="237" y="804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5" y="800"/>
                    <a:pt x="235" y="800"/>
                    <a:pt x="235" y="800"/>
                  </a:cubicBezTo>
                  <a:cubicBezTo>
                    <a:pt x="228" y="785"/>
                    <a:pt x="228" y="785"/>
                    <a:pt x="228" y="785"/>
                  </a:cubicBezTo>
                  <a:cubicBezTo>
                    <a:pt x="221" y="771"/>
                    <a:pt x="221" y="771"/>
                    <a:pt x="221" y="771"/>
                  </a:cubicBezTo>
                  <a:cubicBezTo>
                    <a:pt x="213" y="753"/>
                    <a:pt x="213" y="753"/>
                    <a:pt x="213" y="753"/>
                  </a:cubicBezTo>
                  <a:cubicBezTo>
                    <a:pt x="185" y="753"/>
                    <a:pt x="185" y="753"/>
                    <a:pt x="185" y="753"/>
                  </a:cubicBezTo>
                  <a:cubicBezTo>
                    <a:pt x="183" y="753"/>
                    <a:pt x="182" y="752"/>
                    <a:pt x="180" y="750"/>
                  </a:cubicBezTo>
                  <a:cubicBezTo>
                    <a:pt x="179" y="749"/>
                    <a:pt x="178" y="746"/>
                    <a:pt x="178" y="744"/>
                  </a:cubicBezTo>
                  <a:cubicBezTo>
                    <a:pt x="178" y="741"/>
                    <a:pt x="178" y="739"/>
                    <a:pt x="179" y="737"/>
                  </a:cubicBezTo>
                  <a:cubicBezTo>
                    <a:pt x="181" y="735"/>
                    <a:pt x="182" y="734"/>
                    <a:pt x="184" y="733"/>
                  </a:cubicBezTo>
                  <a:cubicBezTo>
                    <a:pt x="184" y="733"/>
                    <a:pt x="185" y="733"/>
                    <a:pt x="185" y="733"/>
                  </a:cubicBezTo>
                  <a:cubicBezTo>
                    <a:pt x="188" y="733"/>
                    <a:pt x="188" y="733"/>
                    <a:pt x="188" y="733"/>
                  </a:cubicBezTo>
                  <a:cubicBezTo>
                    <a:pt x="194" y="733"/>
                    <a:pt x="194" y="733"/>
                    <a:pt x="194" y="733"/>
                  </a:cubicBezTo>
                  <a:cubicBezTo>
                    <a:pt x="206" y="733"/>
                    <a:pt x="206" y="733"/>
                    <a:pt x="206" y="733"/>
                  </a:cubicBezTo>
                  <a:cubicBezTo>
                    <a:pt x="263" y="732"/>
                    <a:pt x="326" y="734"/>
                    <a:pt x="373" y="732"/>
                  </a:cubicBezTo>
                  <a:cubicBezTo>
                    <a:pt x="414" y="731"/>
                    <a:pt x="399" y="727"/>
                    <a:pt x="357" y="725"/>
                  </a:cubicBezTo>
                  <a:cubicBezTo>
                    <a:pt x="357" y="724"/>
                    <a:pt x="357" y="724"/>
                    <a:pt x="357" y="724"/>
                  </a:cubicBezTo>
                  <a:cubicBezTo>
                    <a:pt x="399" y="725"/>
                    <a:pt x="378" y="722"/>
                    <a:pt x="383" y="720"/>
                  </a:cubicBezTo>
                  <a:cubicBezTo>
                    <a:pt x="364" y="720"/>
                    <a:pt x="346" y="720"/>
                    <a:pt x="327" y="719"/>
                  </a:cubicBezTo>
                  <a:cubicBezTo>
                    <a:pt x="361" y="719"/>
                    <a:pt x="361" y="719"/>
                    <a:pt x="361" y="719"/>
                  </a:cubicBezTo>
                  <a:cubicBezTo>
                    <a:pt x="380" y="719"/>
                    <a:pt x="380" y="719"/>
                    <a:pt x="380" y="719"/>
                  </a:cubicBezTo>
                  <a:cubicBezTo>
                    <a:pt x="389" y="720"/>
                    <a:pt x="389" y="720"/>
                    <a:pt x="389" y="720"/>
                  </a:cubicBezTo>
                  <a:cubicBezTo>
                    <a:pt x="393" y="720"/>
                    <a:pt x="393" y="720"/>
                    <a:pt x="393" y="720"/>
                  </a:cubicBezTo>
                  <a:cubicBezTo>
                    <a:pt x="396" y="720"/>
                    <a:pt x="396" y="720"/>
                    <a:pt x="396" y="720"/>
                  </a:cubicBezTo>
                  <a:cubicBezTo>
                    <a:pt x="396" y="720"/>
                    <a:pt x="396" y="720"/>
                    <a:pt x="396" y="720"/>
                  </a:cubicBezTo>
                  <a:cubicBezTo>
                    <a:pt x="397" y="720"/>
                    <a:pt x="397" y="720"/>
                    <a:pt x="397" y="720"/>
                  </a:cubicBezTo>
                  <a:cubicBezTo>
                    <a:pt x="398" y="720"/>
                    <a:pt x="398" y="720"/>
                    <a:pt x="399" y="719"/>
                  </a:cubicBezTo>
                  <a:cubicBezTo>
                    <a:pt x="403" y="719"/>
                    <a:pt x="407" y="717"/>
                    <a:pt x="409" y="715"/>
                  </a:cubicBezTo>
                  <a:cubicBezTo>
                    <a:pt x="412" y="713"/>
                    <a:pt x="414" y="710"/>
                    <a:pt x="416" y="707"/>
                  </a:cubicBezTo>
                  <a:cubicBezTo>
                    <a:pt x="418" y="701"/>
                    <a:pt x="418" y="696"/>
                    <a:pt x="417" y="691"/>
                  </a:cubicBezTo>
                  <a:cubicBezTo>
                    <a:pt x="418" y="697"/>
                    <a:pt x="417" y="703"/>
                    <a:pt x="413" y="708"/>
                  </a:cubicBezTo>
                  <a:cubicBezTo>
                    <a:pt x="412" y="711"/>
                    <a:pt x="409" y="713"/>
                    <a:pt x="406" y="715"/>
                  </a:cubicBezTo>
                  <a:cubicBezTo>
                    <a:pt x="404" y="716"/>
                    <a:pt x="400" y="717"/>
                    <a:pt x="397" y="718"/>
                  </a:cubicBezTo>
                  <a:cubicBezTo>
                    <a:pt x="369" y="717"/>
                    <a:pt x="369" y="717"/>
                    <a:pt x="369" y="717"/>
                  </a:cubicBezTo>
                  <a:cubicBezTo>
                    <a:pt x="350" y="717"/>
                    <a:pt x="330" y="717"/>
                    <a:pt x="311" y="716"/>
                  </a:cubicBezTo>
                  <a:cubicBezTo>
                    <a:pt x="195" y="716"/>
                    <a:pt x="195" y="716"/>
                    <a:pt x="195" y="716"/>
                  </a:cubicBezTo>
                  <a:cubicBezTo>
                    <a:pt x="227" y="716"/>
                    <a:pt x="264" y="715"/>
                    <a:pt x="296" y="716"/>
                  </a:cubicBezTo>
                  <a:cubicBezTo>
                    <a:pt x="319" y="716"/>
                    <a:pt x="341" y="717"/>
                    <a:pt x="362" y="717"/>
                  </a:cubicBezTo>
                  <a:cubicBezTo>
                    <a:pt x="394" y="717"/>
                    <a:pt x="394" y="717"/>
                    <a:pt x="394" y="717"/>
                  </a:cubicBezTo>
                  <a:cubicBezTo>
                    <a:pt x="395" y="717"/>
                    <a:pt x="396" y="717"/>
                    <a:pt x="398" y="717"/>
                  </a:cubicBezTo>
                  <a:cubicBezTo>
                    <a:pt x="400" y="717"/>
                    <a:pt x="402" y="716"/>
                    <a:pt x="403" y="716"/>
                  </a:cubicBezTo>
                  <a:cubicBezTo>
                    <a:pt x="406" y="714"/>
                    <a:pt x="409" y="712"/>
                    <a:pt x="411" y="709"/>
                  </a:cubicBezTo>
                  <a:cubicBezTo>
                    <a:pt x="416" y="704"/>
                    <a:pt x="417" y="697"/>
                    <a:pt x="416" y="691"/>
                  </a:cubicBezTo>
                  <a:cubicBezTo>
                    <a:pt x="416" y="688"/>
                    <a:pt x="415" y="685"/>
                    <a:pt x="414" y="683"/>
                  </a:cubicBezTo>
                  <a:cubicBezTo>
                    <a:pt x="412" y="679"/>
                    <a:pt x="409" y="677"/>
                    <a:pt x="406" y="676"/>
                  </a:cubicBezTo>
                  <a:cubicBezTo>
                    <a:pt x="404" y="674"/>
                    <a:pt x="401" y="674"/>
                    <a:pt x="399" y="674"/>
                  </a:cubicBezTo>
                  <a:cubicBezTo>
                    <a:pt x="397" y="674"/>
                    <a:pt x="396" y="675"/>
                    <a:pt x="396" y="675"/>
                  </a:cubicBezTo>
                  <a:cubicBezTo>
                    <a:pt x="396" y="676"/>
                    <a:pt x="397" y="676"/>
                    <a:pt x="399" y="677"/>
                  </a:cubicBezTo>
                  <a:cubicBezTo>
                    <a:pt x="401" y="678"/>
                    <a:pt x="404" y="679"/>
                    <a:pt x="407" y="683"/>
                  </a:cubicBezTo>
                  <a:cubicBezTo>
                    <a:pt x="408" y="685"/>
                    <a:pt x="410" y="688"/>
                    <a:pt x="410" y="690"/>
                  </a:cubicBezTo>
                  <a:cubicBezTo>
                    <a:pt x="411" y="693"/>
                    <a:pt x="411" y="695"/>
                    <a:pt x="411" y="695"/>
                  </a:cubicBezTo>
                  <a:cubicBezTo>
                    <a:pt x="410" y="697"/>
                    <a:pt x="409" y="696"/>
                    <a:pt x="409" y="695"/>
                  </a:cubicBezTo>
                  <a:cubicBezTo>
                    <a:pt x="409" y="698"/>
                    <a:pt x="408" y="701"/>
                    <a:pt x="406" y="704"/>
                  </a:cubicBezTo>
                  <a:cubicBezTo>
                    <a:pt x="404" y="706"/>
                    <a:pt x="401" y="708"/>
                    <a:pt x="398" y="709"/>
                  </a:cubicBezTo>
                  <a:cubicBezTo>
                    <a:pt x="398" y="709"/>
                    <a:pt x="397" y="709"/>
                    <a:pt x="396" y="709"/>
                  </a:cubicBezTo>
                  <a:cubicBezTo>
                    <a:pt x="393" y="709"/>
                    <a:pt x="393" y="709"/>
                    <a:pt x="393" y="709"/>
                  </a:cubicBezTo>
                  <a:cubicBezTo>
                    <a:pt x="388" y="709"/>
                    <a:pt x="388" y="709"/>
                    <a:pt x="388" y="709"/>
                  </a:cubicBezTo>
                  <a:cubicBezTo>
                    <a:pt x="377" y="709"/>
                    <a:pt x="377" y="709"/>
                    <a:pt x="377" y="709"/>
                  </a:cubicBezTo>
                  <a:cubicBezTo>
                    <a:pt x="332" y="708"/>
                    <a:pt x="332" y="708"/>
                    <a:pt x="332" y="708"/>
                  </a:cubicBezTo>
                  <a:cubicBezTo>
                    <a:pt x="295" y="708"/>
                    <a:pt x="259" y="708"/>
                    <a:pt x="223" y="707"/>
                  </a:cubicBezTo>
                  <a:cubicBezTo>
                    <a:pt x="259" y="708"/>
                    <a:pt x="296" y="708"/>
                    <a:pt x="332" y="708"/>
                  </a:cubicBezTo>
                  <a:cubicBezTo>
                    <a:pt x="377" y="709"/>
                    <a:pt x="377" y="709"/>
                    <a:pt x="377" y="709"/>
                  </a:cubicBezTo>
                  <a:cubicBezTo>
                    <a:pt x="388" y="709"/>
                    <a:pt x="388" y="709"/>
                    <a:pt x="388" y="709"/>
                  </a:cubicBezTo>
                  <a:cubicBezTo>
                    <a:pt x="394" y="709"/>
                    <a:pt x="394" y="709"/>
                    <a:pt x="394" y="709"/>
                  </a:cubicBezTo>
                  <a:cubicBezTo>
                    <a:pt x="395" y="709"/>
                    <a:pt x="395" y="709"/>
                    <a:pt x="395" y="709"/>
                  </a:cubicBezTo>
                  <a:cubicBezTo>
                    <a:pt x="396" y="709"/>
                    <a:pt x="396" y="709"/>
                    <a:pt x="396" y="709"/>
                  </a:cubicBezTo>
                  <a:cubicBezTo>
                    <a:pt x="397" y="709"/>
                    <a:pt x="397" y="709"/>
                    <a:pt x="397" y="709"/>
                  </a:cubicBezTo>
                  <a:cubicBezTo>
                    <a:pt x="397" y="709"/>
                    <a:pt x="398" y="708"/>
                    <a:pt x="399" y="708"/>
                  </a:cubicBezTo>
                  <a:cubicBezTo>
                    <a:pt x="401" y="708"/>
                    <a:pt x="404" y="706"/>
                    <a:pt x="406" y="703"/>
                  </a:cubicBezTo>
                  <a:cubicBezTo>
                    <a:pt x="407" y="701"/>
                    <a:pt x="408" y="697"/>
                    <a:pt x="408" y="694"/>
                  </a:cubicBezTo>
                  <a:cubicBezTo>
                    <a:pt x="408" y="694"/>
                    <a:pt x="407" y="694"/>
                    <a:pt x="407" y="694"/>
                  </a:cubicBezTo>
                  <a:cubicBezTo>
                    <a:pt x="407" y="695"/>
                    <a:pt x="407" y="696"/>
                    <a:pt x="406" y="699"/>
                  </a:cubicBezTo>
                  <a:cubicBezTo>
                    <a:pt x="405" y="700"/>
                    <a:pt x="404" y="703"/>
                    <a:pt x="402" y="704"/>
                  </a:cubicBezTo>
                  <a:cubicBezTo>
                    <a:pt x="400" y="705"/>
                    <a:pt x="399" y="706"/>
                    <a:pt x="397" y="706"/>
                  </a:cubicBezTo>
                  <a:cubicBezTo>
                    <a:pt x="397" y="706"/>
                    <a:pt x="397" y="706"/>
                    <a:pt x="396" y="706"/>
                  </a:cubicBezTo>
                  <a:cubicBezTo>
                    <a:pt x="394" y="706"/>
                    <a:pt x="394" y="706"/>
                    <a:pt x="394" y="706"/>
                  </a:cubicBezTo>
                  <a:cubicBezTo>
                    <a:pt x="390" y="706"/>
                    <a:pt x="390" y="706"/>
                    <a:pt x="390" y="706"/>
                  </a:cubicBezTo>
                  <a:cubicBezTo>
                    <a:pt x="379" y="707"/>
                    <a:pt x="366" y="707"/>
                    <a:pt x="357" y="707"/>
                  </a:cubicBezTo>
                  <a:cubicBezTo>
                    <a:pt x="306" y="705"/>
                    <a:pt x="251" y="706"/>
                    <a:pt x="201" y="705"/>
                  </a:cubicBezTo>
                  <a:cubicBezTo>
                    <a:pt x="187" y="705"/>
                    <a:pt x="187" y="705"/>
                    <a:pt x="187" y="705"/>
                  </a:cubicBezTo>
                  <a:cubicBezTo>
                    <a:pt x="185" y="704"/>
                    <a:pt x="185" y="704"/>
                    <a:pt x="185" y="704"/>
                  </a:cubicBezTo>
                  <a:cubicBezTo>
                    <a:pt x="185" y="704"/>
                    <a:pt x="185" y="704"/>
                    <a:pt x="185" y="704"/>
                  </a:cubicBezTo>
                  <a:cubicBezTo>
                    <a:pt x="184" y="704"/>
                    <a:pt x="184" y="704"/>
                    <a:pt x="183" y="704"/>
                  </a:cubicBezTo>
                  <a:cubicBezTo>
                    <a:pt x="182" y="704"/>
                    <a:pt x="181" y="703"/>
                    <a:pt x="180" y="702"/>
                  </a:cubicBezTo>
                  <a:cubicBezTo>
                    <a:pt x="179" y="700"/>
                    <a:pt x="178" y="697"/>
                    <a:pt x="178" y="694"/>
                  </a:cubicBezTo>
                  <a:cubicBezTo>
                    <a:pt x="178" y="692"/>
                    <a:pt x="179" y="689"/>
                    <a:pt x="181" y="687"/>
                  </a:cubicBezTo>
                  <a:cubicBezTo>
                    <a:pt x="181" y="686"/>
                    <a:pt x="182" y="686"/>
                    <a:pt x="183" y="685"/>
                  </a:cubicBezTo>
                  <a:cubicBezTo>
                    <a:pt x="184" y="685"/>
                    <a:pt x="184" y="685"/>
                    <a:pt x="185" y="685"/>
                  </a:cubicBezTo>
                  <a:cubicBezTo>
                    <a:pt x="185" y="685"/>
                    <a:pt x="185" y="685"/>
                    <a:pt x="185" y="685"/>
                  </a:cubicBezTo>
                  <a:cubicBezTo>
                    <a:pt x="185" y="685"/>
                    <a:pt x="185" y="685"/>
                    <a:pt x="185" y="685"/>
                  </a:cubicBezTo>
                  <a:cubicBezTo>
                    <a:pt x="186" y="685"/>
                    <a:pt x="186" y="685"/>
                    <a:pt x="186" y="685"/>
                  </a:cubicBezTo>
                  <a:cubicBezTo>
                    <a:pt x="187" y="685"/>
                    <a:pt x="187" y="685"/>
                    <a:pt x="187" y="685"/>
                  </a:cubicBezTo>
                  <a:cubicBezTo>
                    <a:pt x="201" y="685"/>
                    <a:pt x="201" y="685"/>
                    <a:pt x="201" y="685"/>
                  </a:cubicBezTo>
                  <a:cubicBezTo>
                    <a:pt x="229" y="685"/>
                    <a:pt x="229" y="685"/>
                    <a:pt x="229" y="685"/>
                  </a:cubicBezTo>
                  <a:cubicBezTo>
                    <a:pt x="279" y="684"/>
                    <a:pt x="334" y="685"/>
                    <a:pt x="376" y="684"/>
                  </a:cubicBezTo>
                  <a:cubicBezTo>
                    <a:pt x="412" y="683"/>
                    <a:pt x="398" y="678"/>
                    <a:pt x="362" y="677"/>
                  </a:cubicBezTo>
                  <a:cubicBezTo>
                    <a:pt x="362" y="675"/>
                    <a:pt x="362" y="675"/>
                    <a:pt x="362" y="675"/>
                  </a:cubicBezTo>
                  <a:cubicBezTo>
                    <a:pt x="398" y="676"/>
                    <a:pt x="380" y="673"/>
                    <a:pt x="385" y="671"/>
                  </a:cubicBezTo>
                  <a:cubicBezTo>
                    <a:pt x="369" y="671"/>
                    <a:pt x="353" y="671"/>
                    <a:pt x="337" y="671"/>
                  </a:cubicBezTo>
                  <a:cubicBezTo>
                    <a:pt x="361" y="671"/>
                    <a:pt x="361" y="671"/>
                    <a:pt x="361" y="671"/>
                  </a:cubicBezTo>
                  <a:cubicBezTo>
                    <a:pt x="380" y="671"/>
                    <a:pt x="380" y="671"/>
                    <a:pt x="380" y="671"/>
                  </a:cubicBezTo>
                  <a:cubicBezTo>
                    <a:pt x="389" y="671"/>
                    <a:pt x="389" y="671"/>
                    <a:pt x="389" y="671"/>
                  </a:cubicBezTo>
                  <a:cubicBezTo>
                    <a:pt x="393" y="671"/>
                    <a:pt x="393" y="671"/>
                    <a:pt x="393" y="671"/>
                  </a:cubicBezTo>
                  <a:cubicBezTo>
                    <a:pt x="396" y="671"/>
                    <a:pt x="396" y="671"/>
                    <a:pt x="396" y="671"/>
                  </a:cubicBezTo>
                  <a:cubicBezTo>
                    <a:pt x="396" y="671"/>
                    <a:pt x="396" y="671"/>
                    <a:pt x="396" y="671"/>
                  </a:cubicBezTo>
                  <a:cubicBezTo>
                    <a:pt x="397" y="671"/>
                    <a:pt x="397" y="671"/>
                    <a:pt x="397" y="671"/>
                  </a:cubicBezTo>
                  <a:cubicBezTo>
                    <a:pt x="398" y="671"/>
                    <a:pt x="399" y="671"/>
                    <a:pt x="399" y="671"/>
                  </a:cubicBezTo>
                  <a:cubicBezTo>
                    <a:pt x="403" y="670"/>
                    <a:pt x="407" y="668"/>
                    <a:pt x="409" y="666"/>
                  </a:cubicBezTo>
                  <a:cubicBezTo>
                    <a:pt x="412" y="664"/>
                    <a:pt x="414" y="661"/>
                    <a:pt x="416" y="658"/>
                  </a:cubicBezTo>
                  <a:cubicBezTo>
                    <a:pt x="418" y="653"/>
                    <a:pt x="418" y="647"/>
                    <a:pt x="417" y="642"/>
                  </a:cubicBezTo>
                  <a:cubicBezTo>
                    <a:pt x="418" y="648"/>
                    <a:pt x="417" y="655"/>
                    <a:pt x="413" y="660"/>
                  </a:cubicBezTo>
                  <a:cubicBezTo>
                    <a:pt x="412" y="662"/>
                    <a:pt x="409" y="665"/>
                    <a:pt x="407" y="666"/>
                  </a:cubicBezTo>
                  <a:cubicBezTo>
                    <a:pt x="404" y="668"/>
                    <a:pt x="400" y="669"/>
                    <a:pt x="397" y="669"/>
                  </a:cubicBezTo>
                  <a:cubicBezTo>
                    <a:pt x="369" y="669"/>
                    <a:pt x="369" y="669"/>
                    <a:pt x="369" y="669"/>
                  </a:cubicBezTo>
                  <a:cubicBezTo>
                    <a:pt x="350" y="668"/>
                    <a:pt x="330" y="668"/>
                    <a:pt x="311" y="668"/>
                  </a:cubicBezTo>
                  <a:cubicBezTo>
                    <a:pt x="195" y="667"/>
                    <a:pt x="195" y="667"/>
                    <a:pt x="195" y="667"/>
                  </a:cubicBezTo>
                  <a:cubicBezTo>
                    <a:pt x="227" y="667"/>
                    <a:pt x="264" y="667"/>
                    <a:pt x="296" y="668"/>
                  </a:cubicBezTo>
                  <a:cubicBezTo>
                    <a:pt x="319" y="668"/>
                    <a:pt x="341" y="668"/>
                    <a:pt x="362" y="668"/>
                  </a:cubicBezTo>
                  <a:cubicBezTo>
                    <a:pt x="394" y="668"/>
                    <a:pt x="394" y="668"/>
                    <a:pt x="394" y="668"/>
                  </a:cubicBezTo>
                  <a:cubicBezTo>
                    <a:pt x="396" y="668"/>
                    <a:pt x="396" y="668"/>
                    <a:pt x="396" y="668"/>
                  </a:cubicBezTo>
                  <a:cubicBezTo>
                    <a:pt x="396" y="668"/>
                    <a:pt x="396" y="668"/>
                    <a:pt x="396" y="668"/>
                  </a:cubicBezTo>
                  <a:cubicBezTo>
                    <a:pt x="397" y="668"/>
                    <a:pt x="397" y="668"/>
                    <a:pt x="397" y="668"/>
                  </a:cubicBezTo>
                  <a:cubicBezTo>
                    <a:pt x="397" y="668"/>
                    <a:pt x="398" y="668"/>
                    <a:pt x="398" y="668"/>
                  </a:cubicBezTo>
                  <a:cubicBezTo>
                    <a:pt x="400" y="668"/>
                    <a:pt x="402" y="668"/>
                    <a:pt x="403" y="667"/>
                  </a:cubicBezTo>
                  <a:cubicBezTo>
                    <a:pt x="407" y="666"/>
                    <a:pt x="409" y="663"/>
                    <a:pt x="411" y="661"/>
                  </a:cubicBezTo>
                  <a:cubicBezTo>
                    <a:pt x="416" y="656"/>
                    <a:pt x="417" y="649"/>
                    <a:pt x="416" y="642"/>
                  </a:cubicBezTo>
                  <a:cubicBezTo>
                    <a:pt x="416" y="639"/>
                    <a:pt x="415" y="637"/>
                    <a:pt x="414" y="634"/>
                  </a:cubicBezTo>
                  <a:cubicBezTo>
                    <a:pt x="412" y="631"/>
                    <a:pt x="409" y="629"/>
                    <a:pt x="406" y="627"/>
                  </a:cubicBezTo>
                  <a:cubicBezTo>
                    <a:pt x="404" y="626"/>
                    <a:pt x="401" y="625"/>
                    <a:pt x="399" y="626"/>
                  </a:cubicBezTo>
                  <a:cubicBezTo>
                    <a:pt x="397" y="626"/>
                    <a:pt x="396" y="626"/>
                    <a:pt x="396" y="627"/>
                  </a:cubicBezTo>
                  <a:cubicBezTo>
                    <a:pt x="396" y="627"/>
                    <a:pt x="397" y="628"/>
                    <a:pt x="399" y="628"/>
                  </a:cubicBezTo>
                  <a:cubicBezTo>
                    <a:pt x="401" y="629"/>
                    <a:pt x="404" y="631"/>
                    <a:pt x="407" y="634"/>
                  </a:cubicBezTo>
                  <a:cubicBezTo>
                    <a:pt x="408" y="636"/>
                    <a:pt x="410" y="639"/>
                    <a:pt x="410" y="642"/>
                  </a:cubicBezTo>
                  <a:cubicBezTo>
                    <a:pt x="411" y="645"/>
                    <a:pt x="411" y="647"/>
                    <a:pt x="411" y="647"/>
                  </a:cubicBezTo>
                  <a:cubicBezTo>
                    <a:pt x="410" y="648"/>
                    <a:pt x="409" y="647"/>
                    <a:pt x="409" y="646"/>
                  </a:cubicBezTo>
                  <a:cubicBezTo>
                    <a:pt x="409" y="650"/>
                    <a:pt x="408" y="653"/>
                    <a:pt x="406" y="655"/>
                  </a:cubicBezTo>
                  <a:cubicBezTo>
                    <a:pt x="404" y="658"/>
                    <a:pt x="401" y="660"/>
                    <a:pt x="398" y="660"/>
                  </a:cubicBezTo>
                  <a:cubicBezTo>
                    <a:pt x="398" y="660"/>
                    <a:pt x="397" y="660"/>
                    <a:pt x="396" y="660"/>
                  </a:cubicBezTo>
                  <a:cubicBezTo>
                    <a:pt x="394" y="660"/>
                    <a:pt x="394" y="660"/>
                    <a:pt x="394" y="660"/>
                  </a:cubicBezTo>
                  <a:cubicBezTo>
                    <a:pt x="388" y="660"/>
                    <a:pt x="388" y="660"/>
                    <a:pt x="388" y="660"/>
                  </a:cubicBezTo>
                  <a:cubicBezTo>
                    <a:pt x="377" y="660"/>
                    <a:pt x="377" y="660"/>
                    <a:pt x="377" y="660"/>
                  </a:cubicBezTo>
                  <a:cubicBezTo>
                    <a:pt x="332" y="660"/>
                    <a:pt x="332" y="660"/>
                    <a:pt x="332" y="660"/>
                  </a:cubicBezTo>
                  <a:cubicBezTo>
                    <a:pt x="295" y="660"/>
                    <a:pt x="259" y="659"/>
                    <a:pt x="223" y="658"/>
                  </a:cubicBezTo>
                  <a:cubicBezTo>
                    <a:pt x="259" y="659"/>
                    <a:pt x="296" y="660"/>
                    <a:pt x="332" y="660"/>
                  </a:cubicBezTo>
                  <a:cubicBezTo>
                    <a:pt x="377" y="660"/>
                    <a:pt x="377" y="660"/>
                    <a:pt x="377" y="660"/>
                  </a:cubicBezTo>
                  <a:cubicBezTo>
                    <a:pt x="388" y="660"/>
                    <a:pt x="388" y="660"/>
                    <a:pt x="388" y="660"/>
                  </a:cubicBezTo>
                  <a:cubicBezTo>
                    <a:pt x="394" y="660"/>
                    <a:pt x="394" y="660"/>
                    <a:pt x="394" y="660"/>
                  </a:cubicBezTo>
                  <a:cubicBezTo>
                    <a:pt x="395" y="660"/>
                    <a:pt x="395" y="660"/>
                    <a:pt x="395" y="660"/>
                  </a:cubicBezTo>
                  <a:cubicBezTo>
                    <a:pt x="396" y="660"/>
                    <a:pt x="396" y="660"/>
                    <a:pt x="396" y="660"/>
                  </a:cubicBezTo>
                  <a:cubicBezTo>
                    <a:pt x="397" y="660"/>
                    <a:pt x="397" y="660"/>
                    <a:pt x="397" y="660"/>
                  </a:cubicBezTo>
                  <a:cubicBezTo>
                    <a:pt x="397" y="660"/>
                    <a:pt x="398" y="660"/>
                    <a:pt x="399" y="660"/>
                  </a:cubicBezTo>
                  <a:cubicBezTo>
                    <a:pt x="402" y="659"/>
                    <a:pt x="404" y="657"/>
                    <a:pt x="406" y="654"/>
                  </a:cubicBezTo>
                  <a:cubicBezTo>
                    <a:pt x="407" y="652"/>
                    <a:pt x="408" y="649"/>
                    <a:pt x="408" y="646"/>
                  </a:cubicBezTo>
                  <a:cubicBezTo>
                    <a:pt x="408" y="645"/>
                    <a:pt x="407" y="645"/>
                    <a:pt x="407" y="646"/>
                  </a:cubicBezTo>
                  <a:cubicBezTo>
                    <a:pt x="407" y="646"/>
                    <a:pt x="407" y="648"/>
                    <a:pt x="406" y="650"/>
                  </a:cubicBezTo>
                  <a:cubicBezTo>
                    <a:pt x="405" y="651"/>
                    <a:pt x="404" y="654"/>
                    <a:pt x="402" y="656"/>
                  </a:cubicBezTo>
                  <a:cubicBezTo>
                    <a:pt x="400" y="657"/>
                    <a:pt x="399" y="658"/>
                    <a:pt x="397" y="658"/>
                  </a:cubicBezTo>
                  <a:cubicBezTo>
                    <a:pt x="397" y="658"/>
                    <a:pt x="397" y="658"/>
                    <a:pt x="396" y="658"/>
                  </a:cubicBezTo>
                  <a:cubicBezTo>
                    <a:pt x="394" y="658"/>
                    <a:pt x="394" y="658"/>
                    <a:pt x="394" y="658"/>
                  </a:cubicBezTo>
                  <a:cubicBezTo>
                    <a:pt x="390" y="658"/>
                    <a:pt x="390" y="658"/>
                    <a:pt x="390" y="658"/>
                  </a:cubicBezTo>
                  <a:cubicBezTo>
                    <a:pt x="379" y="658"/>
                    <a:pt x="366" y="658"/>
                    <a:pt x="357" y="658"/>
                  </a:cubicBezTo>
                  <a:cubicBezTo>
                    <a:pt x="306" y="657"/>
                    <a:pt x="251" y="657"/>
                    <a:pt x="201" y="656"/>
                  </a:cubicBezTo>
                  <a:cubicBezTo>
                    <a:pt x="187" y="656"/>
                    <a:pt x="187" y="656"/>
                    <a:pt x="187" y="656"/>
                  </a:cubicBezTo>
                  <a:cubicBezTo>
                    <a:pt x="185" y="656"/>
                    <a:pt x="185" y="656"/>
                    <a:pt x="185" y="656"/>
                  </a:cubicBezTo>
                  <a:cubicBezTo>
                    <a:pt x="185" y="656"/>
                    <a:pt x="185" y="656"/>
                    <a:pt x="185" y="656"/>
                  </a:cubicBezTo>
                  <a:cubicBezTo>
                    <a:pt x="184" y="656"/>
                    <a:pt x="184" y="656"/>
                    <a:pt x="183" y="655"/>
                  </a:cubicBezTo>
                  <a:cubicBezTo>
                    <a:pt x="182" y="655"/>
                    <a:pt x="181" y="654"/>
                    <a:pt x="180" y="653"/>
                  </a:cubicBezTo>
                  <a:cubicBezTo>
                    <a:pt x="179" y="652"/>
                    <a:pt x="178" y="649"/>
                    <a:pt x="178" y="646"/>
                  </a:cubicBezTo>
                  <a:cubicBezTo>
                    <a:pt x="178" y="643"/>
                    <a:pt x="179" y="640"/>
                    <a:pt x="181" y="638"/>
                  </a:cubicBezTo>
                  <a:cubicBezTo>
                    <a:pt x="181" y="638"/>
                    <a:pt x="182" y="637"/>
                    <a:pt x="183" y="637"/>
                  </a:cubicBezTo>
                  <a:cubicBezTo>
                    <a:pt x="184" y="636"/>
                    <a:pt x="184" y="636"/>
                    <a:pt x="185" y="636"/>
                  </a:cubicBezTo>
                  <a:cubicBezTo>
                    <a:pt x="185" y="636"/>
                    <a:pt x="185" y="636"/>
                    <a:pt x="185" y="636"/>
                  </a:cubicBezTo>
                  <a:cubicBezTo>
                    <a:pt x="185" y="636"/>
                    <a:pt x="185" y="636"/>
                    <a:pt x="185" y="636"/>
                  </a:cubicBezTo>
                  <a:cubicBezTo>
                    <a:pt x="186" y="636"/>
                    <a:pt x="186" y="636"/>
                    <a:pt x="186" y="636"/>
                  </a:cubicBezTo>
                  <a:cubicBezTo>
                    <a:pt x="187" y="636"/>
                    <a:pt x="187" y="636"/>
                    <a:pt x="187" y="636"/>
                  </a:cubicBezTo>
                  <a:cubicBezTo>
                    <a:pt x="201" y="636"/>
                    <a:pt x="201" y="636"/>
                    <a:pt x="201" y="636"/>
                  </a:cubicBezTo>
                  <a:cubicBezTo>
                    <a:pt x="229" y="636"/>
                    <a:pt x="229" y="636"/>
                    <a:pt x="229" y="636"/>
                  </a:cubicBezTo>
                  <a:cubicBezTo>
                    <a:pt x="279" y="635"/>
                    <a:pt x="334" y="636"/>
                    <a:pt x="376" y="635"/>
                  </a:cubicBezTo>
                  <a:cubicBezTo>
                    <a:pt x="412" y="634"/>
                    <a:pt x="398" y="630"/>
                    <a:pt x="362" y="628"/>
                  </a:cubicBezTo>
                  <a:cubicBezTo>
                    <a:pt x="362" y="627"/>
                    <a:pt x="362" y="627"/>
                    <a:pt x="362" y="627"/>
                  </a:cubicBezTo>
                  <a:cubicBezTo>
                    <a:pt x="393" y="627"/>
                    <a:pt x="385" y="625"/>
                    <a:pt x="384" y="624"/>
                  </a:cubicBezTo>
                  <a:cubicBezTo>
                    <a:pt x="391" y="624"/>
                    <a:pt x="391" y="624"/>
                    <a:pt x="391" y="624"/>
                  </a:cubicBezTo>
                  <a:cubicBezTo>
                    <a:pt x="392" y="624"/>
                    <a:pt x="392" y="624"/>
                    <a:pt x="392" y="624"/>
                  </a:cubicBezTo>
                  <a:cubicBezTo>
                    <a:pt x="393" y="624"/>
                    <a:pt x="393" y="624"/>
                    <a:pt x="393" y="624"/>
                  </a:cubicBezTo>
                  <a:cubicBezTo>
                    <a:pt x="394" y="624"/>
                    <a:pt x="394" y="624"/>
                    <a:pt x="394" y="624"/>
                  </a:cubicBezTo>
                  <a:cubicBezTo>
                    <a:pt x="395" y="624"/>
                    <a:pt x="397" y="623"/>
                    <a:pt x="398" y="623"/>
                  </a:cubicBezTo>
                  <a:cubicBezTo>
                    <a:pt x="400" y="623"/>
                    <a:pt x="403" y="622"/>
                    <a:pt x="405" y="620"/>
                  </a:cubicBezTo>
                  <a:cubicBezTo>
                    <a:pt x="410" y="617"/>
                    <a:pt x="414" y="613"/>
                    <a:pt x="415" y="608"/>
                  </a:cubicBezTo>
                  <a:cubicBezTo>
                    <a:pt x="416" y="605"/>
                    <a:pt x="417" y="603"/>
                    <a:pt x="417" y="600"/>
                  </a:cubicBezTo>
                  <a:cubicBezTo>
                    <a:pt x="417" y="594"/>
                    <a:pt x="417" y="594"/>
                    <a:pt x="417" y="594"/>
                  </a:cubicBezTo>
                  <a:cubicBezTo>
                    <a:pt x="417" y="571"/>
                    <a:pt x="417" y="571"/>
                    <a:pt x="417" y="571"/>
                  </a:cubicBezTo>
                  <a:cubicBezTo>
                    <a:pt x="417" y="550"/>
                    <a:pt x="417" y="550"/>
                    <a:pt x="417" y="550"/>
                  </a:cubicBezTo>
                  <a:cubicBezTo>
                    <a:pt x="417" y="549"/>
                    <a:pt x="417" y="549"/>
                    <a:pt x="417" y="549"/>
                  </a:cubicBezTo>
                  <a:cubicBezTo>
                    <a:pt x="420" y="548"/>
                    <a:pt x="420" y="548"/>
                    <a:pt x="420" y="548"/>
                  </a:cubicBezTo>
                  <a:cubicBezTo>
                    <a:pt x="423" y="546"/>
                    <a:pt x="427" y="544"/>
                    <a:pt x="430" y="542"/>
                  </a:cubicBezTo>
                  <a:cubicBezTo>
                    <a:pt x="427" y="544"/>
                    <a:pt x="423" y="546"/>
                    <a:pt x="420" y="548"/>
                  </a:cubicBezTo>
                  <a:cubicBezTo>
                    <a:pt x="417" y="549"/>
                    <a:pt x="417" y="549"/>
                    <a:pt x="417" y="549"/>
                  </a:cubicBezTo>
                  <a:cubicBezTo>
                    <a:pt x="417" y="549"/>
                    <a:pt x="417" y="549"/>
                    <a:pt x="417" y="550"/>
                  </a:cubicBezTo>
                  <a:cubicBezTo>
                    <a:pt x="417" y="572"/>
                    <a:pt x="417" y="572"/>
                    <a:pt x="417" y="572"/>
                  </a:cubicBezTo>
                  <a:cubicBezTo>
                    <a:pt x="417" y="595"/>
                    <a:pt x="417" y="595"/>
                    <a:pt x="417" y="595"/>
                  </a:cubicBezTo>
                  <a:cubicBezTo>
                    <a:pt x="417" y="601"/>
                    <a:pt x="417" y="601"/>
                    <a:pt x="417" y="601"/>
                  </a:cubicBezTo>
                  <a:cubicBezTo>
                    <a:pt x="417" y="603"/>
                    <a:pt x="416" y="606"/>
                    <a:pt x="415" y="609"/>
                  </a:cubicBezTo>
                  <a:cubicBezTo>
                    <a:pt x="413" y="614"/>
                    <a:pt x="409" y="618"/>
                    <a:pt x="405" y="621"/>
                  </a:cubicBezTo>
                  <a:cubicBezTo>
                    <a:pt x="402" y="622"/>
                    <a:pt x="400" y="623"/>
                    <a:pt x="397" y="623"/>
                  </a:cubicBezTo>
                  <a:cubicBezTo>
                    <a:pt x="396" y="623"/>
                    <a:pt x="394" y="624"/>
                    <a:pt x="393" y="624"/>
                  </a:cubicBezTo>
                  <a:cubicBezTo>
                    <a:pt x="390" y="624"/>
                    <a:pt x="390" y="624"/>
                    <a:pt x="390" y="624"/>
                  </a:cubicBezTo>
                  <a:cubicBezTo>
                    <a:pt x="384" y="624"/>
                    <a:pt x="384" y="624"/>
                    <a:pt x="384" y="624"/>
                  </a:cubicBezTo>
                  <a:cubicBezTo>
                    <a:pt x="384" y="623"/>
                    <a:pt x="384" y="623"/>
                    <a:pt x="385" y="623"/>
                  </a:cubicBezTo>
                  <a:cubicBezTo>
                    <a:pt x="379" y="623"/>
                    <a:pt x="374" y="623"/>
                    <a:pt x="369" y="623"/>
                  </a:cubicBezTo>
                  <a:cubicBezTo>
                    <a:pt x="390" y="623"/>
                    <a:pt x="390" y="623"/>
                    <a:pt x="390" y="623"/>
                  </a:cubicBezTo>
                  <a:cubicBezTo>
                    <a:pt x="393" y="623"/>
                    <a:pt x="393" y="623"/>
                    <a:pt x="393" y="623"/>
                  </a:cubicBezTo>
                  <a:cubicBezTo>
                    <a:pt x="394" y="623"/>
                    <a:pt x="395" y="623"/>
                    <a:pt x="397" y="622"/>
                  </a:cubicBezTo>
                  <a:cubicBezTo>
                    <a:pt x="399" y="622"/>
                    <a:pt x="402" y="621"/>
                    <a:pt x="404" y="620"/>
                  </a:cubicBezTo>
                  <a:cubicBezTo>
                    <a:pt x="409" y="617"/>
                    <a:pt x="413" y="612"/>
                    <a:pt x="414" y="607"/>
                  </a:cubicBezTo>
                  <a:cubicBezTo>
                    <a:pt x="415" y="606"/>
                    <a:pt x="415" y="605"/>
                    <a:pt x="415" y="603"/>
                  </a:cubicBezTo>
                  <a:cubicBezTo>
                    <a:pt x="416" y="603"/>
                    <a:pt x="416" y="602"/>
                    <a:pt x="416" y="601"/>
                  </a:cubicBezTo>
                  <a:cubicBezTo>
                    <a:pt x="416" y="601"/>
                    <a:pt x="416" y="600"/>
                    <a:pt x="416" y="599"/>
                  </a:cubicBezTo>
                  <a:cubicBezTo>
                    <a:pt x="416" y="593"/>
                    <a:pt x="416" y="593"/>
                    <a:pt x="416" y="593"/>
                  </a:cubicBezTo>
                  <a:cubicBezTo>
                    <a:pt x="416" y="581"/>
                    <a:pt x="416" y="581"/>
                    <a:pt x="416" y="581"/>
                  </a:cubicBezTo>
                  <a:cubicBezTo>
                    <a:pt x="416" y="557"/>
                    <a:pt x="416" y="557"/>
                    <a:pt x="416" y="557"/>
                  </a:cubicBezTo>
                  <a:cubicBezTo>
                    <a:pt x="416" y="549"/>
                    <a:pt x="416" y="549"/>
                    <a:pt x="416" y="549"/>
                  </a:cubicBezTo>
                  <a:cubicBezTo>
                    <a:pt x="416" y="548"/>
                    <a:pt x="416" y="548"/>
                    <a:pt x="416" y="548"/>
                  </a:cubicBezTo>
                  <a:cubicBezTo>
                    <a:pt x="416" y="548"/>
                    <a:pt x="416" y="548"/>
                    <a:pt x="416" y="548"/>
                  </a:cubicBezTo>
                  <a:cubicBezTo>
                    <a:pt x="417" y="548"/>
                    <a:pt x="417" y="548"/>
                    <a:pt x="417" y="548"/>
                  </a:cubicBezTo>
                  <a:cubicBezTo>
                    <a:pt x="419" y="547"/>
                    <a:pt x="421" y="546"/>
                    <a:pt x="423" y="545"/>
                  </a:cubicBezTo>
                  <a:cubicBezTo>
                    <a:pt x="430" y="541"/>
                    <a:pt x="437" y="537"/>
                    <a:pt x="444" y="533"/>
                  </a:cubicBezTo>
                  <a:cubicBezTo>
                    <a:pt x="445" y="534"/>
                    <a:pt x="445" y="534"/>
                    <a:pt x="445" y="534"/>
                  </a:cubicBezTo>
                  <a:cubicBezTo>
                    <a:pt x="476" y="514"/>
                    <a:pt x="504" y="488"/>
                    <a:pt x="526" y="458"/>
                  </a:cubicBezTo>
                  <a:cubicBezTo>
                    <a:pt x="548" y="428"/>
                    <a:pt x="564" y="394"/>
                    <a:pt x="574" y="357"/>
                  </a:cubicBezTo>
                  <a:cubicBezTo>
                    <a:pt x="583" y="321"/>
                    <a:pt x="585" y="283"/>
                    <a:pt x="579" y="245"/>
                  </a:cubicBezTo>
                  <a:cubicBezTo>
                    <a:pt x="574" y="208"/>
                    <a:pt x="561" y="171"/>
                    <a:pt x="542" y="139"/>
                  </a:cubicBezTo>
                  <a:close/>
                  <a:moveTo>
                    <a:pt x="338" y="819"/>
                  </a:moveTo>
                  <a:cubicBezTo>
                    <a:pt x="339" y="819"/>
                    <a:pt x="340" y="819"/>
                    <a:pt x="340" y="818"/>
                  </a:cubicBezTo>
                  <a:cubicBezTo>
                    <a:pt x="340" y="819"/>
                    <a:pt x="339" y="819"/>
                    <a:pt x="338" y="819"/>
                  </a:cubicBezTo>
                  <a:close/>
                  <a:moveTo>
                    <a:pt x="256" y="820"/>
                  </a:moveTo>
                  <a:cubicBezTo>
                    <a:pt x="265" y="821"/>
                    <a:pt x="274" y="822"/>
                    <a:pt x="283" y="823"/>
                  </a:cubicBezTo>
                  <a:cubicBezTo>
                    <a:pt x="292" y="823"/>
                    <a:pt x="301" y="824"/>
                    <a:pt x="310" y="824"/>
                  </a:cubicBezTo>
                  <a:cubicBezTo>
                    <a:pt x="315" y="824"/>
                    <a:pt x="319" y="823"/>
                    <a:pt x="324" y="823"/>
                  </a:cubicBezTo>
                  <a:cubicBezTo>
                    <a:pt x="328" y="822"/>
                    <a:pt x="333" y="822"/>
                    <a:pt x="336" y="820"/>
                  </a:cubicBezTo>
                  <a:cubicBezTo>
                    <a:pt x="337" y="820"/>
                    <a:pt x="337" y="820"/>
                    <a:pt x="337" y="820"/>
                  </a:cubicBezTo>
                  <a:cubicBezTo>
                    <a:pt x="337" y="820"/>
                    <a:pt x="337" y="820"/>
                    <a:pt x="338" y="819"/>
                  </a:cubicBezTo>
                  <a:cubicBezTo>
                    <a:pt x="337" y="820"/>
                    <a:pt x="337" y="820"/>
                    <a:pt x="337" y="820"/>
                  </a:cubicBezTo>
                  <a:cubicBezTo>
                    <a:pt x="336" y="820"/>
                    <a:pt x="336" y="820"/>
                    <a:pt x="336" y="820"/>
                  </a:cubicBezTo>
                  <a:cubicBezTo>
                    <a:pt x="332" y="822"/>
                    <a:pt x="328" y="822"/>
                    <a:pt x="324" y="823"/>
                  </a:cubicBezTo>
                  <a:cubicBezTo>
                    <a:pt x="319" y="823"/>
                    <a:pt x="315" y="824"/>
                    <a:pt x="310" y="824"/>
                  </a:cubicBezTo>
                  <a:cubicBezTo>
                    <a:pt x="301" y="824"/>
                    <a:pt x="292" y="824"/>
                    <a:pt x="283" y="823"/>
                  </a:cubicBezTo>
                  <a:cubicBezTo>
                    <a:pt x="274" y="822"/>
                    <a:pt x="264" y="821"/>
                    <a:pt x="256" y="820"/>
                  </a:cubicBezTo>
                  <a:cubicBezTo>
                    <a:pt x="253" y="820"/>
                    <a:pt x="251" y="820"/>
                    <a:pt x="249" y="819"/>
                  </a:cubicBezTo>
                  <a:cubicBezTo>
                    <a:pt x="249" y="819"/>
                    <a:pt x="249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51" y="820"/>
                    <a:pt x="254" y="820"/>
                    <a:pt x="256" y="820"/>
                  </a:cubicBezTo>
                  <a:close/>
                  <a:moveTo>
                    <a:pt x="249" y="817"/>
                  </a:move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lose/>
                  <a:moveTo>
                    <a:pt x="249" y="819"/>
                  </a:moveTo>
                  <a:cubicBezTo>
                    <a:pt x="249" y="819"/>
                    <a:pt x="249" y="819"/>
                    <a:pt x="249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9" y="819"/>
                    <a:pt x="249" y="819"/>
                    <a:pt x="249" y="819"/>
                  </a:cubicBezTo>
                  <a:close/>
                  <a:moveTo>
                    <a:pt x="246" y="817"/>
                  </a:moveTo>
                  <a:cubicBezTo>
                    <a:pt x="246" y="818"/>
                    <a:pt x="247" y="818"/>
                    <a:pt x="248" y="818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8"/>
                  </a:cubicBezTo>
                  <a:cubicBezTo>
                    <a:pt x="247" y="818"/>
                    <a:pt x="246" y="817"/>
                    <a:pt x="245" y="817"/>
                  </a:cubicBezTo>
                  <a:cubicBezTo>
                    <a:pt x="243" y="814"/>
                    <a:pt x="240" y="811"/>
                    <a:pt x="237" y="807"/>
                  </a:cubicBezTo>
                  <a:cubicBezTo>
                    <a:pt x="240" y="811"/>
                    <a:pt x="243" y="814"/>
                    <a:pt x="246" y="817"/>
                  </a:cubicBezTo>
                  <a:close/>
                  <a:moveTo>
                    <a:pt x="230" y="813"/>
                  </a:moveTo>
                  <a:cubicBezTo>
                    <a:pt x="230" y="812"/>
                    <a:pt x="230" y="812"/>
                    <a:pt x="230" y="812"/>
                  </a:cubicBezTo>
                  <a:cubicBezTo>
                    <a:pt x="228" y="811"/>
                    <a:pt x="228" y="811"/>
                    <a:pt x="228" y="811"/>
                  </a:cubicBezTo>
                  <a:cubicBezTo>
                    <a:pt x="228" y="810"/>
                    <a:pt x="228" y="810"/>
                    <a:pt x="228" y="810"/>
                  </a:cubicBezTo>
                  <a:cubicBezTo>
                    <a:pt x="227" y="809"/>
                    <a:pt x="227" y="809"/>
                    <a:pt x="227" y="809"/>
                  </a:cubicBezTo>
                  <a:cubicBezTo>
                    <a:pt x="227" y="808"/>
                    <a:pt x="227" y="808"/>
                    <a:pt x="227" y="808"/>
                  </a:cubicBezTo>
                  <a:cubicBezTo>
                    <a:pt x="223" y="800"/>
                    <a:pt x="223" y="800"/>
                    <a:pt x="223" y="800"/>
                  </a:cubicBezTo>
                  <a:cubicBezTo>
                    <a:pt x="215" y="784"/>
                    <a:pt x="215" y="784"/>
                    <a:pt x="215" y="784"/>
                  </a:cubicBezTo>
                  <a:cubicBezTo>
                    <a:pt x="220" y="793"/>
                    <a:pt x="224" y="804"/>
                    <a:pt x="230" y="813"/>
                  </a:cubicBezTo>
                  <a:close/>
                  <a:moveTo>
                    <a:pt x="190" y="672"/>
                  </a:moveTo>
                  <a:cubicBezTo>
                    <a:pt x="187" y="672"/>
                    <a:pt x="187" y="672"/>
                    <a:pt x="187" y="672"/>
                  </a:cubicBezTo>
                  <a:cubicBezTo>
                    <a:pt x="185" y="672"/>
                    <a:pt x="185" y="672"/>
                    <a:pt x="185" y="672"/>
                  </a:cubicBezTo>
                  <a:cubicBezTo>
                    <a:pt x="185" y="672"/>
                    <a:pt x="184" y="672"/>
                    <a:pt x="183" y="672"/>
                  </a:cubicBezTo>
                  <a:cubicBezTo>
                    <a:pt x="180" y="672"/>
                    <a:pt x="177" y="673"/>
                    <a:pt x="175" y="675"/>
                  </a:cubicBezTo>
                  <a:cubicBezTo>
                    <a:pt x="172" y="677"/>
                    <a:pt x="170" y="679"/>
                    <a:pt x="169" y="681"/>
                  </a:cubicBezTo>
                  <a:cubicBezTo>
                    <a:pt x="166" y="686"/>
                    <a:pt x="165" y="691"/>
                    <a:pt x="165" y="696"/>
                  </a:cubicBezTo>
                  <a:cubicBezTo>
                    <a:pt x="165" y="702"/>
                    <a:pt x="167" y="707"/>
                    <a:pt x="171" y="711"/>
                  </a:cubicBezTo>
                  <a:cubicBezTo>
                    <a:pt x="173" y="713"/>
                    <a:pt x="175" y="715"/>
                    <a:pt x="178" y="716"/>
                  </a:cubicBezTo>
                  <a:cubicBezTo>
                    <a:pt x="179" y="716"/>
                    <a:pt x="181" y="717"/>
                    <a:pt x="182" y="717"/>
                  </a:cubicBezTo>
                  <a:cubicBezTo>
                    <a:pt x="183" y="717"/>
                    <a:pt x="184" y="717"/>
                    <a:pt x="184" y="717"/>
                  </a:cubicBezTo>
                  <a:cubicBezTo>
                    <a:pt x="185" y="717"/>
                    <a:pt x="185" y="717"/>
                    <a:pt x="185" y="717"/>
                  </a:cubicBezTo>
                  <a:cubicBezTo>
                    <a:pt x="186" y="717"/>
                    <a:pt x="186" y="717"/>
                    <a:pt x="186" y="717"/>
                  </a:cubicBezTo>
                  <a:cubicBezTo>
                    <a:pt x="199" y="717"/>
                    <a:pt x="199" y="717"/>
                    <a:pt x="199" y="717"/>
                  </a:cubicBezTo>
                  <a:cubicBezTo>
                    <a:pt x="224" y="718"/>
                    <a:pt x="224" y="718"/>
                    <a:pt x="224" y="718"/>
                  </a:cubicBezTo>
                  <a:cubicBezTo>
                    <a:pt x="257" y="718"/>
                    <a:pt x="290" y="718"/>
                    <a:pt x="325" y="718"/>
                  </a:cubicBezTo>
                  <a:cubicBezTo>
                    <a:pt x="325" y="719"/>
                    <a:pt x="325" y="719"/>
                    <a:pt x="325" y="719"/>
                  </a:cubicBezTo>
                  <a:cubicBezTo>
                    <a:pt x="323" y="719"/>
                    <a:pt x="322" y="719"/>
                    <a:pt x="321" y="719"/>
                  </a:cubicBezTo>
                  <a:cubicBezTo>
                    <a:pt x="300" y="719"/>
                    <a:pt x="300" y="719"/>
                    <a:pt x="300" y="719"/>
                  </a:cubicBezTo>
                  <a:cubicBezTo>
                    <a:pt x="297" y="719"/>
                    <a:pt x="297" y="719"/>
                    <a:pt x="297" y="719"/>
                  </a:cubicBezTo>
                  <a:cubicBezTo>
                    <a:pt x="272" y="719"/>
                    <a:pt x="247" y="718"/>
                    <a:pt x="223" y="718"/>
                  </a:cubicBezTo>
                  <a:cubicBezTo>
                    <a:pt x="198" y="718"/>
                    <a:pt x="198" y="718"/>
                    <a:pt x="198" y="718"/>
                  </a:cubicBezTo>
                  <a:cubicBezTo>
                    <a:pt x="186" y="718"/>
                    <a:pt x="186" y="718"/>
                    <a:pt x="186" y="718"/>
                  </a:cubicBezTo>
                  <a:cubicBezTo>
                    <a:pt x="185" y="718"/>
                    <a:pt x="185" y="718"/>
                    <a:pt x="185" y="718"/>
                  </a:cubicBezTo>
                  <a:cubicBezTo>
                    <a:pt x="184" y="718"/>
                    <a:pt x="184" y="718"/>
                    <a:pt x="184" y="718"/>
                  </a:cubicBezTo>
                  <a:cubicBezTo>
                    <a:pt x="183" y="718"/>
                    <a:pt x="182" y="718"/>
                    <a:pt x="181" y="718"/>
                  </a:cubicBezTo>
                  <a:cubicBezTo>
                    <a:pt x="180" y="718"/>
                    <a:pt x="178" y="717"/>
                    <a:pt x="177" y="716"/>
                  </a:cubicBezTo>
                  <a:cubicBezTo>
                    <a:pt x="174" y="715"/>
                    <a:pt x="172" y="713"/>
                    <a:pt x="170" y="711"/>
                  </a:cubicBezTo>
                  <a:cubicBezTo>
                    <a:pt x="166" y="707"/>
                    <a:pt x="164" y="702"/>
                    <a:pt x="164" y="696"/>
                  </a:cubicBezTo>
                  <a:cubicBezTo>
                    <a:pt x="164" y="691"/>
                    <a:pt x="165" y="685"/>
                    <a:pt x="168" y="680"/>
                  </a:cubicBezTo>
                  <a:cubicBezTo>
                    <a:pt x="170" y="678"/>
                    <a:pt x="172" y="676"/>
                    <a:pt x="174" y="674"/>
                  </a:cubicBezTo>
                  <a:cubicBezTo>
                    <a:pt x="177" y="673"/>
                    <a:pt x="180" y="671"/>
                    <a:pt x="183" y="671"/>
                  </a:cubicBezTo>
                  <a:cubicBezTo>
                    <a:pt x="183" y="671"/>
                    <a:pt x="184" y="671"/>
                    <a:pt x="185" y="671"/>
                  </a:cubicBezTo>
                  <a:cubicBezTo>
                    <a:pt x="187" y="671"/>
                    <a:pt x="187" y="671"/>
                    <a:pt x="187" y="671"/>
                  </a:cubicBezTo>
                  <a:cubicBezTo>
                    <a:pt x="190" y="671"/>
                    <a:pt x="190" y="671"/>
                    <a:pt x="190" y="671"/>
                  </a:cubicBezTo>
                  <a:cubicBezTo>
                    <a:pt x="196" y="671"/>
                    <a:pt x="196" y="671"/>
                    <a:pt x="196" y="671"/>
                  </a:cubicBezTo>
                  <a:cubicBezTo>
                    <a:pt x="196" y="671"/>
                    <a:pt x="194" y="671"/>
                    <a:pt x="197" y="671"/>
                  </a:cubicBezTo>
                  <a:lnTo>
                    <a:pt x="190" y="672"/>
                  </a:lnTo>
                  <a:close/>
                  <a:moveTo>
                    <a:pt x="136" y="380"/>
                  </a:moveTo>
                  <a:cubicBezTo>
                    <a:pt x="135" y="376"/>
                    <a:pt x="135" y="371"/>
                    <a:pt x="136" y="368"/>
                  </a:cubicBezTo>
                  <a:cubicBezTo>
                    <a:pt x="137" y="364"/>
                    <a:pt x="139" y="361"/>
                    <a:pt x="143" y="359"/>
                  </a:cubicBezTo>
                  <a:cubicBezTo>
                    <a:pt x="146" y="356"/>
                    <a:pt x="150" y="355"/>
                    <a:pt x="154" y="354"/>
                  </a:cubicBezTo>
                  <a:cubicBezTo>
                    <a:pt x="158" y="354"/>
                    <a:pt x="162" y="355"/>
                    <a:pt x="166" y="357"/>
                  </a:cubicBezTo>
                  <a:cubicBezTo>
                    <a:pt x="170" y="359"/>
                    <a:pt x="174" y="362"/>
                    <a:pt x="177" y="366"/>
                  </a:cubicBezTo>
                  <a:cubicBezTo>
                    <a:pt x="180" y="369"/>
                    <a:pt x="183" y="373"/>
                    <a:pt x="185" y="377"/>
                  </a:cubicBezTo>
                  <a:cubicBezTo>
                    <a:pt x="188" y="384"/>
                    <a:pt x="188" y="384"/>
                    <a:pt x="188" y="384"/>
                  </a:cubicBezTo>
                  <a:cubicBezTo>
                    <a:pt x="194" y="396"/>
                    <a:pt x="194" y="396"/>
                    <a:pt x="194" y="396"/>
                  </a:cubicBezTo>
                  <a:cubicBezTo>
                    <a:pt x="196" y="395"/>
                    <a:pt x="198" y="394"/>
                    <a:pt x="200" y="393"/>
                  </a:cubicBezTo>
                  <a:cubicBezTo>
                    <a:pt x="201" y="393"/>
                    <a:pt x="201" y="392"/>
                    <a:pt x="202" y="392"/>
                  </a:cubicBezTo>
                  <a:cubicBezTo>
                    <a:pt x="203" y="391"/>
                    <a:pt x="204" y="391"/>
                    <a:pt x="205" y="390"/>
                  </a:cubicBezTo>
                  <a:cubicBezTo>
                    <a:pt x="207" y="389"/>
                    <a:pt x="207" y="389"/>
                    <a:pt x="207" y="389"/>
                  </a:cubicBezTo>
                  <a:cubicBezTo>
                    <a:pt x="209" y="388"/>
                    <a:pt x="209" y="388"/>
                    <a:pt x="209" y="388"/>
                  </a:cubicBezTo>
                  <a:cubicBezTo>
                    <a:pt x="210" y="387"/>
                    <a:pt x="211" y="386"/>
                    <a:pt x="213" y="386"/>
                  </a:cubicBezTo>
                  <a:cubicBezTo>
                    <a:pt x="217" y="383"/>
                    <a:pt x="221" y="380"/>
                    <a:pt x="225" y="376"/>
                  </a:cubicBezTo>
                  <a:cubicBezTo>
                    <a:pt x="229" y="373"/>
                    <a:pt x="233" y="369"/>
                    <a:pt x="237" y="366"/>
                  </a:cubicBezTo>
                  <a:cubicBezTo>
                    <a:pt x="239" y="364"/>
                    <a:pt x="240" y="362"/>
                    <a:pt x="242" y="360"/>
                  </a:cubicBezTo>
                  <a:cubicBezTo>
                    <a:pt x="244" y="358"/>
                    <a:pt x="244" y="358"/>
                    <a:pt x="244" y="358"/>
                  </a:cubicBezTo>
                  <a:cubicBezTo>
                    <a:pt x="246" y="356"/>
                    <a:pt x="246" y="356"/>
                    <a:pt x="246" y="356"/>
                  </a:cubicBezTo>
                  <a:cubicBezTo>
                    <a:pt x="247" y="354"/>
                    <a:pt x="249" y="353"/>
                    <a:pt x="250" y="351"/>
                  </a:cubicBezTo>
                  <a:cubicBezTo>
                    <a:pt x="249" y="349"/>
                    <a:pt x="247" y="348"/>
                    <a:pt x="246" y="346"/>
                  </a:cubicBezTo>
                  <a:cubicBezTo>
                    <a:pt x="245" y="345"/>
                    <a:pt x="245" y="345"/>
                    <a:pt x="245" y="345"/>
                  </a:cubicBezTo>
                  <a:cubicBezTo>
                    <a:pt x="245" y="344"/>
                    <a:pt x="245" y="344"/>
                    <a:pt x="245" y="344"/>
                  </a:cubicBezTo>
                  <a:cubicBezTo>
                    <a:pt x="245" y="343"/>
                    <a:pt x="244" y="343"/>
                    <a:pt x="244" y="342"/>
                  </a:cubicBezTo>
                  <a:cubicBezTo>
                    <a:pt x="243" y="340"/>
                    <a:pt x="242" y="338"/>
                    <a:pt x="242" y="336"/>
                  </a:cubicBezTo>
                  <a:cubicBezTo>
                    <a:pt x="242" y="335"/>
                    <a:pt x="241" y="334"/>
                    <a:pt x="241" y="333"/>
                  </a:cubicBezTo>
                  <a:cubicBezTo>
                    <a:pt x="241" y="332"/>
                    <a:pt x="241" y="332"/>
                    <a:pt x="241" y="331"/>
                  </a:cubicBezTo>
                  <a:cubicBezTo>
                    <a:pt x="241" y="331"/>
                    <a:pt x="241" y="330"/>
                    <a:pt x="241" y="330"/>
                  </a:cubicBezTo>
                  <a:cubicBezTo>
                    <a:pt x="241" y="328"/>
                    <a:pt x="241" y="325"/>
                    <a:pt x="241" y="323"/>
                  </a:cubicBezTo>
                  <a:cubicBezTo>
                    <a:pt x="242" y="314"/>
                    <a:pt x="246" y="306"/>
                    <a:pt x="251" y="298"/>
                  </a:cubicBezTo>
                  <a:cubicBezTo>
                    <a:pt x="253" y="295"/>
                    <a:pt x="256" y="291"/>
                    <a:pt x="260" y="289"/>
                  </a:cubicBezTo>
                  <a:cubicBezTo>
                    <a:pt x="263" y="287"/>
                    <a:pt x="267" y="286"/>
                    <a:pt x="271" y="286"/>
                  </a:cubicBezTo>
                  <a:cubicBezTo>
                    <a:pt x="274" y="287"/>
                    <a:pt x="278" y="288"/>
                    <a:pt x="281" y="291"/>
                  </a:cubicBezTo>
                  <a:cubicBezTo>
                    <a:pt x="285" y="293"/>
                    <a:pt x="287" y="297"/>
                    <a:pt x="288" y="300"/>
                  </a:cubicBezTo>
                  <a:cubicBezTo>
                    <a:pt x="291" y="307"/>
                    <a:pt x="288" y="316"/>
                    <a:pt x="284" y="324"/>
                  </a:cubicBezTo>
                  <a:cubicBezTo>
                    <a:pt x="282" y="328"/>
                    <a:pt x="279" y="332"/>
                    <a:pt x="276" y="335"/>
                  </a:cubicBezTo>
                  <a:cubicBezTo>
                    <a:pt x="275" y="337"/>
                    <a:pt x="275" y="337"/>
                    <a:pt x="275" y="337"/>
                  </a:cubicBezTo>
                  <a:cubicBezTo>
                    <a:pt x="273" y="339"/>
                    <a:pt x="273" y="339"/>
                    <a:pt x="273" y="339"/>
                  </a:cubicBezTo>
                  <a:cubicBezTo>
                    <a:pt x="269" y="344"/>
                    <a:pt x="269" y="344"/>
                    <a:pt x="269" y="344"/>
                  </a:cubicBezTo>
                  <a:cubicBezTo>
                    <a:pt x="268" y="346"/>
                    <a:pt x="267" y="347"/>
                    <a:pt x="267" y="349"/>
                  </a:cubicBezTo>
                  <a:cubicBezTo>
                    <a:pt x="267" y="349"/>
                    <a:pt x="267" y="350"/>
                    <a:pt x="267" y="350"/>
                  </a:cubicBezTo>
                  <a:cubicBezTo>
                    <a:pt x="267" y="351"/>
                    <a:pt x="267" y="351"/>
                    <a:pt x="267" y="351"/>
                  </a:cubicBezTo>
                  <a:cubicBezTo>
                    <a:pt x="267" y="351"/>
                    <a:pt x="267" y="351"/>
                    <a:pt x="268" y="351"/>
                  </a:cubicBezTo>
                  <a:cubicBezTo>
                    <a:pt x="268" y="352"/>
                    <a:pt x="268" y="352"/>
                    <a:pt x="268" y="352"/>
                  </a:cubicBezTo>
                  <a:cubicBezTo>
                    <a:pt x="268" y="352"/>
                    <a:pt x="269" y="353"/>
                    <a:pt x="270" y="353"/>
                  </a:cubicBezTo>
                  <a:cubicBezTo>
                    <a:pt x="270" y="354"/>
                    <a:pt x="271" y="354"/>
                    <a:pt x="272" y="354"/>
                  </a:cubicBezTo>
                  <a:cubicBezTo>
                    <a:pt x="274" y="355"/>
                    <a:pt x="276" y="356"/>
                    <a:pt x="277" y="356"/>
                  </a:cubicBezTo>
                  <a:cubicBezTo>
                    <a:pt x="278" y="356"/>
                    <a:pt x="279" y="357"/>
                    <a:pt x="280" y="357"/>
                  </a:cubicBezTo>
                  <a:cubicBezTo>
                    <a:pt x="283" y="357"/>
                    <a:pt x="283" y="357"/>
                    <a:pt x="283" y="357"/>
                  </a:cubicBezTo>
                  <a:cubicBezTo>
                    <a:pt x="285" y="358"/>
                    <a:pt x="286" y="358"/>
                    <a:pt x="287" y="358"/>
                  </a:cubicBezTo>
                  <a:cubicBezTo>
                    <a:pt x="292" y="359"/>
                    <a:pt x="297" y="359"/>
                    <a:pt x="303" y="359"/>
                  </a:cubicBezTo>
                  <a:cubicBezTo>
                    <a:pt x="308" y="359"/>
                    <a:pt x="313" y="359"/>
                    <a:pt x="318" y="358"/>
                  </a:cubicBezTo>
                  <a:cubicBezTo>
                    <a:pt x="321" y="357"/>
                    <a:pt x="323" y="356"/>
                    <a:pt x="326" y="355"/>
                  </a:cubicBezTo>
                  <a:cubicBezTo>
                    <a:pt x="327" y="355"/>
                    <a:pt x="327" y="355"/>
                    <a:pt x="327" y="355"/>
                  </a:cubicBezTo>
                  <a:cubicBezTo>
                    <a:pt x="328" y="355"/>
                    <a:pt x="328" y="355"/>
                    <a:pt x="328" y="355"/>
                  </a:cubicBezTo>
                  <a:cubicBezTo>
                    <a:pt x="331" y="353"/>
                    <a:pt x="331" y="353"/>
                    <a:pt x="331" y="353"/>
                  </a:cubicBezTo>
                  <a:cubicBezTo>
                    <a:pt x="333" y="353"/>
                    <a:pt x="335" y="352"/>
                    <a:pt x="337" y="351"/>
                  </a:cubicBezTo>
                  <a:cubicBezTo>
                    <a:pt x="336" y="348"/>
                    <a:pt x="336" y="345"/>
                    <a:pt x="335" y="342"/>
                  </a:cubicBezTo>
                  <a:cubicBezTo>
                    <a:pt x="335" y="340"/>
                    <a:pt x="335" y="340"/>
                    <a:pt x="335" y="340"/>
                  </a:cubicBezTo>
                  <a:cubicBezTo>
                    <a:pt x="335" y="339"/>
                    <a:pt x="335" y="339"/>
                    <a:pt x="335" y="339"/>
                  </a:cubicBezTo>
                  <a:cubicBezTo>
                    <a:pt x="334" y="337"/>
                    <a:pt x="334" y="337"/>
                    <a:pt x="334" y="337"/>
                  </a:cubicBezTo>
                  <a:cubicBezTo>
                    <a:pt x="334" y="333"/>
                    <a:pt x="334" y="330"/>
                    <a:pt x="334" y="327"/>
                  </a:cubicBezTo>
                  <a:cubicBezTo>
                    <a:pt x="334" y="320"/>
                    <a:pt x="336" y="314"/>
                    <a:pt x="339" y="309"/>
                  </a:cubicBezTo>
                  <a:cubicBezTo>
                    <a:pt x="340" y="307"/>
                    <a:pt x="342" y="304"/>
                    <a:pt x="345" y="302"/>
                  </a:cubicBezTo>
                  <a:cubicBezTo>
                    <a:pt x="346" y="301"/>
                    <a:pt x="347" y="300"/>
                    <a:pt x="348" y="299"/>
                  </a:cubicBezTo>
                  <a:cubicBezTo>
                    <a:pt x="349" y="298"/>
                    <a:pt x="350" y="297"/>
                    <a:pt x="352" y="297"/>
                  </a:cubicBezTo>
                  <a:cubicBezTo>
                    <a:pt x="357" y="294"/>
                    <a:pt x="363" y="294"/>
                    <a:pt x="367" y="296"/>
                  </a:cubicBezTo>
                  <a:cubicBezTo>
                    <a:pt x="369" y="296"/>
                    <a:pt x="370" y="297"/>
                    <a:pt x="371" y="297"/>
                  </a:cubicBezTo>
                  <a:cubicBezTo>
                    <a:pt x="371" y="298"/>
                    <a:pt x="372" y="298"/>
                    <a:pt x="372" y="299"/>
                  </a:cubicBezTo>
                  <a:cubicBezTo>
                    <a:pt x="373" y="299"/>
                    <a:pt x="373" y="300"/>
                    <a:pt x="374" y="300"/>
                  </a:cubicBezTo>
                  <a:cubicBezTo>
                    <a:pt x="375" y="303"/>
                    <a:pt x="377" y="305"/>
                    <a:pt x="378" y="308"/>
                  </a:cubicBezTo>
                  <a:cubicBezTo>
                    <a:pt x="380" y="313"/>
                    <a:pt x="380" y="319"/>
                    <a:pt x="378" y="325"/>
                  </a:cubicBezTo>
                  <a:cubicBezTo>
                    <a:pt x="376" y="330"/>
                    <a:pt x="372" y="336"/>
                    <a:pt x="367" y="340"/>
                  </a:cubicBezTo>
                  <a:cubicBezTo>
                    <a:pt x="365" y="343"/>
                    <a:pt x="363" y="345"/>
                    <a:pt x="360" y="347"/>
                  </a:cubicBezTo>
                  <a:cubicBezTo>
                    <a:pt x="359" y="347"/>
                    <a:pt x="359" y="348"/>
                    <a:pt x="358" y="348"/>
                  </a:cubicBezTo>
                  <a:cubicBezTo>
                    <a:pt x="357" y="349"/>
                    <a:pt x="357" y="349"/>
                    <a:pt x="357" y="349"/>
                  </a:cubicBezTo>
                  <a:cubicBezTo>
                    <a:pt x="356" y="350"/>
                    <a:pt x="356" y="350"/>
                    <a:pt x="356" y="350"/>
                  </a:cubicBezTo>
                  <a:cubicBezTo>
                    <a:pt x="353" y="352"/>
                    <a:pt x="351" y="353"/>
                    <a:pt x="348" y="355"/>
                  </a:cubicBezTo>
                  <a:cubicBezTo>
                    <a:pt x="349" y="357"/>
                    <a:pt x="349" y="359"/>
                    <a:pt x="350" y="361"/>
                  </a:cubicBezTo>
                  <a:cubicBezTo>
                    <a:pt x="350" y="362"/>
                    <a:pt x="351" y="363"/>
                    <a:pt x="351" y="364"/>
                  </a:cubicBezTo>
                  <a:cubicBezTo>
                    <a:pt x="352" y="366"/>
                    <a:pt x="352" y="366"/>
                    <a:pt x="352" y="366"/>
                  </a:cubicBezTo>
                  <a:cubicBezTo>
                    <a:pt x="353" y="369"/>
                    <a:pt x="354" y="371"/>
                    <a:pt x="356" y="373"/>
                  </a:cubicBezTo>
                  <a:cubicBezTo>
                    <a:pt x="358" y="378"/>
                    <a:pt x="361" y="382"/>
                    <a:pt x="364" y="387"/>
                  </a:cubicBezTo>
                  <a:cubicBezTo>
                    <a:pt x="367" y="391"/>
                    <a:pt x="371" y="395"/>
                    <a:pt x="375" y="398"/>
                  </a:cubicBezTo>
                  <a:cubicBezTo>
                    <a:pt x="376" y="399"/>
                    <a:pt x="377" y="400"/>
                    <a:pt x="378" y="400"/>
                  </a:cubicBezTo>
                  <a:cubicBezTo>
                    <a:pt x="379" y="401"/>
                    <a:pt x="379" y="401"/>
                    <a:pt x="380" y="402"/>
                  </a:cubicBezTo>
                  <a:cubicBezTo>
                    <a:pt x="381" y="402"/>
                    <a:pt x="381" y="402"/>
                    <a:pt x="381" y="402"/>
                  </a:cubicBezTo>
                  <a:cubicBezTo>
                    <a:pt x="381" y="402"/>
                    <a:pt x="381" y="402"/>
                    <a:pt x="381" y="402"/>
                  </a:cubicBezTo>
                  <a:cubicBezTo>
                    <a:pt x="383" y="403"/>
                    <a:pt x="383" y="403"/>
                    <a:pt x="383" y="403"/>
                  </a:cubicBezTo>
                  <a:cubicBezTo>
                    <a:pt x="384" y="404"/>
                    <a:pt x="386" y="405"/>
                    <a:pt x="388" y="406"/>
                  </a:cubicBezTo>
                  <a:cubicBezTo>
                    <a:pt x="391" y="407"/>
                    <a:pt x="391" y="407"/>
                    <a:pt x="391" y="407"/>
                  </a:cubicBezTo>
                  <a:cubicBezTo>
                    <a:pt x="392" y="408"/>
                    <a:pt x="392" y="408"/>
                    <a:pt x="392" y="408"/>
                  </a:cubicBezTo>
                  <a:cubicBezTo>
                    <a:pt x="393" y="408"/>
                    <a:pt x="393" y="408"/>
                    <a:pt x="394" y="408"/>
                  </a:cubicBezTo>
                  <a:cubicBezTo>
                    <a:pt x="401" y="393"/>
                    <a:pt x="401" y="393"/>
                    <a:pt x="401" y="393"/>
                  </a:cubicBezTo>
                  <a:cubicBezTo>
                    <a:pt x="406" y="383"/>
                    <a:pt x="406" y="383"/>
                    <a:pt x="406" y="383"/>
                  </a:cubicBezTo>
                  <a:cubicBezTo>
                    <a:pt x="408" y="379"/>
                    <a:pt x="408" y="379"/>
                    <a:pt x="408" y="379"/>
                  </a:cubicBezTo>
                  <a:cubicBezTo>
                    <a:pt x="409" y="378"/>
                    <a:pt x="409" y="378"/>
                    <a:pt x="409" y="378"/>
                  </a:cubicBezTo>
                  <a:cubicBezTo>
                    <a:pt x="409" y="377"/>
                    <a:pt x="409" y="377"/>
                    <a:pt x="409" y="377"/>
                  </a:cubicBezTo>
                  <a:cubicBezTo>
                    <a:pt x="410" y="376"/>
                    <a:pt x="410" y="375"/>
                    <a:pt x="411" y="375"/>
                  </a:cubicBezTo>
                  <a:cubicBezTo>
                    <a:pt x="413" y="372"/>
                    <a:pt x="415" y="370"/>
                    <a:pt x="417" y="367"/>
                  </a:cubicBezTo>
                  <a:cubicBezTo>
                    <a:pt x="420" y="365"/>
                    <a:pt x="422" y="363"/>
                    <a:pt x="425" y="362"/>
                  </a:cubicBezTo>
                  <a:cubicBezTo>
                    <a:pt x="426" y="361"/>
                    <a:pt x="427" y="361"/>
                    <a:pt x="429" y="361"/>
                  </a:cubicBezTo>
                  <a:cubicBezTo>
                    <a:pt x="430" y="361"/>
                    <a:pt x="431" y="361"/>
                    <a:pt x="432" y="361"/>
                  </a:cubicBezTo>
                  <a:cubicBezTo>
                    <a:pt x="437" y="362"/>
                    <a:pt x="441" y="366"/>
                    <a:pt x="444" y="372"/>
                  </a:cubicBezTo>
                  <a:cubicBezTo>
                    <a:pt x="446" y="377"/>
                    <a:pt x="447" y="384"/>
                    <a:pt x="446" y="390"/>
                  </a:cubicBezTo>
                  <a:cubicBezTo>
                    <a:pt x="445" y="393"/>
                    <a:pt x="445" y="396"/>
                    <a:pt x="443" y="399"/>
                  </a:cubicBezTo>
                  <a:cubicBezTo>
                    <a:pt x="442" y="402"/>
                    <a:pt x="440" y="405"/>
                    <a:pt x="438" y="407"/>
                  </a:cubicBezTo>
                  <a:cubicBezTo>
                    <a:pt x="434" y="411"/>
                    <a:pt x="429" y="415"/>
                    <a:pt x="423" y="417"/>
                  </a:cubicBezTo>
                  <a:cubicBezTo>
                    <a:pt x="420" y="418"/>
                    <a:pt x="416" y="418"/>
                    <a:pt x="413" y="418"/>
                  </a:cubicBezTo>
                  <a:cubicBezTo>
                    <a:pt x="411" y="418"/>
                    <a:pt x="410" y="419"/>
                    <a:pt x="408" y="419"/>
                  </a:cubicBezTo>
                  <a:cubicBezTo>
                    <a:pt x="407" y="418"/>
                    <a:pt x="407" y="418"/>
                    <a:pt x="407" y="418"/>
                  </a:cubicBezTo>
                  <a:cubicBezTo>
                    <a:pt x="407" y="418"/>
                    <a:pt x="406" y="418"/>
                    <a:pt x="406" y="418"/>
                  </a:cubicBezTo>
                  <a:cubicBezTo>
                    <a:pt x="405" y="418"/>
                    <a:pt x="404" y="418"/>
                    <a:pt x="404" y="418"/>
                  </a:cubicBezTo>
                  <a:cubicBezTo>
                    <a:pt x="399" y="418"/>
                    <a:pt x="399" y="418"/>
                    <a:pt x="399" y="418"/>
                  </a:cubicBezTo>
                  <a:cubicBezTo>
                    <a:pt x="398" y="419"/>
                    <a:pt x="397" y="421"/>
                    <a:pt x="397" y="423"/>
                  </a:cubicBezTo>
                  <a:cubicBezTo>
                    <a:pt x="395" y="427"/>
                    <a:pt x="395" y="427"/>
                    <a:pt x="395" y="427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87" y="443"/>
                    <a:pt x="387" y="443"/>
                    <a:pt x="387" y="443"/>
                  </a:cubicBezTo>
                  <a:cubicBezTo>
                    <a:pt x="384" y="451"/>
                    <a:pt x="381" y="458"/>
                    <a:pt x="378" y="465"/>
                  </a:cubicBezTo>
                  <a:cubicBezTo>
                    <a:pt x="372" y="480"/>
                    <a:pt x="367" y="495"/>
                    <a:pt x="361" y="510"/>
                  </a:cubicBezTo>
                  <a:cubicBezTo>
                    <a:pt x="351" y="539"/>
                    <a:pt x="341" y="570"/>
                    <a:pt x="332" y="600"/>
                  </a:cubicBezTo>
                  <a:cubicBezTo>
                    <a:pt x="327" y="617"/>
                    <a:pt x="327" y="617"/>
                    <a:pt x="327" y="617"/>
                  </a:cubicBezTo>
                  <a:cubicBezTo>
                    <a:pt x="326" y="622"/>
                    <a:pt x="326" y="622"/>
                    <a:pt x="326" y="622"/>
                  </a:cubicBezTo>
                  <a:cubicBezTo>
                    <a:pt x="325" y="622"/>
                    <a:pt x="325" y="622"/>
                    <a:pt x="325" y="622"/>
                  </a:cubicBezTo>
                  <a:cubicBezTo>
                    <a:pt x="330" y="603"/>
                    <a:pt x="330" y="603"/>
                    <a:pt x="330" y="603"/>
                  </a:cubicBezTo>
                  <a:cubicBezTo>
                    <a:pt x="334" y="592"/>
                    <a:pt x="334" y="592"/>
                    <a:pt x="334" y="592"/>
                  </a:cubicBezTo>
                  <a:cubicBezTo>
                    <a:pt x="342" y="563"/>
                    <a:pt x="352" y="534"/>
                    <a:pt x="362" y="506"/>
                  </a:cubicBezTo>
                  <a:cubicBezTo>
                    <a:pt x="367" y="491"/>
                    <a:pt x="373" y="477"/>
                    <a:pt x="378" y="463"/>
                  </a:cubicBezTo>
                  <a:cubicBezTo>
                    <a:pt x="381" y="456"/>
                    <a:pt x="384" y="449"/>
                    <a:pt x="387" y="442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94" y="426"/>
                    <a:pt x="394" y="426"/>
                    <a:pt x="394" y="426"/>
                  </a:cubicBezTo>
                  <a:cubicBezTo>
                    <a:pt x="398" y="417"/>
                    <a:pt x="398" y="417"/>
                    <a:pt x="398" y="417"/>
                  </a:cubicBezTo>
                  <a:cubicBezTo>
                    <a:pt x="403" y="418"/>
                    <a:pt x="403" y="418"/>
                    <a:pt x="403" y="418"/>
                  </a:cubicBezTo>
                  <a:cubicBezTo>
                    <a:pt x="404" y="418"/>
                    <a:pt x="405" y="418"/>
                    <a:pt x="406" y="418"/>
                  </a:cubicBezTo>
                  <a:cubicBezTo>
                    <a:pt x="406" y="418"/>
                    <a:pt x="407" y="418"/>
                    <a:pt x="407" y="418"/>
                  </a:cubicBezTo>
                  <a:cubicBezTo>
                    <a:pt x="408" y="418"/>
                    <a:pt x="408" y="418"/>
                    <a:pt x="408" y="418"/>
                  </a:cubicBezTo>
                  <a:cubicBezTo>
                    <a:pt x="410" y="418"/>
                    <a:pt x="411" y="418"/>
                    <a:pt x="413" y="418"/>
                  </a:cubicBezTo>
                  <a:cubicBezTo>
                    <a:pt x="416" y="417"/>
                    <a:pt x="419" y="417"/>
                    <a:pt x="422" y="416"/>
                  </a:cubicBezTo>
                  <a:cubicBezTo>
                    <a:pt x="428" y="414"/>
                    <a:pt x="434" y="411"/>
                    <a:pt x="438" y="406"/>
                  </a:cubicBezTo>
                  <a:cubicBezTo>
                    <a:pt x="440" y="404"/>
                    <a:pt x="442" y="402"/>
                    <a:pt x="443" y="399"/>
                  </a:cubicBezTo>
                  <a:cubicBezTo>
                    <a:pt x="444" y="396"/>
                    <a:pt x="445" y="393"/>
                    <a:pt x="445" y="390"/>
                  </a:cubicBezTo>
                  <a:cubicBezTo>
                    <a:pt x="446" y="384"/>
                    <a:pt x="446" y="377"/>
                    <a:pt x="443" y="372"/>
                  </a:cubicBezTo>
                  <a:cubicBezTo>
                    <a:pt x="441" y="367"/>
                    <a:pt x="436" y="362"/>
                    <a:pt x="432" y="362"/>
                  </a:cubicBezTo>
                  <a:cubicBezTo>
                    <a:pt x="431" y="362"/>
                    <a:pt x="431" y="362"/>
                    <a:pt x="430" y="361"/>
                  </a:cubicBezTo>
                  <a:cubicBezTo>
                    <a:pt x="430" y="361"/>
                    <a:pt x="429" y="362"/>
                    <a:pt x="429" y="362"/>
                  </a:cubicBezTo>
                  <a:cubicBezTo>
                    <a:pt x="428" y="362"/>
                    <a:pt x="426" y="362"/>
                    <a:pt x="425" y="363"/>
                  </a:cubicBezTo>
                  <a:cubicBezTo>
                    <a:pt x="423" y="364"/>
                    <a:pt x="420" y="366"/>
                    <a:pt x="418" y="368"/>
                  </a:cubicBezTo>
                  <a:cubicBezTo>
                    <a:pt x="415" y="370"/>
                    <a:pt x="413" y="373"/>
                    <a:pt x="411" y="375"/>
                  </a:cubicBezTo>
                  <a:cubicBezTo>
                    <a:pt x="411" y="376"/>
                    <a:pt x="410" y="377"/>
                    <a:pt x="410" y="377"/>
                  </a:cubicBezTo>
                  <a:cubicBezTo>
                    <a:pt x="409" y="378"/>
                    <a:pt x="409" y="378"/>
                    <a:pt x="409" y="378"/>
                  </a:cubicBezTo>
                  <a:cubicBezTo>
                    <a:pt x="409" y="379"/>
                    <a:pt x="409" y="379"/>
                    <a:pt x="409" y="379"/>
                  </a:cubicBezTo>
                  <a:cubicBezTo>
                    <a:pt x="406" y="384"/>
                    <a:pt x="406" y="384"/>
                    <a:pt x="406" y="384"/>
                  </a:cubicBezTo>
                  <a:cubicBezTo>
                    <a:pt x="402" y="394"/>
                    <a:pt x="402" y="394"/>
                    <a:pt x="402" y="394"/>
                  </a:cubicBezTo>
                  <a:cubicBezTo>
                    <a:pt x="394" y="409"/>
                    <a:pt x="394" y="409"/>
                    <a:pt x="394" y="409"/>
                  </a:cubicBezTo>
                  <a:cubicBezTo>
                    <a:pt x="394" y="409"/>
                    <a:pt x="393" y="409"/>
                    <a:pt x="393" y="409"/>
                  </a:cubicBezTo>
                  <a:cubicBezTo>
                    <a:pt x="391" y="408"/>
                    <a:pt x="391" y="408"/>
                    <a:pt x="391" y="408"/>
                  </a:cubicBezTo>
                  <a:cubicBezTo>
                    <a:pt x="388" y="407"/>
                    <a:pt x="388" y="407"/>
                    <a:pt x="388" y="407"/>
                  </a:cubicBezTo>
                  <a:cubicBezTo>
                    <a:pt x="386" y="406"/>
                    <a:pt x="384" y="405"/>
                    <a:pt x="382" y="404"/>
                  </a:cubicBezTo>
                  <a:cubicBezTo>
                    <a:pt x="381" y="403"/>
                    <a:pt x="381" y="403"/>
                    <a:pt x="381" y="403"/>
                  </a:cubicBezTo>
                  <a:cubicBezTo>
                    <a:pt x="380" y="403"/>
                    <a:pt x="380" y="403"/>
                    <a:pt x="380" y="403"/>
                  </a:cubicBezTo>
                  <a:cubicBezTo>
                    <a:pt x="380" y="402"/>
                    <a:pt x="380" y="402"/>
                    <a:pt x="380" y="402"/>
                  </a:cubicBezTo>
                  <a:cubicBezTo>
                    <a:pt x="379" y="402"/>
                    <a:pt x="378" y="402"/>
                    <a:pt x="378" y="401"/>
                  </a:cubicBezTo>
                  <a:cubicBezTo>
                    <a:pt x="377" y="400"/>
                    <a:pt x="376" y="400"/>
                    <a:pt x="375" y="399"/>
                  </a:cubicBezTo>
                  <a:cubicBezTo>
                    <a:pt x="370" y="395"/>
                    <a:pt x="367" y="391"/>
                    <a:pt x="363" y="387"/>
                  </a:cubicBezTo>
                  <a:cubicBezTo>
                    <a:pt x="360" y="383"/>
                    <a:pt x="357" y="378"/>
                    <a:pt x="355" y="374"/>
                  </a:cubicBezTo>
                  <a:cubicBezTo>
                    <a:pt x="354" y="371"/>
                    <a:pt x="352" y="369"/>
                    <a:pt x="351" y="367"/>
                  </a:cubicBezTo>
                  <a:cubicBezTo>
                    <a:pt x="351" y="366"/>
                    <a:pt x="351" y="366"/>
                    <a:pt x="351" y="366"/>
                  </a:cubicBezTo>
                  <a:cubicBezTo>
                    <a:pt x="350" y="364"/>
                    <a:pt x="350" y="364"/>
                    <a:pt x="350" y="364"/>
                  </a:cubicBezTo>
                  <a:cubicBezTo>
                    <a:pt x="350" y="363"/>
                    <a:pt x="350" y="362"/>
                    <a:pt x="349" y="361"/>
                  </a:cubicBezTo>
                  <a:cubicBezTo>
                    <a:pt x="348" y="359"/>
                    <a:pt x="348" y="357"/>
                    <a:pt x="347" y="355"/>
                  </a:cubicBezTo>
                  <a:cubicBezTo>
                    <a:pt x="350" y="353"/>
                    <a:pt x="352" y="351"/>
                    <a:pt x="355" y="349"/>
                  </a:cubicBezTo>
                  <a:cubicBezTo>
                    <a:pt x="357" y="348"/>
                    <a:pt x="357" y="348"/>
                    <a:pt x="357" y="348"/>
                  </a:cubicBezTo>
                  <a:cubicBezTo>
                    <a:pt x="358" y="348"/>
                    <a:pt x="358" y="348"/>
                    <a:pt x="358" y="348"/>
                  </a:cubicBezTo>
                  <a:cubicBezTo>
                    <a:pt x="358" y="347"/>
                    <a:pt x="359" y="347"/>
                    <a:pt x="359" y="346"/>
                  </a:cubicBezTo>
                  <a:cubicBezTo>
                    <a:pt x="362" y="344"/>
                    <a:pt x="364" y="342"/>
                    <a:pt x="367" y="340"/>
                  </a:cubicBezTo>
                  <a:cubicBezTo>
                    <a:pt x="371" y="335"/>
                    <a:pt x="375" y="330"/>
                    <a:pt x="377" y="325"/>
                  </a:cubicBezTo>
                  <a:cubicBezTo>
                    <a:pt x="379" y="319"/>
                    <a:pt x="379" y="313"/>
                    <a:pt x="377" y="308"/>
                  </a:cubicBezTo>
                  <a:cubicBezTo>
                    <a:pt x="376" y="306"/>
                    <a:pt x="375" y="303"/>
                    <a:pt x="373" y="301"/>
                  </a:cubicBezTo>
                  <a:cubicBezTo>
                    <a:pt x="372" y="301"/>
                    <a:pt x="372" y="300"/>
                    <a:pt x="371" y="299"/>
                  </a:cubicBezTo>
                  <a:cubicBezTo>
                    <a:pt x="371" y="299"/>
                    <a:pt x="371" y="299"/>
                    <a:pt x="370" y="298"/>
                  </a:cubicBezTo>
                  <a:cubicBezTo>
                    <a:pt x="369" y="297"/>
                    <a:pt x="368" y="297"/>
                    <a:pt x="367" y="296"/>
                  </a:cubicBezTo>
                  <a:cubicBezTo>
                    <a:pt x="363" y="295"/>
                    <a:pt x="357" y="295"/>
                    <a:pt x="352" y="298"/>
                  </a:cubicBezTo>
                  <a:cubicBezTo>
                    <a:pt x="351" y="298"/>
                    <a:pt x="350" y="299"/>
                    <a:pt x="349" y="300"/>
                  </a:cubicBezTo>
                  <a:cubicBezTo>
                    <a:pt x="347" y="301"/>
                    <a:pt x="346" y="302"/>
                    <a:pt x="345" y="303"/>
                  </a:cubicBezTo>
                  <a:cubicBezTo>
                    <a:pt x="343" y="305"/>
                    <a:pt x="341" y="307"/>
                    <a:pt x="340" y="310"/>
                  </a:cubicBezTo>
                  <a:cubicBezTo>
                    <a:pt x="337" y="315"/>
                    <a:pt x="335" y="321"/>
                    <a:pt x="335" y="327"/>
                  </a:cubicBezTo>
                  <a:cubicBezTo>
                    <a:pt x="335" y="330"/>
                    <a:pt x="335" y="333"/>
                    <a:pt x="335" y="337"/>
                  </a:cubicBezTo>
                  <a:cubicBezTo>
                    <a:pt x="336" y="339"/>
                    <a:pt x="336" y="339"/>
                    <a:pt x="336" y="339"/>
                  </a:cubicBezTo>
                  <a:cubicBezTo>
                    <a:pt x="336" y="340"/>
                    <a:pt x="336" y="340"/>
                    <a:pt x="336" y="340"/>
                  </a:cubicBezTo>
                  <a:cubicBezTo>
                    <a:pt x="336" y="342"/>
                    <a:pt x="336" y="342"/>
                    <a:pt x="336" y="342"/>
                  </a:cubicBezTo>
                  <a:cubicBezTo>
                    <a:pt x="336" y="343"/>
                    <a:pt x="336" y="343"/>
                    <a:pt x="336" y="343"/>
                  </a:cubicBezTo>
                  <a:cubicBezTo>
                    <a:pt x="337" y="344"/>
                    <a:pt x="337" y="344"/>
                    <a:pt x="337" y="344"/>
                  </a:cubicBezTo>
                  <a:cubicBezTo>
                    <a:pt x="337" y="347"/>
                    <a:pt x="337" y="347"/>
                    <a:pt x="337" y="347"/>
                  </a:cubicBezTo>
                  <a:cubicBezTo>
                    <a:pt x="338" y="351"/>
                    <a:pt x="338" y="351"/>
                    <a:pt x="338" y="351"/>
                  </a:cubicBezTo>
                  <a:cubicBezTo>
                    <a:pt x="336" y="352"/>
                    <a:pt x="334" y="353"/>
                    <a:pt x="332" y="354"/>
                  </a:cubicBezTo>
                  <a:cubicBezTo>
                    <a:pt x="331" y="355"/>
                    <a:pt x="330" y="355"/>
                    <a:pt x="329" y="355"/>
                  </a:cubicBezTo>
                  <a:cubicBezTo>
                    <a:pt x="328" y="356"/>
                    <a:pt x="328" y="356"/>
                    <a:pt x="328" y="356"/>
                  </a:cubicBezTo>
                  <a:cubicBezTo>
                    <a:pt x="326" y="356"/>
                    <a:pt x="326" y="356"/>
                    <a:pt x="326" y="356"/>
                  </a:cubicBezTo>
                  <a:cubicBezTo>
                    <a:pt x="324" y="357"/>
                    <a:pt x="321" y="358"/>
                    <a:pt x="318" y="359"/>
                  </a:cubicBezTo>
                  <a:cubicBezTo>
                    <a:pt x="313" y="360"/>
                    <a:pt x="308" y="360"/>
                    <a:pt x="303" y="360"/>
                  </a:cubicBezTo>
                  <a:cubicBezTo>
                    <a:pt x="297" y="360"/>
                    <a:pt x="292" y="360"/>
                    <a:pt x="287" y="359"/>
                  </a:cubicBezTo>
                  <a:cubicBezTo>
                    <a:pt x="286" y="359"/>
                    <a:pt x="284" y="359"/>
                    <a:pt x="283" y="358"/>
                  </a:cubicBezTo>
                  <a:cubicBezTo>
                    <a:pt x="282" y="358"/>
                    <a:pt x="281" y="358"/>
                    <a:pt x="280" y="358"/>
                  </a:cubicBezTo>
                  <a:cubicBezTo>
                    <a:pt x="279" y="358"/>
                    <a:pt x="278" y="357"/>
                    <a:pt x="277" y="357"/>
                  </a:cubicBezTo>
                  <a:cubicBezTo>
                    <a:pt x="275" y="357"/>
                    <a:pt x="273" y="356"/>
                    <a:pt x="271" y="355"/>
                  </a:cubicBezTo>
                  <a:cubicBezTo>
                    <a:pt x="270" y="355"/>
                    <a:pt x="269" y="354"/>
                    <a:pt x="268" y="354"/>
                  </a:cubicBezTo>
                  <a:cubicBezTo>
                    <a:pt x="268" y="353"/>
                    <a:pt x="267" y="353"/>
                    <a:pt x="267" y="352"/>
                  </a:cubicBezTo>
                  <a:cubicBezTo>
                    <a:pt x="266" y="352"/>
                    <a:pt x="266" y="351"/>
                    <a:pt x="266" y="351"/>
                  </a:cubicBezTo>
                  <a:cubicBezTo>
                    <a:pt x="266" y="350"/>
                    <a:pt x="266" y="350"/>
                    <a:pt x="266" y="350"/>
                  </a:cubicBezTo>
                  <a:cubicBezTo>
                    <a:pt x="266" y="350"/>
                    <a:pt x="266" y="349"/>
                    <a:pt x="265" y="349"/>
                  </a:cubicBezTo>
                  <a:cubicBezTo>
                    <a:pt x="265" y="348"/>
                    <a:pt x="266" y="346"/>
                    <a:pt x="268" y="344"/>
                  </a:cubicBezTo>
                  <a:cubicBezTo>
                    <a:pt x="272" y="339"/>
                    <a:pt x="272" y="339"/>
                    <a:pt x="272" y="339"/>
                  </a:cubicBezTo>
                  <a:cubicBezTo>
                    <a:pt x="274" y="336"/>
                    <a:pt x="274" y="336"/>
                    <a:pt x="274" y="336"/>
                  </a:cubicBezTo>
                  <a:cubicBezTo>
                    <a:pt x="275" y="335"/>
                    <a:pt x="275" y="335"/>
                    <a:pt x="275" y="335"/>
                  </a:cubicBezTo>
                  <a:cubicBezTo>
                    <a:pt x="278" y="331"/>
                    <a:pt x="281" y="327"/>
                    <a:pt x="283" y="323"/>
                  </a:cubicBezTo>
                  <a:cubicBezTo>
                    <a:pt x="285" y="319"/>
                    <a:pt x="287" y="315"/>
                    <a:pt x="288" y="311"/>
                  </a:cubicBezTo>
                  <a:cubicBezTo>
                    <a:pt x="289" y="307"/>
                    <a:pt x="289" y="304"/>
                    <a:pt x="288" y="300"/>
                  </a:cubicBezTo>
                  <a:cubicBezTo>
                    <a:pt x="286" y="297"/>
                    <a:pt x="284" y="294"/>
                    <a:pt x="281" y="292"/>
                  </a:cubicBezTo>
                  <a:cubicBezTo>
                    <a:pt x="277" y="289"/>
                    <a:pt x="274" y="288"/>
                    <a:pt x="270" y="287"/>
                  </a:cubicBezTo>
                  <a:cubicBezTo>
                    <a:pt x="267" y="287"/>
                    <a:pt x="264" y="288"/>
                    <a:pt x="260" y="290"/>
                  </a:cubicBezTo>
                  <a:cubicBezTo>
                    <a:pt x="257" y="292"/>
                    <a:pt x="254" y="295"/>
                    <a:pt x="252" y="299"/>
                  </a:cubicBezTo>
                  <a:cubicBezTo>
                    <a:pt x="247" y="306"/>
                    <a:pt x="243" y="315"/>
                    <a:pt x="242" y="323"/>
                  </a:cubicBezTo>
                  <a:cubicBezTo>
                    <a:pt x="242" y="326"/>
                    <a:pt x="242" y="328"/>
                    <a:pt x="242" y="330"/>
                  </a:cubicBezTo>
                  <a:cubicBezTo>
                    <a:pt x="242" y="330"/>
                    <a:pt x="242" y="331"/>
                    <a:pt x="242" y="331"/>
                  </a:cubicBezTo>
                  <a:cubicBezTo>
                    <a:pt x="242" y="332"/>
                    <a:pt x="242" y="332"/>
                    <a:pt x="242" y="333"/>
                  </a:cubicBezTo>
                  <a:cubicBezTo>
                    <a:pt x="242" y="334"/>
                    <a:pt x="243" y="335"/>
                    <a:pt x="243" y="336"/>
                  </a:cubicBezTo>
                  <a:cubicBezTo>
                    <a:pt x="243" y="338"/>
                    <a:pt x="244" y="340"/>
                    <a:pt x="245" y="342"/>
                  </a:cubicBezTo>
                  <a:cubicBezTo>
                    <a:pt x="245" y="342"/>
                    <a:pt x="245" y="343"/>
                    <a:pt x="246" y="343"/>
                  </a:cubicBezTo>
                  <a:cubicBezTo>
                    <a:pt x="246" y="343"/>
                    <a:pt x="246" y="343"/>
                    <a:pt x="246" y="344"/>
                  </a:cubicBezTo>
                  <a:cubicBezTo>
                    <a:pt x="247" y="346"/>
                    <a:pt x="247" y="346"/>
                    <a:pt x="247" y="346"/>
                  </a:cubicBezTo>
                  <a:cubicBezTo>
                    <a:pt x="248" y="347"/>
                    <a:pt x="250" y="349"/>
                    <a:pt x="251" y="351"/>
                  </a:cubicBezTo>
                  <a:cubicBezTo>
                    <a:pt x="250" y="353"/>
                    <a:pt x="248" y="355"/>
                    <a:pt x="247" y="356"/>
                  </a:cubicBezTo>
                  <a:cubicBezTo>
                    <a:pt x="246" y="357"/>
                    <a:pt x="245" y="358"/>
                    <a:pt x="244" y="359"/>
                  </a:cubicBezTo>
                  <a:cubicBezTo>
                    <a:pt x="243" y="361"/>
                    <a:pt x="243" y="361"/>
                    <a:pt x="243" y="361"/>
                  </a:cubicBezTo>
                  <a:cubicBezTo>
                    <a:pt x="241" y="363"/>
                    <a:pt x="239" y="365"/>
                    <a:pt x="237" y="366"/>
                  </a:cubicBezTo>
                  <a:cubicBezTo>
                    <a:pt x="234" y="370"/>
                    <a:pt x="230" y="374"/>
                    <a:pt x="226" y="377"/>
                  </a:cubicBezTo>
                  <a:cubicBezTo>
                    <a:pt x="222" y="380"/>
                    <a:pt x="217" y="384"/>
                    <a:pt x="213" y="387"/>
                  </a:cubicBezTo>
                  <a:cubicBezTo>
                    <a:pt x="212" y="387"/>
                    <a:pt x="211" y="388"/>
                    <a:pt x="210" y="389"/>
                  </a:cubicBezTo>
                  <a:cubicBezTo>
                    <a:pt x="208" y="390"/>
                    <a:pt x="208" y="390"/>
                    <a:pt x="208" y="390"/>
                  </a:cubicBezTo>
                  <a:cubicBezTo>
                    <a:pt x="207" y="390"/>
                    <a:pt x="207" y="390"/>
                    <a:pt x="207" y="390"/>
                  </a:cubicBezTo>
                  <a:cubicBezTo>
                    <a:pt x="206" y="391"/>
                    <a:pt x="206" y="391"/>
                    <a:pt x="206" y="391"/>
                  </a:cubicBezTo>
                  <a:cubicBezTo>
                    <a:pt x="205" y="392"/>
                    <a:pt x="204" y="392"/>
                    <a:pt x="203" y="393"/>
                  </a:cubicBezTo>
                  <a:cubicBezTo>
                    <a:pt x="202" y="393"/>
                    <a:pt x="201" y="394"/>
                    <a:pt x="200" y="394"/>
                  </a:cubicBezTo>
                  <a:cubicBezTo>
                    <a:pt x="198" y="395"/>
                    <a:pt x="196" y="396"/>
                    <a:pt x="194" y="397"/>
                  </a:cubicBezTo>
                  <a:cubicBezTo>
                    <a:pt x="187" y="385"/>
                    <a:pt x="187" y="385"/>
                    <a:pt x="187" y="385"/>
                  </a:cubicBezTo>
                  <a:cubicBezTo>
                    <a:pt x="184" y="378"/>
                    <a:pt x="184" y="378"/>
                    <a:pt x="184" y="378"/>
                  </a:cubicBezTo>
                  <a:cubicBezTo>
                    <a:pt x="182" y="374"/>
                    <a:pt x="179" y="370"/>
                    <a:pt x="177" y="367"/>
                  </a:cubicBezTo>
                  <a:cubicBezTo>
                    <a:pt x="174" y="363"/>
                    <a:pt x="170" y="360"/>
                    <a:pt x="167" y="358"/>
                  </a:cubicBezTo>
                  <a:cubicBezTo>
                    <a:pt x="163" y="356"/>
                    <a:pt x="159" y="355"/>
                    <a:pt x="155" y="355"/>
                  </a:cubicBezTo>
                  <a:cubicBezTo>
                    <a:pt x="152" y="355"/>
                    <a:pt x="148" y="356"/>
                    <a:pt x="144" y="358"/>
                  </a:cubicBezTo>
                  <a:cubicBezTo>
                    <a:pt x="141" y="361"/>
                    <a:pt x="138" y="363"/>
                    <a:pt x="137" y="367"/>
                  </a:cubicBezTo>
                  <a:cubicBezTo>
                    <a:pt x="136" y="370"/>
                    <a:pt x="135" y="374"/>
                    <a:pt x="136" y="378"/>
                  </a:cubicBezTo>
                  <a:cubicBezTo>
                    <a:pt x="137" y="382"/>
                    <a:pt x="139" y="386"/>
                    <a:pt x="141" y="389"/>
                  </a:cubicBezTo>
                  <a:cubicBezTo>
                    <a:pt x="141" y="388"/>
                    <a:pt x="139" y="386"/>
                    <a:pt x="139" y="386"/>
                  </a:cubicBezTo>
                  <a:cubicBezTo>
                    <a:pt x="139" y="385"/>
                    <a:pt x="139" y="386"/>
                    <a:pt x="139" y="387"/>
                  </a:cubicBezTo>
                  <a:cubicBezTo>
                    <a:pt x="140" y="388"/>
                    <a:pt x="141" y="389"/>
                    <a:pt x="142" y="392"/>
                  </a:cubicBezTo>
                  <a:cubicBezTo>
                    <a:pt x="140" y="388"/>
                    <a:pt x="137" y="384"/>
                    <a:pt x="136" y="380"/>
                  </a:cubicBezTo>
                  <a:close/>
                  <a:moveTo>
                    <a:pt x="183" y="623"/>
                  </a:moveTo>
                  <a:cubicBezTo>
                    <a:pt x="180" y="624"/>
                    <a:pt x="177" y="625"/>
                    <a:pt x="175" y="626"/>
                  </a:cubicBezTo>
                  <a:cubicBezTo>
                    <a:pt x="172" y="628"/>
                    <a:pt x="170" y="630"/>
                    <a:pt x="169" y="632"/>
                  </a:cubicBezTo>
                  <a:cubicBezTo>
                    <a:pt x="166" y="637"/>
                    <a:pt x="165" y="642"/>
                    <a:pt x="165" y="648"/>
                  </a:cubicBezTo>
                  <a:cubicBezTo>
                    <a:pt x="165" y="653"/>
                    <a:pt x="167" y="658"/>
                    <a:pt x="171" y="662"/>
                  </a:cubicBezTo>
                  <a:cubicBezTo>
                    <a:pt x="173" y="664"/>
                    <a:pt x="175" y="666"/>
                    <a:pt x="178" y="667"/>
                  </a:cubicBezTo>
                  <a:cubicBezTo>
                    <a:pt x="179" y="668"/>
                    <a:pt x="181" y="668"/>
                    <a:pt x="182" y="668"/>
                  </a:cubicBezTo>
                  <a:cubicBezTo>
                    <a:pt x="183" y="669"/>
                    <a:pt x="184" y="669"/>
                    <a:pt x="184" y="669"/>
                  </a:cubicBezTo>
                  <a:cubicBezTo>
                    <a:pt x="185" y="669"/>
                    <a:pt x="185" y="669"/>
                    <a:pt x="185" y="669"/>
                  </a:cubicBezTo>
                  <a:cubicBezTo>
                    <a:pt x="186" y="669"/>
                    <a:pt x="186" y="669"/>
                    <a:pt x="186" y="669"/>
                  </a:cubicBezTo>
                  <a:cubicBezTo>
                    <a:pt x="199" y="669"/>
                    <a:pt x="199" y="669"/>
                    <a:pt x="199" y="669"/>
                  </a:cubicBezTo>
                  <a:cubicBezTo>
                    <a:pt x="224" y="669"/>
                    <a:pt x="224" y="669"/>
                    <a:pt x="224" y="669"/>
                  </a:cubicBezTo>
                  <a:cubicBezTo>
                    <a:pt x="257" y="669"/>
                    <a:pt x="290" y="670"/>
                    <a:pt x="325" y="669"/>
                  </a:cubicBezTo>
                  <a:cubicBezTo>
                    <a:pt x="325" y="670"/>
                    <a:pt x="325" y="670"/>
                    <a:pt x="325" y="670"/>
                  </a:cubicBezTo>
                  <a:cubicBezTo>
                    <a:pt x="311" y="670"/>
                    <a:pt x="311" y="670"/>
                    <a:pt x="311" y="670"/>
                  </a:cubicBezTo>
                  <a:cubicBezTo>
                    <a:pt x="298" y="670"/>
                    <a:pt x="298" y="670"/>
                    <a:pt x="298" y="670"/>
                  </a:cubicBezTo>
                  <a:cubicBezTo>
                    <a:pt x="273" y="670"/>
                    <a:pt x="248" y="670"/>
                    <a:pt x="223" y="670"/>
                  </a:cubicBezTo>
                  <a:cubicBezTo>
                    <a:pt x="198" y="670"/>
                    <a:pt x="198" y="670"/>
                    <a:pt x="198" y="670"/>
                  </a:cubicBezTo>
                  <a:cubicBezTo>
                    <a:pt x="186" y="670"/>
                    <a:pt x="186" y="670"/>
                    <a:pt x="186" y="670"/>
                  </a:cubicBezTo>
                  <a:cubicBezTo>
                    <a:pt x="185" y="670"/>
                    <a:pt x="185" y="670"/>
                    <a:pt x="185" y="670"/>
                  </a:cubicBezTo>
                  <a:cubicBezTo>
                    <a:pt x="184" y="670"/>
                    <a:pt x="184" y="670"/>
                    <a:pt x="184" y="670"/>
                  </a:cubicBezTo>
                  <a:cubicBezTo>
                    <a:pt x="183" y="670"/>
                    <a:pt x="182" y="669"/>
                    <a:pt x="181" y="669"/>
                  </a:cubicBezTo>
                  <a:cubicBezTo>
                    <a:pt x="180" y="669"/>
                    <a:pt x="178" y="669"/>
                    <a:pt x="177" y="668"/>
                  </a:cubicBezTo>
                  <a:cubicBezTo>
                    <a:pt x="174" y="667"/>
                    <a:pt x="172" y="665"/>
                    <a:pt x="170" y="663"/>
                  </a:cubicBezTo>
                  <a:cubicBezTo>
                    <a:pt x="166" y="658"/>
                    <a:pt x="164" y="653"/>
                    <a:pt x="164" y="648"/>
                  </a:cubicBezTo>
                  <a:cubicBezTo>
                    <a:pt x="164" y="642"/>
                    <a:pt x="165" y="637"/>
                    <a:pt x="168" y="632"/>
                  </a:cubicBezTo>
                  <a:cubicBezTo>
                    <a:pt x="170" y="630"/>
                    <a:pt x="172" y="627"/>
                    <a:pt x="174" y="626"/>
                  </a:cubicBezTo>
                  <a:cubicBezTo>
                    <a:pt x="176" y="624"/>
                    <a:pt x="179" y="623"/>
                    <a:pt x="182" y="623"/>
                  </a:cubicBezTo>
                  <a:cubicBezTo>
                    <a:pt x="182" y="623"/>
                    <a:pt x="183" y="623"/>
                    <a:pt x="183" y="623"/>
                  </a:cubicBezTo>
                  <a:cubicBezTo>
                    <a:pt x="183" y="623"/>
                    <a:pt x="183" y="623"/>
                    <a:pt x="183" y="623"/>
                  </a:cubicBezTo>
                  <a:close/>
                  <a:moveTo>
                    <a:pt x="248" y="379"/>
                  </a:moveTo>
                  <a:cubicBezTo>
                    <a:pt x="251" y="377"/>
                    <a:pt x="253" y="375"/>
                    <a:pt x="255" y="372"/>
                  </a:cubicBezTo>
                  <a:cubicBezTo>
                    <a:pt x="259" y="368"/>
                    <a:pt x="259" y="368"/>
                    <a:pt x="259" y="368"/>
                  </a:cubicBezTo>
                  <a:cubicBezTo>
                    <a:pt x="260" y="368"/>
                    <a:pt x="261" y="369"/>
                    <a:pt x="262" y="369"/>
                  </a:cubicBezTo>
                  <a:cubicBezTo>
                    <a:pt x="262" y="369"/>
                    <a:pt x="262" y="369"/>
                    <a:pt x="262" y="369"/>
                  </a:cubicBezTo>
                  <a:cubicBezTo>
                    <a:pt x="263" y="370"/>
                    <a:pt x="263" y="370"/>
                    <a:pt x="263" y="370"/>
                  </a:cubicBezTo>
                  <a:cubicBezTo>
                    <a:pt x="264" y="370"/>
                    <a:pt x="264" y="370"/>
                    <a:pt x="264" y="370"/>
                  </a:cubicBezTo>
                  <a:cubicBezTo>
                    <a:pt x="266" y="371"/>
                    <a:pt x="266" y="371"/>
                    <a:pt x="266" y="371"/>
                  </a:cubicBezTo>
                  <a:cubicBezTo>
                    <a:pt x="270" y="372"/>
                    <a:pt x="273" y="373"/>
                    <a:pt x="276" y="374"/>
                  </a:cubicBezTo>
                  <a:cubicBezTo>
                    <a:pt x="283" y="376"/>
                    <a:pt x="290" y="377"/>
                    <a:pt x="297" y="377"/>
                  </a:cubicBezTo>
                  <a:cubicBezTo>
                    <a:pt x="304" y="377"/>
                    <a:pt x="311" y="377"/>
                    <a:pt x="318" y="376"/>
                  </a:cubicBezTo>
                  <a:cubicBezTo>
                    <a:pt x="321" y="375"/>
                    <a:pt x="324" y="375"/>
                    <a:pt x="328" y="374"/>
                  </a:cubicBezTo>
                  <a:cubicBezTo>
                    <a:pt x="330" y="373"/>
                    <a:pt x="330" y="373"/>
                    <a:pt x="330" y="373"/>
                  </a:cubicBezTo>
                  <a:cubicBezTo>
                    <a:pt x="332" y="372"/>
                    <a:pt x="332" y="372"/>
                    <a:pt x="332" y="372"/>
                  </a:cubicBezTo>
                  <a:cubicBezTo>
                    <a:pt x="333" y="372"/>
                    <a:pt x="334" y="372"/>
                    <a:pt x="334" y="371"/>
                  </a:cubicBezTo>
                  <a:cubicBezTo>
                    <a:pt x="334" y="372"/>
                    <a:pt x="334" y="372"/>
                    <a:pt x="335" y="372"/>
                  </a:cubicBezTo>
                  <a:cubicBezTo>
                    <a:pt x="335" y="373"/>
                    <a:pt x="335" y="373"/>
                    <a:pt x="335" y="374"/>
                  </a:cubicBezTo>
                  <a:cubicBezTo>
                    <a:pt x="336" y="375"/>
                    <a:pt x="336" y="375"/>
                    <a:pt x="336" y="375"/>
                  </a:cubicBezTo>
                  <a:cubicBezTo>
                    <a:pt x="336" y="376"/>
                    <a:pt x="336" y="376"/>
                    <a:pt x="336" y="376"/>
                  </a:cubicBezTo>
                  <a:cubicBezTo>
                    <a:pt x="336" y="376"/>
                    <a:pt x="337" y="377"/>
                    <a:pt x="337" y="378"/>
                  </a:cubicBezTo>
                  <a:cubicBezTo>
                    <a:pt x="338" y="380"/>
                    <a:pt x="340" y="383"/>
                    <a:pt x="341" y="386"/>
                  </a:cubicBezTo>
                  <a:cubicBezTo>
                    <a:pt x="345" y="391"/>
                    <a:pt x="348" y="396"/>
                    <a:pt x="352" y="400"/>
                  </a:cubicBezTo>
                  <a:cubicBezTo>
                    <a:pt x="356" y="405"/>
                    <a:pt x="361" y="409"/>
                    <a:pt x="365" y="413"/>
                  </a:cubicBezTo>
                  <a:cubicBezTo>
                    <a:pt x="368" y="415"/>
                    <a:pt x="370" y="416"/>
                    <a:pt x="373" y="418"/>
                  </a:cubicBezTo>
                  <a:cubicBezTo>
                    <a:pt x="375" y="419"/>
                    <a:pt x="375" y="419"/>
                    <a:pt x="375" y="419"/>
                  </a:cubicBezTo>
                  <a:cubicBezTo>
                    <a:pt x="376" y="420"/>
                    <a:pt x="376" y="420"/>
                    <a:pt x="376" y="420"/>
                  </a:cubicBezTo>
                  <a:cubicBezTo>
                    <a:pt x="376" y="420"/>
                    <a:pt x="377" y="420"/>
                    <a:pt x="378" y="421"/>
                  </a:cubicBezTo>
                  <a:cubicBezTo>
                    <a:pt x="372" y="434"/>
                    <a:pt x="372" y="434"/>
                    <a:pt x="372" y="434"/>
                  </a:cubicBezTo>
                  <a:cubicBezTo>
                    <a:pt x="369" y="440"/>
                    <a:pt x="367" y="445"/>
                    <a:pt x="364" y="451"/>
                  </a:cubicBezTo>
                  <a:cubicBezTo>
                    <a:pt x="359" y="462"/>
                    <a:pt x="355" y="473"/>
                    <a:pt x="350" y="484"/>
                  </a:cubicBezTo>
                  <a:cubicBezTo>
                    <a:pt x="355" y="473"/>
                    <a:pt x="359" y="462"/>
                    <a:pt x="364" y="451"/>
                  </a:cubicBezTo>
                  <a:cubicBezTo>
                    <a:pt x="367" y="445"/>
                    <a:pt x="369" y="439"/>
                    <a:pt x="371" y="434"/>
                  </a:cubicBezTo>
                  <a:cubicBezTo>
                    <a:pt x="377" y="421"/>
                    <a:pt x="377" y="421"/>
                    <a:pt x="377" y="421"/>
                  </a:cubicBezTo>
                  <a:cubicBezTo>
                    <a:pt x="377" y="420"/>
                    <a:pt x="376" y="420"/>
                    <a:pt x="376" y="420"/>
                  </a:cubicBezTo>
                  <a:cubicBezTo>
                    <a:pt x="375" y="419"/>
                    <a:pt x="375" y="419"/>
                    <a:pt x="375" y="419"/>
                  </a:cubicBezTo>
                  <a:cubicBezTo>
                    <a:pt x="373" y="418"/>
                    <a:pt x="373" y="418"/>
                    <a:pt x="373" y="418"/>
                  </a:cubicBezTo>
                  <a:cubicBezTo>
                    <a:pt x="370" y="417"/>
                    <a:pt x="368" y="415"/>
                    <a:pt x="365" y="413"/>
                  </a:cubicBezTo>
                  <a:cubicBezTo>
                    <a:pt x="360" y="409"/>
                    <a:pt x="356" y="405"/>
                    <a:pt x="352" y="400"/>
                  </a:cubicBezTo>
                  <a:cubicBezTo>
                    <a:pt x="348" y="396"/>
                    <a:pt x="344" y="391"/>
                    <a:pt x="341" y="386"/>
                  </a:cubicBezTo>
                  <a:cubicBezTo>
                    <a:pt x="340" y="383"/>
                    <a:pt x="338" y="380"/>
                    <a:pt x="337" y="378"/>
                  </a:cubicBezTo>
                  <a:cubicBezTo>
                    <a:pt x="336" y="376"/>
                    <a:pt x="336" y="376"/>
                    <a:pt x="336" y="376"/>
                  </a:cubicBezTo>
                  <a:cubicBezTo>
                    <a:pt x="336" y="375"/>
                    <a:pt x="336" y="375"/>
                    <a:pt x="336" y="375"/>
                  </a:cubicBezTo>
                  <a:cubicBezTo>
                    <a:pt x="335" y="374"/>
                    <a:pt x="335" y="374"/>
                    <a:pt x="335" y="374"/>
                  </a:cubicBezTo>
                  <a:cubicBezTo>
                    <a:pt x="335" y="373"/>
                    <a:pt x="335" y="373"/>
                    <a:pt x="335" y="372"/>
                  </a:cubicBezTo>
                  <a:cubicBezTo>
                    <a:pt x="334" y="372"/>
                    <a:pt x="334" y="372"/>
                    <a:pt x="334" y="371"/>
                  </a:cubicBezTo>
                  <a:cubicBezTo>
                    <a:pt x="334" y="372"/>
                    <a:pt x="333" y="372"/>
                    <a:pt x="332" y="372"/>
                  </a:cubicBezTo>
                  <a:cubicBezTo>
                    <a:pt x="330" y="373"/>
                    <a:pt x="330" y="373"/>
                    <a:pt x="330" y="373"/>
                  </a:cubicBezTo>
                  <a:cubicBezTo>
                    <a:pt x="328" y="374"/>
                    <a:pt x="328" y="374"/>
                    <a:pt x="328" y="374"/>
                  </a:cubicBezTo>
                  <a:cubicBezTo>
                    <a:pt x="324" y="375"/>
                    <a:pt x="321" y="375"/>
                    <a:pt x="318" y="376"/>
                  </a:cubicBezTo>
                  <a:cubicBezTo>
                    <a:pt x="311" y="377"/>
                    <a:pt x="304" y="378"/>
                    <a:pt x="297" y="377"/>
                  </a:cubicBezTo>
                  <a:cubicBezTo>
                    <a:pt x="290" y="377"/>
                    <a:pt x="283" y="376"/>
                    <a:pt x="276" y="374"/>
                  </a:cubicBezTo>
                  <a:cubicBezTo>
                    <a:pt x="273" y="374"/>
                    <a:pt x="270" y="373"/>
                    <a:pt x="266" y="371"/>
                  </a:cubicBezTo>
                  <a:cubicBezTo>
                    <a:pt x="265" y="371"/>
                    <a:pt x="265" y="371"/>
                    <a:pt x="264" y="370"/>
                  </a:cubicBezTo>
                  <a:cubicBezTo>
                    <a:pt x="263" y="370"/>
                    <a:pt x="263" y="370"/>
                    <a:pt x="263" y="370"/>
                  </a:cubicBezTo>
                  <a:cubicBezTo>
                    <a:pt x="262" y="370"/>
                    <a:pt x="262" y="370"/>
                    <a:pt x="262" y="370"/>
                  </a:cubicBezTo>
                  <a:cubicBezTo>
                    <a:pt x="262" y="369"/>
                    <a:pt x="262" y="369"/>
                    <a:pt x="262" y="369"/>
                  </a:cubicBezTo>
                  <a:cubicBezTo>
                    <a:pt x="261" y="369"/>
                    <a:pt x="260" y="369"/>
                    <a:pt x="259" y="368"/>
                  </a:cubicBezTo>
                  <a:cubicBezTo>
                    <a:pt x="258" y="369"/>
                    <a:pt x="257" y="370"/>
                    <a:pt x="255" y="373"/>
                  </a:cubicBezTo>
                  <a:cubicBezTo>
                    <a:pt x="253" y="375"/>
                    <a:pt x="250" y="377"/>
                    <a:pt x="248" y="379"/>
                  </a:cubicBezTo>
                  <a:cubicBezTo>
                    <a:pt x="244" y="384"/>
                    <a:pt x="239" y="388"/>
                    <a:pt x="235" y="392"/>
                  </a:cubicBezTo>
                  <a:cubicBezTo>
                    <a:pt x="234" y="393"/>
                    <a:pt x="235" y="393"/>
                    <a:pt x="236" y="393"/>
                  </a:cubicBezTo>
                  <a:cubicBezTo>
                    <a:pt x="236" y="392"/>
                    <a:pt x="238" y="391"/>
                    <a:pt x="242" y="388"/>
                  </a:cubicBezTo>
                  <a:cubicBezTo>
                    <a:pt x="244" y="386"/>
                    <a:pt x="247" y="384"/>
                    <a:pt x="251" y="380"/>
                  </a:cubicBezTo>
                  <a:cubicBezTo>
                    <a:pt x="252" y="378"/>
                    <a:pt x="254" y="377"/>
                    <a:pt x="256" y="374"/>
                  </a:cubicBezTo>
                  <a:cubicBezTo>
                    <a:pt x="259" y="372"/>
                    <a:pt x="259" y="372"/>
                    <a:pt x="259" y="372"/>
                  </a:cubicBezTo>
                  <a:cubicBezTo>
                    <a:pt x="259" y="371"/>
                    <a:pt x="259" y="371"/>
                    <a:pt x="260" y="371"/>
                  </a:cubicBezTo>
                  <a:cubicBezTo>
                    <a:pt x="260" y="371"/>
                    <a:pt x="260" y="371"/>
                    <a:pt x="260" y="371"/>
                  </a:cubicBezTo>
                  <a:cubicBezTo>
                    <a:pt x="261" y="371"/>
                    <a:pt x="261" y="371"/>
                    <a:pt x="261" y="371"/>
                  </a:cubicBezTo>
                  <a:cubicBezTo>
                    <a:pt x="262" y="372"/>
                    <a:pt x="262" y="372"/>
                    <a:pt x="262" y="372"/>
                  </a:cubicBezTo>
                  <a:cubicBezTo>
                    <a:pt x="264" y="373"/>
                    <a:pt x="266" y="374"/>
                    <a:pt x="268" y="374"/>
                  </a:cubicBezTo>
                  <a:cubicBezTo>
                    <a:pt x="273" y="376"/>
                    <a:pt x="277" y="377"/>
                    <a:pt x="282" y="378"/>
                  </a:cubicBezTo>
                  <a:cubicBezTo>
                    <a:pt x="291" y="379"/>
                    <a:pt x="299" y="379"/>
                    <a:pt x="307" y="379"/>
                  </a:cubicBezTo>
                  <a:cubicBezTo>
                    <a:pt x="312" y="379"/>
                    <a:pt x="317" y="378"/>
                    <a:pt x="323" y="377"/>
                  </a:cubicBezTo>
                  <a:cubicBezTo>
                    <a:pt x="325" y="377"/>
                    <a:pt x="328" y="376"/>
                    <a:pt x="331" y="375"/>
                  </a:cubicBezTo>
                  <a:cubicBezTo>
                    <a:pt x="332" y="375"/>
                    <a:pt x="332" y="375"/>
                    <a:pt x="332" y="375"/>
                  </a:cubicBezTo>
                  <a:cubicBezTo>
                    <a:pt x="333" y="374"/>
                    <a:pt x="333" y="374"/>
                    <a:pt x="333" y="374"/>
                  </a:cubicBezTo>
                  <a:cubicBezTo>
                    <a:pt x="333" y="375"/>
                    <a:pt x="333" y="375"/>
                    <a:pt x="333" y="375"/>
                  </a:cubicBezTo>
                  <a:cubicBezTo>
                    <a:pt x="334" y="376"/>
                    <a:pt x="334" y="376"/>
                    <a:pt x="334" y="376"/>
                  </a:cubicBezTo>
                  <a:cubicBezTo>
                    <a:pt x="334" y="376"/>
                    <a:pt x="334" y="376"/>
                    <a:pt x="334" y="376"/>
                  </a:cubicBezTo>
                  <a:cubicBezTo>
                    <a:pt x="334" y="377"/>
                    <a:pt x="334" y="377"/>
                    <a:pt x="334" y="377"/>
                  </a:cubicBezTo>
                  <a:cubicBezTo>
                    <a:pt x="334" y="378"/>
                    <a:pt x="334" y="378"/>
                    <a:pt x="334" y="378"/>
                  </a:cubicBezTo>
                  <a:cubicBezTo>
                    <a:pt x="336" y="380"/>
                    <a:pt x="337" y="383"/>
                    <a:pt x="339" y="386"/>
                  </a:cubicBezTo>
                  <a:cubicBezTo>
                    <a:pt x="342" y="391"/>
                    <a:pt x="345" y="397"/>
                    <a:pt x="350" y="401"/>
                  </a:cubicBezTo>
                  <a:cubicBezTo>
                    <a:pt x="354" y="406"/>
                    <a:pt x="358" y="411"/>
                    <a:pt x="363" y="415"/>
                  </a:cubicBezTo>
                  <a:cubicBezTo>
                    <a:pt x="366" y="417"/>
                    <a:pt x="369" y="418"/>
                    <a:pt x="371" y="420"/>
                  </a:cubicBezTo>
                  <a:cubicBezTo>
                    <a:pt x="374" y="421"/>
                    <a:pt x="374" y="421"/>
                    <a:pt x="374" y="421"/>
                  </a:cubicBezTo>
                  <a:cubicBezTo>
                    <a:pt x="374" y="422"/>
                    <a:pt x="374" y="422"/>
                    <a:pt x="374" y="422"/>
                  </a:cubicBezTo>
                  <a:cubicBezTo>
                    <a:pt x="374" y="422"/>
                    <a:pt x="374" y="422"/>
                    <a:pt x="374" y="423"/>
                  </a:cubicBezTo>
                  <a:cubicBezTo>
                    <a:pt x="372" y="428"/>
                    <a:pt x="372" y="428"/>
                    <a:pt x="372" y="428"/>
                  </a:cubicBezTo>
                  <a:cubicBezTo>
                    <a:pt x="366" y="440"/>
                    <a:pt x="366" y="440"/>
                    <a:pt x="366" y="440"/>
                  </a:cubicBezTo>
                  <a:cubicBezTo>
                    <a:pt x="363" y="448"/>
                    <a:pt x="360" y="456"/>
                    <a:pt x="356" y="464"/>
                  </a:cubicBezTo>
                  <a:cubicBezTo>
                    <a:pt x="350" y="480"/>
                    <a:pt x="344" y="495"/>
                    <a:pt x="338" y="511"/>
                  </a:cubicBezTo>
                  <a:cubicBezTo>
                    <a:pt x="330" y="534"/>
                    <a:pt x="322" y="557"/>
                    <a:pt x="315" y="580"/>
                  </a:cubicBezTo>
                  <a:cubicBezTo>
                    <a:pt x="314" y="585"/>
                    <a:pt x="312" y="591"/>
                    <a:pt x="310" y="597"/>
                  </a:cubicBezTo>
                  <a:cubicBezTo>
                    <a:pt x="308" y="606"/>
                    <a:pt x="308" y="606"/>
                    <a:pt x="308" y="606"/>
                  </a:cubicBezTo>
                  <a:cubicBezTo>
                    <a:pt x="307" y="608"/>
                    <a:pt x="307" y="608"/>
                    <a:pt x="307" y="608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6" y="609"/>
                    <a:pt x="306" y="609"/>
                    <a:pt x="306" y="609"/>
                  </a:cubicBezTo>
                  <a:cubicBezTo>
                    <a:pt x="304" y="609"/>
                    <a:pt x="304" y="609"/>
                    <a:pt x="304" y="609"/>
                  </a:cubicBezTo>
                  <a:cubicBezTo>
                    <a:pt x="295" y="609"/>
                    <a:pt x="295" y="609"/>
                    <a:pt x="295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0" y="587"/>
                    <a:pt x="280" y="587"/>
                    <a:pt x="280" y="587"/>
                  </a:cubicBezTo>
                  <a:cubicBezTo>
                    <a:pt x="277" y="579"/>
                    <a:pt x="275" y="571"/>
                    <a:pt x="272" y="563"/>
                  </a:cubicBezTo>
                  <a:cubicBezTo>
                    <a:pt x="267" y="547"/>
                    <a:pt x="262" y="531"/>
                    <a:pt x="256" y="515"/>
                  </a:cubicBezTo>
                  <a:cubicBezTo>
                    <a:pt x="246" y="484"/>
                    <a:pt x="234" y="454"/>
                    <a:pt x="222" y="429"/>
                  </a:cubicBezTo>
                  <a:cubicBezTo>
                    <a:pt x="217" y="418"/>
                    <a:pt x="214" y="411"/>
                    <a:pt x="211" y="408"/>
                  </a:cubicBezTo>
                  <a:cubicBezTo>
                    <a:pt x="210" y="406"/>
                    <a:pt x="210" y="405"/>
                    <a:pt x="209" y="405"/>
                  </a:cubicBezTo>
                  <a:cubicBezTo>
                    <a:pt x="212" y="404"/>
                    <a:pt x="215" y="402"/>
                    <a:pt x="220" y="400"/>
                  </a:cubicBezTo>
                  <a:cubicBezTo>
                    <a:pt x="223" y="398"/>
                    <a:pt x="226" y="395"/>
                    <a:pt x="229" y="393"/>
                  </a:cubicBezTo>
                  <a:cubicBezTo>
                    <a:pt x="232" y="391"/>
                    <a:pt x="234" y="389"/>
                    <a:pt x="234" y="389"/>
                  </a:cubicBezTo>
                  <a:cubicBezTo>
                    <a:pt x="237" y="388"/>
                    <a:pt x="236" y="389"/>
                    <a:pt x="235" y="391"/>
                  </a:cubicBezTo>
                  <a:cubicBezTo>
                    <a:pt x="240" y="387"/>
                    <a:pt x="244" y="383"/>
                    <a:pt x="248" y="379"/>
                  </a:cubicBezTo>
                  <a:close/>
                  <a:moveTo>
                    <a:pt x="318" y="622"/>
                  </a:moveTo>
                  <a:cubicBezTo>
                    <a:pt x="319" y="621"/>
                    <a:pt x="319" y="621"/>
                    <a:pt x="319" y="621"/>
                  </a:cubicBezTo>
                  <a:cubicBezTo>
                    <a:pt x="323" y="606"/>
                    <a:pt x="323" y="606"/>
                    <a:pt x="323" y="606"/>
                  </a:cubicBezTo>
                  <a:cubicBezTo>
                    <a:pt x="325" y="599"/>
                    <a:pt x="327" y="592"/>
                    <a:pt x="329" y="585"/>
                  </a:cubicBezTo>
                  <a:cubicBezTo>
                    <a:pt x="337" y="557"/>
                    <a:pt x="346" y="530"/>
                    <a:pt x="356" y="502"/>
                  </a:cubicBezTo>
                  <a:cubicBezTo>
                    <a:pt x="361" y="489"/>
                    <a:pt x="366" y="475"/>
                    <a:pt x="372" y="462"/>
                  </a:cubicBezTo>
                  <a:cubicBezTo>
                    <a:pt x="374" y="455"/>
                    <a:pt x="377" y="448"/>
                    <a:pt x="380" y="442"/>
                  </a:cubicBezTo>
                  <a:cubicBezTo>
                    <a:pt x="385" y="432"/>
                    <a:pt x="385" y="432"/>
                    <a:pt x="385" y="432"/>
                  </a:cubicBezTo>
                  <a:cubicBezTo>
                    <a:pt x="392" y="416"/>
                    <a:pt x="392" y="416"/>
                    <a:pt x="392" y="416"/>
                  </a:cubicBezTo>
                  <a:cubicBezTo>
                    <a:pt x="386" y="413"/>
                    <a:pt x="386" y="413"/>
                    <a:pt x="386" y="413"/>
                  </a:cubicBezTo>
                  <a:cubicBezTo>
                    <a:pt x="385" y="412"/>
                    <a:pt x="384" y="412"/>
                    <a:pt x="383" y="411"/>
                  </a:cubicBezTo>
                  <a:cubicBezTo>
                    <a:pt x="381" y="410"/>
                    <a:pt x="381" y="410"/>
                    <a:pt x="381" y="410"/>
                  </a:cubicBezTo>
                  <a:cubicBezTo>
                    <a:pt x="381" y="410"/>
                    <a:pt x="381" y="410"/>
                    <a:pt x="380" y="410"/>
                  </a:cubicBezTo>
                  <a:cubicBezTo>
                    <a:pt x="380" y="410"/>
                    <a:pt x="380" y="410"/>
                    <a:pt x="380" y="410"/>
                  </a:cubicBezTo>
                  <a:cubicBezTo>
                    <a:pt x="378" y="409"/>
                    <a:pt x="376" y="407"/>
                    <a:pt x="374" y="406"/>
                  </a:cubicBezTo>
                  <a:cubicBezTo>
                    <a:pt x="371" y="404"/>
                    <a:pt x="367" y="401"/>
                    <a:pt x="364" y="398"/>
                  </a:cubicBezTo>
                  <a:cubicBezTo>
                    <a:pt x="358" y="392"/>
                    <a:pt x="353" y="385"/>
                    <a:pt x="349" y="377"/>
                  </a:cubicBezTo>
                  <a:cubicBezTo>
                    <a:pt x="353" y="385"/>
                    <a:pt x="358" y="392"/>
                    <a:pt x="364" y="398"/>
                  </a:cubicBezTo>
                  <a:cubicBezTo>
                    <a:pt x="367" y="401"/>
                    <a:pt x="371" y="404"/>
                    <a:pt x="374" y="406"/>
                  </a:cubicBezTo>
                  <a:cubicBezTo>
                    <a:pt x="376" y="407"/>
                    <a:pt x="378" y="409"/>
                    <a:pt x="380" y="410"/>
                  </a:cubicBezTo>
                  <a:cubicBezTo>
                    <a:pt x="383" y="412"/>
                    <a:pt x="388" y="414"/>
                    <a:pt x="391" y="416"/>
                  </a:cubicBezTo>
                  <a:cubicBezTo>
                    <a:pt x="384" y="433"/>
                    <a:pt x="384" y="433"/>
                    <a:pt x="384" y="433"/>
                  </a:cubicBezTo>
                  <a:cubicBezTo>
                    <a:pt x="379" y="445"/>
                    <a:pt x="379" y="445"/>
                    <a:pt x="379" y="445"/>
                  </a:cubicBezTo>
                  <a:cubicBezTo>
                    <a:pt x="375" y="452"/>
                    <a:pt x="372" y="460"/>
                    <a:pt x="369" y="468"/>
                  </a:cubicBezTo>
                  <a:cubicBezTo>
                    <a:pt x="363" y="483"/>
                    <a:pt x="357" y="499"/>
                    <a:pt x="351" y="515"/>
                  </a:cubicBezTo>
                  <a:cubicBezTo>
                    <a:pt x="340" y="546"/>
                    <a:pt x="330" y="578"/>
                    <a:pt x="321" y="612"/>
                  </a:cubicBezTo>
                  <a:cubicBezTo>
                    <a:pt x="321" y="611"/>
                    <a:pt x="321" y="609"/>
                    <a:pt x="320" y="612"/>
                  </a:cubicBezTo>
                  <a:cubicBezTo>
                    <a:pt x="329" y="579"/>
                    <a:pt x="339" y="546"/>
                    <a:pt x="350" y="515"/>
                  </a:cubicBezTo>
                  <a:cubicBezTo>
                    <a:pt x="356" y="499"/>
                    <a:pt x="362" y="483"/>
                    <a:pt x="368" y="468"/>
                  </a:cubicBezTo>
                  <a:cubicBezTo>
                    <a:pt x="371" y="460"/>
                    <a:pt x="375" y="452"/>
                    <a:pt x="378" y="444"/>
                  </a:cubicBezTo>
                  <a:cubicBezTo>
                    <a:pt x="383" y="433"/>
                    <a:pt x="383" y="433"/>
                    <a:pt x="383" y="433"/>
                  </a:cubicBezTo>
                  <a:cubicBezTo>
                    <a:pt x="391" y="416"/>
                    <a:pt x="391" y="416"/>
                    <a:pt x="391" y="416"/>
                  </a:cubicBezTo>
                  <a:cubicBezTo>
                    <a:pt x="384" y="413"/>
                    <a:pt x="384" y="413"/>
                    <a:pt x="384" y="413"/>
                  </a:cubicBezTo>
                  <a:cubicBezTo>
                    <a:pt x="383" y="413"/>
                    <a:pt x="383" y="412"/>
                    <a:pt x="382" y="412"/>
                  </a:cubicBezTo>
                  <a:cubicBezTo>
                    <a:pt x="380" y="411"/>
                    <a:pt x="380" y="411"/>
                    <a:pt x="380" y="411"/>
                  </a:cubicBezTo>
                  <a:cubicBezTo>
                    <a:pt x="379" y="410"/>
                    <a:pt x="379" y="410"/>
                    <a:pt x="379" y="410"/>
                  </a:cubicBezTo>
                  <a:cubicBezTo>
                    <a:pt x="377" y="409"/>
                    <a:pt x="375" y="408"/>
                    <a:pt x="373" y="406"/>
                  </a:cubicBezTo>
                  <a:cubicBezTo>
                    <a:pt x="369" y="404"/>
                    <a:pt x="366" y="401"/>
                    <a:pt x="363" y="397"/>
                  </a:cubicBezTo>
                  <a:cubicBezTo>
                    <a:pt x="356" y="391"/>
                    <a:pt x="350" y="383"/>
                    <a:pt x="346" y="374"/>
                  </a:cubicBezTo>
                  <a:cubicBezTo>
                    <a:pt x="347" y="374"/>
                    <a:pt x="347" y="374"/>
                    <a:pt x="347" y="374"/>
                  </a:cubicBezTo>
                  <a:cubicBezTo>
                    <a:pt x="347" y="373"/>
                    <a:pt x="346" y="372"/>
                    <a:pt x="346" y="372"/>
                  </a:cubicBezTo>
                  <a:cubicBezTo>
                    <a:pt x="346" y="371"/>
                    <a:pt x="346" y="371"/>
                    <a:pt x="346" y="371"/>
                  </a:cubicBezTo>
                  <a:cubicBezTo>
                    <a:pt x="345" y="371"/>
                    <a:pt x="345" y="371"/>
                    <a:pt x="345" y="371"/>
                  </a:cubicBezTo>
                  <a:cubicBezTo>
                    <a:pt x="345" y="370"/>
                    <a:pt x="345" y="370"/>
                    <a:pt x="345" y="370"/>
                  </a:cubicBezTo>
                  <a:cubicBezTo>
                    <a:pt x="344" y="368"/>
                    <a:pt x="344" y="368"/>
                    <a:pt x="344" y="368"/>
                  </a:cubicBezTo>
                  <a:cubicBezTo>
                    <a:pt x="343" y="364"/>
                    <a:pt x="342" y="361"/>
                    <a:pt x="340" y="358"/>
                  </a:cubicBezTo>
                  <a:cubicBezTo>
                    <a:pt x="337" y="359"/>
                    <a:pt x="334" y="360"/>
                    <a:pt x="331" y="361"/>
                  </a:cubicBezTo>
                  <a:cubicBezTo>
                    <a:pt x="330" y="362"/>
                    <a:pt x="330" y="362"/>
                    <a:pt x="329" y="362"/>
                  </a:cubicBezTo>
                  <a:cubicBezTo>
                    <a:pt x="327" y="363"/>
                    <a:pt x="327" y="363"/>
                    <a:pt x="327" y="363"/>
                  </a:cubicBezTo>
                  <a:cubicBezTo>
                    <a:pt x="325" y="363"/>
                    <a:pt x="325" y="363"/>
                    <a:pt x="325" y="363"/>
                  </a:cubicBezTo>
                  <a:cubicBezTo>
                    <a:pt x="322" y="364"/>
                    <a:pt x="319" y="365"/>
                    <a:pt x="316" y="365"/>
                  </a:cubicBezTo>
                  <a:cubicBezTo>
                    <a:pt x="310" y="366"/>
                    <a:pt x="304" y="367"/>
                    <a:pt x="297" y="367"/>
                  </a:cubicBezTo>
                  <a:cubicBezTo>
                    <a:pt x="291" y="366"/>
                    <a:pt x="285" y="365"/>
                    <a:pt x="279" y="364"/>
                  </a:cubicBezTo>
                  <a:cubicBezTo>
                    <a:pt x="276" y="363"/>
                    <a:pt x="273" y="362"/>
                    <a:pt x="270" y="361"/>
                  </a:cubicBezTo>
                  <a:cubicBezTo>
                    <a:pt x="269" y="361"/>
                    <a:pt x="269" y="361"/>
                    <a:pt x="268" y="360"/>
                  </a:cubicBezTo>
                  <a:cubicBezTo>
                    <a:pt x="267" y="360"/>
                    <a:pt x="267" y="360"/>
                    <a:pt x="267" y="360"/>
                  </a:cubicBezTo>
                  <a:cubicBezTo>
                    <a:pt x="266" y="360"/>
                    <a:pt x="266" y="360"/>
                    <a:pt x="266" y="360"/>
                  </a:cubicBezTo>
                  <a:cubicBezTo>
                    <a:pt x="265" y="359"/>
                    <a:pt x="265" y="359"/>
                    <a:pt x="265" y="359"/>
                  </a:cubicBezTo>
                  <a:cubicBezTo>
                    <a:pt x="263" y="358"/>
                    <a:pt x="263" y="358"/>
                    <a:pt x="263" y="358"/>
                  </a:cubicBezTo>
                  <a:cubicBezTo>
                    <a:pt x="261" y="357"/>
                    <a:pt x="261" y="357"/>
                    <a:pt x="261" y="357"/>
                  </a:cubicBezTo>
                  <a:cubicBezTo>
                    <a:pt x="256" y="354"/>
                    <a:pt x="256" y="354"/>
                    <a:pt x="256" y="354"/>
                  </a:cubicBezTo>
                  <a:cubicBezTo>
                    <a:pt x="251" y="361"/>
                    <a:pt x="251" y="361"/>
                    <a:pt x="251" y="361"/>
                  </a:cubicBezTo>
                  <a:cubicBezTo>
                    <a:pt x="248" y="364"/>
                    <a:pt x="248" y="364"/>
                    <a:pt x="248" y="364"/>
                  </a:cubicBezTo>
                  <a:cubicBezTo>
                    <a:pt x="246" y="366"/>
                    <a:pt x="246" y="366"/>
                    <a:pt x="246" y="366"/>
                  </a:cubicBezTo>
                  <a:cubicBezTo>
                    <a:pt x="243" y="369"/>
                    <a:pt x="243" y="369"/>
                    <a:pt x="243" y="369"/>
                  </a:cubicBezTo>
                  <a:cubicBezTo>
                    <a:pt x="241" y="371"/>
                    <a:pt x="239" y="373"/>
                    <a:pt x="237" y="375"/>
                  </a:cubicBezTo>
                  <a:cubicBezTo>
                    <a:pt x="233" y="379"/>
                    <a:pt x="230" y="383"/>
                    <a:pt x="226" y="386"/>
                  </a:cubicBezTo>
                  <a:cubicBezTo>
                    <a:pt x="231" y="383"/>
                    <a:pt x="236" y="378"/>
                    <a:pt x="241" y="374"/>
                  </a:cubicBezTo>
                  <a:cubicBezTo>
                    <a:pt x="243" y="372"/>
                    <a:pt x="245" y="370"/>
                    <a:pt x="247" y="367"/>
                  </a:cubicBezTo>
                  <a:cubicBezTo>
                    <a:pt x="249" y="366"/>
                    <a:pt x="249" y="366"/>
                    <a:pt x="249" y="366"/>
                  </a:cubicBezTo>
                  <a:cubicBezTo>
                    <a:pt x="250" y="365"/>
                    <a:pt x="250" y="365"/>
                    <a:pt x="250" y="365"/>
                  </a:cubicBezTo>
                  <a:cubicBezTo>
                    <a:pt x="251" y="363"/>
                    <a:pt x="251" y="363"/>
                    <a:pt x="251" y="363"/>
                  </a:cubicBezTo>
                  <a:cubicBezTo>
                    <a:pt x="257" y="357"/>
                    <a:pt x="257" y="357"/>
                    <a:pt x="257" y="357"/>
                  </a:cubicBezTo>
                  <a:cubicBezTo>
                    <a:pt x="261" y="359"/>
                    <a:pt x="261" y="359"/>
                    <a:pt x="261" y="359"/>
                  </a:cubicBezTo>
                  <a:cubicBezTo>
                    <a:pt x="263" y="360"/>
                    <a:pt x="263" y="360"/>
                    <a:pt x="263" y="360"/>
                  </a:cubicBezTo>
                  <a:cubicBezTo>
                    <a:pt x="264" y="361"/>
                    <a:pt x="264" y="361"/>
                    <a:pt x="264" y="361"/>
                  </a:cubicBezTo>
                  <a:cubicBezTo>
                    <a:pt x="266" y="362"/>
                    <a:pt x="266" y="362"/>
                    <a:pt x="267" y="362"/>
                  </a:cubicBezTo>
                  <a:cubicBezTo>
                    <a:pt x="269" y="363"/>
                    <a:pt x="269" y="363"/>
                    <a:pt x="269" y="363"/>
                  </a:cubicBezTo>
                  <a:cubicBezTo>
                    <a:pt x="272" y="364"/>
                    <a:pt x="275" y="365"/>
                    <a:pt x="278" y="366"/>
                  </a:cubicBezTo>
                  <a:cubicBezTo>
                    <a:pt x="284" y="367"/>
                    <a:pt x="291" y="368"/>
                    <a:pt x="297" y="369"/>
                  </a:cubicBezTo>
                  <a:cubicBezTo>
                    <a:pt x="303" y="369"/>
                    <a:pt x="310" y="369"/>
                    <a:pt x="316" y="368"/>
                  </a:cubicBezTo>
                  <a:cubicBezTo>
                    <a:pt x="319" y="367"/>
                    <a:pt x="322" y="367"/>
                    <a:pt x="325" y="366"/>
                  </a:cubicBezTo>
                  <a:cubicBezTo>
                    <a:pt x="328" y="365"/>
                    <a:pt x="328" y="365"/>
                    <a:pt x="328" y="365"/>
                  </a:cubicBezTo>
                  <a:cubicBezTo>
                    <a:pt x="329" y="365"/>
                    <a:pt x="329" y="365"/>
                    <a:pt x="329" y="365"/>
                  </a:cubicBezTo>
                  <a:cubicBezTo>
                    <a:pt x="330" y="364"/>
                    <a:pt x="331" y="364"/>
                    <a:pt x="331" y="364"/>
                  </a:cubicBezTo>
                  <a:cubicBezTo>
                    <a:pt x="334" y="363"/>
                    <a:pt x="336" y="362"/>
                    <a:pt x="339" y="361"/>
                  </a:cubicBezTo>
                  <a:cubicBezTo>
                    <a:pt x="342" y="368"/>
                    <a:pt x="342" y="368"/>
                    <a:pt x="342" y="368"/>
                  </a:cubicBezTo>
                  <a:cubicBezTo>
                    <a:pt x="342" y="369"/>
                    <a:pt x="342" y="370"/>
                    <a:pt x="343" y="371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4" y="373"/>
                    <a:pt x="344" y="373"/>
                    <a:pt x="344" y="373"/>
                  </a:cubicBezTo>
                  <a:cubicBezTo>
                    <a:pt x="345" y="376"/>
                    <a:pt x="346" y="378"/>
                    <a:pt x="348" y="381"/>
                  </a:cubicBezTo>
                  <a:cubicBezTo>
                    <a:pt x="351" y="386"/>
                    <a:pt x="354" y="390"/>
                    <a:pt x="358" y="394"/>
                  </a:cubicBezTo>
                  <a:cubicBezTo>
                    <a:pt x="361" y="399"/>
                    <a:pt x="366" y="403"/>
                    <a:pt x="370" y="406"/>
                  </a:cubicBezTo>
                  <a:cubicBezTo>
                    <a:pt x="372" y="408"/>
                    <a:pt x="375" y="409"/>
                    <a:pt x="377" y="411"/>
                  </a:cubicBezTo>
                  <a:cubicBezTo>
                    <a:pt x="378" y="411"/>
                    <a:pt x="378" y="411"/>
                    <a:pt x="378" y="411"/>
                  </a:cubicBezTo>
                  <a:cubicBezTo>
                    <a:pt x="379" y="412"/>
                    <a:pt x="379" y="412"/>
                    <a:pt x="379" y="412"/>
                  </a:cubicBezTo>
                  <a:cubicBezTo>
                    <a:pt x="380" y="413"/>
                    <a:pt x="381" y="413"/>
                    <a:pt x="382" y="414"/>
                  </a:cubicBezTo>
                  <a:cubicBezTo>
                    <a:pt x="384" y="415"/>
                    <a:pt x="386" y="416"/>
                    <a:pt x="388" y="417"/>
                  </a:cubicBezTo>
                  <a:cubicBezTo>
                    <a:pt x="381" y="433"/>
                    <a:pt x="381" y="433"/>
                    <a:pt x="381" y="433"/>
                  </a:cubicBezTo>
                  <a:cubicBezTo>
                    <a:pt x="376" y="445"/>
                    <a:pt x="376" y="445"/>
                    <a:pt x="376" y="445"/>
                  </a:cubicBezTo>
                  <a:cubicBezTo>
                    <a:pt x="372" y="454"/>
                    <a:pt x="369" y="462"/>
                    <a:pt x="365" y="471"/>
                  </a:cubicBezTo>
                  <a:cubicBezTo>
                    <a:pt x="359" y="488"/>
                    <a:pt x="352" y="504"/>
                    <a:pt x="346" y="521"/>
                  </a:cubicBezTo>
                  <a:cubicBezTo>
                    <a:pt x="352" y="505"/>
                    <a:pt x="358" y="488"/>
                    <a:pt x="365" y="471"/>
                  </a:cubicBezTo>
                  <a:cubicBezTo>
                    <a:pt x="368" y="462"/>
                    <a:pt x="372" y="454"/>
                    <a:pt x="375" y="445"/>
                  </a:cubicBezTo>
                  <a:cubicBezTo>
                    <a:pt x="377" y="441"/>
                    <a:pt x="379" y="437"/>
                    <a:pt x="381" y="433"/>
                  </a:cubicBezTo>
                  <a:cubicBezTo>
                    <a:pt x="388" y="417"/>
                    <a:pt x="388" y="417"/>
                    <a:pt x="388" y="417"/>
                  </a:cubicBezTo>
                  <a:cubicBezTo>
                    <a:pt x="385" y="416"/>
                    <a:pt x="382" y="414"/>
                    <a:pt x="380" y="413"/>
                  </a:cubicBezTo>
                  <a:cubicBezTo>
                    <a:pt x="380" y="413"/>
                    <a:pt x="379" y="413"/>
                    <a:pt x="379" y="412"/>
                  </a:cubicBezTo>
                  <a:cubicBezTo>
                    <a:pt x="378" y="412"/>
                    <a:pt x="378" y="412"/>
                    <a:pt x="378" y="412"/>
                  </a:cubicBezTo>
                  <a:cubicBezTo>
                    <a:pt x="377" y="411"/>
                    <a:pt x="377" y="411"/>
                    <a:pt x="377" y="411"/>
                  </a:cubicBezTo>
                  <a:cubicBezTo>
                    <a:pt x="376" y="411"/>
                    <a:pt x="375" y="410"/>
                    <a:pt x="375" y="410"/>
                  </a:cubicBezTo>
                  <a:cubicBezTo>
                    <a:pt x="372" y="408"/>
                    <a:pt x="369" y="406"/>
                    <a:pt x="366" y="403"/>
                  </a:cubicBezTo>
                  <a:cubicBezTo>
                    <a:pt x="360" y="398"/>
                    <a:pt x="355" y="392"/>
                    <a:pt x="351" y="386"/>
                  </a:cubicBezTo>
                  <a:cubicBezTo>
                    <a:pt x="349" y="382"/>
                    <a:pt x="347" y="379"/>
                    <a:pt x="345" y="376"/>
                  </a:cubicBezTo>
                  <a:cubicBezTo>
                    <a:pt x="345" y="375"/>
                    <a:pt x="344" y="374"/>
                    <a:pt x="344" y="373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2" y="370"/>
                    <a:pt x="342" y="370"/>
                    <a:pt x="342" y="370"/>
                  </a:cubicBezTo>
                  <a:cubicBezTo>
                    <a:pt x="341" y="367"/>
                    <a:pt x="340" y="364"/>
                    <a:pt x="339" y="361"/>
                  </a:cubicBezTo>
                  <a:cubicBezTo>
                    <a:pt x="336" y="362"/>
                    <a:pt x="334" y="363"/>
                    <a:pt x="331" y="364"/>
                  </a:cubicBezTo>
                  <a:cubicBezTo>
                    <a:pt x="330" y="364"/>
                    <a:pt x="330" y="365"/>
                    <a:pt x="329" y="365"/>
                  </a:cubicBezTo>
                  <a:cubicBezTo>
                    <a:pt x="328" y="365"/>
                    <a:pt x="328" y="365"/>
                    <a:pt x="328" y="365"/>
                  </a:cubicBezTo>
                  <a:cubicBezTo>
                    <a:pt x="325" y="366"/>
                    <a:pt x="325" y="366"/>
                    <a:pt x="325" y="366"/>
                  </a:cubicBezTo>
                  <a:cubicBezTo>
                    <a:pt x="322" y="367"/>
                    <a:pt x="319" y="368"/>
                    <a:pt x="316" y="368"/>
                  </a:cubicBezTo>
                  <a:cubicBezTo>
                    <a:pt x="309" y="369"/>
                    <a:pt x="303" y="369"/>
                    <a:pt x="297" y="369"/>
                  </a:cubicBezTo>
                  <a:cubicBezTo>
                    <a:pt x="290" y="369"/>
                    <a:pt x="284" y="368"/>
                    <a:pt x="278" y="366"/>
                  </a:cubicBezTo>
                  <a:cubicBezTo>
                    <a:pt x="275" y="366"/>
                    <a:pt x="272" y="365"/>
                    <a:pt x="269" y="364"/>
                  </a:cubicBezTo>
                  <a:cubicBezTo>
                    <a:pt x="268" y="363"/>
                    <a:pt x="267" y="363"/>
                    <a:pt x="267" y="363"/>
                  </a:cubicBezTo>
                  <a:cubicBezTo>
                    <a:pt x="266" y="362"/>
                    <a:pt x="266" y="362"/>
                    <a:pt x="264" y="362"/>
                  </a:cubicBezTo>
                  <a:cubicBezTo>
                    <a:pt x="262" y="361"/>
                    <a:pt x="262" y="361"/>
                    <a:pt x="262" y="361"/>
                  </a:cubicBezTo>
                  <a:cubicBezTo>
                    <a:pt x="261" y="360"/>
                    <a:pt x="261" y="360"/>
                    <a:pt x="261" y="360"/>
                  </a:cubicBezTo>
                  <a:cubicBezTo>
                    <a:pt x="257" y="358"/>
                    <a:pt x="257" y="358"/>
                    <a:pt x="257" y="358"/>
                  </a:cubicBezTo>
                  <a:cubicBezTo>
                    <a:pt x="252" y="364"/>
                    <a:pt x="252" y="364"/>
                    <a:pt x="252" y="364"/>
                  </a:cubicBezTo>
                  <a:cubicBezTo>
                    <a:pt x="250" y="366"/>
                    <a:pt x="250" y="366"/>
                    <a:pt x="250" y="366"/>
                  </a:cubicBezTo>
                  <a:cubicBezTo>
                    <a:pt x="248" y="368"/>
                    <a:pt x="248" y="368"/>
                    <a:pt x="248" y="368"/>
                  </a:cubicBezTo>
                  <a:cubicBezTo>
                    <a:pt x="246" y="370"/>
                    <a:pt x="244" y="372"/>
                    <a:pt x="241" y="375"/>
                  </a:cubicBezTo>
                  <a:cubicBezTo>
                    <a:pt x="237" y="379"/>
                    <a:pt x="232" y="383"/>
                    <a:pt x="227" y="387"/>
                  </a:cubicBezTo>
                  <a:cubicBezTo>
                    <a:pt x="225" y="389"/>
                    <a:pt x="222" y="391"/>
                    <a:pt x="220" y="392"/>
                  </a:cubicBezTo>
                  <a:cubicBezTo>
                    <a:pt x="217" y="395"/>
                    <a:pt x="215" y="397"/>
                    <a:pt x="212" y="398"/>
                  </a:cubicBezTo>
                  <a:cubicBezTo>
                    <a:pt x="208" y="402"/>
                    <a:pt x="204" y="405"/>
                    <a:pt x="204" y="406"/>
                  </a:cubicBezTo>
                  <a:cubicBezTo>
                    <a:pt x="205" y="406"/>
                    <a:pt x="206" y="406"/>
                    <a:pt x="208" y="405"/>
                  </a:cubicBezTo>
                  <a:cubicBezTo>
                    <a:pt x="208" y="405"/>
                    <a:pt x="208" y="406"/>
                    <a:pt x="208" y="406"/>
                  </a:cubicBezTo>
                  <a:cubicBezTo>
                    <a:pt x="209" y="411"/>
                    <a:pt x="214" y="426"/>
                    <a:pt x="223" y="449"/>
                  </a:cubicBezTo>
                  <a:cubicBezTo>
                    <a:pt x="222" y="449"/>
                    <a:pt x="222" y="449"/>
                    <a:pt x="222" y="449"/>
                  </a:cubicBezTo>
                  <a:cubicBezTo>
                    <a:pt x="217" y="438"/>
                    <a:pt x="214" y="431"/>
                    <a:pt x="212" y="427"/>
                  </a:cubicBezTo>
                  <a:cubicBezTo>
                    <a:pt x="210" y="423"/>
                    <a:pt x="209" y="422"/>
                    <a:pt x="209" y="422"/>
                  </a:cubicBezTo>
                  <a:cubicBezTo>
                    <a:pt x="207" y="421"/>
                    <a:pt x="208" y="426"/>
                    <a:pt x="206" y="423"/>
                  </a:cubicBezTo>
                  <a:cubicBezTo>
                    <a:pt x="216" y="445"/>
                    <a:pt x="225" y="467"/>
                    <a:pt x="232" y="490"/>
                  </a:cubicBezTo>
                  <a:cubicBezTo>
                    <a:pt x="234" y="496"/>
                    <a:pt x="238" y="507"/>
                    <a:pt x="240" y="513"/>
                  </a:cubicBezTo>
                  <a:cubicBezTo>
                    <a:pt x="251" y="541"/>
                    <a:pt x="260" y="569"/>
                    <a:pt x="268" y="598"/>
                  </a:cubicBezTo>
                  <a:cubicBezTo>
                    <a:pt x="271" y="608"/>
                    <a:pt x="271" y="608"/>
                    <a:pt x="271" y="608"/>
                  </a:cubicBezTo>
                  <a:cubicBezTo>
                    <a:pt x="273" y="614"/>
                    <a:pt x="273" y="614"/>
                    <a:pt x="273" y="614"/>
                  </a:cubicBezTo>
                  <a:cubicBezTo>
                    <a:pt x="274" y="619"/>
                    <a:pt x="274" y="619"/>
                    <a:pt x="274" y="619"/>
                  </a:cubicBezTo>
                  <a:cubicBezTo>
                    <a:pt x="275" y="622"/>
                    <a:pt x="275" y="622"/>
                    <a:pt x="275" y="622"/>
                  </a:cubicBezTo>
                  <a:cubicBezTo>
                    <a:pt x="268" y="622"/>
                    <a:pt x="268" y="622"/>
                    <a:pt x="268" y="622"/>
                  </a:cubicBezTo>
                  <a:cubicBezTo>
                    <a:pt x="268" y="621"/>
                    <a:pt x="268" y="621"/>
                    <a:pt x="268" y="621"/>
                  </a:cubicBezTo>
                  <a:cubicBezTo>
                    <a:pt x="263" y="604"/>
                    <a:pt x="263" y="604"/>
                    <a:pt x="263" y="604"/>
                  </a:cubicBezTo>
                  <a:cubicBezTo>
                    <a:pt x="261" y="595"/>
                    <a:pt x="261" y="595"/>
                    <a:pt x="261" y="595"/>
                  </a:cubicBezTo>
                  <a:cubicBezTo>
                    <a:pt x="257" y="582"/>
                    <a:pt x="253" y="570"/>
                    <a:pt x="249" y="557"/>
                  </a:cubicBezTo>
                  <a:cubicBezTo>
                    <a:pt x="241" y="532"/>
                    <a:pt x="232" y="507"/>
                    <a:pt x="223" y="483"/>
                  </a:cubicBezTo>
                  <a:cubicBezTo>
                    <a:pt x="218" y="471"/>
                    <a:pt x="213" y="459"/>
                    <a:pt x="208" y="447"/>
                  </a:cubicBezTo>
                  <a:cubicBezTo>
                    <a:pt x="206" y="441"/>
                    <a:pt x="203" y="435"/>
                    <a:pt x="201" y="429"/>
                  </a:cubicBezTo>
                  <a:cubicBezTo>
                    <a:pt x="196" y="420"/>
                    <a:pt x="196" y="420"/>
                    <a:pt x="196" y="420"/>
                  </a:cubicBezTo>
                  <a:cubicBezTo>
                    <a:pt x="190" y="406"/>
                    <a:pt x="190" y="406"/>
                    <a:pt x="190" y="406"/>
                  </a:cubicBezTo>
                  <a:cubicBezTo>
                    <a:pt x="185" y="407"/>
                    <a:pt x="185" y="407"/>
                    <a:pt x="185" y="407"/>
                  </a:cubicBezTo>
                  <a:cubicBezTo>
                    <a:pt x="182" y="407"/>
                    <a:pt x="182" y="407"/>
                    <a:pt x="182" y="407"/>
                  </a:cubicBezTo>
                  <a:cubicBezTo>
                    <a:pt x="182" y="407"/>
                    <a:pt x="181" y="408"/>
                    <a:pt x="181" y="408"/>
                  </a:cubicBezTo>
                  <a:cubicBezTo>
                    <a:pt x="180" y="408"/>
                    <a:pt x="180" y="408"/>
                    <a:pt x="180" y="408"/>
                  </a:cubicBezTo>
                  <a:cubicBezTo>
                    <a:pt x="178" y="408"/>
                    <a:pt x="177" y="408"/>
                    <a:pt x="175" y="408"/>
                  </a:cubicBezTo>
                  <a:cubicBezTo>
                    <a:pt x="172" y="408"/>
                    <a:pt x="169" y="407"/>
                    <a:pt x="166" y="407"/>
                  </a:cubicBezTo>
                  <a:cubicBezTo>
                    <a:pt x="159" y="405"/>
                    <a:pt x="154" y="402"/>
                    <a:pt x="149" y="397"/>
                  </a:cubicBezTo>
                  <a:cubicBezTo>
                    <a:pt x="144" y="393"/>
                    <a:pt x="140" y="388"/>
                    <a:pt x="138" y="382"/>
                  </a:cubicBezTo>
                  <a:cubicBezTo>
                    <a:pt x="136" y="376"/>
                    <a:pt x="136" y="370"/>
                    <a:pt x="138" y="366"/>
                  </a:cubicBezTo>
                  <a:cubicBezTo>
                    <a:pt x="139" y="364"/>
                    <a:pt x="141" y="362"/>
                    <a:pt x="143" y="360"/>
                  </a:cubicBezTo>
                  <a:cubicBezTo>
                    <a:pt x="145" y="358"/>
                    <a:pt x="148" y="357"/>
                    <a:pt x="151" y="356"/>
                  </a:cubicBezTo>
                  <a:cubicBezTo>
                    <a:pt x="156" y="355"/>
                    <a:pt x="162" y="356"/>
                    <a:pt x="167" y="359"/>
                  </a:cubicBezTo>
                  <a:cubicBezTo>
                    <a:pt x="172" y="362"/>
                    <a:pt x="177" y="367"/>
                    <a:pt x="180" y="373"/>
                  </a:cubicBezTo>
                  <a:cubicBezTo>
                    <a:pt x="181" y="374"/>
                    <a:pt x="182" y="375"/>
                    <a:pt x="183" y="377"/>
                  </a:cubicBezTo>
                  <a:cubicBezTo>
                    <a:pt x="185" y="382"/>
                    <a:pt x="185" y="382"/>
                    <a:pt x="185" y="382"/>
                  </a:cubicBezTo>
                  <a:cubicBezTo>
                    <a:pt x="193" y="398"/>
                    <a:pt x="193" y="398"/>
                    <a:pt x="193" y="398"/>
                  </a:cubicBezTo>
                  <a:cubicBezTo>
                    <a:pt x="195" y="397"/>
                    <a:pt x="197" y="396"/>
                    <a:pt x="200" y="395"/>
                  </a:cubicBezTo>
                  <a:cubicBezTo>
                    <a:pt x="201" y="394"/>
                    <a:pt x="202" y="394"/>
                    <a:pt x="203" y="393"/>
                  </a:cubicBezTo>
                  <a:cubicBezTo>
                    <a:pt x="204" y="393"/>
                    <a:pt x="205" y="392"/>
                    <a:pt x="206" y="392"/>
                  </a:cubicBezTo>
                  <a:cubicBezTo>
                    <a:pt x="207" y="391"/>
                    <a:pt x="207" y="391"/>
                    <a:pt x="207" y="391"/>
                  </a:cubicBezTo>
                  <a:cubicBezTo>
                    <a:pt x="208" y="390"/>
                    <a:pt x="208" y="390"/>
                    <a:pt x="208" y="390"/>
                  </a:cubicBezTo>
                  <a:cubicBezTo>
                    <a:pt x="210" y="389"/>
                    <a:pt x="210" y="389"/>
                    <a:pt x="210" y="389"/>
                  </a:cubicBezTo>
                  <a:cubicBezTo>
                    <a:pt x="211" y="388"/>
                    <a:pt x="212" y="388"/>
                    <a:pt x="213" y="387"/>
                  </a:cubicBezTo>
                  <a:cubicBezTo>
                    <a:pt x="218" y="384"/>
                    <a:pt x="222" y="381"/>
                    <a:pt x="226" y="378"/>
                  </a:cubicBezTo>
                  <a:cubicBezTo>
                    <a:pt x="230" y="374"/>
                    <a:pt x="234" y="371"/>
                    <a:pt x="238" y="367"/>
                  </a:cubicBezTo>
                  <a:cubicBezTo>
                    <a:pt x="240" y="365"/>
                    <a:pt x="242" y="363"/>
                    <a:pt x="243" y="361"/>
                  </a:cubicBezTo>
                  <a:cubicBezTo>
                    <a:pt x="244" y="360"/>
                    <a:pt x="244" y="360"/>
                    <a:pt x="244" y="360"/>
                  </a:cubicBezTo>
                  <a:cubicBezTo>
                    <a:pt x="245" y="359"/>
                    <a:pt x="245" y="359"/>
                    <a:pt x="245" y="359"/>
                  </a:cubicBezTo>
                  <a:cubicBezTo>
                    <a:pt x="246" y="358"/>
                    <a:pt x="246" y="358"/>
                    <a:pt x="247" y="357"/>
                  </a:cubicBezTo>
                  <a:cubicBezTo>
                    <a:pt x="249" y="355"/>
                    <a:pt x="250" y="353"/>
                    <a:pt x="252" y="351"/>
                  </a:cubicBezTo>
                  <a:cubicBezTo>
                    <a:pt x="250" y="349"/>
                    <a:pt x="249" y="347"/>
                    <a:pt x="248" y="345"/>
                  </a:cubicBezTo>
                  <a:cubicBezTo>
                    <a:pt x="247" y="344"/>
                    <a:pt x="247" y="344"/>
                    <a:pt x="247" y="344"/>
                  </a:cubicBezTo>
                  <a:cubicBezTo>
                    <a:pt x="247" y="344"/>
                    <a:pt x="246" y="343"/>
                    <a:pt x="246" y="343"/>
                  </a:cubicBezTo>
                  <a:cubicBezTo>
                    <a:pt x="246" y="343"/>
                    <a:pt x="246" y="343"/>
                    <a:pt x="246" y="343"/>
                  </a:cubicBezTo>
                  <a:cubicBezTo>
                    <a:pt x="246" y="342"/>
                    <a:pt x="246" y="342"/>
                    <a:pt x="245" y="341"/>
                  </a:cubicBezTo>
                  <a:cubicBezTo>
                    <a:pt x="245" y="340"/>
                    <a:pt x="244" y="338"/>
                    <a:pt x="243" y="336"/>
                  </a:cubicBezTo>
                  <a:cubicBezTo>
                    <a:pt x="243" y="335"/>
                    <a:pt x="243" y="334"/>
                    <a:pt x="243" y="333"/>
                  </a:cubicBezTo>
                  <a:cubicBezTo>
                    <a:pt x="243" y="332"/>
                    <a:pt x="243" y="332"/>
                    <a:pt x="242" y="331"/>
                  </a:cubicBezTo>
                  <a:cubicBezTo>
                    <a:pt x="242" y="331"/>
                    <a:pt x="242" y="330"/>
                    <a:pt x="242" y="330"/>
                  </a:cubicBezTo>
                  <a:cubicBezTo>
                    <a:pt x="242" y="328"/>
                    <a:pt x="242" y="326"/>
                    <a:pt x="243" y="324"/>
                  </a:cubicBezTo>
                  <a:cubicBezTo>
                    <a:pt x="244" y="315"/>
                    <a:pt x="247" y="306"/>
                    <a:pt x="252" y="299"/>
                  </a:cubicBezTo>
                  <a:cubicBezTo>
                    <a:pt x="254" y="296"/>
                    <a:pt x="257" y="293"/>
                    <a:pt x="260" y="291"/>
                  </a:cubicBezTo>
                  <a:cubicBezTo>
                    <a:pt x="263" y="289"/>
                    <a:pt x="267" y="288"/>
                    <a:pt x="270" y="288"/>
                  </a:cubicBezTo>
                  <a:cubicBezTo>
                    <a:pt x="274" y="288"/>
                    <a:pt x="277" y="290"/>
                    <a:pt x="280" y="292"/>
                  </a:cubicBezTo>
                  <a:cubicBezTo>
                    <a:pt x="283" y="294"/>
                    <a:pt x="286" y="297"/>
                    <a:pt x="287" y="300"/>
                  </a:cubicBezTo>
                  <a:cubicBezTo>
                    <a:pt x="288" y="304"/>
                    <a:pt x="288" y="307"/>
                    <a:pt x="287" y="311"/>
                  </a:cubicBezTo>
                  <a:cubicBezTo>
                    <a:pt x="287" y="315"/>
                    <a:pt x="285" y="319"/>
                    <a:pt x="283" y="323"/>
                  </a:cubicBezTo>
                  <a:cubicBezTo>
                    <a:pt x="280" y="327"/>
                    <a:pt x="278" y="330"/>
                    <a:pt x="275" y="334"/>
                  </a:cubicBezTo>
                  <a:cubicBezTo>
                    <a:pt x="274" y="336"/>
                    <a:pt x="274" y="336"/>
                    <a:pt x="274" y="336"/>
                  </a:cubicBezTo>
                  <a:cubicBezTo>
                    <a:pt x="272" y="338"/>
                    <a:pt x="272" y="338"/>
                    <a:pt x="272" y="338"/>
                  </a:cubicBezTo>
                  <a:cubicBezTo>
                    <a:pt x="267" y="344"/>
                    <a:pt x="267" y="344"/>
                    <a:pt x="267" y="344"/>
                  </a:cubicBezTo>
                  <a:cubicBezTo>
                    <a:pt x="266" y="346"/>
                    <a:pt x="265" y="347"/>
                    <a:pt x="265" y="349"/>
                  </a:cubicBezTo>
                  <a:cubicBezTo>
                    <a:pt x="265" y="349"/>
                    <a:pt x="265" y="350"/>
                    <a:pt x="265" y="350"/>
                  </a:cubicBezTo>
                  <a:cubicBezTo>
                    <a:pt x="265" y="351"/>
                    <a:pt x="266" y="351"/>
                    <a:pt x="266" y="351"/>
                  </a:cubicBezTo>
                  <a:cubicBezTo>
                    <a:pt x="266" y="351"/>
                    <a:pt x="266" y="351"/>
                    <a:pt x="266" y="351"/>
                  </a:cubicBezTo>
                  <a:cubicBezTo>
                    <a:pt x="266" y="352"/>
                    <a:pt x="266" y="352"/>
                    <a:pt x="266" y="352"/>
                  </a:cubicBezTo>
                  <a:cubicBezTo>
                    <a:pt x="267" y="354"/>
                    <a:pt x="268" y="354"/>
                    <a:pt x="270" y="355"/>
                  </a:cubicBezTo>
                  <a:cubicBezTo>
                    <a:pt x="272" y="356"/>
                    <a:pt x="274" y="357"/>
                    <a:pt x="276" y="357"/>
                  </a:cubicBezTo>
                  <a:cubicBezTo>
                    <a:pt x="277" y="358"/>
                    <a:pt x="278" y="358"/>
                    <a:pt x="280" y="358"/>
                  </a:cubicBezTo>
                  <a:cubicBezTo>
                    <a:pt x="281" y="358"/>
                    <a:pt x="282" y="359"/>
                    <a:pt x="283" y="359"/>
                  </a:cubicBezTo>
                  <a:cubicBezTo>
                    <a:pt x="285" y="359"/>
                    <a:pt x="285" y="359"/>
                    <a:pt x="285" y="359"/>
                  </a:cubicBezTo>
                  <a:cubicBezTo>
                    <a:pt x="287" y="360"/>
                    <a:pt x="287" y="360"/>
                    <a:pt x="287" y="360"/>
                  </a:cubicBezTo>
                  <a:cubicBezTo>
                    <a:pt x="292" y="360"/>
                    <a:pt x="297" y="361"/>
                    <a:pt x="302" y="361"/>
                  </a:cubicBezTo>
                  <a:cubicBezTo>
                    <a:pt x="308" y="361"/>
                    <a:pt x="313" y="360"/>
                    <a:pt x="318" y="359"/>
                  </a:cubicBezTo>
                  <a:cubicBezTo>
                    <a:pt x="321" y="359"/>
                    <a:pt x="324" y="358"/>
                    <a:pt x="327" y="357"/>
                  </a:cubicBezTo>
                  <a:cubicBezTo>
                    <a:pt x="327" y="357"/>
                    <a:pt x="328" y="356"/>
                    <a:pt x="329" y="356"/>
                  </a:cubicBezTo>
                  <a:cubicBezTo>
                    <a:pt x="330" y="355"/>
                    <a:pt x="331" y="355"/>
                    <a:pt x="332" y="355"/>
                  </a:cubicBezTo>
                  <a:cubicBezTo>
                    <a:pt x="338" y="352"/>
                    <a:pt x="338" y="352"/>
                    <a:pt x="338" y="352"/>
                  </a:cubicBezTo>
                  <a:cubicBezTo>
                    <a:pt x="338" y="347"/>
                    <a:pt x="338" y="347"/>
                    <a:pt x="338" y="347"/>
                  </a:cubicBezTo>
                  <a:cubicBezTo>
                    <a:pt x="337" y="344"/>
                    <a:pt x="337" y="344"/>
                    <a:pt x="337" y="344"/>
                  </a:cubicBezTo>
                  <a:cubicBezTo>
                    <a:pt x="337" y="343"/>
                    <a:pt x="337" y="343"/>
                    <a:pt x="337" y="343"/>
                  </a:cubicBezTo>
                  <a:cubicBezTo>
                    <a:pt x="337" y="342"/>
                    <a:pt x="337" y="342"/>
                    <a:pt x="337" y="342"/>
                  </a:cubicBezTo>
                  <a:cubicBezTo>
                    <a:pt x="336" y="340"/>
                    <a:pt x="336" y="340"/>
                    <a:pt x="336" y="340"/>
                  </a:cubicBezTo>
                  <a:cubicBezTo>
                    <a:pt x="336" y="339"/>
                    <a:pt x="336" y="339"/>
                    <a:pt x="336" y="339"/>
                  </a:cubicBezTo>
                  <a:cubicBezTo>
                    <a:pt x="336" y="336"/>
                    <a:pt x="336" y="336"/>
                    <a:pt x="336" y="336"/>
                  </a:cubicBezTo>
                  <a:cubicBezTo>
                    <a:pt x="336" y="333"/>
                    <a:pt x="335" y="330"/>
                    <a:pt x="335" y="327"/>
                  </a:cubicBezTo>
                  <a:cubicBezTo>
                    <a:pt x="336" y="321"/>
                    <a:pt x="337" y="315"/>
                    <a:pt x="340" y="310"/>
                  </a:cubicBezTo>
                  <a:cubicBezTo>
                    <a:pt x="342" y="307"/>
                    <a:pt x="343" y="305"/>
                    <a:pt x="345" y="303"/>
                  </a:cubicBezTo>
                  <a:cubicBezTo>
                    <a:pt x="347" y="302"/>
                    <a:pt x="348" y="301"/>
                    <a:pt x="349" y="300"/>
                  </a:cubicBezTo>
                  <a:cubicBezTo>
                    <a:pt x="350" y="299"/>
                    <a:pt x="351" y="299"/>
                    <a:pt x="352" y="298"/>
                  </a:cubicBezTo>
                  <a:cubicBezTo>
                    <a:pt x="357" y="296"/>
                    <a:pt x="363" y="295"/>
                    <a:pt x="367" y="297"/>
                  </a:cubicBezTo>
                  <a:cubicBezTo>
                    <a:pt x="368" y="297"/>
                    <a:pt x="369" y="298"/>
                    <a:pt x="370" y="299"/>
                  </a:cubicBezTo>
                  <a:cubicBezTo>
                    <a:pt x="370" y="299"/>
                    <a:pt x="371" y="299"/>
                    <a:pt x="371" y="300"/>
                  </a:cubicBezTo>
                  <a:cubicBezTo>
                    <a:pt x="372" y="300"/>
                    <a:pt x="372" y="301"/>
                    <a:pt x="373" y="301"/>
                  </a:cubicBezTo>
                  <a:cubicBezTo>
                    <a:pt x="374" y="304"/>
                    <a:pt x="376" y="306"/>
                    <a:pt x="377" y="308"/>
                  </a:cubicBezTo>
                  <a:cubicBezTo>
                    <a:pt x="378" y="311"/>
                    <a:pt x="378" y="313"/>
                    <a:pt x="378" y="316"/>
                  </a:cubicBezTo>
                  <a:cubicBezTo>
                    <a:pt x="378" y="319"/>
                    <a:pt x="377" y="322"/>
                    <a:pt x="376" y="324"/>
                  </a:cubicBezTo>
                  <a:cubicBezTo>
                    <a:pt x="374" y="330"/>
                    <a:pt x="371" y="335"/>
                    <a:pt x="366" y="339"/>
                  </a:cubicBezTo>
                  <a:cubicBezTo>
                    <a:pt x="364" y="342"/>
                    <a:pt x="362" y="344"/>
                    <a:pt x="359" y="346"/>
                  </a:cubicBezTo>
                  <a:cubicBezTo>
                    <a:pt x="359" y="346"/>
                    <a:pt x="358" y="347"/>
                    <a:pt x="357" y="347"/>
                  </a:cubicBezTo>
                  <a:cubicBezTo>
                    <a:pt x="356" y="348"/>
                    <a:pt x="356" y="348"/>
                    <a:pt x="356" y="348"/>
                  </a:cubicBezTo>
                  <a:cubicBezTo>
                    <a:pt x="355" y="349"/>
                    <a:pt x="355" y="349"/>
                    <a:pt x="355" y="349"/>
                  </a:cubicBezTo>
                  <a:cubicBezTo>
                    <a:pt x="352" y="351"/>
                    <a:pt x="349" y="353"/>
                    <a:pt x="346" y="355"/>
                  </a:cubicBezTo>
                  <a:cubicBezTo>
                    <a:pt x="347" y="357"/>
                    <a:pt x="348" y="359"/>
                    <a:pt x="349" y="361"/>
                  </a:cubicBezTo>
                  <a:cubicBezTo>
                    <a:pt x="349" y="362"/>
                    <a:pt x="350" y="363"/>
                    <a:pt x="350" y="364"/>
                  </a:cubicBezTo>
                  <a:cubicBezTo>
                    <a:pt x="351" y="366"/>
                    <a:pt x="351" y="366"/>
                    <a:pt x="351" y="366"/>
                  </a:cubicBezTo>
                  <a:cubicBezTo>
                    <a:pt x="351" y="367"/>
                    <a:pt x="351" y="367"/>
                    <a:pt x="351" y="367"/>
                  </a:cubicBezTo>
                  <a:cubicBezTo>
                    <a:pt x="352" y="369"/>
                    <a:pt x="353" y="372"/>
                    <a:pt x="354" y="374"/>
                  </a:cubicBezTo>
                  <a:cubicBezTo>
                    <a:pt x="357" y="378"/>
                    <a:pt x="360" y="383"/>
                    <a:pt x="363" y="387"/>
                  </a:cubicBezTo>
                  <a:cubicBezTo>
                    <a:pt x="366" y="392"/>
                    <a:pt x="370" y="396"/>
                    <a:pt x="374" y="399"/>
                  </a:cubicBezTo>
                  <a:cubicBezTo>
                    <a:pt x="375" y="400"/>
                    <a:pt x="377" y="401"/>
                    <a:pt x="378" y="401"/>
                  </a:cubicBezTo>
                  <a:cubicBezTo>
                    <a:pt x="378" y="402"/>
                    <a:pt x="379" y="402"/>
                    <a:pt x="379" y="403"/>
                  </a:cubicBezTo>
                  <a:cubicBezTo>
                    <a:pt x="380" y="403"/>
                    <a:pt x="380" y="403"/>
                    <a:pt x="380" y="403"/>
                  </a:cubicBezTo>
                  <a:cubicBezTo>
                    <a:pt x="381" y="403"/>
                    <a:pt x="381" y="403"/>
                    <a:pt x="381" y="403"/>
                  </a:cubicBezTo>
                  <a:cubicBezTo>
                    <a:pt x="382" y="404"/>
                    <a:pt x="382" y="404"/>
                    <a:pt x="382" y="404"/>
                  </a:cubicBezTo>
                  <a:cubicBezTo>
                    <a:pt x="384" y="405"/>
                    <a:pt x="386" y="406"/>
                    <a:pt x="388" y="407"/>
                  </a:cubicBezTo>
                  <a:cubicBezTo>
                    <a:pt x="390" y="408"/>
                    <a:pt x="392" y="409"/>
                    <a:pt x="394" y="410"/>
                  </a:cubicBezTo>
                  <a:cubicBezTo>
                    <a:pt x="402" y="394"/>
                    <a:pt x="402" y="394"/>
                    <a:pt x="402" y="394"/>
                  </a:cubicBezTo>
                  <a:cubicBezTo>
                    <a:pt x="407" y="384"/>
                    <a:pt x="407" y="384"/>
                    <a:pt x="407" y="384"/>
                  </a:cubicBezTo>
                  <a:cubicBezTo>
                    <a:pt x="409" y="379"/>
                    <a:pt x="409" y="379"/>
                    <a:pt x="409" y="379"/>
                  </a:cubicBezTo>
                  <a:cubicBezTo>
                    <a:pt x="410" y="378"/>
                    <a:pt x="410" y="378"/>
                    <a:pt x="410" y="378"/>
                  </a:cubicBezTo>
                  <a:cubicBezTo>
                    <a:pt x="410" y="377"/>
                    <a:pt x="410" y="377"/>
                    <a:pt x="410" y="377"/>
                  </a:cubicBezTo>
                  <a:cubicBezTo>
                    <a:pt x="411" y="377"/>
                    <a:pt x="411" y="376"/>
                    <a:pt x="412" y="375"/>
                  </a:cubicBezTo>
                  <a:cubicBezTo>
                    <a:pt x="414" y="373"/>
                    <a:pt x="416" y="370"/>
                    <a:pt x="418" y="368"/>
                  </a:cubicBezTo>
                  <a:cubicBezTo>
                    <a:pt x="420" y="366"/>
                    <a:pt x="423" y="364"/>
                    <a:pt x="425" y="363"/>
                  </a:cubicBezTo>
                  <a:cubicBezTo>
                    <a:pt x="426" y="362"/>
                    <a:pt x="428" y="362"/>
                    <a:pt x="429" y="362"/>
                  </a:cubicBezTo>
                  <a:cubicBezTo>
                    <a:pt x="429" y="362"/>
                    <a:pt x="430" y="362"/>
                    <a:pt x="430" y="362"/>
                  </a:cubicBezTo>
                  <a:cubicBezTo>
                    <a:pt x="431" y="362"/>
                    <a:pt x="431" y="362"/>
                    <a:pt x="432" y="362"/>
                  </a:cubicBezTo>
                  <a:cubicBezTo>
                    <a:pt x="436" y="363"/>
                    <a:pt x="441" y="367"/>
                    <a:pt x="443" y="372"/>
                  </a:cubicBezTo>
                  <a:cubicBezTo>
                    <a:pt x="445" y="377"/>
                    <a:pt x="446" y="384"/>
                    <a:pt x="445" y="390"/>
                  </a:cubicBezTo>
                  <a:cubicBezTo>
                    <a:pt x="445" y="393"/>
                    <a:pt x="444" y="396"/>
                    <a:pt x="442" y="399"/>
                  </a:cubicBezTo>
                  <a:cubicBezTo>
                    <a:pt x="441" y="402"/>
                    <a:pt x="440" y="404"/>
                    <a:pt x="438" y="406"/>
                  </a:cubicBezTo>
                  <a:cubicBezTo>
                    <a:pt x="434" y="411"/>
                    <a:pt x="428" y="414"/>
                    <a:pt x="422" y="416"/>
                  </a:cubicBezTo>
                  <a:cubicBezTo>
                    <a:pt x="419" y="417"/>
                    <a:pt x="416" y="417"/>
                    <a:pt x="413" y="417"/>
                  </a:cubicBezTo>
                  <a:cubicBezTo>
                    <a:pt x="411" y="418"/>
                    <a:pt x="410" y="418"/>
                    <a:pt x="408" y="418"/>
                  </a:cubicBezTo>
                  <a:cubicBezTo>
                    <a:pt x="407" y="418"/>
                    <a:pt x="407" y="418"/>
                    <a:pt x="407" y="418"/>
                  </a:cubicBezTo>
                  <a:cubicBezTo>
                    <a:pt x="407" y="418"/>
                    <a:pt x="406" y="418"/>
                    <a:pt x="406" y="418"/>
                  </a:cubicBezTo>
                  <a:cubicBezTo>
                    <a:pt x="405" y="417"/>
                    <a:pt x="404" y="417"/>
                    <a:pt x="403" y="417"/>
                  </a:cubicBezTo>
                  <a:cubicBezTo>
                    <a:pt x="398" y="417"/>
                    <a:pt x="398" y="417"/>
                    <a:pt x="398" y="417"/>
                  </a:cubicBezTo>
                  <a:cubicBezTo>
                    <a:pt x="394" y="426"/>
                    <a:pt x="394" y="426"/>
                    <a:pt x="394" y="426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87" y="442"/>
                    <a:pt x="387" y="442"/>
                    <a:pt x="387" y="442"/>
                  </a:cubicBezTo>
                  <a:cubicBezTo>
                    <a:pt x="384" y="449"/>
                    <a:pt x="381" y="456"/>
                    <a:pt x="378" y="463"/>
                  </a:cubicBezTo>
                  <a:cubicBezTo>
                    <a:pt x="372" y="477"/>
                    <a:pt x="367" y="492"/>
                    <a:pt x="362" y="506"/>
                  </a:cubicBezTo>
                  <a:cubicBezTo>
                    <a:pt x="351" y="535"/>
                    <a:pt x="342" y="564"/>
                    <a:pt x="333" y="593"/>
                  </a:cubicBezTo>
                  <a:cubicBezTo>
                    <a:pt x="330" y="604"/>
                    <a:pt x="330" y="604"/>
                    <a:pt x="330" y="604"/>
                  </a:cubicBezTo>
                  <a:cubicBezTo>
                    <a:pt x="327" y="613"/>
                    <a:pt x="327" y="613"/>
                    <a:pt x="327" y="613"/>
                  </a:cubicBezTo>
                  <a:cubicBezTo>
                    <a:pt x="326" y="619"/>
                    <a:pt x="326" y="619"/>
                    <a:pt x="326" y="619"/>
                  </a:cubicBezTo>
                  <a:cubicBezTo>
                    <a:pt x="325" y="621"/>
                    <a:pt x="325" y="621"/>
                    <a:pt x="325" y="621"/>
                  </a:cubicBezTo>
                  <a:cubicBezTo>
                    <a:pt x="325" y="622"/>
                    <a:pt x="325" y="622"/>
                    <a:pt x="325" y="622"/>
                  </a:cubicBezTo>
                  <a:lnTo>
                    <a:pt x="318" y="622"/>
                  </a:lnTo>
                  <a:close/>
                </a:path>
              </a:pathLst>
            </a:custGeom>
            <a:solidFill>
              <a:srgbClr val="FBB0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</p:grpSp>
      <p:sp>
        <p:nvSpPr>
          <p:cNvPr id="33" name="51">
            <a:extLst>
              <a:ext uri="{FF2B5EF4-FFF2-40B4-BE49-F238E27FC236}">
                <a16:creationId xmlns:a16="http://schemas.microsoft.com/office/drawing/2014/main" id="{E03EAB1A-47E5-4A75-97BC-554A8C7B28B8}"/>
              </a:ext>
            </a:extLst>
          </p:cNvPr>
          <p:cNvSpPr txBox="1"/>
          <p:nvPr/>
        </p:nvSpPr>
        <p:spPr>
          <a:xfrm flipH="1">
            <a:off x="5527796" y="2463026"/>
            <a:ext cx="12553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新蒂黑板报" panose="03000600000000000000" pitchFamily="66" charset="-122"/>
                <a:cs typeface="Arial" panose="020B0604020202020204" pitchFamily="34" charset="0"/>
              </a:rPr>
              <a:t>01</a:t>
            </a:r>
            <a:endParaRPr kumimoji="0" lang="zh-CN" altLang="en-US" sz="6000" b="1" i="0" u="none" strike="noStrike" kern="120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新蒂黑板报" panose="03000600000000000000" pitchFamily="66" charset="-122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FE9FED-AD19-43FC-B265-743AEBAC8E63}"/>
              </a:ext>
            </a:extLst>
          </p:cNvPr>
          <p:cNvSpPr txBox="1"/>
          <p:nvPr/>
        </p:nvSpPr>
        <p:spPr>
          <a:xfrm>
            <a:off x="7790313" y="2272837"/>
            <a:ext cx="42377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1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ở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đây có nghĩa là: nở rộ, nở rất nhanh và nhiều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33502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3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1">
            <a:extLst>
              <a:ext uri="{FF2B5EF4-FFF2-40B4-BE49-F238E27FC236}">
                <a16:creationId xmlns:a16="http://schemas.microsoft.com/office/drawing/2014/main" id="{13B9F600-7AE2-4A40-9B39-04460C5DBEBB}"/>
              </a:ext>
            </a:extLst>
          </p:cNvPr>
          <p:cNvSpPr txBox="1"/>
          <p:nvPr/>
        </p:nvSpPr>
        <p:spPr>
          <a:xfrm flipH="1">
            <a:off x="198563" y="2808969"/>
            <a:ext cx="376588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</a:t>
            </a: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rực</a:t>
            </a: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cháy</a:t>
            </a:r>
            <a:endParaRPr kumimoji="0" lang="zh-CN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Freeform 34">
            <a:extLst>
              <a:ext uri="{FF2B5EF4-FFF2-40B4-BE49-F238E27FC236}">
                <a16:creationId xmlns:a16="http://schemas.microsoft.com/office/drawing/2014/main" id="{3B108DC6-D780-4D5E-9627-86BF863CFD99}"/>
              </a:ext>
            </a:extLst>
          </p:cNvPr>
          <p:cNvSpPr>
            <a:spLocks noEditPoints="1"/>
          </p:cNvSpPr>
          <p:nvPr/>
        </p:nvSpPr>
        <p:spPr bwMode="auto">
          <a:xfrm>
            <a:off x="11471563" y="893552"/>
            <a:ext cx="585223" cy="379444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rgbClr val="D9560D"/>
          </a:solidFill>
          <a:ln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grpSp>
        <p:nvGrpSpPr>
          <p:cNvPr id="30" name="3">
            <a:extLst>
              <a:ext uri="{FF2B5EF4-FFF2-40B4-BE49-F238E27FC236}">
                <a16:creationId xmlns:a16="http://schemas.microsoft.com/office/drawing/2014/main" id="{DC5726CE-A37E-41B4-8DE0-89DD1D7DF7E7}"/>
              </a:ext>
            </a:extLst>
          </p:cNvPr>
          <p:cNvGrpSpPr/>
          <p:nvPr/>
        </p:nvGrpSpPr>
        <p:grpSpPr>
          <a:xfrm>
            <a:off x="253796" y="3589195"/>
            <a:ext cx="4079905" cy="533144"/>
            <a:chOff x="2453503" y="5050272"/>
            <a:chExt cx="8015610" cy="833874"/>
          </a:xfrm>
        </p:grpSpPr>
        <p:sp>
          <p:nvSpPr>
            <p:cNvPr id="76" name="Freeform 34">
              <a:extLst>
                <a:ext uri="{FF2B5EF4-FFF2-40B4-BE49-F238E27FC236}">
                  <a16:creationId xmlns:a16="http://schemas.microsoft.com/office/drawing/2014/main" id="{D9177739-26DC-42B9-955A-C9DC50622A1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5555" y="5050272"/>
              <a:ext cx="1843558" cy="790182"/>
            </a:xfrm>
            <a:custGeom>
              <a:avLst/>
              <a:gdLst>
                <a:gd name="T0" fmla="*/ 97 w 97"/>
                <a:gd name="T1" fmla="*/ 16 h 63"/>
                <a:gd name="T2" fmla="*/ 90 w 97"/>
                <a:gd name="T3" fmla="*/ 22 h 63"/>
                <a:gd name="T4" fmla="*/ 75 w 97"/>
                <a:gd name="T5" fmla="*/ 33 h 63"/>
                <a:gd name="T6" fmla="*/ 46 w 97"/>
                <a:gd name="T7" fmla="*/ 51 h 63"/>
                <a:gd name="T8" fmla="*/ 29 w 97"/>
                <a:gd name="T9" fmla="*/ 63 h 63"/>
                <a:gd name="T10" fmla="*/ 26 w 97"/>
                <a:gd name="T11" fmla="*/ 62 h 63"/>
                <a:gd name="T12" fmla="*/ 16 w 97"/>
                <a:gd name="T13" fmla="*/ 47 h 63"/>
                <a:gd name="T14" fmla="*/ 2 w 97"/>
                <a:gd name="T15" fmla="*/ 48 h 63"/>
                <a:gd name="T16" fmla="*/ 10 w 97"/>
                <a:gd name="T17" fmla="*/ 28 h 63"/>
                <a:gd name="T18" fmla="*/ 10 w 97"/>
                <a:gd name="T19" fmla="*/ 26 h 63"/>
                <a:gd name="T20" fmla="*/ 18 w 97"/>
                <a:gd name="T21" fmla="*/ 0 h 63"/>
                <a:gd name="T22" fmla="*/ 40 w 97"/>
                <a:gd name="T23" fmla="*/ 5 h 63"/>
                <a:gd name="T24" fmla="*/ 75 w 97"/>
                <a:gd name="T25" fmla="*/ 13 h 63"/>
                <a:gd name="T26" fmla="*/ 94 w 97"/>
                <a:gd name="T27" fmla="*/ 15 h 63"/>
                <a:gd name="T28" fmla="*/ 97 w 97"/>
                <a:gd name="T29" fmla="*/ 16 h 63"/>
                <a:gd name="T30" fmla="*/ 20 w 97"/>
                <a:gd name="T31" fmla="*/ 3 h 63"/>
                <a:gd name="T32" fmla="*/ 16 w 97"/>
                <a:gd name="T33" fmla="*/ 18 h 63"/>
                <a:gd name="T34" fmla="*/ 14 w 97"/>
                <a:gd name="T35" fmla="*/ 26 h 63"/>
                <a:gd name="T36" fmla="*/ 65 w 97"/>
                <a:gd name="T37" fmla="*/ 20 h 63"/>
                <a:gd name="T38" fmla="*/ 86 w 97"/>
                <a:gd name="T39" fmla="*/ 17 h 63"/>
                <a:gd name="T40" fmla="*/ 20 w 97"/>
                <a:gd name="T41" fmla="*/ 3 h 63"/>
                <a:gd name="T42" fmla="*/ 14 w 97"/>
                <a:gd name="T43" fmla="*/ 38 h 63"/>
                <a:gd name="T44" fmla="*/ 28 w 97"/>
                <a:gd name="T45" fmla="*/ 60 h 63"/>
                <a:gd name="T46" fmla="*/ 82 w 97"/>
                <a:gd name="T47" fmla="*/ 24 h 63"/>
                <a:gd name="T48" fmla="*/ 82 w 97"/>
                <a:gd name="T49" fmla="*/ 23 h 63"/>
                <a:gd name="T50" fmla="*/ 14 w 97"/>
                <a:gd name="T51" fmla="*/ 38 h 63"/>
                <a:gd name="T52" fmla="*/ 13 w 97"/>
                <a:gd name="T53" fmla="*/ 29 h 63"/>
                <a:gd name="T54" fmla="*/ 7 w 97"/>
                <a:gd name="T55" fmla="*/ 40 h 63"/>
                <a:gd name="T56" fmla="*/ 12 w 97"/>
                <a:gd name="T57" fmla="*/ 35 h 63"/>
                <a:gd name="T58" fmla="*/ 15 w 97"/>
                <a:gd name="T59" fmla="*/ 36 h 63"/>
                <a:gd name="T60" fmla="*/ 57 w 97"/>
                <a:gd name="T61" fmla="*/ 27 h 63"/>
                <a:gd name="T62" fmla="*/ 77 w 97"/>
                <a:gd name="T63" fmla="*/ 21 h 63"/>
                <a:gd name="T64" fmla="*/ 13 w 97"/>
                <a:gd name="T65" fmla="*/ 29 h 63"/>
                <a:gd name="T66" fmla="*/ 6 w 97"/>
                <a:gd name="T67" fmla="*/ 45 h 63"/>
                <a:gd name="T68" fmla="*/ 14 w 97"/>
                <a:gd name="T69" fmla="*/ 44 h 63"/>
                <a:gd name="T70" fmla="*/ 11 w 97"/>
                <a:gd name="T71" fmla="*/ 39 h 63"/>
                <a:gd name="T72" fmla="*/ 6 w 97"/>
                <a:gd name="T73" fmla="*/ 4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7" h="63">
                  <a:moveTo>
                    <a:pt x="97" y="16"/>
                  </a:moveTo>
                  <a:cubicBezTo>
                    <a:pt x="96" y="20"/>
                    <a:pt x="92" y="19"/>
                    <a:pt x="90" y="22"/>
                  </a:cubicBezTo>
                  <a:cubicBezTo>
                    <a:pt x="85" y="24"/>
                    <a:pt x="80" y="29"/>
                    <a:pt x="75" y="33"/>
                  </a:cubicBezTo>
                  <a:cubicBezTo>
                    <a:pt x="65" y="38"/>
                    <a:pt x="56" y="45"/>
                    <a:pt x="46" y="51"/>
                  </a:cubicBezTo>
                  <a:cubicBezTo>
                    <a:pt x="40" y="54"/>
                    <a:pt x="35" y="58"/>
                    <a:pt x="29" y="63"/>
                  </a:cubicBezTo>
                  <a:cubicBezTo>
                    <a:pt x="28" y="62"/>
                    <a:pt x="27" y="62"/>
                    <a:pt x="26" y="62"/>
                  </a:cubicBezTo>
                  <a:cubicBezTo>
                    <a:pt x="22" y="57"/>
                    <a:pt x="20" y="52"/>
                    <a:pt x="16" y="47"/>
                  </a:cubicBezTo>
                  <a:cubicBezTo>
                    <a:pt x="12" y="47"/>
                    <a:pt x="6" y="49"/>
                    <a:pt x="2" y="48"/>
                  </a:cubicBezTo>
                  <a:cubicBezTo>
                    <a:pt x="0" y="42"/>
                    <a:pt x="7" y="35"/>
                    <a:pt x="10" y="28"/>
                  </a:cubicBezTo>
                  <a:cubicBezTo>
                    <a:pt x="10" y="27"/>
                    <a:pt x="10" y="26"/>
                    <a:pt x="10" y="26"/>
                  </a:cubicBezTo>
                  <a:cubicBezTo>
                    <a:pt x="13" y="17"/>
                    <a:pt x="15" y="8"/>
                    <a:pt x="18" y="0"/>
                  </a:cubicBezTo>
                  <a:cubicBezTo>
                    <a:pt x="25" y="0"/>
                    <a:pt x="33" y="4"/>
                    <a:pt x="40" y="5"/>
                  </a:cubicBezTo>
                  <a:cubicBezTo>
                    <a:pt x="51" y="8"/>
                    <a:pt x="63" y="10"/>
                    <a:pt x="75" y="13"/>
                  </a:cubicBezTo>
                  <a:cubicBezTo>
                    <a:pt x="81" y="13"/>
                    <a:pt x="88" y="15"/>
                    <a:pt x="94" y="15"/>
                  </a:cubicBezTo>
                  <a:cubicBezTo>
                    <a:pt x="95" y="15"/>
                    <a:pt x="96" y="14"/>
                    <a:pt x="97" y="16"/>
                  </a:cubicBezTo>
                  <a:close/>
                  <a:moveTo>
                    <a:pt x="20" y="3"/>
                  </a:moveTo>
                  <a:cubicBezTo>
                    <a:pt x="18" y="8"/>
                    <a:pt x="16" y="13"/>
                    <a:pt x="16" y="18"/>
                  </a:cubicBezTo>
                  <a:cubicBezTo>
                    <a:pt x="15" y="21"/>
                    <a:pt x="13" y="23"/>
                    <a:pt x="14" y="26"/>
                  </a:cubicBezTo>
                  <a:cubicBezTo>
                    <a:pt x="31" y="24"/>
                    <a:pt x="48" y="21"/>
                    <a:pt x="65" y="20"/>
                  </a:cubicBezTo>
                  <a:cubicBezTo>
                    <a:pt x="72" y="18"/>
                    <a:pt x="80" y="19"/>
                    <a:pt x="86" y="17"/>
                  </a:cubicBezTo>
                  <a:cubicBezTo>
                    <a:pt x="64" y="14"/>
                    <a:pt x="41" y="7"/>
                    <a:pt x="20" y="3"/>
                  </a:cubicBezTo>
                  <a:close/>
                  <a:moveTo>
                    <a:pt x="14" y="38"/>
                  </a:moveTo>
                  <a:cubicBezTo>
                    <a:pt x="19" y="45"/>
                    <a:pt x="22" y="53"/>
                    <a:pt x="28" y="60"/>
                  </a:cubicBezTo>
                  <a:cubicBezTo>
                    <a:pt x="46" y="48"/>
                    <a:pt x="64" y="37"/>
                    <a:pt x="82" y="24"/>
                  </a:cubicBezTo>
                  <a:cubicBezTo>
                    <a:pt x="82" y="23"/>
                    <a:pt x="82" y="23"/>
                    <a:pt x="82" y="23"/>
                  </a:cubicBezTo>
                  <a:cubicBezTo>
                    <a:pt x="59" y="29"/>
                    <a:pt x="37" y="35"/>
                    <a:pt x="14" y="38"/>
                  </a:cubicBezTo>
                  <a:close/>
                  <a:moveTo>
                    <a:pt x="13" y="29"/>
                  </a:moveTo>
                  <a:cubicBezTo>
                    <a:pt x="11" y="33"/>
                    <a:pt x="8" y="37"/>
                    <a:pt x="7" y="40"/>
                  </a:cubicBezTo>
                  <a:cubicBezTo>
                    <a:pt x="9" y="39"/>
                    <a:pt x="9" y="36"/>
                    <a:pt x="12" y="35"/>
                  </a:cubicBezTo>
                  <a:cubicBezTo>
                    <a:pt x="13" y="35"/>
                    <a:pt x="14" y="35"/>
                    <a:pt x="15" y="36"/>
                  </a:cubicBezTo>
                  <a:cubicBezTo>
                    <a:pt x="29" y="33"/>
                    <a:pt x="43" y="30"/>
                    <a:pt x="57" y="27"/>
                  </a:cubicBezTo>
                  <a:cubicBezTo>
                    <a:pt x="64" y="24"/>
                    <a:pt x="70" y="23"/>
                    <a:pt x="77" y="21"/>
                  </a:cubicBezTo>
                  <a:cubicBezTo>
                    <a:pt x="55" y="23"/>
                    <a:pt x="34" y="25"/>
                    <a:pt x="13" y="29"/>
                  </a:cubicBezTo>
                  <a:close/>
                  <a:moveTo>
                    <a:pt x="6" y="45"/>
                  </a:moveTo>
                  <a:cubicBezTo>
                    <a:pt x="9" y="46"/>
                    <a:pt x="12" y="44"/>
                    <a:pt x="14" y="44"/>
                  </a:cubicBezTo>
                  <a:cubicBezTo>
                    <a:pt x="13" y="42"/>
                    <a:pt x="13" y="41"/>
                    <a:pt x="11" y="39"/>
                  </a:cubicBezTo>
                  <a:cubicBezTo>
                    <a:pt x="10" y="41"/>
                    <a:pt x="8" y="43"/>
                    <a:pt x="6" y="45"/>
                  </a:cubicBezTo>
                  <a:close/>
                </a:path>
              </a:pathLst>
            </a:custGeom>
            <a:solidFill>
              <a:schemeClr val="tx1"/>
            </a:solidFill>
            <a:ln>
              <a:solidFill>
                <a:srgbClr val="F2701F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77" name="5">
              <a:extLst>
                <a:ext uri="{FF2B5EF4-FFF2-40B4-BE49-F238E27FC236}">
                  <a16:creationId xmlns:a16="http://schemas.microsoft.com/office/drawing/2014/main" id="{AEC90A91-B31D-4083-9568-9048EBA5BBFE}"/>
                </a:ext>
              </a:extLst>
            </p:cNvPr>
            <p:cNvSpPr/>
            <p:nvPr/>
          </p:nvSpPr>
          <p:spPr>
            <a:xfrm>
              <a:off x="3532280" y="5475339"/>
              <a:ext cx="5024077" cy="401116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" fmla="*/ 0 w 6766560"/>
                <a:gd name="connsiteY0" fmla="*/ 75291 h 398381"/>
                <a:gd name="connsiteX1" fmla="*/ 4369154 w 6766560"/>
                <a:gd name="connsiteY1" fmla="*/ 18141 h 398381"/>
                <a:gd name="connsiteX2" fmla="*/ 4023360 w 6766560"/>
                <a:gd name="connsiteY2" fmla="*/ 395331 h 398381"/>
                <a:gd name="connsiteX3" fmla="*/ 6766560 w 6766560"/>
                <a:gd name="connsiteY3" fmla="*/ 166731 h 398381"/>
                <a:gd name="connsiteX0" fmla="*/ 0 w 6766560"/>
                <a:gd name="connsiteY0" fmla="*/ 71354 h 339035"/>
                <a:gd name="connsiteX1" fmla="*/ 4369154 w 6766560"/>
                <a:gd name="connsiteY1" fmla="*/ 14204 h 339035"/>
                <a:gd name="connsiteX2" fmla="*/ 4351696 w 6766560"/>
                <a:gd name="connsiteY2" fmla="*/ 334244 h 339035"/>
                <a:gd name="connsiteX3" fmla="*/ 6766560 w 6766560"/>
                <a:gd name="connsiteY3" fmla="*/ 162794 h 339035"/>
                <a:gd name="connsiteX0" fmla="*/ 0 w 7194823"/>
                <a:gd name="connsiteY0" fmla="*/ 71354 h 334304"/>
                <a:gd name="connsiteX1" fmla="*/ 4369154 w 7194823"/>
                <a:gd name="connsiteY1" fmla="*/ 14204 h 334304"/>
                <a:gd name="connsiteX2" fmla="*/ 4351696 w 7194823"/>
                <a:gd name="connsiteY2" fmla="*/ 334244 h 334304"/>
                <a:gd name="connsiteX3" fmla="*/ 7194823 w 7194823"/>
                <a:gd name="connsiteY3" fmla="*/ 37064 h 334304"/>
                <a:gd name="connsiteX0" fmla="*/ 0 w 7194823"/>
                <a:gd name="connsiteY0" fmla="*/ 72918 h 358721"/>
                <a:gd name="connsiteX1" fmla="*/ 4369154 w 7194823"/>
                <a:gd name="connsiteY1" fmla="*/ 15768 h 358721"/>
                <a:gd name="connsiteX2" fmla="*/ 4051911 w 7194823"/>
                <a:gd name="connsiteY2" fmla="*/ 358668 h 358721"/>
                <a:gd name="connsiteX3" fmla="*/ 7194823 w 7194823"/>
                <a:gd name="connsiteY3" fmla="*/ 38628 h 358721"/>
                <a:gd name="connsiteX0" fmla="*/ 0 w 6454042"/>
                <a:gd name="connsiteY0" fmla="*/ 72918 h 359955"/>
                <a:gd name="connsiteX1" fmla="*/ 4369154 w 6454042"/>
                <a:gd name="connsiteY1" fmla="*/ 15768 h 359955"/>
                <a:gd name="connsiteX2" fmla="*/ 4051911 w 6454042"/>
                <a:gd name="connsiteY2" fmla="*/ 358668 h 359955"/>
                <a:gd name="connsiteX3" fmla="*/ 6454042 w 6454042"/>
                <a:gd name="connsiteY3" fmla="*/ 112769 h 359955"/>
                <a:gd name="connsiteX0" fmla="*/ 0 w 6454042"/>
                <a:gd name="connsiteY0" fmla="*/ 62493 h 349247"/>
                <a:gd name="connsiteX1" fmla="*/ 4122228 w 6454042"/>
                <a:gd name="connsiteY1" fmla="*/ 17700 h 349247"/>
                <a:gd name="connsiteX2" fmla="*/ 4051911 w 6454042"/>
                <a:gd name="connsiteY2" fmla="*/ 348243 h 349247"/>
                <a:gd name="connsiteX3" fmla="*/ 6454042 w 6454042"/>
                <a:gd name="connsiteY3" fmla="*/ 102344 h 349247"/>
                <a:gd name="connsiteX0" fmla="*/ 0 w 4341830"/>
                <a:gd name="connsiteY0" fmla="*/ 62493 h 348243"/>
                <a:gd name="connsiteX1" fmla="*/ 4122228 w 4341830"/>
                <a:gd name="connsiteY1" fmla="*/ 17700 h 348243"/>
                <a:gd name="connsiteX2" fmla="*/ 4051911 w 4341830"/>
                <a:gd name="connsiteY2" fmla="*/ 348243 h 348243"/>
                <a:gd name="connsiteX0" fmla="*/ 0 w 4122228"/>
                <a:gd name="connsiteY0" fmla="*/ 62493 h 62493"/>
                <a:gd name="connsiteX1" fmla="*/ 4122228 w 4122228"/>
                <a:gd name="connsiteY1" fmla="*/ 17700 h 62493"/>
                <a:gd name="connsiteX0" fmla="*/ 0 w 4122228"/>
                <a:gd name="connsiteY0" fmla="*/ 44793 h 66159"/>
                <a:gd name="connsiteX1" fmla="*/ 4122228 w 4122228"/>
                <a:gd name="connsiteY1" fmla="*/ 0 h 66159"/>
                <a:gd name="connsiteX0" fmla="*/ 0 w 4245691"/>
                <a:gd name="connsiteY0" fmla="*/ 156004 h 156004"/>
                <a:gd name="connsiteX1" fmla="*/ 4245691 w 4245691"/>
                <a:gd name="connsiteY1" fmla="*/ 0 h 156004"/>
                <a:gd name="connsiteX0" fmla="*/ 0 w 4245691"/>
                <a:gd name="connsiteY0" fmla="*/ 156004 h 163985"/>
                <a:gd name="connsiteX1" fmla="*/ 4245691 w 4245691"/>
                <a:gd name="connsiteY1" fmla="*/ 0 h 163985"/>
                <a:gd name="connsiteX0" fmla="*/ 0 w 5449458"/>
                <a:gd name="connsiteY0" fmla="*/ 143648 h 143648"/>
                <a:gd name="connsiteX1" fmla="*/ 5449458 w 5449458"/>
                <a:gd name="connsiteY1" fmla="*/ 0 h 143648"/>
                <a:gd name="connsiteX0" fmla="*/ 0 w 5449458"/>
                <a:gd name="connsiteY0" fmla="*/ 143648 h 260913"/>
                <a:gd name="connsiteX1" fmla="*/ 1990356 w 5449458"/>
                <a:gd name="connsiteY1" fmla="*/ 260339 h 260913"/>
                <a:gd name="connsiteX2" fmla="*/ 5449458 w 5449458"/>
                <a:gd name="connsiteY2" fmla="*/ 0 h 260913"/>
                <a:gd name="connsiteX0" fmla="*/ 0 w 4693246"/>
                <a:gd name="connsiteY0" fmla="*/ 169 h 463018"/>
                <a:gd name="connsiteX1" fmla="*/ 1234144 w 4693246"/>
                <a:gd name="connsiteY1" fmla="*/ 462849 h 463018"/>
                <a:gd name="connsiteX2" fmla="*/ 4693246 w 4693246"/>
                <a:gd name="connsiteY2" fmla="*/ 202510 h 463018"/>
                <a:gd name="connsiteX0" fmla="*/ 153395 w 4846641"/>
                <a:gd name="connsiteY0" fmla="*/ 0 h 462988"/>
                <a:gd name="connsiteX1" fmla="*/ 1387539 w 4846641"/>
                <a:gd name="connsiteY1" fmla="*/ 462680 h 462988"/>
                <a:gd name="connsiteX2" fmla="*/ 4846641 w 4846641"/>
                <a:gd name="connsiteY2" fmla="*/ 202341 h 462988"/>
                <a:gd name="connsiteX0" fmla="*/ 212160 w 4457851"/>
                <a:gd name="connsiteY0" fmla="*/ 0 h 462988"/>
                <a:gd name="connsiteX1" fmla="*/ 998749 w 4457851"/>
                <a:gd name="connsiteY1" fmla="*/ 462680 h 462988"/>
                <a:gd name="connsiteX2" fmla="*/ 4457851 w 4457851"/>
                <a:gd name="connsiteY2" fmla="*/ 202341 h 462988"/>
                <a:gd name="connsiteX0" fmla="*/ 238795 w 4484486"/>
                <a:gd name="connsiteY0" fmla="*/ 0 h 462868"/>
                <a:gd name="connsiteX1" fmla="*/ 1025384 w 4484486"/>
                <a:gd name="connsiteY1" fmla="*/ 462680 h 462868"/>
                <a:gd name="connsiteX2" fmla="*/ 4484486 w 4484486"/>
                <a:gd name="connsiteY2" fmla="*/ 202341 h 462868"/>
                <a:gd name="connsiteX0" fmla="*/ 410770 w 4656461"/>
                <a:gd name="connsiteY0" fmla="*/ 0 h 425815"/>
                <a:gd name="connsiteX1" fmla="*/ 595476 w 4656461"/>
                <a:gd name="connsiteY1" fmla="*/ 425610 h 425815"/>
                <a:gd name="connsiteX2" fmla="*/ 4656461 w 4656461"/>
                <a:gd name="connsiteY2" fmla="*/ 202341 h 425815"/>
                <a:gd name="connsiteX0" fmla="*/ 410770 w 4656461"/>
                <a:gd name="connsiteY0" fmla="*/ 0 h 364069"/>
                <a:gd name="connsiteX1" fmla="*/ 595476 w 4656461"/>
                <a:gd name="connsiteY1" fmla="*/ 363827 h 364069"/>
                <a:gd name="connsiteX2" fmla="*/ 4656461 w 4656461"/>
                <a:gd name="connsiteY2" fmla="*/ 202341 h 364069"/>
                <a:gd name="connsiteX0" fmla="*/ 558636 w 4511100"/>
                <a:gd name="connsiteY0" fmla="*/ 0 h 388767"/>
                <a:gd name="connsiteX1" fmla="*/ 450115 w 4511100"/>
                <a:gd name="connsiteY1" fmla="*/ 388541 h 388767"/>
                <a:gd name="connsiteX2" fmla="*/ 4511100 w 4511100"/>
                <a:gd name="connsiteY2" fmla="*/ 227055 h 388767"/>
                <a:gd name="connsiteX0" fmla="*/ 445007 w 4613533"/>
                <a:gd name="connsiteY0" fmla="*/ 0 h 413467"/>
                <a:gd name="connsiteX1" fmla="*/ 552548 w 4613533"/>
                <a:gd name="connsiteY1" fmla="*/ 413255 h 413467"/>
                <a:gd name="connsiteX2" fmla="*/ 4613533 w 4613533"/>
                <a:gd name="connsiteY2" fmla="*/ 251769 h 413467"/>
                <a:gd name="connsiteX0" fmla="*/ 437894 w 4606420"/>
                <a:gd name="connsiteY0" fmla="*/ 0 h 351722"/>
                <a:gd name="connsiteX1" fmla="*/ 560868 w 4606420"/>
                <a:gd name="connsiteY1" fmla="*/ 351471 h 351722"/>
                <a:gd name="connsiteX2" fmla="*/ 4606420 w 4606420"/>
                <a:gd name="connsiteY2" fmla="*/ 251769 h 351722"/>
                <a:gd name="connsiteX0" fmla="*/ 424068 w 4592594"/>
                <a:gd name="connsiteY0" fmla="*/ 0 h 401116"/>
                <a:gd name="connsiteX1" fmla="*/ 577907 w 4592594"/>
                <a:gd name="connsiteY1" fmla="*/ 400898 h 401116"/>
                <a:gd name="connsiteX2" fmla="*/ 4592594 w 4592594"/>
                <a:gd name="connsiteY2" fmla="*/ 251769 h 401116"/>
                <a:gd name="connsiteX0" fmla="*/ 424068 w 4592594"/>
                <a:gd name="connsiteY0" fmla="*/ 0 h 401116"/>
                <a:gd name="connsiteX1" fmla="*/ 577907 w 4592594"/>
                <a:gd name="connsiteY1" fmla="*/ 400898 h 401116"/>
                <a:gd name="connsiteX2" fmla="*/ 4592594 w 4592594"/>
                <a:gd name="connsiteY2" fmla="*/ 338266 h 401116"/>
                <a:gd name="connsiteX0" fmla="*/ 391353 w 4638179"/>
                <a:gd name="connsiteY0" fmla="*/ 0 h 401116"/>
                <a:gd name="connsiteX1" fmla="*/ 623492 w 4638179"/>
                <a:gd name="connsiteY1" fmla="*/ 400898 h 401116"/>
                <a:gd name="connsiteX2" fmla="*/ 4638179 w 4638179"/>
                <a:gd name="connsiteY2" fmla="*/ 338266 h 401116"/>
                <a:gd name="connsiteX0" fmla="*/ 391353 w 4904398"/>
                <a:gd name="connsiteY0" fmla="*/ 0 h 401116"/>
                <a:gd name="connsiteX1" fmla="*/ 623492 w 4904398"/>
                <a:gd name="connsiteY1" fmla="*/ 400898 h 401116"/>
                <a:gd name="connsiteX2" fmla="*/ 4904398 w 4904398"/>
                <a:gd name="connsiteY2" fmla="*/ 322224 h 401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rgbClr val="F26F23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78" name="6">
              <a:extLst>
                <a:ext uri="{FF2B5EF4-FFF2-40B4-BE49-F238E27FC236}">
                  <a16:creationId xmlns:a16="http://schemas.microsoft.com/office/drawing/2014/main" id="{71580750-DEE1-4929-B97B-8E950648DDE0}"/>
                </a:ext>
              </a:extLst>
            </p:cNvPr>
            <p:cNvSpPr/>
            <p:nvPr/>
          </p:nvSpPr>
          <p:spPr>
            <a:xfrm>
              <a:off x="2453503" y="5467647"/>
              <a:ext cx="988875" cy="416499"/>
            </a:xfrm>
            <a:custGeom>
              <a:avLst/>
              <a:gdLst>
                <a:gd name="connsiteX0" fmla="*/ 755361 w 755361"/>
                <a:gd name="connsiteY0" fmla="*/ 383586 h 416878"/>
                <a:gd name="connsiteX1" fmla="*/ 1599 w 755361"/>
                <a:gd name="connsiteY1" fmla="*/ 383586 h 416878"/>
                <a:gd name="connsiteX2" fmla="*/ 557653 w 755361"/>
                <a:gd name="connsiteY2" fmla="*/ 37597 h 416878"/>
                <a:gd name="connsiteX3" fmla="*/ 619437 w 755361"/>
                <a:gd name="connsiteY3" fmla="*/ 25240 h 416878"/>
                <a:gd name="connsiteX0" fmla="*/ 754492 w 754492"/>
                <a:gd name="connsiteY0" fmla="*/ 358346 h 392510"/>
                <a:gd name="connsiteX1" fmla="*/ 730 w 754492"/>
                <a:gd name="connsiteY1" fmla="*/ 358346 h 392510"/>
                <a:gd name="connsiteX2" fmla="*/ 618568 w 754492"/>
                <a:gd name="connsiteY2" fmla="*/ 0 h 392510"/>
                <a:gd name="connsiteX0" fmla="*/ 1458409 w 1458409"/>
                <a:gd name="connsiteY0" fmla="*/ 358346 h 379568"/>
                <a:gd name="connsiteX1" fmla="*/ 312 w 1458409"/>
                <a:gd name="connsiteY1" fmla="*/ 333633 h 379568"/>
                <a:gd name="connsiteX2" fmla="*/ 1322485 w 1458409"/>
                <a:gd name="connsiteY2" fmla="*/ 0 h 379568"/>
                <a:gd name="connsiteX0" fmla="*/ 1483885 w 1483885"/>
                <a:gd name="connsiteY0" fmla="*/ 457200 h 484234"/>
                <a:gd name="connsiteX1" fmla="*/ 25788 w 1483885"/>
                <a:gd name="connsiteY1" fmla="*/ 432487 h 484234"/>
                <a:gd name="connsiteX2" fmla="*/ 569485 w 1483885"/>
                <a:gd name="connsiteY2" fmla="*/ 0 h 484234"/>
                <a:gd name="connsiteX0" fmla="*/ 1475175 w 1475175"/>
                <a:gd name="connsiteY0" fmla="*/ 469557 h 497359"/>
                <a:gd name="connsiteX1" fmla="*/ 17078 w 1475175"/>
                <a:gd name="connsiteY1" fmla="*/ 444844 h 497359"/>
                <a:gd name="connsiteX2" fmla="*/ 684342 w 1475175"/>
                <a:gd name="connsiteY2" fmla="*/ 0 h 497359"/>
                <a:gd name="connsiteX0" fmla="*/ 1482176 w 1482176"/>
                <a:gd name="connsiteY0" fmla="*/ 469557 h 497359"/>
                <a:gd name="connsiteX1" fmla="*/ 24079 w 1482176"/>
                <a:gd name="connsiteY1" fmla="*/ 444844 h 497359"/>
                <a:gd name="connsiteX2" fmla="*/ 691343 w 1482176"/>
                <a:gd name="connsiteY2" fmla="*/ 0 h 497359"/>
                <a:gd name="connsiteX0" fmla="*/ 1496003 w 1496003"/>
                <a:gd name="connsiteY0" fmla="*/ 383060 h 405670"/>
                <a:gd name="connsiteX1" fmla="*/ 37906 w 1496003"/>
                <a:gd name="connsiteY1" fmla="*/ 358347 h 405670"/>
                <a:gd name="connsiteX2" fmla="*/ 581603 w 1496003"/>
                <a:gd name="connsiteY2" fmla="*/ 0 h 405670"/>
                <a:gd name="connsiteX0" fmla="*/ 1498863 w 1498863"/>
                <a:gd name="connsiteY0" fmla="*/ 383060 h 405670"/>
                <a:gd name="connsiteX1" fmla="*/ 40766 w 1498863"/>
                <a:gd name="connsiteY1" fmla="*/ 358347 h 405670"/>
                <a:gd name="connsiteX2" fmla="*/ 584463 w 1498863"/>
                <a:gd name="connsiteY2" fmla="*/ 0 h 405670"/>
                <a:gd name="connsiteX0" fmla="*/ 1473706 w 1473706"/>
                <a:gd name="connsiteY0" fmla="*/ 383060 h 440354"/>
                <a:gd name="connsiteX1" fmla="*/ 15609 w 1473706"/>
                <a:gd name="connsiteY1" fmla="*/ 358347 h 440354"/>
                <a:gd name="connsiteX2" fmla="*/ 559306 w 1473706"/>
                <a:gd name="connsiteY2" fmla="*/ 0 h 440354"/>
                <a:gd name="connsiteX0" fmla="*/ 1682620 w 1682620"/>
                <a:gd name="connsiteY0" fmla="*/ 383060 h 405670"/>
                <a:gd name="connsiteX1" fmla="*/ 51528 w 1682620"/>
                <a:gd name="connsiteY1" fmla="*/ 358347 h 405670"/>
                <a:gd name="connsiteX2" fmla="*/ 595225 w 1682620"/>
                <a:gd name="connsiteY2" fmla="*/ 0 h 405670"/>
                <a:gd name="connsiteX0" fmla="*/ 1653020 w 1653020"/>
                <a:gd name="connsiteY0" fmla="*/ 320540 h 339742"/>
                <a:gd name="connsiteX1" fmla="*/ 21928 w 1653020"/>
                <a:gd name="connsiteY1" fmla="*/ 295827 h 339742"/>
                <a:gd name="connsiteX2" fmla="*/ 825980 w 1653020"/>
                <a:gd name="connsiteY2" fmla="*/ 0 h 339742"/>
                <a:gd name="connsiteX0" fmla="*/ 1717144 w 1717144"/>
                <a:gd name="connsiteY0" fmla="*/ 381397 h 403200"/>
                <a:gd name="connsiteX1" fmla="*/ 86052 w 1717144"/>
                <a:gd name="connsiteY1" fmla="*/ 356684 h 403200"/>
                <a:gd name="connsiteX2" fmla="*/ 296123 w 1717144"/>
                <a:gd name="connsiteY2" fmla="*/ 12588 h 403200"/>
                <a:gd name="connsiteX3" fmla="*/ 890104 w 1717144"/>
                <a:gd name="connsiteY3" fmla="*/ 60857 h 403200"/>
                <a:gd name="connsiteX0" fmla="*/ 1717144 w 1717144"/>
                <a:gd name="connsiteY0" fmla="*/ 376649 h 398452"/>
                <a:gd name="connsiteX1" fmla="*/ 86052 w 1717144"/>
                <a:gd name="connsiteY1" fmla="*/ 351936 h 398452"/>
                <a:gd name="connsiteX2" fmla="*/ 296123 w 1717144"/>
                <a:gd name="connsiteY2" fmla="*/ 7840 h 398452"/>
                <a:gd name="connsiteX3" fmla="*/ 651445 w 1717144"/>
                <a:gd name="connsiteY3" fmla="*/ 143636 h 398452"/>
                <a:gd name="connsiteX0" fmla="*/ 1717144 w 1717144"/>
                <a:gd name="connsiteY0" fmla="*/ 384043 h 405846"/>
                <a:gd name="connsiteX1" fmla="*/ 86052 w 1717144"/>
                <a:gd name="connsiteY1" fmla="*/ 359330 h 405846"/>
                <a:gd name="connsiteX2" fmla="*/ 296123 w 1717144"/>
                <a:gd name="connsiteY2" fmla="*/ 15234 h 405846"/>
                <a:gd name="connsiteX3" fmla="*/ 1237241 w 1717144"/>
                <a:gd name="connsiteY3" fmla="*/ 38495 h 405846"/>
                <a:gd name="connsiteX0" fmla="*/ 1717144 w 1717144"/>
                <a:gd name="connsiteY0" fmla="*/ 377444 h 399247"/>
                <a:gd name="connsiteX1" fmla="*/ 86052 w 1717144"/>
                <a:gd name="connsiteY1" fmla="*/ 352731 h 399247"/>
                <a:gd name="connsiteX2" fmla="*/ 296123 w 1717144"/>
                <a:gd name="connsiteY2" fmla="*/ 8635 h 399247"/>
                <a:gd name="connsiteX3" fmla="*/ 1237241 w 1717144"/>
                <a:gd name="connsiteY3" fmla="*/ 31896 h 399247"/>
                <a:gd name="connsiteX0" fmla="*/ 1717144 w 1717144"/>
                <a:gd name="connsiteY0" fmla="*/ 416694 h 438497"/>
                <a:gd name="connsiteX1" fmla="*/ 86052 w 1717144"/>
                <a:gd name="connsiteY1" fmla="*/ 391981 h 438497"/>
                <a:gd name="connsiteX2" fmla="*/ 296123 w 1717144"/>
                <a:gd name="connsiteY2" fmla="*/ 47885 h 438497"/>
                <a:gd name="connsiteX3" fmla="*/ 1237241 w 1717144"/>
                <a:gd name="connsiteY3" fmla="*/ 71146 h 438497"/>
                <a:gd name="connsiteX0" fmla="*/ 1717144 w 1717144"/>
                <a:gd name="connsiteY0" fmla="*/ 385519 h 407322"/>
                <a:gd name="connsiteX1" fmla="*/ 86052 w 1717144"/>
                <a:gd name="connsiteY1" fmla="*/ 360806 h 407322"/>
                <a:gd name="connsiteX2" fmla="*/ 296123 w 1717144"/>
                <a:gd name="connsiteY2" fmla="*/ 16710 h 407322"/>
                <a:gd name="connsiteX3" fmla="*/ 751724 w 1717144"/>
                <a:gd name="connsiteY3" fmla="*/ 141722 h 407322"/>
                <a:gd name="connsiteX0" fmla="*/ 1717144 w 1717144"/>
                <a:gd name="connsiteY0" fmla="*/ 385132 h 406935"/>
                <a:gd name="connsiteX1" fmla="*/ 86052 w 1717144"/>
                <a:gd name="connsiteY1" fmla="*/ 360419 h 406935"/>
                <a:gd name="connsiteX2" fmla="*/ 296123 w 1717144"/>
                <a:gd name="connsiteY2" fmla="*/ 16323 h 406935"/>
                <a:gd name="connsiteX3" fmla="*/ 751724 w 1717144"/>
                <a:gd name="connsiteY3" fmla="*/ 141335 h 406935"/>
                <a:gd name="connsiteX0" fmla="*/ 1717144 w 1717144"/>
                <a:gd name="connsiteY0" fmla="*/ 402465 h 424268"/>
                <a:gd name="connsiteX1" fmla="*/ 86052 w 1717144"/>
                <a:gd name="connsiteY1" fmla="*/ 377752 h 424268"/>
                <a:gd name="connsiteX2" fmla="*/ 296123 w 1717144"/>
                <a:gd name="connsiteY2" fmla="*/ 33656 h 424268"/>
                <a:gd name="connsiteX3" fmla="*/ 751724 w 1717144"/>
                <a:gd name="connsiteY3" fmla="*/ 158668 h 424268"/>
                <a:gd name="connsiteX0" fmla="*/ 1703068 w 1703068"/>
                <a:gd name="connsiteY0" fmla="*/ 402465 h 433569"/>
                <a:gd name="connsiteX1" fmla="*/ 71976 w 1703068"/>
                <a:gd name="connsiteY1" fmla="*/ 377752 h 433569"/>
                <a:gd name="connsiteX2" fmla="*/ 282047 w 1703068"/>
                <a:gd name="connsiteY2" fmla="*/ 33656 h 433569"/>
                <a:gd name="connsiteX3" fmla="*/ 737648 w 1703068"/>
                <a:gd name="connsiteY3" fmla="*/ 158668 h 433569"/>
                <a:gd name="connsiteX0" fmla="*/ 1703068 w 1703068"/>
                <a:gd name="connsiteY0" fmla="*/ 402465 h 433569"/>
                <a:gd name="connsiteX1" fmla="*/ 71976 w 1703068"/>
                <a:gd name="connsiteY1" fmla="*/ 377752 h 433569"/>
                <a:gd name="connsiteX2" fmla="*/ 282047 w 1703068"/>
                <a:gd name="connsiteY2" fmla="*/ 33656 h 433569"/>
                <a:gd name="connsiteX3" fmla="*/ 737648 w 1703068"/>
                <a:gd name="connsiteY3" fmla="*/ 158668 h 433569"/>
                <a:gd name="connsiteX0" fmla="*/ 1736283 w 1736283"/>
                <a:gd name="connsiteY0" fmla="*/ 399831 h 421458"/>
                <a:gd name="connsiteX1" fmla="*/ 105191 w 1736283"/>
                <a:gd name="connsiteY1" fmla="*/ 375118 h 421458"/>
                <a:gd name="connsiteX2" fmla="*/ 243539 w 1736283"/>
                <a:gd name="connsiteY2" fmla="*/ 34201 h 421458"/>
                <a:gd name="connsiteX3" fmla="*/ 770863 w 1736283"/>
                <a:gd name="connsiteY3" fmla="*/ 156034 h 421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283" h="421458">
                  <a:moveTo>
                    <a:pt x="1736283" y="399831"/>
                  </a:moveTo>
                  <a:cubicBezTo>
                    <a:pt x="1375877" y="428663"/>
                    <a:pt x="353982" y="436056"/>
                    <a:pt x="105191" y="375118"/>
                  </a:cubicBezTo>
                  <a:cubicBezTo>
                    <a:pt x="-143600" y="314180"/>
                    <a:pt x="109530" y="83505"/>
                    <a:pt x="243539" y="34201"/>
                  </a:cubicBezTo>
                  <a:cubicBezTo>
                    <a:pt x="438239" y="-56438"/>
                    <a:pt x="1137030" y="50085"/>
                    <a:pt x="770863" y="156034"/>
                  </a:cubicBezTo>
                </a:path>
              </a:pathLst>
            </a:custGeom>
            <a:noFill/>
            <a:ln w="25400" cap="rnd">
              <a:solidFill>
                <a:srgbClr val="F26F23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</p:grpSp>
      <p:sp>
        <p:nvSpPr>
          <p:cNvPr id="31" name="7">
            <a:extLst>
              <a:ext uri="{FF2B5EF4-FFF2-40B4-BE49-F238E27FC236}">
                <a16:creationId xmlns:a16="http://schemas.microsoft.com/office/drawing/2014/main" id="{DEB206CA-1DDB-48B0-ABC5-E8D8962376F4}"/>
              </a:ext>
            </a:extLst>
          </p:cNvPr>
          <p:cNvSpPr/>
          <p:nvPr/>
        </p:nvSpPr>
        <p:spPr>
          <a:xfrm flipH="1">
            <a:off x="10883975" y="1217199"/>
            <a:ext cx="466974" cy="800526"/>
          </a:xfrm>
          <a:custGeom>
            <a:avLst/>
            <a:gdLst>
              <a:gd name="connsiteX0" fmla="*/ 0 w 786063"/>
              <a:gd name="connsiteY0" fmla="*/ 0 h 1347536"/>
              <a:gd name="connsiteX1" fmla="*/ 513347 w 786063"/>
              <a:gd name="connsiteY1" fmla="*/ 401052 h 1347536"/>
              <a:gd name="connsiteX2" fmla="*/ 336884 w 786063"/>
              <a:gd name="connsiteY2" fmla="*/ 1155031 h 1347536"/>
              <a:gd name="connsiteX3" fmla="*/ 786063 w 786063"/>
              <a:gd name="connsiteY3" fmla="*/ 1347536 h 1347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6063" h="1347536">
                <a:moveTo>
                  <a:pt x="0" y="0"/>
                </a:moveTo>
                <a:cubicBezTo>
                  <a:pt x="228600" y="104273"/>
                  <a:pt x="457200" y="208547"/>
                  <a:pt x="513347" y="401052"/>
                </a:cubicBezTo>
                <a:cubicBezTo>
                  <a:pt x="569494" y="593557"/>
                  <a:pt x="291431" y="997284"/>
                  <a:pt x="336884" y="1155031"/>
                </a:cubicBezTo>
                <a:cubicBezTo>
                  <a:pt x="382337" y="1312778"/>
                  <a:pt x="584200" y="1330157"/>
                  <a:pt x="786063" y="1347536"/>
                </a:cubicBezTo>
              </a:path>
            </a:pathLst>
          </a:custGeom>
          <a:noFill/>
          <a:ln w="25400" cap="rnd">
            <a:solidFill>
              <a:srgbClr val="F26F23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grpSp>
        <p:nvGrpSpPr>
          <p:cNvPr id="32" name="8">
            <a:extLst>
              <a:ext uri="{FF2B5EF4-FFF2-40B4-BE49-F238E27FC236}">
                <a16:creationId xmlns:a16="http://schemas.microsoft.com/office/drawing/2014/main" id="{B927AFBF-E5E0-4B56-B593-EA2C9CEF150C}"/>
              </a:ext>
            </a:extLst>
          </p:cNvPr>
          <p:cNvGrpSpPr/>
          <p:nvPr/>
        </p:nvGrpSpPr>
        <p:grpSpPr>
          <a:xfrm>
            <a:off x="4570175" y="1987509"/>
            <a:ext cx="3156997" cy="3379869"/>
            <a:chOff x="4427538" y="954088"/>
            <a:chExt cx="3333750" cy="3729038"/>
          </a:xfrm>
        </p:grpSpPr>
        <p:sp>
          <p:nvSpPr>
            <p:cNvPr id="34" name="Freeform 5">
              <a:extLst>
                <a:ext uri="{FF2B5EF4-FFF2-40B4-BE49-F238E27FC236}">
                  <a16:creationId xmlns:a16="http://schemas.microsoft.com/office/drawing/2014/main" id="{4D6D1CDB-B3EB-4107-A967-6D7FF8E44C8C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6026" y="1547813"/>
              <a:ext cx="2144713" cy="2363788"/>
            </a:xfrm>
            <a:custGeom>
              <a:avLst/>
              <a:gdLst>
                <a:gd name="T0" fmla="*/ 518 w 570"/>
                <a:gd name="T1" fmla="*/ 231 h 629"/>
                <a:gd name="T2" fmla="*/ 454 w 570"/>
                <a:gd name="T3" fmla="*/ 271 h 629"/>
                <a:gd name="T4" fmla="*/ 496 w 570"/>
                <a:gd name="T5" fmla="*/ 135 h 629"/>
                <a:gd name="T6" fmla="*/ 393 w 570"/>
                <a:gd name="T7" fmla="*/ 205 h 629"/>
                <a:gd name="T8" fmla="*/ 326 w 570"/>
                <a:gd name="T9" fmla="*/ 264 h 629"/>
                <a:gd name="T10" fmla="*/ 474 w 570"/>
                <a:gd name="T11" fmla="*/ 89 h 629"/>
                <a:gd name="T12" fmla="*/ 385 w 570"/>
                <a:gd name="T13" fmla="*/ 100 h 629"/>
                <a:gd name="T14" fmla="*/ 322 w 570"/>
                <a:gd name="T15" fmla="*/ 156 h 629"/>
                <a:gd name="T16" fmla="*/ 401 w 570"/>
                <a:gd name="T17" fmla="*/ 66 h 629"/>
                <a:gd name="T18" fmla="*/ 279 w 570"/>
                <a:gd name="T19" fmla="*/ 80 h 629"/>
                <a:gd name="T20" fmla="*/ 223 w 570"/>
                <a:gd name="T21" fmla="*/ 103 h 629"/>
                <a:gd name="T22" fmla="*/ 280 w 570"/>
                <a:gd name="T23" fmla="*/ 61 h 629"/>
                <a:gd name="T24" fmla="*/ 212 w 570"/>
                <a:gd name="T25" fmla="*/ 33 h 629"/>
                <a:gd name="T26" fmla="*/ 78 w 570"/>
                <a:gd name="T27" fmla="*/ 109 h 629"/>
                <a:gd name="T28" fmla="*/ 29 w 570"/>
                <a:gd name="T29" fmla="*/ 198 h 629"/>
                <a:gd name="T30" fmla="*/ 35 w 570"/>
                <a:gd name="T31" fmla="*/ 232 h 629"/>
                <a:gd name="T32" fmla="*/ 42 w 570"/>
                <a:gd name="T33" fmla="*/ 311 h 629"/>
                <a:gd name="T34" fmla="*/ 20 w 570"/>
                <a:gd name="T35" fmla="*/ 366 h 629"/>
                <a:gd name="T36" fmla="*/ 73 w 570"/>
                <a:gd name="T37" fmla="*/ 388 h 629"/>
                <a:gd name="T38" fmla="*/ 178 w 570"/>
                <a:gd name="T39" fmla="*/ 311 h 629"/>
                <a:gd name="T40" fmla="*/ 102 w 570"/>
                <a:gd name="T41" fmla="*/ 390 h 629"/>
                <a:gd name="T42" fmla="*/ 92 w 570"/>
                <a:gd name="T43" fmla="*/ 469 h 629"/>
                <a:gd name="T44" fmla="*/ 196 w 570"/>
                <a:gd name="T45" fmla="*/ 407 h 629"/>
                <a:gd name="T46" fmla="*/ 265 w 570"/>
                <a:gd name="T47" fmla="*/ 373 h 629"/>
                <a:gd name="T48" fmla="*/ 196 w 570"/>
                <a:gd name="T49" fmla="*/ 450 h 629"/>
                <a:gd name="T50" fmla="*/ 179 w 570"/>
                <a:gd name="T51" fmla="*/ 542 h 629"/>
                <a:gd name="T52" fmla="*/ 261 w 570"/>
                <a:gd name="T53" fmla="*/ 489 h 629"/>
                <a:gd name="T54" fmla="*/ 270 w 570"/>
                <a:gd name="T55" fmla="*/ 506 h 629"/>
                <a:gd name="T56" fmla="*/ 208 w 570"/>
                <a:gd name="T57" fmla="*/ 588 h 629"/>
                <a:gd name="T58" fmla="*/ 303 w 570"/>
                <a:gd name="T59" fmla="*/ 597 h 629"/>
                <a:gd name="T60" fmla="*/ 332 w 570"/>
                <a:gd name="T61" fmla="*/ 603 h 629"/>
                <a:gd name="T62" fmla="*/ 406 w 570"/>
                <a:gd name="T63" fmla="*/ 554 h 629"/>
                <a:gd name="T64" fmla="*/ 430 w 570"/>
                <a:gd name="T65" fmla="*/ 535 h 629"/>
                <a:gd name="T66" fmla="*/ 504 w 570"/>
                <a:gd name="T67" fmla="*/ 444 h 629"/>
                <a:gd name="T68" fmla="*/ 549 w 570"/>
                <a:gd name="T69" fmla="*/ 342 h 629"/>
                <a:gd name="T70" fmla="*/ 563 w 570"/>
                <a:gd name="T71" fmla="*/ 266 h 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70" h="629">
                  <a:moveTo>
                    <a:pt x="558" y="231"/>
                  </a:moveTo>
                  <a:cubicBezTo>
                    <a:pt x="547" y="219"/>
                    <a:pt x="530" y="221"/>
                    <a:pt x="518" y="231"/>
                  </a:cubicBezTo>
                  <a:cubicBezTo>
                    <a:pt x="477" y="265"/>
                    <a:pt x="437" y="300"/>
                    <a:pt x="395" y="332"/>
                  </a:cubicBezTo>
                  <a:cubicBezTo>
                    <a:pt x="415" y="313"/>
                    <a:pt x="434" y="292"/>
                    <a:pt x="454" y="271"/>
                  </a:cubicBezTo>
                  <a:cubicBezTo>
                    <a:pt x="482" y="243"/>
                    <a:pt x="510" y="213"/>
                    <a:pt x="528" y="177"/>
                  </a:cubicBezTo>
                  <a:cubicBezTo>
                    <a:pt x="539" y="156"/>
                    <a:pt x="521" y="127"/>
                    <a:pt x="496" y="135"/>
                  </a:cubicBezTo>
                  <a:cubicBezTo>
                    <a:pt x="475" y="142"/>
                    <a:pt x="458" y="154"/>
                    <a:pt x="441" y="168"/>
                  </a:cubicBezTo>
                  <a:cubicBezTo>
                    <a:pt x="425" y="180"/>
                    <a:pt x="408" y="191"/>
                    <a:pt x="393" y="205"/>
                  </a:cubicBezTo>
                  <a:cubicBezTo>
                    <a:pt x="377" y="218"/>
                    <a:pt x="364" y="234"/>
                    <a:pt x="349" y="247"/>
                  </a:cubicBezTo>
                  <a:cubicBezTo>
                    <a:pt x="342" y="253"/>
                    <a:pt x="334" y="259"/>
                    <a:pt x="326" y="264"/>
                  </a:cubicBezTo>
                  <a:cubicBezTo>
                    <a:pt x="353" y="239"/>
                    <a:pt x="378" y="210"/>
                    <a:pt x="407" y="186"/>
                  </a:cubicBezTo>
                  <a:cubicBezTo>
                    <a:pt x="437" y="160"/>
                    <a:pt x="471" y="131"/>
                    <a:pt x="474" y="89"/>
                  </a:cubicBezTo>
                  <a:cubicBezTo>
                    <a:pt x="475" y="66"/>
                    <a:pt x="448" y="54"/>
                    <a:pt x="430" y="64"/>
                  </a:cubicBezTo>
                  <a:cubicBezTo>
                    <a:pt x="413" y="73"/>
                    <a:pt x="399" y="87"/>
                    <a:pt x="385" y="100"/>
                  </a:cubicBezTo>
                  <a:cubicBezTo>
                    <a:pt x="369" y="115"/>
                    <a:pt x="353" y="130"/>
                    <a:pt x="336" y="144"/>
                  </a:cubicBezTo>
                  <a:cubicBezTo>
                    <a:pt x="331" y="148"/>
                    <a:pt x="326" y="152"/>
                    <a:pt x="322" y="156"/>
                  </a:cubicBezTo>
                  <a:cubicBezTo>
                    <a:pt x="323" y="155"/>
                    <a:pt x="323" y="154"/>
                    <a:pt x="324" y="153"/>
                  </a:cubicBezTo>
                  <a:cubicBezTo>
                    <a:pt x="351" y="125"/>
                    <a:pt x="374" y="93"/>
                    <a:pt x="401" y="66"/>
                  </a:cubicBezTo>
                  <a:cubicBezTo>
                    <a:pt x="423" y="43"/>
                    <a:pt x="393" y="1"/>
                    <a:pt x="366" y="21"/>
                  </a:cubicBezTo>
                  <a:cubicBezTo>
                    <a:pt x="337" y="41"/>
                    <a:pt x="309" y="62"/>
                    <a:pt x="279" y="80"/>
                  </a:cubicBezTo>
                  <a:cubicBezTo>
                    <a:pt x="256" y="95"/>
                    <a:pt x="232" y="107"/>
                    <a:pt x="208" y="119"/>
                  </a:cubicBezTo>
                  <a:cubicBezTo>
                    <a:pt x="213" y="113"/>
                    <a:pt x="218" y="108"/>
                    <a:pt x="223" y="103"/>
                  </a:cubicBezTo>
                  <a:cubicBezTo>
                    <a:pt x="229" y="96"/>
                    <a:pt x="236" y="88"/>
                    <a:pt x="244" y="81"/>
                  </a:cubicBezTo>
                  <a:cubicBezTo>
                    <a:pt x="256" y="75"/>
                    <a:pt x="268" y="69"/>
                    <a:pt x="280" y="61"/>
                  </a:cubicBezTo>
                  <a:cubicBezTo>
                    <a:pt x="306" y="42"/>
                    <a:pt x="291" y="0"/>
                    <a:pt x="257" y="8"/>
                  </a:cubicBezTo>
                  <a:cubicBezTo>
                    <a:pt x="240" y="12"/>
                    <a:pt x="225" y="22"/>
                    <a:pt x="212" y="33"/>
                  </a:cubicBezTo>
                  <a:cubicBezTo>
                    <a:pt x="187" y="45"/>
                    <a:pt x="161" y="54"/>
                    <a:pt x="138" y="68"/>
                  </a:cubicBezTo>
                  <a:cubicBezTo>
                    <a:pt x="116" y="79"/>
                    <a:pt x="97" y="94"/>
                    <a:pt x="78" y="109"/>
                  </a:cubicBezTo>
                  <a:cubicBezTo>
                    <a:pt x="59" y="123"/>
                    <a:pt x="47" y="142"/>
                    <a:pt x="29" y="157"/>
                  </a:cubicBezTo>
                  <a:cubicBezTo>
                    <a:pt x="17" y="167"/>
                    <a:pt x="19" y="187"/>
                    <a:pt x="29" y="198"/>
                  </a:cubicBezTo>
                  <a:cubicBezTo>
                    <a:pt x="36" y="205"/>
                    <a:pt x="45" y="207"/>
                    <a:pt x="54" y="205"/>
                  </a:cubicBezTo>
                  <a:cubicBezTo>
                    <a:pt x="48" y="215"/>
                    <a:pt x="42" y="224"/>
                    <a:pt x="35" y="232"/>
                  </a:cubicBezTo>
                  <a:cubicBezTo>
                    <a:pt x="23" y="245"/>
                    <a:pt x="11" y="258"/>
                    <a:pt x="7" y="275"/>
                  </a:cubicBezTo>
                  <a:cubicBezTo>
                    <a:pt x="0" y="298"/>
                    <a:pt x="21" y="314"/>
                    <a:pt x="42" y="311"/>
                  </a:cubicBezTo>
                  <a:cubicBezTo>
                    <a:pt x="46" y="310"/>
                    <a:pt x="49" y="309"/>
                    <a:pt x="52" y="308"/>
                  </a:cubicBezTo>
                  <a:cubicBezTo>
                    <a:pt x="39" y="326"/>
                    <a:pt x="28" y="345"/>
                    <a:pt x="20" y="366"/>
                  </a:cubicBezTo>
                  <a:cubicBezTo>
                    <a:pt x="15" y="378"/>
                    <a:pt x="23" y="392"/>
                    <a:pt x="33" y="398"/>
                  </a:cubicBezTo>
                  <a:cubicBezTo>
                    <a:pt x="47" y="407"/>
                    <a:pt x="64" y="401"/>
                    <a:pt x="73" y="388"/>
                  </a:cubicBezTo>
                  <a:cubicBezTo>
                    <a:pt x="93" y="358"/>
                    <a:pt x="122" y="337"/>
                    <a:pt x="155" y="321"/>
                  </a:cubicBezTo>
                  <a:cubicBezTo>
                    <a:pt x="162" y="317"/>
                    <a:pt x="170" y="314"/>
                    <a:pt x="178" y="311"/>
                  </a:cubicBezTo>
                  <a:cubicBezTo>
                    <a:pt x="167" y="323"/>
                    <a:pt x="157" y="337"/>
                    <a:pt x="146" y="349"/>
                  </a:cubicBezTo>
                  <a:cubicBezTo>
                    <a:pt x="134" y="364"/>
                    <a:pt x="118" y="379"/>
                    <a:pt x="102" y="390"/>
                  </a:cubicBezTo>
                  <a:cubicBezTo>
                    <a:pt x="87" y="400"/>
                    <a:pt x="68" y="410"/>
                    <a:pt x="59" y="427"/>
                  </a:cubicBezTo>
                  <a:cubicBezTo>
                    <a:pt x="48" y="450"/>
                    <a:pt x="67" y="476"/>
                    <a:pt x="92" y="469"/>
                  </a:cubicBezTo>
                  <a:cubicBezTo>
                    <a:pt x="112" y="465"/>
                    <a:pt x="127" y="451"/>
                    <a:pt x="142" y="438"/>
                  </a:cubicBezTo>
                  <a:cubicBezTo>
                    <a:pt x="158" y="426"/>
                    <a:pt x="178" y="417"/>
                    <a:pt x="196" y="407"/>
                  </a:cubicBezTo>
                  <a:cubicBezTo>
                    <a:pt x="216" y="397"/>
                    <a:pt x="237" y="388"/>
                    <a:pt x="258" y="377"/>
                  </a:cubicBezTo>
                  <a:cubicBezTo>
                    <a:pt x="260" y="376"/>
                    <a:pt x="263" y="375"/>
                    <a:pt x="265" y="373"/>
                  </a:cubicBezTo>
                  <a:cubicBezTo>
                    <a:pt x="255" y="384"/>
                    <a:pt x="245" y="394"/>
                    <a:pt x="236" y="405"/>
                  </a:cubicBezTo>
                  <a:cubicBezTo>
                    <a:pt x="223" y="421"/>
                    <a:pt x="210" y="436"/>
                    <a:pt x="196" y="450"/>
                  </a:cubicBezTo>
                  <a:cubicBezTo>
                    <a:pt x="180" y="465"/>
                    <a:pt x="164" y="477"/>
                    <a:pt x="150" y="493"/>
                  </a:cubicBezTo>
                  <a:cubicBezTo>
                    <a:pt x="131" y="516"/>
                    <a:pt x="150" y="546"/>
                    <a:pt x="179" y="542"/>
                  </a:cubicBezTo>
                  <a:cubicBezTo>
                    <a:pt x="193" y="539"/>
                    <a:pt x="204" y="525"/>
                    <a:pt x="211" y="519"/>
                  </a:cubicBezTo>
                  <a:cubicBezTo>
                    <a:pt x="227" y="508"/>
                    <a:pt x="244" y="498"/>
                    <a:pt x="261" y="489"/>
                  </a:cubicBezTo>
                  <a:cubicBezTo>
                    <a:pt x="279" y="479"/>
                    <a:pt x="298" y="468"/>
                    <a:pt x="316" y="457"/>
                  </a:cubicBezTo>
                  <a:cubicBezTo>
                    <a:pt x="300" y="473"/>
                    <a:pt x="286" y="490"/>
                    <a:pt x="270" y="506"/>
                  </a:cubicBezTo>
                  <a:cubicBezTo>
                    <a:pt x="258" y="517"/>
                    <a:pt x="247" y="531"/>
                    <a:pt x="236" y="543"/>
                  </a:cubicBezTo>
                  <a:cubicBezTo>
                    <a:pt x="225" y="557"/>
                    <a:pt x="214" y="571"/>
                    <a:pt x="208" y="588"/>
                  </a:cubicBezTo>
                  <a:cubicBezTo>
                    <a:pt x="204" y="602"/>
                    <a:pt x="214" y="620"/>
                    <a:pt x="229" y="623"/>
                  </a:cubicBezTo>
                  <a:cubicBezTo>
                    <a:pt x="256" y="629"/>
                    <a:pt x="281" y="611"/>
                    <a:pt x="303" y="597"/>
                  </a:cubicBezTo>
                  <a:cubicBezTo>
                    <a:pt x="310" y="592"/>
                    <a:pt x="317" y="588"/>
                    <a:pt x="324" y="583"/>
                  </a:cubicBezTo>
                  <a:cubicBezTo>
                    <a:pt x="324" y="590"/>
                    <a:pt x="326" y="597"/>
                    <a:pt x="332" y="603"/>
                  </a:cubicBezTo>
                  <a:cubicBezTo>
                    <a:pt x="343" y="614"/>
                    <a:pt x="363" y="615"/>
                    <a:pt x="373" y="603"/>
                  </a:cubicBezTo>
                  <a:cubicBezTo>
                    <a:pt x="386" y="588"/>
                    <a:pt x="401" y="574"/>
                    <a:pt x="406" y="554"/>
                  </a:cubicBezTo>
                  <a:cubicBezTo>
                    <a:pt x="407" y="550"/>
                    <a:pt x="407" y="547"/>
                    <a:pt x="407" y="543"/>
                  </a:cubicBezTo>
                  <a:cubicBezTo>
                    <a:pt x="415" y="544"/>
                    <a:pt x="423" y="541"/>
                    <a:pt x="430" y="535"/>
                  </a:cubicBezTo>
                  <a:cubicBezTo>
                    <a:pt x="444" y="523"/>
                    <a:pt x="457" y="511"/>
                    <a:pt x="469" y="497"/>
                  </a:cubicBezTo>
                  <a:cubicBezTo>
                    <a:pt x="483" y="481"/>
                    <a:pt x="494" y="462"/>
                    <a:pt x="504" y="444"/>
                  </a:cubicBezTo>
                  <a:cubicBezTo>
                    <a:pt x="514" y="427"/>
                    <a:pt x="523" y="413"/>
                    <a:pt x="536" y="400"/>
                  </a:cubicBezTo>
                  <a:cubicBezTo>
                    <a:pt x="553" y="383"/>
                    <a:pt x="558" y="364"/>
                    <a:pt x="549" y="342"/>
                  </a:cubicBezTo>
                  <a:cubicBezTo>
                    <a:pt x="544" y="332"/>
                    <a:pt x="527" y="325"/>
                    <a:pt x="516" y="329"/>
                  </a:cubicBezTo>
                  <a:cubicBezTo>
                    <a:pt x="533" y="309"/>
                    <a:pt x="549" y="288"/>
                    <a:pt x="563" y="266"/>
                  </a:cubicBezTo>
                  <a:cubicBezTo>
                    <a:pt x="570" y="255"/>
                    <a:pt x="567" y="240"/>
                    <a:pt x="558" y="23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35" name="Freeform 6">
              <a:extLst>
                <a:ext uri="{FF2B5EF4-FFF2-40B4-BE49-F238E27FC236}">
                  <a16:creationId xmlns:a16="http://schemas.microsoft.com/office/drawing/2014/main" id="{5540DBB4-71EF-47DE-BD55-DD552F75AAB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2588" y="2581276"/>
              <a:ext cx="1274763" cy="1308100"/>
            </a:xfrm>
            <a:custGeom>
              <a:avLst/>
              <a:gdLst>
                <a:gd name="T0" fmla="*/ 275 w 339"/>
                <a:gd name="T1" fmla="*/ 103 h 348"/>
                <a:gd name="T2" fmla="*/ 261 w 339"/>
                <a:gd name="T3" fmla="*/ 119 h 348"/>
                <a:gd name="T4" fmla="*/ 256 w 339"/>
                <a:gd name="T5" fmla="*/ 55 h 348"/>
                <a:gd name="T6" fmla="*/ 214 w 339"/>
                <a:gd name="T7" fmla="*/ 32 h 348"/>
                <a:gd name="T8" fmla="*/ 151 w 339"/>
                <a:gd name="T9" fmla="*/ 73 h 348"/>
                <a:gd name="T10" fmla="*/ 161 w 339"/>
                <a:gd name="T11" fmla="*/ 56 h 348"/>
                <a:gd name="T12" fmla="*/ 111 w 339"/>
                <a:gd name="T13" fmla="*/ 46 h 348"/>
                <a:gd name="T14" fmla="*/ 86 w 339"/>
                <a:gd name="T15" fmla="*/ 100 h 348"/>
                <a:gd name="T16" fmla="*/ 74 w 339"/>
                <a:gd name="T17" fmla="*/ 103 h 348"/>
                <a:gd name="T18" fmla="*/ 49 w 339"/>
                <a:gd name="T19" fmla="*/ 132 h 348"/>
                <a:gd name="T20" fmla="*/ 67 w 339"/>
                <a:gd name="T21" fmla="*/ 154 h 348"/>
                <a:gd name="T22" fmla="*/ 102 w 339"/>
                <a:gd name="T23" fmla="*/ 239 h 348"/>
                <a:gd name="T24" fmla="*/ 131 w 339"/>
                <a:gd name="T25" fmla="*/ 333 h 348"/>
                <a:gd name="T26" fmla="*/ 117 w 339"/>
                <a:gd name="T27" fmla="*/ 205 h 348"/>
                <a:gd name="T28" fmla="*/ 83 w 339"/>
                <a:gd name="T29" fmla="*/ 129 h 348"/>
                <a:gd name="T30" fmla="*/ 132 w 339"/>
                <a:gd name="T31" fmla="*/ 89 h 348"/>
                <a:gd name="T32" fmla="*/ 217 w 339"/>
                <a:gd name="T33" fmla="*/ 87 h 348"/>
                <a:gd name="T34" fmla="*/ 257 w 339"/>
                <a:gd name="T35" fmla="*/ 143 h 348"/>
                <a:gd name="T36" fmla="*/ 208 w 339"/>
                <a:gd name="T37" fmla="*/ 272 h 348"/>
                <a:gd name="T38" fmla="*/ 186 w 339"/>
                <a:gd name="T39" fmla="*/ 333 h 348"/>
                <a:gd name="T40" fmla="*/ 228 w 339"/>
                <a:gd name="T41" fmla="*/ 283 h 348"/>
                <a:gd name="T42" fmla="*/ 280 w 339"/>
                <a:gd name="T43" fmla="*/ 147 h 348"/>
                <a:gd name="T44" fmla="*/ 323 w 339"/>
                <a:gd name="T45" fmla="*/ 92 h 348"/>
                <a:gd name="T46" fmla="*/ 40 w 339"/>
                <a:gd name="T47" fmla="*/ 99 h 348"/>
                <a:gd name="T48" fmla="*/ 43 w 339"/>
                <a:gd name="T49" fmla="*/ 103 h 348"/>
                <a:gd name="T50" fmla="*/ 142 w 339"/>
                <a:gd name="T51" fmla="*/ 37 h 348"/>
                <a:gd name="T52" fmla="*/ 141 w 339"/>
                <a:gd name="T53" fmla="*/ 44 h 348"/>
                <a:gd name="T54" fmla="*/ 142 w 339"/>
                <a:gd name="T55" fmla="*/ 37 h 348"/>
                <a:gd name="T56" fmla="*/ 235 w 339"/>
                <a:gd name="T57" fmla="*/ 43 h 348"/>
                <a:gd name="T58" fmla="*/ 234 w 339"/>
                <a:gd name="T59" fmla="*/ 46 h 348"/>
                <a:gd name="T60" fmla="*/ 300 w 339"/>
                <a:gd name="T61" fmla="*/ 115 h 348"/>
                <a:gd name="T62" fmla="*/ 296 w 339"/>
                <a:gd name="T63" fmla="*/ 112 h 348"/>
                <a:gd name="T64" fmla="*/ 304 w 339"/>
                <a:gd name="T65" fmla="*/ 10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39" h="348">
                  <a:moveTo>
                    <a:pt x="323" y="92"/>
                  </a:moveTo>
                  <a:cubicBezTo>
                    <a:pt x="308" y="65"/>
                    <a:pt x="286" y="83"/>
                    <a:pt x="275" y="103"/>
                  </a:cubicBezTo>
                  <a:cubicBezTo>
                    <a:pt x="272" y="109"/>
                    <a:pt x="269" y="115"/>
                    <a:pt x="266" y="121"/>
                  </a:cubicBezTo>
                  <a:cubicBezTo>
                    <a:pt x="264" y="121"/>
                    <a:pt x="263" y="120"/>
                    <a:pt x="261" y="119"/>
                  </a:cubicBezTo>
                  <a:cubicBezTo>
                    <a:pt x="249" y="111"/>
                    <a:pt x="242" y="94"/>
                    <a:pt x="238" y="76"/>
                  </a:cubicBezTo>
                  <a:cubicBezTo>
                    <a:pt x="246" y="71"/>
                    <a:pt x="253" y="65"/>
                    <a:pt x="256" y="55"/>
                  </a:cubicBezTo>
                  <a:cubicBezTo>
                    <a:pt x="259" y="45"/>
                    <a:pt x="260" y="25"/>
                    <a:pt x="248" y="20"/>
                  </a:cubicBezTo>
                  <a:cubicBezTo>
                    <a:pt x="236" y="15"/>
                    <a:pt x="220" y="19"/>
                    <a:pt x="214" y="32"/>
                  </a:cubicBezTo>
                  <a:cubicBezTo>
                    <a:pt x="210" y="41"/>
                    <a:pt x="210" y="52"/>
                    <a:pt x="211" y="64"/>
                  </a:cubicBezTo>
                  <a:cubicBezTo>
                    <a:pt x="193" y="73"/>
                    <a:pt x="171" y="78"/>
                    <a:pt x="151" y="73"/>
                  </a:cubicBezTo>
                  <a:cubicBezTo>
                    <a:pt x="151" y="73"/>
                    <a:pt x="150" y="73"/>
                    <a:pt x="149" y="72"/>
                  </a:cubicBezTo>
                  <a:cubicBezTo>
                    <a:pt x="154" y="67"/>
                    <a:pt x="158" y="62"/>
                    <a:pt x="161" y="56"/>
                  </a:cubicBezTo>
                  <a:cubicBezTo>
                    <a:pt x="167" y="46"/>
                    <a:pt x="169" y="27"/>
                    <a:pt x="160" y="18"/>
                  </a:cubicBezTo>
                  <a:cubicBezTo>
                    <a:pt x="141" y="0"/>
                    <a:pt x="114" y="25"/>
                    <a:pt x="111" y="46"/>
                  </a:cubicBezTo>
                  <a:cubicBezTo>
                    <a:pt x="110" y="55"/>
                    <a:pt x="113" y="64"/>
                    <a:pt x="117" y="72"/>
                  </a:cubicBezTo>
                  <a:cubicBezTo>
                    <a:pt x="107" y="82"/>
                    <a:pt x="97" y="92"/>
                    <a:pt x="86" y="100"/>
                  </a:cubicBezTo>
                  <a:cubicBezTo>
                    <a:pt x="82" y="103"/>
                    <a:pt x="79" y="105"/>
                    <a:pt x="75" y="106"/>
                  </a:cubicBezTo>
                  <a:cubicBezTo>
                    <a:pt x="75" y="105"/>
                    <a:pt x="75" y="104"/>
                    <a:pt x="74" y="103"/>
                  </a:cubicBezTo>
                  <a:cubicBezTo>
                    <a:pt x="64" y="84"/>
                    <a:pt x="32" y="62"/>
                    <a:pt x="14" y="86"/>
                  </a:cubicBezTo>
                  <a:cubicBezTo>
                    <a:pt x="0" y="105"/>
                    <a:pt x="36" y="127"/>
                    <a:pt x="49" y="132"/>
                  </a:cubicBezTo>
                  <a:cubicBezTo>
                    <a:pt x="53" y="133"/>
                    <a:pt x="57" y="134"/>
                    <a:pt x="61" y="134"/>
                  </a:cubicBezTo>
                  <a:cubicBezTo>
                    <a:pt x="63" y="141"/>
                    <a:pt x="65" y="148"/>
                    <a:pt x="67" y="154"/>
                  </a:cubicBezTo>
                  <a:cubicBezTo>
                    <a:pt x="71" y="168"/>
                    <a:pt x="79" y="180"/>
                    <a:pt x="86" y="193"/>
                  </a:cubicBezTo>
                  <a:cubicBezTo>
                    <a:pt x="94" y="207"/>
                    <a:pt x="98" y="223"/>
                    <a:pt x="102" y="239"/>
                  </a:cubicBezTo>
                  <a:cubicBezTo>
                    <a:pt x="106" y="253"/>
                    <a:pt x="112" y="267"/>
                    <a:pt x="117" y="281"/>
                  </a:cubicBezTo>
                  <a:cubicBezTo>
                    <a:pt x="123" y="298"/>
                    <a:pt x="126" y="316"/>
                    <a:pt x="131" y="333"/>
                  </a:cubicBezTo>
                  <a:cubicBezTo>
                    <a:pt x="135" y="347"/>
                    <a:pt x="157" y="341"/>
                    <a:pt x="153" y="326"/>
                  </a:cubicBezTo>
                  <a:cubicBezTo>
                    <a:pt x="141" y="286"/>
                    <a:pt x="129" y="246"/>
                    <a:pt x="117" y="205"/>
                  </a:cubicBezTo>
                  <a:cubicBezTo>
                    <a:pt x="110" y="186"/>
                    <a:pt x="98" y="171"/>
                    <a:pt x="91" y="153"/>
                  </a:cubicBezTo>
                  <a:cubicBezTo>
                    <a:pt x="88" y="145"/>
                    <a:pt x="86" y="137"/>
                    <a:pt x="83" y="129"/>
                  </a:cubicBezTo>
                  <a:cubicBezTo>
                    <a:pt x="101" y="120"/>
                    <a:pt x="118" y="103"/>
                    <a:pt x="130" y="91"/>
                  </a:cubicBezTo>
                  <a:cubicBezTo>
                    <a:pt x="131" y="90"/>
                    <a:pt x="132" y="90"/>
                    <a:pt x="132" y="89"/>
                  </a:cubicBezTo>
                  <a:cubicBezTo>
                    <a:pt x="145" y="97"/>
                    <a:pt x="160" y="98"/>
                    <a:pt x="175" y="97"/>
                  </a:cubicBezTo>
                  <a:cubicBezTo>
                    <a:pt x="190" y="97"/>
                    <a:pt x="204" y="92"/>
                    <a:pt x="217" y="87"/>
                  </a:cubicBezTo>
                  <a:cubicBezTo>
                    <a:pt x="220" y="95"/>
                    <a:pt x="223" y="102"/>
                    <a:pt x="225" y="108"/>
                  </a:cubicBezTo>
                  <a:cubicBezTo>
                    <a:pt x="232" y="123"/>
                    <a:pt x="243" y="136"/>
                    <a:pt x="257" y="143"/>
                  </a:cubicBezTo>
                  <a:cubicBezTo>
                    <a:pt x="248" y="165"/>
                    <a:pt x="241" y="187"/>
                    <a:pt x="232" y="209"/>
                  </a:cubicBezTo>
                  <a:cubicBezTo>
                    <a:pt x="225" y="230"/>
                    <a:pt x="216" y="251"/>
                    <a:pt x="208" y="272"/>
                  </a:cubicBezTo>
                  <a:cubicBezTo>
                    <a:pt x="200" y="289"/>
                    <a:pt x="191" y="305"/>
                    <a:pt x="187" y="323"/>
                  </a:cubicBezTo>
                  <a:cubicBezTo>
                    <a:pt x="186" y="326"/>
                    <a:pt x="186" y="330"/>
                    <a:pt x="186" y="333"/>
                  </a:cubicBezTo>
                  <a:cubicBezTo>
                    <a:pt x="185" y="348"/>
                    <a:pt x="208" y="348"/>
                    <a:pt x="209" y="333"/>
                  </a:cubicBezTo>
                  <a:cubicBezTo>
                    <a:pt x="210" y="316"/>
                    <a:pt x="220" y="299"/>
                    <a:pt x="228" y="283"/>
                  </a:cubicBezTo>
                  <a:cubicBezTo>
                    <a:pt x="237" y="263"/>
                    <a:pt x="245" y="242"/>
                    <a:pt x="253" y="221"/>
                  </a:cubicBezTo>
                  <a:cubicBezTo>
                    <a:pt x="262" y="196"/>
                    <a:pt x="270" y="171"/>
                    <a:pt x="280" y="147"/>
                  </a:cubicBezTo>
                  <a:cubicBezTo>
                    <a:pt x="282" y="147"/>
                    <a:pt x="283" y="146"/>
                    <a:pt x="285" y="146"/>
                  </a:cubicBezTo>
                  <a:cubicBezTo>
                    <a:pt x="309" y="141"/>
                    <a:pt x="339" y="120"/>
                    <a:pt x="323" y="92"/>
                  </a:cubicBezTo>
                  <a:close/>
                  <a:moveTo>
                    <a:pt x="39" y="99"/>
                  </a:moveTo>
                  <a:cubicBezTo>
                    <a:pt x="39" y="99"/>
                    <a:pt x="39" y="99"/>
                    <a:pt x="40" y="99"/>
                  </a:cubicBezTo>
                  <a:cubicBezTo>
                    <a:pt x="43" y="100"/>
                    <a:pt x="46" y="103"/>
                    <a:pt x="48" y="106"/>
                  </a:cubicBezTo>
                  <a:cubicBezTo>
                    <a:pt x="46" y="105"/>
                    <a:pt x="45" y="104"/>
                    <a:pt x="43" y="103"/>
                  </a:cubicBezTo>
                  <a:cubicBezTo>
                    <a:pt x="42" y="102"/>
                    <a:pt x="40" y="101"/>
                    <a:pt x="39" y="99"/>
                  </a:cubicBezTo>
                  <a:close/>
                  <a:moveTo>
                    <a:pt x="142" y="37"/>
                  </a:moveTo>
                  <a:cubicBezTo>
                    <a:pt x="142" y="36"/>
                    <a:pt x="143" y="36"/>
                    <a:pt x="143" y="36"/>
                  </a:cubicBezTo>
                  <a:cubicBezTo>
                    <a:pt x="143" y="39"/>
                    <a:pt x="142" y="42"/>
                    <a:pt x="141" y="44"/>
                  </a:cubicBezTo>
                  <a:cubicBezTo>
                    <a:pt x="139" y="48"/>
                    <a:pt x="137" y="51"/>
                    <a:pt x="135" y="54"/>
                  </a:cubicBezTo>
                  <a:cubicBezTo>
                    <a:pt x="134" y="48"/>
                    <a:pt x="136" y="41"/>
                    <a:pt x="142" y="37"/>
                  </a:cubicBezTo>
                  <a:close/>
                  <a:moveTo>
                    <a:pt x="234" y="43"/>
                  </a:moveTo>
                  <a:cubicBezTo>
                    <a:pt x="235" y="43"/>
                    <a:pt x="235" y="43"/>
                    <a:pt x="235" y="43"/>
                  </a:cubicBezTo>
                  <a:cubicBezTo>
                    <a:pt x="235" y="45"/>
                    <a:pt x="234" y="46"/>
                    <a:pt x="234" y="48"/>
                  </a:cubicBezTo>
                  <a:cubicBezTo>
                    <a:pt x="234" y="47"/>
                    <a:pt x="234" y="47"/>
                    <a:pt x="234" y="46"/>
                  </a:cubicBezTo>
                  <a:cubicBezTo>
                    <a:pt x="234" y="45"/>
                    <a:pt x="234" y="44"/>
                    <a:pt x="234" y="43"/>
                  </a:cubicBezTo>
                  <a:close/>
                  <a:moveTo>
                    <a:pt x="300" y="115"/>
                  </a:moveTo>
                  <a:cubicBezTo>
                    <a:pt x="298" y="117"/>
                    <a:pt x="295" y="119"/>
                    <a:pt x="292" y="120"/>
                  </a:cubicBezTo>
                  <a:cubicBezTo>
                    <a:pt x="294" y="118"/>
                    <a:pt x="295" y="115"/>
                    <a:pt x="296" y="112"/>
                  </a:cubicBezTo>
                  <a:cubicBezTo>
                    <a:pt x="298" y="109"/>
                    <a:pt x="300" y="105"/>
                    <a:pt x="303" y="103"/>
                  </a:cubicBezTo>
                  <a:cubicBezTo>
                    <a:pt x="304" y="104"/>
                    <a:pt x="304" y="106"/>
                    <a:pt x="304" y="108"/>
                  </a:cubicBezTo>
                  <a:cubicBezTo>
                    <a:pt x="305" y="111"/>
                    <a:pt x="302" y="114"/>
                    <a:pt x="300" y="1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36" name="Freeform 7">
              <a:extLst>
                <a:ext uri="{FF2B5EF4-FFF2-40B4-BE49-F238E27FC236}">
                  <a16:creationId xmlns:a16="http://schemas.microsoft.com/office/drawing/2014/main" id="{452F57A0-8226-4391-968F-81CFDAAB9E7A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9038" y="1325563"/>
              <a:ext cx="285750" cy="315913"/>
            </a:xfrm>
            <a:custGeom>
              <a:avLst/>
              <a:gdLst>
                <a:gd name="T0" fmla="*/ 72 w 76"/>
                <a:gd name="T1" fmla="*/ 66 h 84"/>
                <a:gd name="T2" fmla="*/ 54 w 76"/>
                <a:gd name="T3" fmla="*/ 15 h 84"/>
                <a:gd name="T4" fmla="*/ 32 w 76"/>
                <a:gd name="T5" fmla="*/ 21 h 84"/>
                <a:gd name="T6" fmla="*/ 34 w 76"/>
                <a:gd name="T7" fmla="*/ 27 h 84"/>
                <a:gd name="T8" fmla="*/ 27 w 76"/>
                <a:gd name="T9" fmla="*/ 14 h 84"/>
                <a:gd name="T10" fmla="*/ 5 w 76"/>
                <a:gd name="T11" fmla="*/ 20 h 84"/>
                <a:gd name="T12" fmla="*/ 63 w 76"/>
                <a:gd name="T13" fmla="*/ 83 h 84"/>
                <a:gd name="T14" fmla="*/ 72 w 76"/>
                <a:gd name="T15" fmla="*/ 6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6" h="84">
                  <a:moveTo>
                    <a:pt x="72" y="66"/>
                  </a:moveTo>
                  <a:cubicBezTo>
                    <a:pt x="65" y="50"/>
                    <a:pt x="59" y="33"/>
                    <a:pt x="54" y="15"/>
                  </a:cubicBezTo>
                  <a:cubicBezTo>
                    <a:pt x="51" y="1"/>
                    <a:pt x="28" y="7"/>
                    <a:pt x="32" y="21"/>
                  </a:cubicBezTo>
                  <a:cubicBezTo>
                    <a:pt x="33" y="23"/>
                    <a:pt x="33" y="25"/>
                    <a:pt x="34" y="27"/>
                  </a:cubicBezTo>
                  <a:cubicBezTo>
                    <a:pt x="31" y="23"/>
                    <a:pt x="29" y="18"/>
                    <a:pt x="27" y="14"/>
                  </a:cubicBezTo>
                  <a:cubicBezTo>
                    <a:pt x="22" y="0"/>
                    <a:pt x="0" y="6"/>
                    <a:pt x="5" y="20"/>
                  </a:cubicBezTo>
                  <a:cubicBezTo>
                    <a:pt x="15" y="44"/>
                    <a:pt x="33" y="82"/>
                    <a:pt x="63" y="83"/>
                  </a:cubicBezTo>
                  <a:cubicBezTo>
                    <a:pt x="72" y="84"/>
                    <a:pt x="76" y="73"/>
                    <a:pt x="72" y="66"/>
                  </a:cubicBezTo>
                  <a:close/>
                </a:path>
              </a:pathLst>
            </a:custGeom>
            <a:solidFill>
              <a:srgbClr val="D9560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37" name="Freeform 8">
              <a:extLst>
                <a:ext uri="{FF2B5EF4-FFF2-40B4-BE49-F238E27FC236}">
                  <a16:creationId xmlns:a16="http://schemas.microsoft.com/office/drawing/2014/main" id="{1E8763D8-F415-4863-8364-F6356B7BEE25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8051" y="987426"/>
              <a:ext cx="188913" cy="354013"/>
            </a:xfrm>
            <a:custGeom>
              <a:avLst/>
              <a:gdLst>
                <a:gd name="T0" fmla="*/ 49 w 50"/>
                <a:gd name="T1" fmla="*/ 26 h 94"/>
                <a:gd name="T2" fmla="*/ 47 w 50"/>
                <a:gd name="T3" fmla="*/ 19 h 94"/>
                <a:gd name="T4" fmla="*/ 46 w 50"/>
                <a:gd name="T5" fmla="*/ 10 h 94"/>
                <a:gd name="T6" fmla="*/ 32 w 50"/>
                <a:gd name="T7" fmla="*/ 2 h 94"/>
                <a:gd name="T8" fmla="*/ 15 w 50"/>
                <a:gd name="T9" fmla="*/ 5 h 94"/>
                <a:gd name="T10" fmla="*/ 15 w 50"/>
                <a:gd name="T11" fmla="*/ 28 h 94"/>
                <a:gd name="T12" fmla="*/ 22 w 50"/>
                <a:gd name="T13" fmla="*/ 28 h 94"/>
                <a:gd name="T14" fmla="*/ 15 w 50"/>
                <a:gd name="T15" fmla="*/ 46 h 94"/>
                <a:gd name="T16" fmla="*/ 13 w 50"/>
                <a:gd name="T17" fmla="*/ 82 h 94"/>
                <a:gd name="T18" fmla="*/ 33 w 50"/>
                <a:gd name="T19" fmla="*/ 87 h 94"/>
                <a:gd name="T20" fmla="*/ 49 w 50"/>
                <a:gd name="T21" fmla="*/ 26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" h="94">
                  <a:moveTo>
                    <a:pt x="49" y="26"/>
                  </a:moveTo>
                  <a:cubicBezTo>
                    <a:pt x="49" y="23"/>
                    <a:pt x="48" y="21"/>
                    <a:pt x="47" y="19"/>
                  </a:cubicBezTo>
                  <a:cubicBezTo>
                    <a:pt x="47" y="16"/>
                    <a:pt x="47" y="13"/>
                    <a:pt x="46" y="10"/>
                  </a:cubicBezTo>
                  <a:cubicBezTo>
                    <a:pt x="45" y="4"/>
                    <a:pt x="38" y="0"/>
                    <a:pt x="32" y="2"/>
                  </a:cubicBezTo>
                  <a:cubicBezTo>
                    <a:pt x="26" y="3"/>
                    <a:pt x="21" y="5"/>
                    <a:pt x="15" y="5"/>
                  </a:cubicBezTo>
                  <a:cubicBezTo>
                    <a:pt x="0" y="6"/>
                    <a:pt x="0" y="29"/>
                    <a:pt x="15" y="28"/>
                  </a:cubicBezTo>
                  <a:cubicBezTo>
                    <a:pt x="17" y="28"/>
                    <a:pt x="20" y="28"/>
                    <a:pt x="22" y="28"/>
                  </a:cubicBezTo>
                  <a:cubicBezTo>
                    <a:pt x="19" y="34"/>
                    <a:pt x="16" y="41"/>
                    <a:pt x="15" y="46"/>
                  </a:cubicBezTo>
                  <a:cubicBezTo>
                    <a:pt x="12" y="58"/>
                    <a:pt x="10" y="70"/>
                    <a:pt x="13" y="82"/>
                  </a:cubicBezTo>
                  <a:cubicBezTo>
                    <a:pt x="15" y="90"/>
                    <a:pt x="27" y="94"/>
                    <a:pt x="33" y="87"/>
                  </a:cubicBezTo>
                  <a:cubicBezTo>
                    <a:pt x="45" y="71"/>
                    <a:pt x="50" y="46"/>
                    <a:pt x="49" y="26"/>
                  </a:cubicBezTo>
                  <a:close/>
                </a:path>
              </a:pathLst>
            </a:custGeom>
            <a:solidFill>
              <a:srgbClr val="D9560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38" name="Freeform 9">
              <a:extLst>
                <a:ext uri="{FF2B5EF4-FFF2-40B4-BE49-F238E27FC236}">
                  <a16:creationId xmlns:a16="http://schemas.microsoft.com/office/drawing/2014/main" id="{7473B42A-403E-4DDB-81E2-47D0DD1C0F06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9113" y="1319213"/>
              <a:ext cx="320675" cy="352425"/>
            </a:xfrm>
            <a:custGeom>
              <a:avLst/>
              <a:gdLst>
                <a:gd name="T0" fmla="*/ 61 w 85"/>
                <a:gd name="T1" fmla="*/ 15 h 94"/>
                <a:gd name="T2" fmla="*/ 60 w 85"/>
                <a:gd name="T3" fmla="*/ 10 h 94"/>
                <a:gd name="T4" fmla="*/ 46 w 85"/>
                <a:gd name="T5" fmla="*/ 2 h 94"/>
                <a:gd name="T6" fmla="*/ 20 w 85"/>
                <a:gd name="T7" fmla="*/ 27 h 94"/>
                <a:gd name="T8" fmla="*/ 8 w 85"/>
                <a:gd name="T9" fmla="*/ 59 h 94"/>
                <a:gd name="T10" fmla="*/ 15 w 85"/>
                <a:gd name="T11" fmla="*/ 78 h 94"/>
                <a:gd name="T12" fmla="*/ 15 w 85"/>
                <a:gd name="T13" fmla="*/ 79 h 94"/>
                <a:gd name="T14" fmla="*/ 29 w 85"/>
                <a:gd name="T15" fmla="*/ 93 h 94"/>
                <a:gd name="T16" fmla="*/ 60 w 85"/>
                <a:gd name="T17" fmla="*/ 66 h 94"/>
                <a:gd name="T18" fmla="*/ 80 w 85"/>
                <a:gd name="T19" fmla="*/ 26 h 94"/>
                <a:gd name="T20" fmla="*/ 61 w 85"/>
                <a:gd name="T21" fmla="*/ 15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" h="94">
                  <a:moveTo>
                    <a:pt x="61" y="15"/>
                  </a:moveTo>
                  <a:cubicBezTo>
                    <a:pt x="61" y="14"/>
                    <a:pt x="61" y="12"/>
                    <a:pt x="60" y="10"/>
                  </a:cubicBezTo>
                  <a:cubicBezTo>
                    <a:pt x="58" y="5"/>
                    <a:pt x="52" y="0"/>
                    <a:pt x="46" y="2"/>
                  </a:cubicBezTo>
                  <a:cubicBezTo>
                    <a:pt x="33" y="7"/>
                    <a:pt x="26" y="15"/>
                    <a:pt x="20" y="27"/>
                  </a:cubicBezTo>
                  <a:cubicBezTo>
                    <a:pt x="16" y="38"/>
                    <a:pt x="17" y="51"/>
                    <a:pt x="8" y="59"/>
                  </a:cubicBezTo>
                  <a:cubicBezTo>
                    <a:pt x="0" y="66"/>
                    <a:pt x="6" y="77"/>
                    <a:pt x="15" y="78"/>
                  </a:cubicBezTo>
                  <a:cubicBezTo>
                    <a:pt x="15" y="78"/>
                    <a:pt x="15" y="78"/>
                    <a:pt x="15" y="79"/>
                  </a:cubicBezTo>
                  <a:cubicBezTo>
                    <a:pt x="13" y="88"/>
                    <a:pt x="20" y="94"/>
                    <a:pt x="29" y="93"/>
                  </a:cubicBezTo>
                  <a:cubicBezTo>
                    <a:pt x="43" y="91"/>
                    <a:pt x="52" y="77"/>
                    <a:pt x="60" y="66"/>
                  </a:cubicBezTo>
                  <a:cubicBezTo>
                    <a:pt x="68" y="54"/>
                    <a:pt x="75" y="40"/>
                    <a:pt x="80" y="26"/>
                  </a:cubicBezTo>
                  <a:cubicBezTo>
                    <a:pt x="85" y="14"/>
                    <a:pt x="69" y="8"/>
                    <a:pt x="61" y="15"/>
                  </a:cubicBezTo>
                  <a:close/>
                </a:path>
              </a:pathLst>
            </a:custGeom>
            <a:solidFill>
              <a:srgbClr val="D9560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39" name="Freeform 10">
              <a:extLst>
                <a:ext uri="{FF2B5EF4-FFF2-40B4-BE49-F238E27FC236}">
                  <a16:creationId xmlns:a16="http://schemas.microsoft.com/office/drawing/2014/main" id="{58A23FE0-9F62-435B-92D6-6B2184FB9AFA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1713" y="2228851"/>
              <a:ext cx="349250" cy="179388"/>
            </a:xfrm>
            <a:custGeom>
              <a:avLst/>
              <a:gdLst>
                <a:gd name="T0" fmla="*/ 90 w 93"/>
                <a:gd name="T1" fmla="*/ 33 h 48"/>
                <a:gd name="T2" fmla="*/ 84 w 93"/>
                <a:gd name="T3" fmla="*/ 11 h 48"/>
                <a:gd name="T4" fmla="*/ 70 w 93"/>
                <a:gd name="T5" fmla="*/ 2 h 48"/>
                <a:gd name="T6" fmla="*/ 31 w 93"/>
                <a:gd name="T7" fmla="*/ 19 h 48"/>
                <a:gd name="T8" fmla="*/ 30 w 93"/>
                <a:gd name="T9" fmla="*/ 19 h 48"/>
                <a:gd name="T10" fmla="*/ 29 w 93"/>
                <a:gd name="T11" fmla="*/ 18 h 48"/>
                <a:gd name="T12" fmla="*/ 8 w 93"/>
                <a:gd name="T13" fmla="*/ 23 h 48"/>
                <a:gd name="T14" fmla="*/ 14 w 93"/>
                <a:gd name="T15" fmla="*/ 44 h 48"/>
                <a:gd name="T16" fmla="*/ 28 w 93"/>
                <a:gd name="T17" fmla="*/ 43 h 48"/>
                <a:gd name="T18" fmla="*/ 76 w 93"/>
                <a:gd name="T19" fmla="*/ 47 h 48"/>
                <a:gd name="T20" fmla="*/ 90 w 93"/>
                <a:gd name="T21" fmla="*/ 33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3" h="48">
                  <a:moveTo>
                    <a:pt x="90" y="33"/>
                  </a:moveTo>
                  <a:cubicBezTo>
                    <a:pt x="87" y="25"/>
                    <a:pt x="86" y="18"/>
                    <a:pt x="84" y="11"/>
                  </a:cubicBezTo>
                  <a:cubicBezTo>
                    <a:pt x="83" y="5"/>
                    <a:pt x="76" y="0"/>
                    <a:pt x="70" y="2"/>
                  </a:cubicBezTo>
                  <a:cubicBezTo>
                    <a:pt x="57" y="8"/>
                    <a:pt x="44" y="15"/>
                    <a:pt x="31" y="19"/>
                  </a:cubicBezTo>
                  <a:cubicBezTo>
                    <a:pt x="31" y="19"/>
                    <a:pt x="31" y="19"/>
                    <a:pt x="30" y="19"/>
                  </a:cubicBezTo>
                  <a:cubicBezTo>
                    <a:pt x="30" y="18"/>
                    <a:pt x="29" y="18"/>
                    <a:pt x="29" y="18"/>
                  </a:cubicBezTo>
                  <a:cubicBezTo>
                    <a:pt x="24" y="9"/>
                    <a:pt x="8" y="13"/>
                    <a:pt x="8" y="23"/>
                  </a:cubicBezTo>
                  <a:cubicBezTo>
                    <a:pt x="0" y="29"/>
                    <a:pt x="2" y="44"/>
                    <a:pt x="14" y="44"/>
                  </a:cubicBezTo>
                  <a:cubicBezTo>
                    <a:pt x="19" y="44"/>
                    <a:pt x="24" y="44"/>
                    <a:pt x="28" y="43"/>
                  </a:cubicBezTo>
                  <a:cubicBezTo>
                    <a:pt x="44" y="47"/>
                    <a:pt x="65" y="45"/>
                    <a:pt x="76" y="47"/>
                  </a:cubicBezTo>
                  <a:cubicBezTo>
                    <a:pt x="83" y="48"/>
                    <a:pt x="93" y="42"/>
                    <a:pt x="90" y="33"/>
                  </a:cubicBezTo>
                  <a:close/>
                </a:path>
              </a:pathLst>
            </a:custGeom>
            <a:solidFill>
              <a:srgbClr val="D9560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40" name="Freeform 11">
              <a:extLst>
                <a:ext uri="{FF2B5EF4-FFF2-40B4-BE49-F238E27FC236}">
                  <a16:creationId xmlns:a16="http://schemas.microsoft.com/office/drawing/2014/main" id="{8A4BA2DF-E2D3-432B-98F1-7EE31486BFD3}"/>
                </a:ext>
              </a:extLst>
            </p:cNvPr>
            <p:cNvSpPr>
              <a:spLocks/>
            </p:cNvSpPr>
            <p:nvPr/>
          </p:nvSpPr>
          <p:spPr bwMode="auto">
            <a:xfrm>
              <a:off x="7234238" y="3190876"/>
              <a:ext cx="368300" cy="247650"/>
            </a:xfrm>
            <a:custGeom>
              <a:avLst/>
              <a:gdLst>
                <a:gd name="T0" fmla="*/ 97 w 98"/>
                <a:gd name="T1" fmla="*/ 50 h 66"/>
                <a:gd name="T2" fmla="*/ 80 w 98"/>
                <a:gd name="T3" fmla="*/ 27 h 66"/>
                <a:gd name="T4" fmla="*/ 68 w 98"/>
                <a:gd name="T5" fmla="*/ 28 h 66"/>
                <a:gd name="T6" fmla="*/ 45 w 98"/>
                <a:gd name="T7" fmla="*/ 3 h 66"/>
                <a:gd name="T8" fmla="*/ 32 w 98"/>
                <a:gd name="T9" fmla="*/ 4 h 66"/>
                <a:gd name="T10" fmla="*/ 15 w 98"/>
                <a:gd name="T11" fmla="*/ 6 h 66"/>
                <a:gd name="T12" fmla="*/ 15 w 98"/>
                <a:gd name="T13" fmla="*/ 29 h 66"/>
                <a:gd name="T14" fmla="*/ 28 w 98"/>
                <a:gd name="T15" fmla="*/ 28 h 66"/>
                <a:gd name="T16" fmla="*/ 30 w 98"/>
                <a:gd name="T17" fmla="*/ 28 h 66"/>
                <a:gd name="T18" fmla="*/ 29 w 98"/>
                <a:gd name="T19" fmla="*/ 36 h 66"/>
                <a:gd name="T20" fmla="*/ 42 w 98"/>
                <a:gd name="T21" fmla="*/ 57 h 66"/>
                <a:gd name="T22" fmla="*/ 64 w 98"/>
                <a:gd name="T23" fmla="*/ 55 h 66"/>
                <a:gd name="T24" fmla="*/ 65 w 98"/>
                <a:gd name="T25" fmla="*/ 55 h 66"/>
                <a:gd name="T26" fmla="*/ 83 w 98"/>
                <a:gd name="T27" fmla="*/ 64 h 66"/>
                <a:gd name="T28" fmla="*/ 97 w 98"/>
                <a:gd name="T29" fmla="*/ 5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8" h="66">
                  <a:moveTo>
                    <a:pt x="97" y="50"/>
                  </a:moveTo>
                  <a:cubicBezTo>
                    <a:pt x="95" y="39"/>
                    <a:pt x="91" y="29"/>
                    <a:pt x="80" y="27"/>
                  </a:cubicBezTo>
                  <a:cubicBezTo>
                    <a:pt x="76" y="26"/>
                    <a:pt x="72" y="26"/>
                    <a:pt x="68" y="28"/>
                  </a:cubicBezTo>
                  <a:cubicBezTo>
                    <a:pt x="61" y="19"/>
                    <a:pt x="54" y="9"/>
                    <a:pt x="45" y="3"/>
                  </a:cubicBezTo>
                  <a:cubicBezTo>
                    <a:pt x="40" y="0"/>
                    <a:pt x="35" y="1"/>
                    <a:pt x="32" y="4"/>
                  </a:cubicBezTo>
                  <a:cubicBezTo>
                    <a:pt x="26" y="4"/>
                    <a:pt x="20" y="5"/>
                    <a:pt x="15" y="6"/>
                  </a:cubicBezTo>
                  <a:cubicBezTo>
                    <a:pt x="0" y="6"/>
                    <a:pt x="0" y="29"/>
                    <a:pt x="15" y="29"/>
                  </a:cubicBezTo>
                  <a:cubicBezTo>
                    <a:pt x="19" y="28"/>
                    <a:pt x="24" y="28"/>
                    <a:pt x="28" y="28"/>
                  </a:cubicBezTo>
                  <a:cubicBezTo>
                    <a:pt x="29" y="28"/>
                    <a:pt x="30" y="28"/>
                    <a:pt x="30" y="28"/>
                  </a:cubicBezTo>
                  <a:cubicBezTo>
                    <a:pt x="30" y="31"/>
                    <a:pt x="29" y="33"/>
                    <a:pt x="29" y="36"/>
                  </a:cubicBezTo>
                  <a:cubicBezTo>
                    <a:pt x="28" y="45"/>
                    <a:pt x="34" y="54"/>
                    <a:pt x="42" y="57"/>
                  </a:cubicBezTo>
                  <a:cubicBezTo>
                    <a:pt x="50" y="60"/>
                    <a:pt x="57" y="58"/>
                    <a:pt x="64" y="55"/>
                  </a:cubicBezTo>
                  <a:cubicBezTo>
                    <a:pt x="64" y="55"/>
                    <a:pt x="64" y="55"/>
                    <a:pt x="65" y="55"/>
                  </a:cubicBezTo>
                  <a:cubicBezTo>
                    <a:pt x="70" y="59"/>
                    <a:pt x="75" y="62"/>
                    <a:pt x="83" y="64"/>
                  </a:cubicBezTo>
                  <a:cubicBezTo>
                    <a:pt x="92" y="66"/>
                    <a:pt x="98" y="58"/>
                    <a:pt x="97" y="50"/>
                  </a:cubicBezTo>
                  <a:close/>
                </a:path>
              </a:pathLst>
            </a:custGeom>
            <a:solidFill>
              <a:srgbClr val="D9560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41" name="Freeform 12">
              <a:extLst>
                <a:ext uri="{FF2B5EF4-FFF2-40B4-BE49-F238E27FC236}">
                  <a16:creationId xmlns:a16="http://schemas.microsoft.com/office/drawing/2014/main" id="{B7F3CAC0-EEA5-43E7-A6D3-60B27EBBF9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00576" y="3221038"/>
              <a:ext cx="349250" cy="209550"/>
            </a:xfrm>
            <a:custGeom>
              <a:avLst/>
              <a:gdLst>
                <a:gd name="T0" fmla="*/ 87 w 93"/>
                <a:gd name="T1" fmla="*/ 6 h 56"/>
                <a:gd name="T2" fmla="*/ 67 w 93"/>
                <a:gd name="T3" fmla="*/ 2 h 56"/>
                <a:gd name="T4" fmla="*/ 51 w 93"/>
                <a:gd name="T5" fmla="*/ 8 h 56"/>
                <a:gd name="T6" fmla="*/ 46 w 93"/>
                <a:gd name="T7" fmla="*/ 5 h 56"/>
                <a:gd name="T8" fmla="*/ 34 w 93"/>
                <a:gd name="T9" fmla="*/ 5 h 56"/>
                <a:gd name="T10" fmla="*/ 24 w 93"/>
                <a:gd name="T11" fmla="*/ 4 h 56"/>
                <a:gd name="T12" fmla="*/ 2 w 93"/>
                <a:gd name="T13" fmla="*/ 41 h 56"/>
                <a:gd name="T14" fmla="*/ 25 w 93"/>
                <a:gd name="T15" fmla="*/ 41 h 56"/>
                <a:gd name="T16" fmla="*/ 25 w 93"/>
                <a:gd name="T17" fmla="*/ 39 h 56"/>
                <a:gd name="T18" fmla="*/ 42 w 93"/>
                <a:gd name="T19" fmla="*/ 47 h 56"/>
                <a:gd name="T20" fmla="*/ 50 w 93"/>
                <a:gd name="T21" fmla="*/ 33 h 56"/>
                <a:gd name="T22" fmla="*/ 52 w 93"/>
                <a:gd name="T23" fmla="*/ 33 h 56"/>
                <a:gd name="T24" fmla="*/ 85 w 93"/>
                <a:gd name="T25" fmla="*/ 27 h 56"/>
                <a:gd name="T26" fmla="*/ 87 w 93"/>
                <a:gd name="T27" fmla="*/ 6 h 56"/>
                <a:gd name="T28" fmla="*/ 25 w 93"/>
                <a:gd name="T29" fmla="*/ 36 h 56"/>
                <a:gd name="T30" fmla="*/ 25 w 93"/>
                <a:gd name="T31" fmla="*/ 30 h 56"/>
                <a:gd name="T32" fmla="*/ 25 w 93"/>
                <a:gd name="T33" fmla="*/ 28 h 56"/>
                <a:gd name="T34" fmla="*/ 25 w 93"/>
                <a:gd name="T35" fmla="*/ 27 h 56"/>
                <a:gd name="T36" fmla="*/ 27 w 93"/>
                <a:gd name="T37" fmla="*/ 27 h 56"/>
                <a:gd name="T38" fmla="*/ 30 w 93"/>
                <a:gd name="T39" fmla="*/ 27 h 56"/>
                <a:gd name="T40" fmla="*/ 30 w 93"/>
                <a:gd name="T41" fmla="*/ 27 h 56"/>
                <a:gd name="T42" fmla="*/ 25 w 93"/>
                <a:gd name="T43" fmla="*/ 3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3" h="56">
                  <a:moveTo>
                    <a:pt x="87" y="6"/>
                  </a:moveTo>
                  <a:cubicBezTo>
                    <a:pt x="81" y="0"/>
                    <a:pt x="74" y="1"/>
                    <a:pt x="67" y="2"/>
                  </a:cubicBezTo>
                  <a:cubicBezTo>
                    <a:pt x="62" y="3"/>
                    <a:pt x="56" y="5"/>
                    <a:pt x="51" y="8"/>
                  </a:cubicBezTo>
                  <a:cubicBezTo>
                    <a:pt x="49" y="7"/>
                    <a:pt x="47" y="6"/>
                    <a:pt x="46" y="5"/>
                  </a:cubicBezTo>
                  <a:cubicBezTo>
                    <a:pt x="41" y="2"/>
                    <a:pt x="37" y="3"/>
                    <a:pt x="34" y="5"/>
                  </a:cubicBezTo>
                  <a:cubicBezTo>
                    <a:pt x="31" y="4"/>
                    <a:pt x="28" y="4"/>
                    <a:pt x="24" y="4"/>
                  </a:cubicBezTo>
                  <a:cubicBezTo>
                    <a:pt x="4" y="6"/>
                    <a:pt x="0" y="24"/>
                    <a:pt x="2" y="41"/>
                  </a:cubicBezTo>
                  <a:cubicBezTo>
                    <a:pt x="4" y="55"/>
                    <a:pt x="27" y="56"/>
                    <a:pt x="25" y="41"/>
                  </a:cubicBezTo>
                  <a:cubicBezTo>
                    <a:pt x="25" y="40"/>
                    <a:pt x="25" y="40"/>
                    <a:pt x="25" y="39"/>
                  </a:cubicBezTo>
                  <a:cubicBezTo>
                    <a:pt x="27" y="47"/>
                    <a:pt x="34" y="52"/>
                    <a:pt x="42" y="47"/>
                  </a:cubicBezTo>
                  <a:cubicBezTo>
                    <a:pt x="47" y="43"/>
                    <a:pt x="49" y="39"/>
                    <a:pt x="50" y="33"/>
                  </a:cubicBezTo>
                  <a:cubicBezTo>
                    <a:pt x="50" y="33"/>
                    <a:pt x="51" y="33"/>
                    <a:pt x="52" y="33"/>
                  </a:cubicBezTo>
                  <a:cubicBezTo>
                    <a:pt x="63" y="36"/>
                    <a:pt x="76" y="36"/>
                    <a:pt x="85" y="27"/>
                  </a:cubicBezTo>
                  <a:cubicBezTo>
                    <a:pt x="90" y="21"/>
                    <a:pt x="93" y="12"/>
                    <a:pt x="87" y="6"/>
                  </a:cubicBezTo>
                  <a:close/>
                  <a:moveTo>
                    <a:pt x="25" y="36"/>
                  </a:moveTo>
                  <a:cubicBezTo>
                    <a:pt x="25" y="34"/>
                    <a:pt x="25" y="32"/>
                    <a:pt x="25" y="30"/>
                  </a:cubicBezTo>
                  <a:cubicBezTo>
                    <a:pt x="25" y="29"/>
                    <a:pt x="25" y="28"/>
                    <a:pt x="25" y="28"/>
                  </a:cubicBezTo>
                  <a:cubicBezTo>
                    <a:pt x="25" y="27"/>
                    <a:pt x="25" y="27"/>
                    <a:pt x="25" y="27"/>
                  </a:cubicBezTo>
                  <a:cubicBezTo>
                    <a:pt x="26" y="27"/>
                    <a:pt x="26" y="27"/>
                    <a:pt x="27" y="27"/>
                  </a:cubicBezTo>
                  <a:cubicBezTo>
                    <a:pt x="27" y="29"/>
                    <a:pt x="27" y="29"/>
                    <a:pt x="30" y="27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26" y="30"/>
                    <a:pt x="25" y="33"/>
                    <a:pt x="25" y="36"/>
                  </a:cubicBezTo>
                  <a:close/>
                </a:path>
              </a:pathLst>
            </a:custGeom>
            <a:solidFill>
              <a:srgbClr val="D9560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42" name="Freeform 13">
              <a:extLst>
                <a:ext uri="{FF2B5EF4-FFF2-40B4-BE49-F238E27FC236}">
                  <a16:creationId xmlns:a16="http://schemas.microsoft.com/office/drawing/2014/main" id="{763524AE-2C94-461F-B66D-653A7F47DE5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1826" y="2228851"/>
              <a:ext cx="381000" cy="195263"/>
            </a:xfrm>
            <a:custGeom>
              <a:avLst/>
              <a:gdLst>
                <a:gd name="T0" fmla="*/ 77 w 101"/>
                <a:gd name="T1" fmla="*/ 14 h 52"/>
                <a:gd name="T2" fmla="*/ 31 w 101"/>
                <a:gd name="T3" fmla="*/ 0 h 52"/>
                <a:gd name="T4" fmla="*/ 20 w 101"/>
                <a:gd name="T5" fmla="*/ 14 h 52"/>
                <a:gd name="T6" fmla="*/ 15 w 101"/>
                <a:gd name="T7" fmla="*/ 14 h 52"/>
                <a:gd name="T8" fmla="*/ 15 w 101"/>
                <a:gd name="T9" fmla="*/ 37 h 52"/>
                <a:gd name="T10" fmla="*/ 67 w 101"/>
                <a:gd name="T11" fmla="*/ 48 h 52"/>
                <a:gd name="T12" fmla="*/ 98 w 101"/>
                <a:gd name="T13" fmla="*/ 38 h 52"/>
                <a:gd name="T14" fmla="*/ 77 w 101"/>
                <a:gd name="T15" fmla="*/ 1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1" h="52">
                  <a:moveTo>
                    <a:pt x="77" y="14"/>
                  </a:moveTo>
                  <a:cubicBezTo>
                    <a:pt x="62" y="7"/>
                    <a:pt x="48" y="0"/>
                    <a:pt x="31" y="0"/>
                  </a:cubicBezTo>
                  <a:cubicBezTo>
                    <a:pt x="23" y="0"/>
                    <a:pt x="19" y="7"/>
                    <a:pt x="20" y="14"/>
                  </a:cubicBezTo>
                  <a:cubicBezTo>
                    <a:pt x="18" y="14"/>
                    <a:pt x="17" y="14"/>
                    <a:pt x="15" y="14"/>
                  </a:cubicBezTo>
                  <a:cubicBezTo>
                    <a:pt x="0" y="13"/>
                    <a:pt x="0" y="36"/>
                    <a:pt x="15" y="37"/>
                  </a:cubicBezTo>
                  <a:cubicBezTo>
                    <a:pt x="34" y="37"/>
                    <a:pt x="50" y="40"/>
                    <a:pt x="67" y="48"/>
                  </a:cubicBezTo>
                  <a:cubicBezTo>
                    <a:pt x="77" y="52"/>
                    <a:pt x="94" y="51"/>
                    <a:pt x="98" y="38"/>
                  </a:cubicBezTo>
                  <a:cubicBezTo>
                    <a:pt x="101" y="26"/>
                    <a:pt x="86" y="18"/>
                    <a:pt x="77" y="14"/>
                  </a:cubicBezTo>
                  <a:close/>
                </a:path>
              </a:pathLst>
            </a:custGeom>
            <a:solidFill>
              <a:srgbClr val="D9560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43" name="Freeform 14">
              <a:extLst>
                <a:ext uri="{FF2B5EF4-FFF2-40B4-BE49-F238E27FC236}">
                  <a16:creationId xmlns:a16="http://schemas.microsoft.com/office/drawing/2014/main" id="{21869D4D-92C8-4325-BAB7-47C9FEC91758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9751" y="3903663"/>
              <a:ext cx="971550" cy="142875"/>
            </a:xfrm>
            <a:custGeom>
              <a:avLst/>
              <a:gdLst>
                <a:gd name="T0" fmla="*/ 243 w 258"/>
                <a:gd name="T1" fmla="*/ 1 h 38"/>
                <a:gd name="T2" fmla="*/ 129 w 258"/>
                <a:gd name="T3" fmla="*/ 1 h 38"/>
                <a:gd name="T4" fmla="*/ 15 w 258"/>
                <a:gd name="T5" fmla="*/ 9 h 38"/>
                <a:gd name="T6" fmla="*/ 15 w 258"/>
                <a:gd name="T7" fmla="*/ 32 h 38"/>
                <a:gd name="T8" fmla="*/ 93 w 258"/>
                <a:gd name="T9" fmla="*/ 26 h 38"/>
                <a:gd name="T10" fmla="*/ 107 w 258"/>
                <a:gd name="T11" fmla="*/ 35 h 38"/>
                <a:gd name="T12" fmla="*/ 169 w 258"/>
                <a:gd name="T13" fmla="*/ 32 h 38"/>
                <a:gd name="T14" fmla="*/ 204 w 258"/>
                <a:gd name="T15" fmla="*/ 32 h 38"/>
                <a:gd name="T16" fmla="*/ 243 w 258"/>
                <a:gd name="T17" fmla="*/ 24 h 38"/>
                <a:gd name="T18" fmla="*/ 243 w 258"/>
                <a:gd name="T19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8" h="38">
                  <a:moveTo>
                    <a:pt x="243" y="1"/>
                  </a:moveTo>
                  <a:cubicBezTo>
                    <a:pt x="205" y="1"/>
                    <a:pt x="167" y="0"/>
                    <a:pt x="129" y="1"/>
                  </a:cubicBezTo>
                  <a:cubicBezTo>
                    <a:pt x="90" y="2"/>
                    <a:pt x="53" y="6"/>
                    <a:pt x="15" y="9"/>
                  </a:cubicBezTo>
                  <a:cubicBezTo>
                    <a:pt x="0" y="10"/>
                    <a:pt x="0" y="34"/>
                    <a:pt x="15" y="32"/>
                  </a:cubicBezTo>
                  <a:cubicBezTo>
                    <a:pt x="41" y="30"/>
                    <a:pt x="67" y="28"/>
                    <a:pt x="93" y="26"/>
                  </a:cubicBezTo>
                  <a:cubicBezTo>
                    <a:pt x="94" y="32"/>
                    <a:pt x="99" y="38"/>
                    <a:pt x="107" y="35"/>
                  </a:cubicBezTo>
                  <a:cubicBezTo>
                    <a:pt x="126" y="27"/>
                    <a:pt x="149" y="32"/>
                    <a:pt x="169" y="32"/>
                  </a:cubicBezTo>
                  <a:cubicBezTo>
                    <a:pt x="181" y="32"/>
                    <a:pt x="192" y="33"/>
                    <a:pt x="204" y="32"/>
                  </a:cubicBezTo>
                  <a:cubicBezTo>
                    <a:pt x="217" y="30"/>
                    <a:pt x="230" y="25"/>
                    <a:pt x="243" y="24"/>
                  </a:cubicBezTo>
                  <a:cubicBezTo>
                    <a:pt x="258" y="22"/>
                    <a:pt x="258" y="1"/>
                    <a:pt x="243" y="1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44" name="Freeform 15">
              <a:extLst>
                <a:ext uri="{FF2B5EF4-FFF2-40B4-BE49-F238E27FC236}">
                  <a16:creationId xmlns:a16="http://schemas.microsoft.com/office/drawing/2014/main" id="{B14FBB57-08D6-4EF0-9354-B6A13D22CAD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5463" y="4081463"/>
              <a:ext cx="974725" cy="153988"/>
            </a:xfrm>
            <a:custGeom>
              <a:avLst/>
              <a:gdLst>
                <a:gd name="T0" fmla="*/ 248 w 259"/>
                <a:gd name="T1" fmla="*/ 5 h 41"/>
                <a:gd name="T2" fmla="*/ 186 w 259"/>
                <a:gd name="T3" fmla="*/ 2 h 41"/>
                <a:gd name="T4" fmla="*/ 117 w 259"/>
                <a:gd name="T5" fmla="*/ 3 h 41"/>
                <a:gd name="T6" fmla="*/ 60 w 259"/>
                <a:gd name="T7" fmla="*/ 1 h 41"/>
                <a:gd name="T8" fmla="*/ 12 w 259"/>
                <a:gd name="T9" fmla="*/ 11 h 41"/>
                <a:gd name="T10" fmla="*/ 24 w 259"/>
                <a:gd name="T11" fmla="*/ 31 h 41"/>
                <a:gd name="T12" fmla="*/ 64 w 259"/>
                <a:gd name="T13" fmla="*/ 25 h 41"/>
                <a:gd name="T14" fmla="*/ 100 w 259"/>
                <a:gd name="T15" fmla="*/ 26 h 41"/>
                <a:gd name="T16" fmla="*/ 110 w 259"/>
                <a:gd name="T17" fmla="*/ 40 h 41"/>
                <a:gd name="T18" fmla="*/ 191 w 259"/>
                <a:gd name="T19" fmla="*/ 40 h 41"/>
                <a:gd name="T20" fmla="*/ 250 w 259"/>
                <a:gd name="T21" fmla="*/ 26 h 41"/>
                <a:gd name="T22" fmla="*/ 248 w 259"/>
                <a:gd name="T23" fmla="*/ 5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9" h="41">
                  <a:moveTo>
                    <a:pt x="248" y="5"/>
                  </a:moveTo>
                  <a:cubicBezTo>
                    <a:pt x="227" y="1"/>
                    <a:pt x="206" y="2"/>
                    <a:pt x="186" y="2"/>
                  </a:cubicBezTo>
                  <a:cubicBezTo>
                    <a:pt x="163" y="3"/>
                    <a:pt x="140" y="3"/>
                    <a:pt x="117" y="3"/>
                  </a:cubicBezTo>
                  <a:cubicBezTo>
                    <a:pt x="98" y="3"/>
                    <a:pt x="79" y="2"/>
                    <a:pt x="60" y="1"/>
                  </a:cubicBezTo>
                  <a:cubicBezTo>
                    <a:pt x="44" y="0"/>
                    <a:pt x="26" y="1"/>
                    <a:pt x="12" y="11"/>
                  </a:cubicBezTo>
                  <a:cubicBezTo>
                    <a:pt x="0" y="19"/>
                    <a:pt x="12" y="39"/>
                    <a:pt x="24" y="31"/>
                  </a:cubicBezTo>
                  <a:cubicBezTo>
                    <a:pt x="35" y="22"/>
                    <a:pt x="50" y="24"/>
                    <a:pt x="64" y="25"/>
                  </a:cubicBezTo>
                  <a:cubicBezTo>
                    <a:pt x="76" y="25"/>
                    <a:pt x="88" y="26"/>
                    <a:pt x="100" y="26"/>
                  </a:cubicBezTo>
                  <a:cubicBezTo>
                    <a:pt x="98" y="32"/>
                    <a:pt x="102" y="40"/>
                    <a:pt x="110" y="40"/>
                  </a:cubicBezTo>
                  <a:cubicBezTo>
                    <a:pt x="137" y="40"/>
                    <a:pt x="164" y="41"/>
                    <a:pt x="191" y="40"/>
                  </a:cubicBezTo>
                  <a:cubicBezTo>
                    <a:pt x="210" y="40"/>
                    <a:pt x="235" y="38"/>
                    <a:pt x="250" y="26"/>
                  </a:cubicBezTo>
                  <a:cubicBezTo>
                    <a:pt x="257" y="21"/>
                    <a:pt x="259" y="7"/>
                    <a:pt x="248" y="5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45" name="Freeform 16">
              <a:extLst>
                <a:ext uri="{FF2B5EF4-FFF2-40B4-BE49-F238E27FC236}">
                  <a16:creationId xmlns:a16="http://schemas.microsoft.com/office/drawing/2014/main" id="{4AA272A5-3E0A-4EFA-803C-7E1F1F14174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19751" y="4230688"/>
              <a:ext cx="925513" cy="403225"/>
            </a:xfrm>
            <a:custGeom>
              <a:avLst/>
              <a:gdLst>
                <a:gd name="T0" fmla="*/ 239 w 246"/>
                <a:gd name="T1" fmla="*/ 18 h 107"/>
                <a:gd name="T2" fmla="*/ 159 w 246"/>
                <a:gd name="T3" fmla="*/ 9 h 107"/>
                <a:gd name="T4" fmla="*/ 15 w 246"/>
                <a:gd name="T5" fmla="*/ 23 h 107"/>
                <a:gd name="T6" fmla="*/ 21 w 246"/>
                <a:gd name="T7" fmla="*/ 45 h 107"/>
                <a:gd name="T8" fmla="*/ 45 w 246"/>
                <a:gd name="T9" fmla="*/ 40 h 107"/>
                <a:gd name="T10" fmla="*/ 46 w 246"/>
                <a:gd name="T11" fmla="*/ 54 h 107"/>
                <a:gd name="T12" fmla="*/ 64 w 246"/>
                <a:gd name="T13" fmla="*/ 63 h 107"/>
                <a:gd name="T14" fmla="*/ 61 w 246"/>
                <a:gd name="T15" fmla="*/ 73 h 107"/>
                <a:gd name="T16" fmla="*/ 63 w 246"/>
                <a:gd name="T17" fmla="*/ 78 h 107"/>
                <a:gd name="T18" fmla="*/ 63 w 246"/>
                <a:gd name="T19" fmla="*/ 95 h 107"/>
                <a:gd name="T20" fmla="*/ 80 w 246"/>
                <a:gd name="T21" fmla="*/ 102 h 107"/>
                <a:gd name="T22" fmla="*/ 84 w 246"/>
                <a:gd name="T23" fmla="*/ 100 h 107"/>
                <a:gd name="T24" fmla="*/ 112 w 246"/>
                <a:gd name="T25" fmla="*/ 106 h 107"/>
                <a:gd name="T26" fmla="*/ 150 w 246"/>
                <a:gd name="T27" fmla="*/ 106 h 107"/>
                <a:gd name="T28" fmla="*/ 189 w 246"/>
                <a:gd name="T29" fmla="*/ 78 h 107"/>
                <a:gd name="T30" fmla="*/ 193 w 246"/>
                <a:gd name="T31" fmla="*/ 70 h 107"/>
                <a:gd name="T32" fmla="*/ 200 w 246"/>
                <a:gd name="T33" fmla="*/ 56 h 107"/>
                <a:gd name="T34" fmla="*/ 197 w 246"/>
                <a:gd name="T35" fmla="*/ 45 h 107"/>
                <a:gd name="T36" fmla="*/ 234 w 246"/>
                <a:gd name="T37" fmla="*/ 37 h 107"/>
                <a:gd name="T38" fmla="*/ 239 w 246"/>
                <a:gd name="T39" fmla="*/ 18 h 107"/>
                <a:gd name="T40" fmla="*/ 97 w 246"/>
                <a:gd name="T41" fmla="*/ 62 h 107"/>
                <a:gd name="T42" fmla="*/ 104 w 246"/>
                <a:gd name="T43" fmla="*/ 62 h 107"/>
                <a:gd name="T44" fmla="*/ 166 w 246"/>
                <a:gd name="T45" fmla="*/ 62 h 107"/>
                <a:gd name="T46" fmla="*/ 97 w 246"/>
                <a:gd name="T47" fmla="*/ 62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6" h="107">
                  <a:moveTo>
                    <a:pt x="239" y="18"/>
                  </a:moveTo>
                  <a:cubicBezTo>
                    <a:pt x="221" y="0"/>
                    <a:pt x="182" y="9"/>
                    <a:pt x="159" y="9"/>
                  </a:cubicBezTo>
                  <a:cubicBezTo>
                    <a:pt x="110" y="9"/>
                    <a:pt x="62" y="10"/>
                    <a:pt x="15" y="23"/>
                  </a:cubicBezTo>
                  <a:cubicBezTo>
                    <a:pt x="0" y="27"/>
                    <a:pt x="6" y="49"/>
                    <a:pt x="21" y="45"/>
                  </a:cubicBezTo>
                  <a:cubicBezTo>
                    <a:pt x="29" y="43"/>
                    <a:pt x="37" y="41"/>
                    <a:pt x="45" y="40"/>
                  </a:cubicBezTo>
                  <a:cubicBezTo>
                    <a:pt x="42" y="44"/>
                    <a:pt x="43" y="51"/>
                    <a:pt x="46" y="54"/>
                  </a:cubicBezTo>
                  <a:cubicBezTo>
                    <a:pt x="51" y="59"/>
                    <a:pt x="57" y="62"/>
                    <a:pt x="64" y="63"/>
                  </a:cubicBezTo>
                  <a:cubicBezTo>
                    <a:pt x="62" y="65"/>
                    <a:pt x="60" y="69"/>
                    <a:pt x="61" y="73"/>
                  </a:cubicBezTo>
                  <a:cubicBezTo>
                    <a:pt x="62" y="75"/>
                    <a:pt x="62" y="76"/>
                    <a:pt x="63" y="78"/>
                  </a:cubicBezTo>
                  <a:cubicBezTo>
                    <a:pt x="61" y="83"/>
                    <a:pt x="61" y="88"/>
                    <a:pt x="63" y="95"/>
                  </a:cubicBezTo>
                  <a:cubicBezTo>
                    <a:pt x="66" y="102"/>
                    <a:pt x="73" y="105"/>
                    <a:pt x="80" y="102"/>
                  </a:cubicBezTo>
                  <a:cubicBezTo>
                    <a:pt x="82" y="101"/>
                    <a:pt x="83" y="101"/>
                    <a:pt x="84" y="100"/>
                  </a:cubicBezTo>
                  <a:cubicBezTo>
                    <a:pt x="92" y="104"/>
                    <a:pt x="102" y="105"/>
                    <a:pt x="112" y="106"/>
                  </a:cubicBezTo>
                  <a:cubicBezTo>
                    <a:pt x="124" y="107"/>
                    <a:pt x="138" y="107"/>
                    <a:pt x="150" y="106"/>
                  </a:cubicBezTo>
                  <a:cubicBezTo>
                    <a:pt x="169" y="104"/>
                    <a:pt x="178" y="91"/>
                    <a:pt x="189" y="78"/>
                  </a:cubicBezTo>
                  <a:cubicBezTo>
                    <a:pt x="192" y="76"/>
                    <a:pt x="193" y="73"/>
                    <a:pt x="193" y="70"/>
                  </a:cubicBezTo>
                  <a:cubicBezTo>
                    <a:pt x="196" y="66"/>
                    <a:pt x="199" y="62"/>
                    <a:pt x="200" y="56"/>
                  </a:cubicBezTo>
                  <a:cubicBezTo>
                    <a:pt x="201" y="52"/>
                    <a:pt x="200" y="47"/>
                    <a:pt x="197" y="45"/>
                  </a:cubicBezTo>
                  <a:cubicBezTo>
                    <a:pt x="210" y="43"/>
                    <a:pt x="223" y="41"/>
                    <a:pt x="234" y="37"/>
                  </a:cubicBezTo>
                  <a:cubicBezTo>
                    <a:pt x="242" y="34"/>
                    <a:pt x="246" y="24"/>
                    <a:pt x="239" y="18"/>
                  </a:cubicBezTo>
                  <a:close/>
                  <a:moveTo>
                    <a:pt x="97" y="62"/>
                  </a:moveTo>
                  <a:cubicBezTo>
                    <a:pt x="100" y="62"/>
                    <a:pt x="102" y="62"/>
                    <a:pt x="104" y="62"/>
                  </a:cubicBezTo>
                  <a:cubicBezTo>
                    <a:pt x="124" y="62"/>
                    <a:pt x="145" y="60"/>
                    <a:pt x="166" y="62"/>
                  </a:cubicBezTo>
                  <a:cubicBezTo>
                    <a:pt x="143" y="65"/>
                    <a:pt x="120" y="63"/>
                    <a:pt x="97" y="62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46" name="Freeform 17">
              <a:extLst>
                <a:ext uri="{FF2B5EF4-FFF2-40B4-BE49-F238E27FC236}">
                  <a16:creationId xmlns:a16="http://schemas.microsoft.com/office/drawing/2014/main" id="{BCE489F6-0655-4099-AF41-2A91081A605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5538" y="3452813"/>
              <a:ext cx="11113" cy="7938"/>
            </a:xfrm>
            <a:custGeom>
              <a:avLst/>
              <a:gdLst>
                <a:gd name="T0" fmla="*/ 3 w 3"/>
                <a:gd name="T1" fmla="*/ 2 h 2"/>
                <a:gd name="T2" fmla="*/ 0 w 3"/>
                <a:gd name="T3" fmla="*/ 0 h 2"/>
                <a:gd name="T4" fmla="*/ 1 w 3"/>
                <a:gd name="T5" fmla="*/ 1 h 2"/>
                <a:gd name="T6" fmla="*/ 3 w 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3" y="2"/>
                  </a:moveTo>
                  <a:cubicBezTo>
                    <a:pt x="2" y="1"/>
                    <a:pt x="1" y="1"/>
                    <a:pt x="0" y="0"/>
                  </a:cubicBezTo>
                  <a:cubicBezTo>
                    <a:pt x="0" y="0"/>
                    <a:pt x="1" y="1"/>
                    <a:pt x="1" y="1"/>
                  </a:cubicBezTo>
                  <a:cubicBezTo>
                    <a:pt x="2" y="1"/>
                    <a:pt x="3" y="1"/>
                    <a:pt x="3" y="2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47" name="Freeform 18">
              <a:extLst>
                <a:ext uri="{FF2B5EF4-FFF2-40B4-BE49-F238E27FC236}">
                  <a16:creationId xmlns:a16="http://schemas.microsoft.com/office/drawing/2014/main" id="{F836F2D8-2404-4FAB-817E-755F023FF7D3}"/>
                </a:ext>
              </a:extLst>
            </p:cNvPr>
            <p:cNvSpPr>
              <a:spLocks/>
            </p:cNvSpPr>
            <p:nvPr/>
          </p:nvSpPr>
          <p:spPr bwMode="auto">
            <a:xfrm>
              <a:off x="7489826" y="3460751"/>
              <a:ext cx="11113" cy="3175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0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0"/>
                    <a:pt x="2" y="0"/>
                    <a:pt x="3" y="1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48" name="Freeform 19">
              <a:extLst>
                <a:ext uri="{FF2B5EF4-FFF2-40B4-BE49-F238E27FC236}">
                  <a16:creationId xmlns:a16="http://schemas.microsoft.com/office/drawing/2014/main" id="{BB84F4C7-3938-446B-B602-CBD11F8C501D}"/>
                </a:ext>
              </a:extLst>
            </p:cNvPr>
            <p:cNvSpPr>
              <a:spLocks/>
            </p:cNvSpPr>
            <p:nvPr/>
          </p:nvSpPr>
          <p:spPr bwMode="auto">
            <a:xfrm>
              <a:off x="7486651" y="3460751"/>
              <a:ext cx="3175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49" name="Freeform 20">
              <a:extLst>
                <a:ext uri="{FF2B5EF4-FFF2-40B4-BE49-F238E27FC236}">
                  <a16:creationId xmlns:a16="http://schemas.microsoft.com/office/drawing/2014/main" id="{DE2BBF1F-518D-4E37-B3F8-61FDD1FAF299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5538" y="34528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50" name="Freeform 21">
              <a:extLst>
                <a:ext uri="{FF2B5EF4-FFF2-40B4-BE49-F238E27FC236}">
                  <a16:creationId xmlns:a16="http://schemas.microsoft.com/office/drawing/2014/main" id="{FCEAB613-7E06-4ADC-82A0-BFE0DB37D122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2013" y="3141663"/>
              <a:ext cx="420688" cy="322263"/>
            </a:xfrm>
            <a:custGeom>
              <a:avLst/>
              <a:gdLst>
                <a:gd name="T0" fmla="*/ 107 w 112"/>
                <a:gd name="T1" fmla="*/ 42 h 86"/>
                <a:gd name="T2" fmla="*/ 110 w 112"/>
                <a:gd name="T3" fmla="*/ 58 h 86"/>
                <a:gd name="T4" fmla="*/ 106 w 112"/>
                <a:gd name="T5" fmla="*/ 70 h 86"/>
                <a:gd name="T6" fmla="*/ 105 w 112"/>
                <a:gd name="T7" fmla="*/ 72 h 86"/>
                <a:gd name="T8" fmla="*/ 72 w 112"/>
                <a:gd name="T9" fmla="*/ 81 h 86"/>
                <a:gd name="T10" fmla="*/ 65 w 112"/>
                <a:gd name="T11" fmla="*/ 78 h 86"/>
                <a:gd name="T12" fmla="*/ 73 w 112"/>
                <a:gd name="T13" fmla="*/ 82 h 86"/>
                <a:gd name="T14" fmla="*/ 103 w 112"/>
                <a:gd name="T15" fmla="*/ 73 h 86"/>
                <a:gd name="T16" fmla="*/ 109 w 112"/>
                <a:gd name="T17" fmla="*/ 60 h 86"/>
                <a:gd name="T18" fmla="*/ 106 w 112"/>
                <a:gd name="T19" fmla="*/ 42 h 86"/>
                <a:gd name="T20" fmla="*/ 94 w 112"/>
                <a:gd name="T21" fmla="*/ 35 h 86"/>
                <a:gd name="T22" fmla="*/ 100 w 112"/>
                <a:gd name="T23" fmla="*/ 44 h 86"/>
                <a:gd name="T24" fmla="*/ 101 w 112"/>
                <a:gd name="T25" fmla="*/ 52 h 86"/>
                <a:gd name="T26" fmla="*/ 99 w 112"/>
                <a:gd name="T27" fmla="*/ 66 h 86"/>
                <a:gd name="T28" fmla="*/ 92 w 112"/>
                <a:gd name="T29" fmla="*/ 73 h 86"/>
                <a:gd name="T30" fmla="*/ 75 w 112"/>
                <a:gd name="T31" fmla="*/ 74 h 86"/>
                <a:gd name="T32" fmla="*/ 60 w 112"/>
                <a:gd name="T33" fmla="*/ 66 h 86"/>
                <a:gd name="T34" fmla="*/ 72 w 112"/>
                <a:gd name="T35" fmla="*/ 73 h 86"/>
                <a:gd name="T36" fmla="*/ 75 w 112"/>
                <a:gd name="T37" fmla="*/ 74 h 86"/>
                <a:gd name="T38" fmla="*/ 92 w 112"/>
                <a:gd name="T39" fmla="*/ 73 h 86"/>
                <a:gd name="T40" fmla="*/ 98 w 112"/>
                <a:gd name="T41" fmla="*/ 67 h 86"/>
                <a:gd name="T42" fmla="*/ 101 w 112"/>
                <a:gd name="T43" fmla="*/ 54 h 86"/>
                <a:gd name="T44" fmla="*/ 98 w 112"/>
                <a:gd name="T45" fmla="*/ 50 h 86"/>
                <a:gd name="T46" fmla="*/ 97 w 112"/>
                <a:gd name="T47" fmla="*/ 63 h 86"/>
                <a:gd name="T48" fmla="*/ 96 w 112"/>
                <a:gd name="T49" fmla="*/ 66 h 86"/>
                <a:gd name="T50" fmla="*/ 78 w 112"/>
                <a:gd name="T51" fmla="*/ 72 h 86"/>
                <a:gd name="T52" fmla="*/ 73 w 112"/>
                <a:gd name="T53" fmla="*/ 70 h 86"/>
                <a:gd name="T54" fmla="*/ 28 w 112"/>
                <a:gd name="T55" fmla="*/ 46 h 86"/>
                <a:gd name="T56" fmla="*/ 20 w 112"/>
                <a:gd name="T57" fmla="*/ 42 h 86"/>
                <a:gd name="T58" fmla="*/ 14 w 112"/>
                <a:gd name="T59" fmla="*/ 33 h 86"/>
                <a:gd name="T60" fmla="*/ 21 w 112"/>
                <a:gd name="T61" fmla="*/ 17 h 86"/>
                <a:gd name="T62" fmla="*/ 36 w 112"/>
                <a:gd name="T63" fmla="*/ 17 h 86"/>
                <a:gd name="T64" fmla="*/ 50 w 112"/>
                <a:gd name="T65" fmla="*/ 23 h 86"/>
                <a:gd name="T66" fmla="*/ 79 w 112"/>
                <a:gd name="T67" fmla="*/ 28 h 86"/>
                <a:gd name="T68" fmla="*/ 59 w 112"/>
                <a:gd name="T69" fmla="*/ 12 h 86"/>
                <a:gd name="T70" fmla="*/ 43 w 112"/>
                <a:gd name="T71" fmla="*/ 4 h 86"/>
                <a:gd name="T72" fmla="*/ 6 w 112"/>
                <a:gd name="T73" fmla="*/ 12 h 86"/>
                <a:gd name="T74" fmla="*/ 5 w 112"/>
                <a:gd name="T75" fmla="*/ 47 h 86"/>
                <a:gd name="T76" fmla="*/ 23 w 112"/>
                <a:gd name="T77" fmla="*/ 60 h 86"/>
                <a:gd name="T78" fmla="*/ 66 w 112"/>
                <a:gd name="T79" fmla="*/ 81 h 86"/>
                <a:gd name="T80" fmla="*/ 70 w 112"/>
                <a:gd name="T81" fmla="*/ 83 h 86"/>
                <a:gd name="T82" fmla="*/ 31 w 112"/>
                <a:gd name="T83" fmla="*/ 63 h 86"/>
                <a:gd name="T84" fmla="*/ 14 w 112"/>
                <a:gd name="T85" fmla="*/ 55 h 86"/>
                <a:gd name="T86" fmla="*/ 8 w 112"/>
                <a:gd name="T87" fmla="*/ 50 h 86"/>
                <a:gd name="T88" fmla="*/ 2 w 112"/>
                <a:gd name="T89" fmla="*/ 21 h 86"/>
                <a:gd name="T90" fmla="*/ 12 w 112"/>
                <a:gd name="T91" fmla="*/ 52 h 86"/>
                <a:gd name="T92" fmla="*/ 21 w 112"/>
                <a:gd name="T93" fmla="*/ 57 h 86"/>
                <a:gd name="T94" fmla="*/ 65 w 112"/>
                <a:gd name="T95" fmla="*/ 80 h 86"/>
                <a:gd name="T96" fmla="*/ 72 w 112"/>
                <a:gd name="T97" fmla="*/ 83 h 86"/>
                <a:gd name="T98" fmla="*/ 91 w 112"/>
                <a:gd name="T99" fmla="*/ 85 h 86"/>
                <a:gd name="T100" fmla="*/ 107 w 112"/>
                <a:gd name="T101" fmla="*/ 72 h 86"/>
                <a:gd name="T102" fmla="*/ 112 w 112"/>
                <a:gd name="T103" fmla="*/ 5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12" h="86">
                  <a:moveTo>
                    <a:pt x="111" y="53"/>
                  </a:moveTo>
                  <a:cubicBezTo>
                    <a:pt x="111" y="51"/>
                    <a:pt x="111" y="50"/>
                    <a:pt x="110" y="49"/>
                  </a:cubicBezTo>
                  <a:cubicBezTo>
                    <a:pt x="110" y="46"/>
                    <a:pt x="108" y="44"/>
                    <a:pt x="107" y="42"/>
                  </a:cubicBezTo>
                  <a:cubicBezTo>
                    <a:pt x="108" y="44"/>
                    <a:pt x="109" y="47"/>
                    <a:pt x="109" y="50"/>
                  </a:cubicBezTo>
                  <a:cubicBezTo>
                    <a:pt x="110" y="51"/>
                    <a:pt x="110" y="53"/>
                    <a:pt x="110" y="54"/>
                  </a:cubicBezTo>
                  <a:cubicBezTo>
                    <a:pt x="110" y="55"/>
                    <a:pt x="110" y="57"/>
                    <a:pt x="110" y="58"/>
                  </a:cubicBezTo>
                  <a:cubicBezTo>
                    <a:pt x="109" y="61"/>
                    <a:pt x="109" y="64"/>
                    <a:pt x="108" y="67"/>
                  </a:cubicBezTo>
                  <a:cubicBezTo>
                    <a:pt x="107" y="67"/>
                    <a:pt x="107" y="68"/>
                    <a:pt x="107" y="69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5" y="71"/>
                    <a:pt x="105" y="71"/>
                    <a:pt x="105" y="71"/>
                  </a:cubicBezTo>
                  <a:cubicBezTo>
                    <a:pt x="105" y="72"/>
                    <a:pt x="105" y="72"/>
                    <a:pt x="105" y="72"/>
                  </a:cubicBezTo>
                  <a:cubicBezTo>
                    <a:pt x="104" y="73"/>
                    <a:pt x="104" y="73"/>
                    <a:pt x="103" y="74"/>
                  </a:cubicBezTo>
                  <a:cubicBezTo>
                    <a:pt x="99" y="79"/>
                    <a:pt x="94" y="82"/>
                    <a:pt x="88" y="83"/>
                  </a:cubicBezTo>
                  <a:cubicBezTo>
                    <a:pt x="83" y="84"/>
                    <a:pt x="77" y="84"/>
                    <a:pt x="72" y="81"/>
                  </a:cubicBezTo>
                  <a:cubicBezTo>
                    <a:pt x="20" y="55"/>
                    <a:pt x="20" y="55"/>
                    <a:pt x="20" y="55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50" y="70"/>
                    <a:pt x="58" y="74"/>
                    <a:pt x="65" y="78"/>
                  </a:cubicBezTo>
                  <a:cubicBezTo>
                    <a:pt x="68" y="80"/>
                    <a:pt x="68" y="80"/>
                    <a:pt x="68" y="80"/>
                  </a:cubicBezTo>
                  <a:cubicBezTo>
                    <a:pt x="69" y="80"/>
                    <a:pt x="70" y="80"/>
                    <a:pt x="71" y="81"/>
                  </a:cubicBezTo>
                  <a:cubicBezTo>
                    <a:pt x="71" y="81"/>
                    <a:pt x="72" y="81"/>
                    <a:pt x="73" y="82"/>
                  </a:cubicBezTo>
                  <a:cubicBezTo>
                    <a:pt x="76" y="83"/>
                    <a:pt x="79" y="83"/>
                    <a:pt x="82" y="83"/>
                  </a:cubicBezTo>
                  <a:cubicBezTo>
                    <a:pt x="89" y="83"/>
                    <a:pt x="95" y="81"/>
                    <a:pt x="100" y="77"/>
                  </a:cubicBezTo>
                  <a:cubicBezTo>
                    <a:pt x="101" y="76"/>
                    <a:pt x="102" y="74"/>
                    <a:pt x="103" y="73"/>
                  </a:cubicBezTo>
                  <a:cubicBezTo>
                    <a:pt x="104" y="72"/>
                    <a:pt x="104" y="72"/>
                    <a:pt x="105" y="71"/>
                  </a:cubicBezTo>
                  <a:cubicBezTo>
                    <a:pt x="106" y="69"/>
                    <a:pt x="106" y="69"/>
                    <a:pt x="106" y="69"/>
                  </a:cubicBezTo>
                  <a:cubicBezTo>
                    <a:pt x="107" y="66"/>
                    <a:pt x="108" y="63"/>
                    <a:pt x="109" y="60"/>
                  </a:cubicBezTo>
                  <a:cubicBezTo>
                    <a:pt x="109" y="59"/>
                    <a:pt x="109" y="57"/>
                    <a:pt x="109" y="55"/>
                  </a:cubicBezTo>
                  <a:cubicBezTo>
                    <a:pt x="109" y="54"/>
                    <a:pt x="109" y="53"/>
                    <a:pt x="109" y="51"/>
                  </a:cubicBezTo>
                  <a:cubicBezTo>
                    <a:pt x="108" y="48"/>
                    <a:pt x="107" y="45"/>
                    <a:pt x="106" y="42"/>
                  </a:cubicBezTo>
                  <a:cubicBezTo>
                    <a:pt x="105" y="41"/>
                    <a:pt x="104" y="40"/>
                    <a:pt x="104" y="38"/>
                  </a:cubicBezTo>
                  <a:cubicBezTo>
                    <a:pt x="102" y="37"/>
                    <a:pt x="101" y="36"/>
                    <a:pt x="99" y="36"/>
                  </a:cubicBezTo>
                  <a:cubicBezTo>
                    <a:pt x="97" y="34"/>
                    <a:pt x="94" y="35"/>
                    <a:pt x="94" y="35"/>
                  </a:cubicBezTo>
                  <a:cubicBezTo>
                    <a:pt x="94" y="36"/>
                    <a:pt x="94" y="36"/>
                    <a:pt x="95" y="37"/>
                  </a:cubicBezTo>
                  <a:cubicBezTo>
                    <a:pt x="95" y="38"/>
                    <a:pt x="96" y="39"/>
                    <a:pt x="98" y="41"/>
                  </a:cubicBezTo>
                  <a:cubicBezTo>
                    <a:pt x="98" y="42"/>
                    <a:pt x="99" y="43"/>
                    <a:pt x="100" y="44"/>
                  </a:cubicBezTo>
                  <a:cubicBezTo>
                    <a:pt x="101" y="46"/>
                    <a:pt x="101" y="47"/>
                    <a:pt x="101" y="47"/>
                  </a:cubicBezTo>
                  <a:cubicBezTo>
                    <a:pt x="101" y="48"/>
                    <a:pt x="100" y="47"/>
                    <a:pt x="99" y="47"/>
                  </a:cubicBezTo>
                  <a:cubicBezTo>
                    <a:pt x="100" y="49"/>
                    <a:pt x="101" y="50"/>
                    <a:pt x="101" y="52"/>
                  </a:cubicBezTo>
                  <a:cubicBezTo>
                    <a:pt x="101" y="53"/>
                    <a:pt x="101" y="54"/>
                    <a:pt x="101" y="54"/>
                  </a:cubicBezTo>
                  <a:cubicBezTo>
                    <a:pt x="101" y="55"/>
                    <a:pt x="101" y="56"/>
                    <a:pt x="101" y="57"/>
                  </a:cubicBezTo>
                  <a:cubicBezTo>
                    <a:pt x="101" y="60"/>
                    <a:pt x="100" y="63"/>
                    <a:pt x="99" y="66"/>
                  </a:cubicBezTo>
                  <a:cubicBezTo>
                    <a:pt x="98" y="67"/>
                    <a:pt x="98" y="67"/>
                    <a:pt x="97" y="68"/>
                  </a:cubicBezTo>
                  <a:cubicBezTo>
                    <a:pt x="97" y="69"/>
                    <a:pt x="96" y="69"/>
                    <a:pt x="96" y="70"/>
                  </a:cubicBezTo>
                  <a:cubicBezTo>
                    <a:pt x="95" y="71"/>
                    <a:pt x="94" y="72"/>
                    <a:pt x="92" y="73"/>
                  </a:cubicBezTo>
                  <a:cubicBezTo>
                    <a:pt x="90" y="74"/>
                    <a:pt x="86" y="75"/>
                    <a:pt x="83" y="75"/>
                  </a:cubicBezTo>
                  <a:cubicBezTo>
                    <a:pt x="81" y="75"/>
                    <a:pt x="79" y="75"/>
                    <a:pt x="78" y="75"/>
                  </a:cubicBezTo>
                  <a:cubicBezTo>
                    <a:pt x="77" y="75"/>
                    <a:pt x="76" y="74"/>
                    <a:pt x="75" y="74"/>
                  </a:cubicBezTo>
                  <a:cubicBezTo>
                    <a:pt x="74" y="74"/>
                    <a:pt x="74" y="73"/>
                    <a:pt x="74" y="73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60" y="66"/>
                    <a:pt x="60" y="66"/>
                    <a:pt x="60" y="66"/>
                  </a:cubicBezTo>
                  <a:cubicBezTo>
                    <a:pt x="52" y="62"/>
                    <a:pt x="44" y="58"/>
                    <a:pt x="36" y="53"/>
                  </a:cubicBezTo>
                  <a:cubicBezTo>
                    <a:pt x="44" y="58"/>
                    <a:pt x="52" y="62"/>
                    <a:pt x="60" y="66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73" y="73"/>
                    <a:pt x="73" y="73"/>
                    <a:pt x="73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5" y="74"/>
                    <a:pt x="75" y="74"/>
                  </a:cubicBezTo>
                  <a:cubicBezTo>
                    <a:pt x="76" y="74"/>
                    <a:pt x="77" y="74"/>
                    <a:pt x="78" y="75"/>
                  </a:cubicBezTo>
                  <a:cubicBezTo>
                    <a:pt x="79" y="75"/>
                    <a:pt x="81" y="75"/>
                    <a:pt x="83" y="75"/>
                  </a:cubicBezTo>
                  <a:cubicBezTo>
                    <a:pt x="86" y="75"/>
                    <a:pt x="90" y="74"/>
                    <a:pt x="92" y="73"/>
                  </a:cubicBezTo>
                  <a:cubicBezTo>
                    <a:pt x="94" y="72"/>
                    <a:pt x="95" y="71"/>
                    <a:pt x="96" y="70"/>
                  </a:cubicBezTo>
                  <a:cubicBezTo>
                    <a:pt x="96" y="69"/>
                    <a:pt x="97" y="68"/>
                    <a:pt x="97" y="68"/>
                  </a:cubicBezTo>
                  <a:cubicBezTo>
                    <a:pt x="97" y="68"/>
                    <a:pt x="98" y="67"/>
                    <a:pt x="98" y="67"/>
                  </a:cubicBezTo>
                  <a:cubicBezTo>
                    <a:pt x="98" y="66"/>
                    <a:pt x="98" y="66"/>
                    <a:pt x="98" y="66"/>
                  </a:cubicBezTo>
                  <a:cubicBezTo>
                    <a:pt x="100" y="63"/>
                    <a:pt x="101" y="60"/>
                    <a:pt x="101" y="57"/>
                  </a:cubicBezTo>
                  <a:cubicBezTo>
                    <a:pt x="101" y="56"/>
                    <a:pt x="101" y="55"/>
                    <a:pt x="101" y="54"/>
                  </a:cubicBezTo>
                  <a:cubicBezTo>
                    <a:pt x="101" y="53"/>
                    <a:pt x="100" y="52"/>
                    <a:pt x="100" y="52"/>
                  </a:cubicBezTo>
                  <a:cubicBezTo>
                    <a:pt x="100" y="50"/>
                    <a:pt x="99" y="49"/>
                    <a:pt x="99" y="47"/>
                  </a:cubicBezTo>
                  <a:cubicBezTo>
                    <a:pt x="98" y="47"/>
                    <a:pt x="98" y="48"/>
                    <a:pt x="98" y="50"/>
                  </a:cubicBezTo>
                  <a:cubicBezTo>
                    <a:pt x="98" y="51"/>
                    <a:pt x="98" y="52"/>
                    <a:pt x="98" y="54"/>
                  </a:cubicBezTo>
                  <a:cubicBezTo>
                    <a:pt x="98" y="56"/>
                    <a:pt x="99" y="58"/>
                    <a:pt x="98" y="60"/>
                  </a:cubicBezTo>
                  <a:cubicBezTo>
                    <a:pt x="98" y="61"/>
                    <a:pt x="98" y="62"/>
                    <a:pt x="97" y="63"/>
                  </a:cubicBezTo>
                  <a:cubicBezTo>
                    <a:pt x="97" y="64"/>
                    <a:pt x="97" y="64"/>
                    <a:pt x="97" y="64"/>
                  </a:cubicBezTo>
                  <a:cubicBezTo>
                    <a:pt x="97" y="64"/>
                    <a:pt x="97" y="65"/>
                    <a:pt x="97" y="65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5" y="68"/>
                    <a:pt x="93" y="70"/>
                    <a:pt x="92" y="70"/>
                  </a:cubicBezTo>
                  <a:cubicBezTo>
                    <a:pt x="88" y="73"/>
                    <a:pt x="83" y="74"/>
                    <a:pt x="78" y="72"/>
                  </a:cubicBezTo>
                  <a:cubicBezTo>
                    <a:pt x="77" y="72"/>
                    <a:pt x="76" y="72"/>
                    <a:pt x="75" y="71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4" y="70"/>
                    <a:pt x="73" y="70"/>
                    <a:pt x="73" y="70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62" y="64"/>
                    <a:pt x="62" y="64"/>
                    <a:pt x="62" y="64"/>
                  </a:cubicBezTo>
                  <a:cubicBezTo>
                    <a:pt x="50" y="58"/>
                    <a:pt x="39" y="52"/>
                    <a:pt x="28" y="46"/>
                  </a:cubicBezTo>
                  <a:cubicBezTo>
                    <a:pt x="22" y="43"/>
                    <a:pt x="22" y="43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19" y="41"/>
                    <a:pt x="18" y="41"/>
                    <a:pt x="18" y="41"/>
                  </a:cubicBezTo>
                  <a:cubicBezTo>
                    <a:pt x="16" y="39"/>
                    <a:pt x="15" y="36"/>
                    <a:pt x="14" y="33"/>
                  </a:cubicBezTo>
                  <a:cubicBezTo>
                    <a:pt x="14" y="30"/>
                    <a:pt x="14" y="26"/>
                    <a:pt x="15" y="23"/>
                  </a:cubicBezTo>
                  <a:cubicBezTo>
                    <a:pt x="16" y="22"/>
                    <a:pt x="17" y="21"/>
                    <a:pt x="18" y="20"/>
                  </a:cubicBezTo>
                  <a:cubicBezTo>
                    <a:pt x="18" y="18"/>
                    <a:pt x="20" y="18"/>
                    <a:pt x="21" y="17"/>
                  </a:cubicBezTo>
                  <a:cubicBezTo>
                    <a:pt x="24" y="15"/>
                    <a:pt x="29" y="14"/>
                    <a:pt x="34" y="16"/>
                  </a:cubicBezTo>
                  <a:cubicBezTo>
                    <a:pt x="34" y="16"/>
                    <a:pt x="35" y="16"/>
                    <a:pt x="35" y="16"/>
                  </a:cubicBezTo>
                  <a:cubicBezTo>
                    <a:pt x="36" y="16"/>
                    <a:pt x="36" y="16"/>
                    <a:pt x="36" y="17"/>
                  </a:cubicBezTo>
                  <a:cubicBezTo>
                    <a:pt x="37" y="17"/>
                    <a:pt x="37" y="17"/>
                    <a:pt x="37" y="17"/>
                  </a:cubicBezTo>
                  <a:cubicBezTo>
                    <a:pt x="41" y="19"/>
                    <a:pt x="41" y="19"/>
                    <a:pt x="41" y="19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61" y="29"/>
                    <a:pt x="72" y="34"/>
                    <a:pt x="81" y="38"/>
                  </a:cubicBezTo>
                  <a:cubicBezTo>
                    <a:pt x="98" y="45"/>
                    <a:pt x="94" y="38"/>
                    <a:pt x="78" y="29"/>
                  </a:cubicBezTo>
                  <a:cubicBezTo>
                    <a:pt x="79" y="28"/>
                    <a:pt x="79" y="28"/>
                    <a:pt x="79" y="28"/>
                  </a:cubicBezTo>
                  <a:cubicBezTo>
                    <a:pt x="95" y="37"/>
                    <a:pt x="88" y="30"/>
                    <a:pt x="91" y="29"/>
                  </a:cubicBezTo>
                  <a:cubicBezTo>
                    <a:pt x="82" y="25"/>
                    <a:pt x="75" y="21"/>
                    <a:pt x="67" y="16"/>
                  </a:cubicBezTo>
                  <a:cubicBezTo>
                    <a:pt x="59" y="12"/>
                    <a:pt x="59" y="12"/>
                    <a:pt x="59" y="12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45" y="5"/>
                    <a:pt x="45" y="5"/>
                    <a:pt x="45" y="5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42" y="4"/>
                    <a:pt x="41" y="3"/>
                    <a:pt x="40" y="3"/>
                  </a:cubicBezTo>
                  <a:cubicBezTo>
                    <a:pt x="32" y="0"/>
                    <a:pt x="24" y="0"/>
                    <a:pt x="16" y="3"/>
                  </a:cubicBezTo>
                  <a:cubicBezTo>
                    <a:pt x="12" y="5"/>
                    <a:pt x="8" y="8"/>
                    <a:pt x="6" y="12"/>
                  </a:cubicBezTo>
                  <a:cubicBezTo>
                    <a:pt x="3" y="15"/>
                    <a:pt x="1" y="19"/>
                    <a:pt x="1" y="23"/>
                  </a:cubicBezTo>
                  <a:cubicBezTo>
                    <a:pt x="0" y="27"/>
                    <a:pt x="0" y="31"/>
                    <a:pt x="0" y="35"/>
                  </a:cubicBezTo>
                  <a:cubicBezTo>
                    <a:pt x="1" y="39"/>
                    <a:pt x="2" y="43"/>
                    <a:pt x="5" y="47"/>
                  </a:cubicBezTo>
                  <a:cubicBezTo>
                    <a:pt x="6" y="49"/>
                    <a:pt x="7" y="50"/>
                    <a:pt x="9" y="52"/>
                  </a:cubicBezTo>
                  <a:cubicBezTo>
                    <a:pt x="11" y="53"/>
                    <a:pt x="13" y="55"/>
                    <a:pt x="15" y="55"/>
                  </a:cubicBezTo>
                  <a:cubicBezTo>
                    <a:pt x="23" y="60"/>
                    <a:pt x="23" y="60"/>
                    <a:pt x="23" y="60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7" y="82"/>
                    <a:pt x="67" y="82"/>
                    <a:pt x="67" y="82"/>
                  </a:cubicBezTo>
                  <a:cubicBezTo>
                    <a:pt x="68" y="82"/>
                    <a:pt x="68" y="82"/>
                    <a:pt x="68" y="83"/>
                  </a:cubicBezTo>
                  <a:cubicBezTo>
                    <a:pt x="69" y="83"/>
                    <a:pt x="69" y="83"/>
                    <a:pt x="70" y="83"/>
                  </a:cubicBezTo>
                  <a:cubicBezTo>
                    <a:pt x="64" y="80"/>
                    <a:pt x="64" y="80"/>
                    <a:pt x="64" y="80"/>
                  </a:cubicBezTo>
                  <a:cubicBezTo>
                    <a:pt x="53" y="74"/>
                    <a:pt x="53" y="74"/>
                    <a:pt x="53" y="74"/>
                  </a:cubicBezTo>
                  <a:cubicBezTo>
                    <a:pt x="31" y="63"/>
                    <a:pt x="31" y="63"/>
                    <a:pt x="31" y="63"/>
                  </a:cubicBezTo>
                  <a:cubicBezTo>
                    <a:pt x="20" y="58"/>
                    <a:pt x="20" y="58"/>
                    <a:pt x="20" y="58"/>
                  </a:cubicBezTo>
                  <a:cubicBezTo>
                    <a:pt x="15" y="55"/>
                    <a:pt x="15" y="55"/>
                    <a:pt x="15" y="55"/>
                  </a:cubicBezTo>
                  <a:cubicBezTo>
                    <a:pt x="14" y="55"/>
                    <a:pt x="14" y="55"/>
                    <a:pt x="14" y="55"/>
                  </a:cubicBezTo>
                  <a:cubicBezTo>
                    <a:pt x="13" y="54"/>
                    <a:pt x="13" y="54"/>
                    <a:pt x="13" y="54"/>
                  </a:cubicBezTo>
                  <a:cubicBezTo>
                    <a:pt x="13" y="54"/>
                    <a:pt x="12" y="53"/>
                    <a:pt x="12" y="53"/>
                  </a:cubicBezTo>
                  <a:cubicBezTo>
                    <a:pt x="10" y="52"/>
                    <a:pt x="9" y="51"/>
                    <a:pt x="8" y="50"/>
                  </a:cubicBezTo>
                  <a:cubicBezTo>
                    <a:pt x="4" y="47"/>
                    <a:pt x="2" y="42"/>
                    <a:pt x="1" y="36"/>
                  </a:cubicBezTo>
                  <a:cubicBezTo>
                    <a:pt x="0" y="31"/>
                    <a:pt x="0" y="26"/>
                    <a:pt x="2" y="21"/>
                  </a:cubicBezTo>
                  <a:cubicBezTo>
                    <a:pt x="2" y="21"/>
                    <a:pt x="2" y="22"/>
                    <a:pt x="2" y="21"/>
                  </a:cubicBezTo>
                  <a:cubicBezTo>
                    <a:pt x="1" y="26"/>
                    <a:pt x="1" y="31"/>
                    <a:pt x="2" y="36"/>
                  </a:cubicBezTo>
                  <a:cubicBezTo>
                    <a:pt x="3" y="41"/>
                    <a:pt x="5" y="46"/>
                    <a:pt x="9" y="50"/>
                  </a:cubicBezTo>
                  <a:cubicBezTo>
                    <a:pt x="10" y="51"/>
                    <a:pt x="11" y="52"/>
                    <a:pt x="12" y="52"/>
                  </a:cubicBezTo>
                  <a:cubicBezTo>
                    <a:pt x="13" y="53"/>
                    <a:pt x="13" y="53"/>
                    <a:pt x="14" y="53"/>
                  </a:cubicBezTo>
                  <a:cubicBezTo>
                    <a:pt x="15" y="54"/>
                    <a:pt x="15" y="54"/>
                    <a:pt x="16" y="54"/>
                  </a:cubicBezTo>
                  <a:cubicBezTo>
                    <a:pt x="21" y="57"/>
                    <a:pt x="21" y="57"/>
                    <a:pt x="21" y="57"/>
                  </a:cubicBezTo>
                  <a:cubicBezTo>
                    <a:pt x="32" y="63"/>
                    <a:pt x="32" y="63"/>
                    <a:pt x="32" y="63"/>
                  </a:cubicBezTo>
                  <a:cubicBezTo>
                    <a:pt x="39" y="67"/>
                    <a:pt x="47" y="71"/>
                    <a:pt x="54" y="74"/>
                  </a:cubicBezTo>
                  <a:cubicBezTo>
                    <a:pt x="58" y="76"/>
                    <a:pt x="61" y="78"/>
                    <a:pt x="65" y="80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9" y="82"/>
                    <a:pt x="70" y="82"/>
                  </a:cubicBezTo>
                  <a:cubicBezTo>
                    <a:pt x="70" y="82"/>
                    <a:pt x="71" y="83"/>
                    <a:pt x="72" y="83"/>
                  </a:cubicBezTo>
                  <a:cubicBezTo>
                    <a:pt x="74" y="84"/>
                    <a:pt x="77" y="84"/>
                    <a:pt x="79" y="84"/>
                  </a:cubicBezTo>
                  <a:cubicBezTo>
                    <a:pt x="79" y="86"/>
                    <a:pt x="79" y="86"/>
                    <a:pt x="79" y="86"/>
                  </a:cubicBezTo>
                  <a:cubicBezTo>
                    <a:pt x="83" y="86"/>
                    <a:pt x="87" y="86"/>
                    <a:pt x="91" y="85"/>
                  </a:cubicBezTo>
                  <a:cubicBezTo>
                    <a:pt x="95" y="84"/>
                    <a:pt x="98" y="82"/>
                    <a:pt x="101" y="79"/>
                  </a:cubicBezTo>
                  <a:cubicBezTo>
                    <a:pt x="103" y="78"/>
                    <a:pt x="104" y="76"/>
                    <a:pt x="106" y="74"/>
                  </a:cubicBezTo>
                  <a:cubicBezTo>
                    <a:pt x="106" y="74"/>
                    <a:pt x="107" y="73"/>
                    <a:pt x="107" y="72"/>
                  </a:cubicBezTo>
                  <a:cubicBezTo>
                    <a:pt x="108" y="71"/>
                    <a:pt x="108" y="71"/>
                    <a:pt x="108" y="71"/>
                  </a:cubicBezTo>
                  <a:cubicBezTo>
                    <a:pt x="108" y="70"/>
                    <a:pt x="108" y="70"/>
                    <a:pt x="109" y="69"/>
                  </a:cubicBezTo>
                  <a:cubicBezTo>
                    <a:pt x="111" y="66"/>
                    <a:pt x="111" y="62"/>
                    <a:pt x="112" y="58"/>
                  </a:cubicBezTo>
                  <a:cubicBezTo>
                    <a:pt x="112" y="57"/>
                    <a:pt x="112" y="56"/>
                    <a:pt x="112" y="55"/>
                  </a:cubicBezTo>
                  <a:cubicBezTo>
                    <a:pt x="112" y="54"/>
                    <a:pt x="111" y="54"/>
                    <a:pt x="111" y="5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51" name="Freeform 22">
              <a:extLst>
                <a:ext uri="{FF2B5EF4-FFF2-40B4-BE49-F238E27FC236}">
                  <a16:creationId xmlns:a16="http://schemas.microsoft.com/office/drawing/2014/main" id="{D638F8F9-7DC5-4D3E-B517-A6A73CB77A3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59301" y="3144838"/>
              <a:ext cx="417513" cy="315913"/>
            </a:xfrm>
            <a:custGeom>
              <a:avLst/>
              <a:gdLst>
                <a:gd name="T0" fmla="*/ 97 w 111"/>
                <a:gd name="T1" fmla="*/ 52 h 84"/>
                <a:gd name="T2" fmla="*/ 92 w 111"/>
                <a:gd name="T3" fmla="*/ 54 h 84"/>
                <a:gd name="T4" fmla="*/ 47 w 111"/>
                <a:gd name="T5" fmla="*/ 76 h 84"/>
                <a:gd name="T6" fmla="*/ 40 w 111"/>
                <a:gd name="T7" fmla="*/ 79 h 84"/>
                <a:gd name="T8" fmla="*/ 22 w 111"/>
                <a:gd name="T9" fmla="*/ 80 h 84"/>
                <a:gd name="T10" fmla="*/ 41 w 111"/>
                <a:gd name="T11" fmla="*/ 78 h 84"/>
                <a:gd name="T12" fmla="*/ 59 w 111"/>
                <a:gd name="T13" fmla="*/ 69 h 84"/>
                <a:gd name="T14" fmla="*/ 103 w 111"/>
                <a:gd name="T15" fmla="*/ 45 h 84"/>
                <a:gd name="T16" fmla="*/ 107 w 111"/>
                <a:gd name="T17" fmla="*/ 19 h 84"/>
                <a:gd name="T18" fmla="*/ 102 w 111"/>
                <a:gd name="T19" fmla="*/ 23 h 84"/>
                <a:gd name="T20" fmla="*/ 101 w 111"/>
                <a:gd name="T21" fmla="*/ 30 h 84"/>
                <a:gd name="T22" fmla="*/ 72 w 111"/>
                <a:gd name="T23" fmla="*/ 54 h 84"/>
                <a:gd name="T24" fmla="*/ 38 w 111"/>
                <a:gd name="T25" fmla="*/ 71 h 84"/>
                <a:gd name="T26" fmla="*/ 25 w 111"/>
                <a:gd name="T27" fmla="*/ 72 h 84"/>
                <a:gd name="T28" fmla="*/ 37 w 111"/>
                <a:gd name="T29" fmla="*/ 71 h 84"/>
                <a:gd name="T30" fmla="*/ 47 w 111"/>
                <a:gd name="T31" fmla="*/ 66 h 84"/>
                <a:gd name="T32" fmla="*/ 98 w 111"/>
                <a:gd name="T33" fmla="*/ 38 h 84"/>
                <a:gd name="T34" fmla="*/ 94 w 111"/>
                <a:gd name="T35" fmla="*/ 40 h 84"/>
                <a:gd name="T36" fmla="*/ 89 w 111"/>
                <a:gd name="T37" fmla="*/ 44 h 84"/>
                <a:gd name="T38" fmla="*/ 47 w 111"/>
                <a:gd name="T39" fmla="*/ 64 h 84"/>
                <a:gd name="T40" fmla="*/ 36 w 111"/>
                <a:gd name="T41" fmla="*/ 69 h 84"/>
                <a:gd name="T42" fmla="*/ 31 w 111"/>
                <a:gd name="T43" fmla="*/ 70 h 84"/>
                <a:gd name="T44" fmla="*/ 16 w 111"/>
                <a:gd name="T45" fmla="*/ 63 h 84"/>
                <a:gd name="T46" fmla="*/ 15 w 111"/>
                <a:gd name="T47" fmla="*/ 62 h 84"/>
                <a:gd name="T48" fmla="*/ 14 w 111"/>
                <a:gd name="T49" fmla="*/ 54 h 84"/>
                <a:gd name="T50" fmla="*/ 19 w 111"/>
                <a:gd name="T51" fmla="*/ 43 h 84"/>
                <a:gd name="T52" fmla="*/ 25 w 111"/>
                <a:gd name="T53" fmla="*/ 40 h 84"/>
                <a:gd name="T54" fmla="*/ 73 w 111"/>
                <a:gd name="T55" fmla="*/ 16 h 84"/>
                <a:gd name="T56" fmla="*/ 76 w 111"/>
                <a:gd name="T57" fmla="*/ 14 h 84"/>
                <a:gd name="T58" fmla="*/ 96 w 111"/>
                <a:gd name="T59" fmla="*/ 19 h 84"/>
                <a:gd name="T60" fmla="*/ 98 w 111"/>
                <a:gd name="T61" fmla="*/ 19 h 84"/>
                <a:gd name="T62" fmla="*/ 88 w 111"/>
                <a:gd name="T63" fmla="*/ 5 h 84"/>
                <a:gd name="T64" fmla="*/ 102 w 111"/>
                <a:gd name="T65" fmla="*/ 8 h 84"/>
                <a:gd name="T66" fmla="*/ 67 w 111"/>
                <a:gd name="T67" fmla="*/ 3 h 84"/>
                <a:gd name="T68" fmla="*/ 26 w 111"/>
                <a:gd name="T69" fmla="*/ 24 h 84"/>
                <a:gd name="T70" fmla="*/ 14 w 111"/>
                <a:gd name="T71" fmla="*/ 30 h 84"/>
                <a:gd name="T72" fmla="*/ 1 w 111"/>
                <a:gd name="T73" fmla="*/ 46 h 84"/>
                <a:gd name="T74" fmla="*/ 0 w 111"/>
                <a:gd name="T75" fmla="*/ 58 h 84"/>
                <a:gd name="T76" fmla="*/ 3 w 111"/>
                <a:gd name="T77" fmla="*/ 68 h 84"/>
                <a:gd name="T78" fmla="*/ 3 w 111"/>
                <a:gd name="T79" fmla="*/ 70 h 84"/>
                <a:gd name="T80" fmla="*/ 4 w 111"/>
                <a:gd name="T81" fmla="*/ 71 h 84"/>
                <a:gd name="T82" fmla="*/ 12 w 111"/>
                <a:gd name="T83" fmla="*/ 79 h 84"/>
                <a:gd name="T84" fmla="*/ 42 w 111"/>
                <a:gd name="T85" fmla="*/ 81 h 84"/>
                <a:gd name="T86" fmla="*/ 44 w 111"/>
                <a:gd name="T87" fmla="*/ 80 h 84"/>
                <a:gd name="T88" fmla="*/ 72 w 111"/>
                <a:gd name="T89" fmla="*/ 66 h 84"/>
                <a:gd name="T90" fmla="*/ 43 w 111"/>
                <a:gd name="T91" fmla="*/ 80 h 84"/>
                <a:gd name="T92" fmla="*/ 38 w 111"/>
                <a:gd name="T93" fmla="*/ 82 h 84"/>
                <a:gd name="T94" fmla="*/ 4 w 111"/>
                <a:gd name="T95" fmla="*/ 69 h 84"/>
                <a:gd name="T96" fmla="*/ 3 w 111"/>
                <a:gd name="T97" fmla="*/ 69 h 84"/>
                <a:gd name="T98" fmla="*/ 1 w 111"/>
                <a:gd name="T99" fmla="*/ 62 h 84"/>
                <a:gd name="T100" fmla="*/ 9 w 111"/>
                <a:gd name="T101" fmla="*/ 33 h 84"/>
                <a:gd name="T102" fmla="*/ 1 w 111"/>
                <a:gd name="T103" fmla="*/ 55 h 84"/>
                <a:gd name="T104" fmla="*/ 4 w 111"/>
                <a:gd name="T105" fmla="*/ 68 h 84"/>
                <a:gd name="T106" fmla="*/ 5 w 111"/>
                <a:gd name="T107" fmla="*/ 69 h 84"/>
                <a:gd name="T108" fmla="*/ 10 w 111"/>
                <a:gd name="T109" fmla="*/ 76 h 84"/>
                <a:gd name="T110" fmla="*/ 42 w 111"/>
                <a:gd name="T111" fmla="*/ 80 h 84"/>
                <a:gd name="T112" fmla="*/ 73 w 111"/>
                <a:gd name="T113" fmla="*/ 64 h 84"/>
                <a:gd name="T114" fmla="*/ 94 w 111"/>
                <a:gd name="T115" fmla="*/ 56 h 84"/>
                <a:gd name="T116" fmla="*/ 110 w 111"/>
                <a:gd name="T117" fmla="*/ 3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11" h="84">
                  <a:moveTo>
                    <a:pt x="105" y="44"/>
                  </a:moveTo>
                  <a:cubicBezTo>
                    <a:pt x="104" y="47"/>
                    <a:pt x="101" y="49"/>
                    <a:pt x="99" y="50"/>
                  </a:cubicBezTo>
                  <a:cubicBezTo>
                    <a:pt x="98" y="51"/>
                    <a:pt x="98" y="51"/>
                    <a:pt x="97" y="52"/>
                  </a:cubicBezTo>
                  <a:cubicBezTo>
                    <a:pt x="97" y="52"/>
                    <a:pt x="96" y="52"/>
                    <a:pt x="96" y="52"/>
                  </a:cubicBezTo>
                  <a:cubicBezTo>
                    <a:pt x="95" y="53"/>
                    <a:pt x="95" y="53"/>
                    <a:pt x="95" y="53"/>
                  </a:cubicBezTo>
                  <a:cubicBezTo>
                    <a:pt x="92" y="54"/>
                    <a:pt x="92" y="54"/>
                    <a:pt x="92" y="54"/>
                  </a:cubicBezTo>
                  <a:cubicBezTo>
                    <a:pt x="83" y="58"/>
                    <a:pt x="75" y="62"/>
                    <a:pt x="66" y="66"/>
                  </a:cubicBezTo>
                  <a:cubicBezTo>
                    <a:pt x="53" y="73"/>
                    <a:pt x="53" y="73"/>
                    <a:pt x="53" y="73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4" y="77"/>
                    <a:pt x="44" y="77"/>
                    <a:pt x="44" y="77"/>
                  </a:cubicBezTo>
                  <a:cubicBezTo>
                    <a:pt x="42" y="78"/>
                    <a:pt x="42" y="78"/>
                    <a:pt x="42" y="78"/>
                  </a:cubicBezTo>
                  <a:cubicBezTo>
                    <a:pt x="41" y="78"/>
                    <a:pt x="41" y="79"/>
                    <a:pt x="40" y="79"/>
                  </a:cubicBezTo>
                  <a:cubicBezTo>
                    <a:pt x="35" y="81"/>
                    <a:pt x="29" y="82"/>
                    <a:pt x="24" y="81"/>
                  </a:cubicBezTo>
                  <a:cubicBezTo>
                    <a:pt x="19" y="80"/>
                    <a:pt x="15" y="78"/>
                    <a:pt x="12" y="76"/>
                  </a:cubicBezTo>
                  <a:cubicBezTo>
                    <a:pt x="15" y="78"/>
                    <a:pt x="18" y="79"/>
                    <a:pt x="22" y="80"/>
                  </a:cubicBezTo>
                  <a:cubicBezTo>
                    <a:pt x="26" y="81"/>
                    <a:pt x="31" y="81"/>
                    <a:pt x="36" y="80"/>
                  </a:cubicBezTo>
                  <a:cubicBezTo>
                    <a:pt x="37" y="80"/>
                    <a:pt x="38" y="79"/>
                    <a:pt x="40" y="79"/>
                  </a:cubicBezTo>
                  <a:cubicBezTo>
                    <a:pt x="40" y="79"/>
                    <a:pt x="41" y="78"/>
                    <a:pt x="41" y="78"/>
                  </a:cubicBezTo>
                  <a:cubicBezTo>
                    <a:pt x="42" y="78"/>
                    <a:pt x="42" y="77"/>
                    <a:pt x="43" y="77"/>
                  </a:cubicBezTo>
                  <a:cubicBezTo>
                    <a:pt x="48" y="74"/>
                    <a:pt x="48" y="74"/>
                    <a:pt x="48" y="74"/>
                  </a:cubicBezTo>
                  <a:cubicBezTo>
                    <a:pt x="52" y="73"/>
                    <a:pt x="56" y="71"/>
                    <a:pt x="59" y="69"/>
                  </a:cubicBezTo>
                  <a:cubicBezTo>
                    <a:pt x="70" y="64"/>
                    <a:pt x="79" y="60"/>
                    <a:pt x="89" y="55"/>
                  </a:cubicBezTo>
                  <a:cubicBezTo>
                    <a:pt x="96" y="52"/>
                    <a:pt x="96" y="52"/>
                    <a:pt x="96" y="52"/>
                  </a:cubicBezTo>
                  <a:cubicBezTo>
                    <a:pt x="99" y="50"/>
                    <a:pt x="101" y="48"/>
                    <a:pt x="103" y="45"/>
                  </a:cubicBezTo>
                  <a:cubicBezTo>
                    <a:pt x="107" y="40"/>
                    <a:pt x="109" y="34"/>
                    <a:pt x="109" y="28"/>
                  </a:cubicBezTo>
                  <a:cubicBezTo>
                    <a:pt x="109" y="26"/>
                    <a:pt x="109" y="25"/>
                    <a:pt x="109" y="24"/>
                  </a:cubicBezTo>
                  <a:cubicBezTo>
                    <a:pt x="108" y="22"/>
                    <a:pt x="107" y="21"/>
                    <a:pt x="107" y="19"/>
                  </a:cubicBezTo>
                  <a:cubicBezTo>
                    <a:pt x="105" y="17"/>
                    <a:pt x="103" y="16"/>
                    <a:pt x="103" y="16"/>
                  </a:cubicBezTo>
                  <a:cubicBezTo>
                    <a:pt x="102" y="16"/>
                    <a:pt x="102" y="17"/>
                    <a:pt x="102" y="18"/>
                  </a:cubicBezTo>
                  <a:cubicBezTo>
                    <a:pt x="102" y="19"/>
                    <a:pt x="102" y="21"/>
                    <a:pt x="102" y="23"/>
                  </a:cubicBezTo>
                  <a:cubicBezTo>
                    <a:pt x="103" y="24"/>
                    <a:pt x="103" y="26"/>
                    <a:pt x="103" y="27"/>
                  </a:cubicBezTo>
                  <a:cubicBezTo>
                    <a:pt x="103" y="29"/>
                    <a:pt x="103" y="30"/>
                    <a:pt x="103" y="30"/>
                  </a:cubicBezTo>
                  <a:cubicBezTo>
                    <a:pt x="102" y="31"/>
                    <a:pt x="102" y="30"/>
                    <a:pt x="101" y="30"/>
                  </a:cubicBezTo>
                  <a:cubicBezTo>
                    <a:pt x="101" y="33"/>
                    <a:pt x="100" y="36"/>
                    <a:pt x="98" y="39"/>
                  </a:cubicBezTo>
                  <a:cubicBezTo>
                    <a:pt x="97" y="41"/>
                    <a:pt x="95" y="44"/>
                    <a:pt x="92" y="45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64" y="58"/>
                    <a:pt x="55" y="62"/>
                    <a:pt x="47" y="66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6" y="71"/>
                    <a:pt x="36" y="72"/>
                    <a:pt x="35" y="72"/>
                  </a:cubicBezTo>
                  <a:cubicBezTo>
                    <a:pt x="32" y="73"/>
                    <a:pt x="28" y="73"/>
                    <a:pt x="25" y="72"/>
                  </a:cubicBezTo>
                  <a:cubicBezTo>
                    <a:pt x="28" y="73"/>
                    <a:pt x="32" y="73"/>
                    <a:pt x="35" y="72"/>
                  </a:cubicBezTo>
                  <a:cubicBezTo>
                    <a:pt x="36" y="71"/>
                    <a:pt x="36" y="71"/>
                    <a:pt x="37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8" y="71"/>
                    <a:pt x="38" y="71"/>
                    <a:pt x="38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7" y="66"/>
                    <a:pt x="47" y="66"/>
                    <a:pt x="47" y="66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92" y="45"/>
                    <a:pt x="92" y="45"/>
                    <a:pt x="92" y="45"/>
                  </a:cubicBezTo>
                  <a:cubicBezTo>
                    <a:pt x="95" y="43"/>
                    <a:pt x="97" y="41"/>
                    <a:pt x="98" y="38"/>
                  </a:cubicBezTo>
                  <a:cubicBezTo>
                    <a:pt x="100" y="36"/>
                    <a:pt x="100" y="32"/>
                    <a:pt x="100" y="29"/>
                  </a:cubicBezTo>
                  <a:cubicBezTo>
                    <a:pt x="100" y="29"/>
                    <a:pt x="99" y="29"/>
                    <a:pt x="98" y="31"/>
                  </a:cubicBezTo>
                  <a:cubicBezTo>
                    <a:pt x="98" y="33"/>
                    <a:pt x="97" y="37"/>
                    <a:pt x="94" y="40"/>
                  </a:cubicBezTo>
                  <a:cubicBezTo>
                    <a:pt x="94" y="41"/>
                    <a:pt x="93" y="41"/>
                    <a:pt x="92" y="42"/>
                  </a:cubicBezTo>
                  <a:cubicBezTo>
                    <a:pt x="92" y="42"/>
                    <a:pt x="91" y="43"/>
                    <a:pt x="91" y="43"/>
                  </a:cubicBezTo>
                  <a:cubicBezTo>
                    <a:pt x="89" y="44"/>
                    <a:pt x="89" y="44"/>
                    <a:pt x="89" y="44"/>
                  </a:cubicBezTo>
                  <a:cubicBezTo>
                    <a:pt x="86" y="45"/>
                    <a:pt x="84" y="46"/>
                    <a:pt x="82" y="47"/>
                  </a:cubicBezTo>
                  <a:cubicBezTo>
                    <a:pt x="76" y="50"/>
                    <a:pt x="70" y="52"/>
                    <a:pt x="64" y="55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38" y="68"/>
                    <a:pt x="38" y="68"/>
                    <a:pt x="38" y="68"/>
                  </a:cubicBezTo>
                  <a:cubicBezTo>
                    <a:pt x="37" y="69"/>
                    <a:pt x="37" y="69"/>
                    <a:pt x="37" y="69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5" y="69"/>
                    <a:pt x="35" y="69"/>
                    <a:pt x="34" y="70"/>
                  </a:cubicBezTo>
                  <a:cubicBezTo>
                    <a:pt x="33" y="70"/>
                    <a:pt x="32" y="70"/>
                    <a:pt x="31" y="70"/>
                  </a:cubicBezTo>
                  <a:cubicBezTo>
                    <a:pt x="26" y="71"/>
                    <a:pt x="21" y="69"/>
                    <a:pt x="19" y="67"/>
                  </a:cubicBezTo>
                  <a:cubicBezTo>
                    <a:pt x="18" y="66"/>
                    <a:pt x="17" y="65"/>
                    <a:pt x="16" y="64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2"/>
                    <a:pt x="16" y="62"/>
                    <a:pt x="15" y="62"/>
                  </a:cubicBezTo>
                  <a:cubicBezTo>
                    <a:pt x="15" y="62"/>
                    <a:pt x="15" y="61"/>
                    <a:pt x="15" y="61"/>
                  </a:cubicBezTo>
                  <a:cubicBezTo>
                    <a:pt x="15" y="60"/>
                    <a:pt x="15" y="60"/>
                    <a:pt x="14" y="59"/>
                  </a:cubicBezTo>
                  <a:cubicBezTo>
                    <a:pt x="14" y="58"/>
                    <a:pt x="14" y="56"/>
                    <a:pt x="14" y="54"/>
                  </a:cubicBezTo>
                  <a:cubicBezTo>
                    <a:pt x="14" y="53"/>
                    <a:pt x="14" y="53"/>
                    <a:pt x="14" y="52"/>
                  </a:cubicBezTo>
                  <a:cubicBezTo>
                    <a:pt x="14" y="51"/>
                    <a:pt x="14" y="50"/>
                    <a:pt x="15" y="50"/>
                  </a:cubicBezTo>
                  <a:cubicBezTo>
                    <a:pt x="16" y="47"/>
                    <a:pt x="17" y="44"/>
                    <a:pt x="19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22" y="42"/>
                    <a:pt x="22" y="42"/>
                    <a:pt x="22" y="42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31" y="37"/>
                    <a:pt x="31" y="37"/>
                    <a:pt x="31" y="37"/>
                  </a:cubicBezTo>
                  <a:cubicBezTo>
                    <a:pt x="42" y="31"/>
                    <a:pt x="54" y="25"/>
                    <a:pt x="65" y="20"/>
                  </a:cubicBezTo>
                  <a:cubicBezTo>
                    <a:pt x="73" y="16"/>
                    <a:pt x="73" y="16"/>
                    <a:pt x="73" y="16"/>
                  </a:cubicBezTo>
                  <a:cubicBezTo>
                    <a:pt x="74" y="15"/>
                    <a:pt x="74" y="15"/>
                    <a:pt x="74" y="15"/>
                  </a:cubicBezTo>
                  <a:cubicBezTo>
                    <a:pt x="75" y="15"/>
                    <a:pt x="75" y="15"/>
                    <a:pt x="75" y="15"/>
                  </a:cubicBezTo>
                  <a:cubicBezTo>
                    <a:pt x="75" y="15"/>
                    <a:pt x="76" y="15"/>
                    <a:pt x="76" y="14"/>
                  </a:cubicBezTo>
                  <a:cubicBezTo>
                    <a:pt x="77" y="14"/>
                    <a:pt x="78" y="14"/>
                    <a:pt x="79" y="14"/>
                  </a:cubicBezTo>
                  <a:cubicBezTo>
                    <a:pt x="84" y="13"/>
                    <a:pt x="88" y="14"/>
                    <a:pt x="91" y="15"/>
                  </a:cubicBezTo>
                  <a:cubicBezTo>
                    <a:pt x="93" y="17"/>
                    <a:pt x="95" y="18"/>
                    <a:pt x="96" y="19"/>
                  </a:cubicBezTo>
                  <a:cubicBezTo>
                    <a:pt x="96" y="19"/>
                    <a:pt x="96" y="19"/>
                    <a:pt x="97" y="19"/>
                  </a:cubicBezTo>
                  <a:cubicBezTo>
                    <a:pt x="97" y="19"/>
                    <a:pt x="97" y="19"/>
                    <a:pt x="97" y="19"/>
                  </a:cubicBezTo>
                  <a:cubicBezTo>
                    <a:pt x="98" y="19"/>
                    <a:pt x="98" y="19"/>
                    <a:pt x="98" y="19"/>
                  </a:cubicBezTo>
                  <a:cubicBezTo>
                    <a:pt x="98" y="18"/>
                    <a:pt x="98" y="16"/>
                    <a:pt x="97" y="13"/>
                  </a:cubicBezTo>
                  <a:cubicBezTo>
                    <a:pt x="95" y="11"/>
                    <a:pt x="92" y="8"/>
                    <a:pt x="88" y="7"/>
                  </a:cubicBezTo>
                  <a:cubicBezTo>
                    <a:pt x="88" y="5"/>
                    <a:pt x="88" y="5"/>
                    <a:pt x="88" y="5"/>
                  </a:cubicBezTo>
                  <a:cubicBezTo>
                    <a:pt x="93" y="7"/>
                    <a:pt x="96" y="9"/>
                    <a:pt x="97" y="10"/>
                  </a:cubicBezTo>
                  <a:cubicBezTo>
                    <a:pt x="99" y="11"/>
                    <a:pt x="100" y="11"/>
                    <a:pt x="100" y="11"/>
                  </a:cubicBezTo>
                  <a:cubicBezTo>
                    <a:pt x="101" y="10"/>
                    <a:pt x="100" y="8"/>
                    <a:pt x="102" y="8"/>
                  </a:cubicBezTo>
                  <a:cubicBezTo>
                    <a:pt x="98" y="4"/>
                    <a:pt x="92" y="2"/>
                    <a:pt x="87" y="1"/>
                  </a:cubicBezTo>
                  <a:cubicBezTo>
                    <a:pt x="81" y="0"/>
                    <a:pt x="75" y="0"/>
                    <a:pt x="70" y="2"/>
                  </a:cubicBezTo>
                  <a:cubicBezTo>
                    <a:pt x="69" y="2"/>
                    <a:pt x="68" y="2"/>
                    <a:pt x="67" y="3"/>
                  </a:cubicBezTo>
                  <a:cubicBezTo>
                    <a:pt x="65" y="4"/>
                    <a:pt x="65" y="4"/>
                    <a:pt x="65" y="4"/>
                  </a:cubicBezTo>
                  <a:cubicBezTo>
                    <a:pt x="61" y="6"/>
                    <a:pt x="61" y="6"/>
                    <a:pt x="61" y="6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3" y="30"/>
                    <a:pt x="13" y="30"/>
                    <a:pt x="12" y="30"/>
                  </a:cubicBezTo>
                  <a:cubicBezTo>
                    <a:pt x="10" y="32"/>
                    <a:pt x="9" y="33"/>
                    <a:pt x="7" y="35"/>
                  </a:cubicBezTo>
                  <a:cubicBezTo>
                    <a:pt x="4" y="38"/>
                    <a:pt x="2" y="42"/>
                    <a:pt x="1" y="46"/>
                  </a:cubicBezTo>
                  <a:cubicBezTo>
                    <a:pt x="0" y="48"/>
                    <a:pt x="0" y="50"/>
                    <a:pt x="0" y="52"/>
                  </a:cubicBezTo>
                  <a:cubicBezTo>
                    <a:pt x="0" y="53"/>
                    <a:pt x="0" y="54"/>
                    <a:pt x="0" y="55"/>
                  </a:cubicBezTo>
                  <a:cubicBezTo>
                    <a:pt x="0" y="56"/>
                    <a:pt x="0" y="57"/>
                    <a:pt x="0" y="58"/>
                  </a:cubicBezTo>
                  <a:cubicBezTo>
                    <a:pt x="0" y="60"/>
                    <a:pt x="0" y="62"/>
                    <a:pt x="1" y="64"/>
                  </a:cubicBezTo>
                  <a:cubicBezTo>
                    <a:pt x="1" y="65"/>
                    <a:pt x="2" y="66"/>
                    <a:pt x="2" y="67"/>
                  </a:cubicBezTo>
                  <a:cubicBezTo>
                    <a:pt x="2" y="67"/>
                    <a:pt x="2" y="68"/>
                    <a:pt x="3" y="68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4" y="70"/>
                    <a:pt x="4" y="70"/>
                    <a:pt x="4" y="70"/>
                  </a:cubicBezTo>
                  <a:cubicBezTo>
                    <a:pt x="4" y="71"/>
                    <a:pt x="4" y="71"/>
                    <a:pt x="4" y="71"/>
                  </a:cubicBezTo>
                  <a:cubicBezTo>
                    <a:pt x="4" y="71"/>
                    <a:pt x="5" y="72"/>
                    <a:pt x="5" y="72"/>
                  </a:cubicBezTo>
                  <a:cubicBezTo>
                    <a:pt x="5" y="73"/>
                    <a:pt x="6" y="74"/>
                    <a:pt x="7" y="75"/>
                  </a:cubicBezTo>
                  <a:cubicBezTo>
                    <a:pt x="8" y="77"/>
                    <a:pt x="10" y="78"/>
                    <a:pt x="12" y="79"/>
                  </a:cubicBezTo>
                  <a:cubicBezTo>
                    <a:pt x="15" y="82"/>
                    <a:pt x="19" y="83"/>
                    <a:pt x="23" y="84"/>
                  </a:cubicBezTo>
                  <a:cubicBezTo>
                    <a:pt x="27" y="84"/>
                    <a:pt x="32" y="84"/>
                    <a:pt x="36" y="83"/>
                  </a:cubicBezTo>
                  <a:cubicBezTo>
                    <a:pt x="38" y="83"/>
                    <a:pt x="40" y="82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43" y="80"/>
                    <a:pt x="44" y="80"/>
                    <a:pt x="44" y="80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55" y="75"/>
                    <a:pt x="55" y="75"/>
                    <a:pt x="55" y="75"/>
                  </a:cubicBezTo>
                  <a:cubicBezTo>
                    <a:pt x="72" y="66"/>
                    <a:pt x="72" y="66"/>
                    <a:pt x="72" y="66"/>
                  </a:cubicBezTo>
                  <a:cubicBezTo>
                    <a:pt x="50" y="77"/>
                    <a:pt x="50" y="77"/>
                    <a:pt x="50" y="77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1" y="81"/>
                    <a:pt x="41" y="81"/>
                    <a:pt x="41" y="81"/>
                  </a:cubicBezTo>
                  <a:cubicBezTo>
                    <a:pt x="40" y="82"/>
                    <a:pt x="39" y="82"/>
                    <a:pt x="38" y="82"/>
                  </a:cubicBezTo>
                  <a:cubicBezTo>
                    <a:pt x="33" y="84"/>
                    <a:pt x="27" y="84"/>
                    <a:pt x="22" y="83"/>
                  </a:cubicBezTo>
                  <a:cubicBezTo>
                    <a:pt x="17" y="82"/>
                    <a:pt x="12" y="80"/>
                    <a:pt x="9" y="76"/>
                  </a:cubicBezTo>
                  <a:cubicBezTo>
                    <a:pt x="7" y="74"/>
                    <a:pt x="5" y="72"/>
                    <a:pt x="4" y="69"/>
                  </a:cubicBezTo>
                  <a:cubicBezTo>
                    <a:pt x="4" y="69"/>
                    <a:pt x="4" y="69"/>
                    <a:pt x="4" y="69"/>
                  </a:cubicBezTo>
                  <a:cubicBezTo>
                    <a:pt x="4" y="70"/>
                    <a:pt x="4" y="69"/>
                    <a:pt x="4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69"/>
                    <a:pt x="3" y="68"/>
                    <a:pt x="3" y="68"/>
                  </a:cubicBezTo>
                  <a:cubicBezTo>
                    <a:pt x="3" y="67"/>
                    <a:pt x="2" y="67"/>
                    <a:pt x="2" y="66"/>
                  </a:cubicBezTo>
                  <a:cubicBezTo>
                    <a:pt x="2" y="65"/>
                    <a:pt x="1" y="64"/>
                    <a:pt x="1" y="62"/>
                  </a:cubicBezTo>
                  <a:cubicBezTo>
                    <a:pt x="0" y="60"/>
                    <a:pt x="0" y="57"/>
                    <a:pt x="0" y="55"/>
                  </a:cubicBezTo>
                  <a:cubicBezTo>
                    <a:pt x="0" y="52"/>
                    <a:pt x="0" y="50"/>
                    <a:pt x="1" y="47"/>
                  </a:cubicBezTo>
                  <a:cubicBezTo>
                    <a:pt x="2" y="42"/>
                    <a:pt x="5" y="37"/>
                    <a:pt x="9" y="33"/>
                  </a:cubicBezTo>
                  <a:cubicBezTo>
                    <a:pt x="9" y="34"/>
                    <a:pt x="9" y="34"/>
                    <a:pt x="10" y="34"/>
                  </a:cubicBezTo>
                  <a:cubicBezTo>
                    <a:pt x="6" y="37"/>
                    <a:pt x="3" y="42"/>
                    <a:pt x="2" y="47"/>
                  </a:cubicBezTo>
                  <a:cubicBezTo>
                    <a:pt x="1" y="50"/>
                    <a:pt x="1" y="52"/>
                    <a:pt x="1" y="55"/>
                  </a:cubicBezTo>
                  <a:cubicBezTo>
                    <a:pt x="1" y="57"/>
                    <a:pt x="1" y="60"/>
                    <a:pt x="2" y="62"/>
                  </a:cubicBezTo>
                  <a:cubicBezTo>
                    <a:pt x="2" y="64"/>
                    <a:pt x="3" y="65"/>
                    <a:pt x="3" y="66"/>
                  </a:cubicBezTo>
                  <a:cubicBezTo>
                    <a:pt x="3" y="67"/>
                    <a:pt x="4" y="67"/>
                    <a:pt x="4" y="68"/>
                  </a:cubicBezTo>
                  <a:cubicBezTo>
                    <a:pt x="4" y="68"/>
                    <a:pt x="4" y="68"/>
                    <a:pt x="4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6" y="72"/>
                    <a:pt x="8" y="74"/>
                    <a:pt x="10" y="76"/>
                  </a:cubicBezTo>
                  <a:cubicBezTo>
                    <a:pt x="13" y="79"/>
                    <a:pt x="18" y="81"/>
                    <a:pt x="23" y="82"/>
                  </a:cubicBezTo>
                  <a:cubicBezTo>
                    <a:pt x="28" y="83"/>
                    <a:pt x="33" y="83"/>
                    <a:pt x="38" y="81"/>
                  </a:cubicBezTo>
                  <a:cubicBezTo>
                    <a:pt x="40" y="81"/>
                    <a:pt x="41" y="81"/>
                    <a:pt x="42" y="80"/>
                  </a:cubicBezTo>
                  <a:cubicBezTo>
                    <a:pt x="43" y="79"/>
                    <a:pt x="44" y="79"/>
                    <a:pt x="45" y="79"/>
                  </a:cubicBezTo>
                  <a:cubicBezTo>
                    <a:pt x="50" y="76"/>
                    <a:pt x="50" y="76"/>
                    <a:pt x="50" y="76"/>
                  </a:cubicBezTo>
                  <a:cubicBezTo>
                    <a:pt x="58" y="72"/>
                    <a:pt x="65" y="68"/>
                    <a:pt x="73" y="64"/>
                  </a:cubicBezTo>
                  <a:cubicBezTo>
                    <a:pt x="73" y="66"/>
                    <a:pt x="73" y="66"/>
                    <a:pt x="73" y="66"/>
                  </a:cubicBezTo>
                  <a:cubicBezTo>
                    <a:pt x="90" y="58"/>
                    <a:pt x="90" y="58"/>
                    <a:pt x="90" y="58"/>
                  </a:cubicBezTo>
                  <a:cubicBezTo>
                    <a:pt x="94" y="56"/>
                    <a:pt x="94" y="56"/>
                    <a:pt x="94" y="56"/>
                  </a:cubicBezTo>
                  <a:cubicBezTo>
                    <a:pt x="95" y="55"/>
                    <a:pt x="96" y="55"/>
                    <a:pt x="98" y="53"/>
                  </a:cubicBezTo>
                  <a:cubicBezTo>
                    <a:pt x="102" y="51"/>
                    <a:pt x="105" y="48"/>
                    <a:pt x="107" y="44"/>
                  </a:cubicBezTo>
                  <a:cubicBezTo>
                    <a:pt x="109" y="41"/>
                    <a:pt x="110" y="38"/>
                    <a:pt x="110" y="35"/>
                  </a:cubicBezTo>
                  <a:cubicBezTo>
                    <a:pt x="111" y="33"/>
                    <a:pt x="110" y="30"/>
                    <a:pt x="110" y="28"/>
                  </a:cubicBezTo>
                  <a:cubicBezTo>
                    <a:pt x="110" y="33"/>
                    <a:pt x="109" y="39"/>
                    <a:pt x="105" y="4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52" name="Freeform 23">
              <a:extLst>
                <a:ext uri="{FF2B5EF4-FFF2-40B4-BE49-F238E27FC236}">
                  <a16:creationId xmlns:a16="http://schemas.microsoft.com/office/drawing/2014/main" id="{C18EA3B0-D111-46C0-B933-5D4BE126F62F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3026" y="2405063"/>
              <a:ext cx="4763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53" name="Freeform 24">
              <a:extLst>
                <a:ext uri="{FF2B5EF4-FFF2-40B4-BE49-F238E27FC236}">
                  <a16:creationId xmlns:a16="http://schemas.microsoft.com/office/drawing/2014/main" id="{488901C0-3EE8-49F4-A1F6-AEA87469A6BD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7788" y="2397126"/>
              <a:ext cx="11113" cy="7938"/>
            </a:xfrm>
            <a:custGeom>
              <a:avLst/>
              <a:gdLst>
                <a:gd name="T0" fmla="*/ 0 w 3"/>
                <a:gd name="T1" fmla="*/ 2 h 2"/>
                <a:gd name="T2" fmla="*/ 3 w 3"/>
                <a:gd name="T3" fmla="*/ 0 h 2"/>
                <a:gd name="T4" fmla="*/ 0 w 3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0" y="2"/>
                  </a:moveTo>
                  <a:cubicBezTo>
                    <a:pt x="1" y="2"/>
                    <a:pt x="2" y="1"/>
                    <a:pt x="3" y="0"/>
                  </a:cubicBezTo>
                  <a:cubicBezTo>
                    <a:pt x="2" y="1"/>
                    <a:pt x="1" y="2"/>
                    <a:pt x="0" y="2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54" name="Freeform 25">
              <a:extLst>
                <a:ext uri="{FF2B5EF4-FFF2-40B4-BE49-F238E27FC236}">
                  <a16:creationId xmlns:a16="http://schemas.microsoft.com/office/drawing/2014/main" id="{7B46D85E-A104-4A60-ABD7-BA2F817404E6}"/>
                </a:ext>
              </a:extLst>
            </p:cNvPr>
            <p:cNvSpPr>
              <a:spLocks/>
            </p:cNvSpPr>
            <p:nvPr/>
          </p:nvSpPr>
          <p:spPr bwMode="auto">
            <a:xfrm>
              <a:off x="7316788" y="2201863"/>
              <a:ext cx="444500" cy="258763"/>
            </a:xfrm>
            <a:custGeom>
              <a:avLst/>
              <a:gdLst>
                <a:gd name="T0" fmla="*/ 95 w 118"/>
                <a:gd name="T1" fmla="*/ 0 h 69"/>
                <a:gd name="T2" fmla="*/ 111 w 118"/>
                <a:gd name="T3" fmla="*/ 43 h 69"/>
                <a:gd name="T4" fmla="*/ 95 w 118"/>
                <a:gd name="T5" fmla="*/ 53 h 69"/>
                <a:gd name="T6" fmla="*/ 83 w 118"/>
                <a:gd name="T7" fmla="*/ 56 h 69"/>
                <a:gd name="T8" fmla="*/ 90 w 118"/>
                <a:gd name="T9" fmla="*/ 54 h 69"/>
                <a:gd name="T10" fmla="*/ 96 w 118"/>
                <a:gd name="T11" fmla="*/ 53 h 69"/>
                <a:gd name="T12" fmla="*/ 113 w 118"/>
                <a:gd name="T13" fmla="*/ 39 h 69"/>
                <a:gd name="T14" fmla="*/ 95 w 118"/>
                <a:gd name="T15" fmla="*/ 1 h 69"/>
                <a:gd name="T16" fmla="*/ 82 w 118"/>
                <a:gd name="T17" fmla="*/ 4 h 69"/>
                <a:gd name="T18" fmla="*/ 93 w 118"/>
                <a:gd name="T19" fmla="*/ 7 h 69"/>
                <a:gd name="T20" fmla="*/ 106 w 118"/>
                <a:gd name="T21" fmla="*/ 23 h 69"/>
                <a:gd name="T22" fmla="*/ 98 w 118"/>
                <a:gd name="T23" fmla="*/ 44 h 69"/>
                <a:gd name="T24" fmla="*/ 79 w 118"/>
                <a:gd name="T25" fmla="*/ 48 h 69"/>
                <a:gd name="T26" fmla="*/ 92 w 118"/>
                <a:gd name="T27" fmla="*/ 45 h 69"/>
                <a:gd name="T28" fmla="*/ 102 w 118"/>
                <a:gd name="T29" fmla="*/ 41 h 69"/>
                <a:gd name="T30" fmla="*/ 94 w 118"/>
                <a:gd name="T31" fmla="*/ 10 h 69"/>
                <a:gd name="T32" fmla="*/ 102 w 118"/>
                <a:gd name="T33" fmla="*/ 19 h 69"/>
                <a:gd name="T34" fmla="*/ 97 w 118"/>
                <a:gd name="T35" fmla="*/ 42 h 69"/>
                <a:gd name="T36" fmla="*/ 79 w 118"/>
                <a:gd name="T37" fmla="*/ 46 h 69"/>
                <a:gd name="T38" fmla="*/ 30 w 118"/>
                <a:gd name="T39" fmla="*/ 55 h 69"/>
                <a:gd name="T40" fmla="*/ 28 w 118"/>
                <a:gd name="T41" fmla="*/ 55 h 69"/>
                <a:gd name="T42" fmla="*/ 25 w 118"/>
                <a:gd name="T43" fmla="*/ 54 h 69"/>
                <a:gd name="T44" fmla="*/ 16 w 118"/>
                <a:gd name="T45" fmla="*/ 36 h 69"/>
                <a:gd name="T46" fmla="*/ 25 w 118"/>
                <a:gd name="T47" fmla="*/ 25 h 69"/>
                <a:gd name="T48" fmla="*/ 31 w 118"/>
                <a:gd name="T49" fmla="*/ 24 h 69"/>
                <a:gd name="T50" fmla="*/ 66 w 118"/>
                <a:gd name="T51" fmla="*/ 9 h 69"/>
                <a:gd name="T52" fmla="*/ 49 w 118"/>
                <a:gd name="T53" fmla="*/ 6 h 69"/>
                <a:gd name="T54" fmla="*/ 25 w 118"/>
                <a:gd name="T55" fmla="*/ 11 h 69"/>
                <a:gd name="T56" fmla="*/ 9 w 118"/>
                <a:gd name="T57" fmla="*/ 19 h 69"/>
                <a:gd name="T58" fmla="*/ 2 w 118"/>
                <a:gd name="T59" fmla="*/ 31 h 69"/>
                <a:gd name="T60" fmla="*/ 25 w 118"/>
                <a:gd name="T61" fmla="*/ 69 h 69"/>
                <a:gd name="T62" fmla="*/ 27 w 118"/>
                <a:gd name="T63" fmla="*/ 69 h 69"/>
                <a:gd name="T64" fmla="*/ 37 w 118"/>
                <a:gd name="T65" fmla="*/ 69 h 69"/>
                <a:gd name="T66" fmla="*/ 84 w 118"/>
                <a:gd name="T67" fmla="*/ 58 h 69"/>
                <a:gd name="T68" fmla="*/ 99 w 118"/>
                <a:gd name="T69" fmla="*/ 55 h 69"/>
                <a:gd name="T70" fmla="*/ 94 w 118"/>
                <a:gd name="T71" fmla="*/ 56 h 69"/>
                <a:gd name="T72" fmla="*/ 55 w 118"/>
                <a:gd name="T73" fmla="*/ 64 h 69"/>
                <a:gd name="T74" fmla="*/ 29 w 118"/>
                <a:gd name="T75" fmla="*/ 69 h 69"/>
                <a:gd name="T76" fmla="*/ 27 w 118"/>
                <a:gd name="T77" fmla="*/ 69 h 69"/>
                <a:gd name="T78" fmla="*/ 14 w 118"/>
                <a:gd name="T79" fmla="*/ 65 h 69"/>
                <a:gd name="T80" fmla="*/ 15 w 118"/>
                <a:gd name="T81" fmla="*/ 64 h 69"/>
                <a:gd name="T82" fmla="*/ 27 w 118"/>
                <a:gd name="T83" fmla="*/ 67 h 69"/>
                <a:gd name="T84" fmla="*/ 29 w 118"/>
                <a:gd name="T85" fmla="*/ 68 h 69"/>
                <a:gd name="T86" fmla="*/ 55 w 118"/>
                <a:gd name="T87" fmla="*/ 63 h 69"/>
                <a:gd name="T88" fmla="*/ 95 w 118"/>
                <a:gd name="T89" fmla="*/ 55 h 69"/>
                <a:gd name="T90" fmla="*/ 105 w 118"/>
                <a:gd name="T91" fmla="*/ 50 h 69"/>
                <a:gd name="T92" fmla="*/ 118 w 118"/>
                <a:gd name="T93" fmla="*/ 3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18" h="69">
                  <a:moveTo>
                    <a:pt x="110" y="9"/>
                  </a:moveTo>
                  <a:cubicBezTo>
                    <a:pt x="108" y="6"/>
                    <a:pt x="106" y="4"/>
                    <a:pt x="103" y="3"/>
                  </a:cubicBezTo>
                  <a:cubicBezTo>
                    <a:pt x="101" y="1"/>
                    <a:pt x="98" y="0"/>
                    <a:pt x="95" y="0"/>
                  </a:cubicBezTo>
                  <a:cubicBezTo>
                    <a:pt x="101" y="2"/>
                    <a:pt x="106" y="6"/>
                    <a:pt x="109" y="10"/>
                  </a:cubicBezTo>
                  <a:cubicBezTo>
                    <a:pt x="113" y="15"/>
                    <a:pt x="115" y="20"/>
                    <a:pt x="115" y="26"/>
                  </a:cubicBezTo>
                  <a:cubicBezTo>
                    <a:pt x="116" y="32"/>
                    <a:pt x="115" y="38"/>
                    <a:pt x="111" y="43"/>
                  </a:cubicBezTo>
                  <a:cubicBezTo>
                    <a:pt x="110" y="45"/>
                    <a:pt x="108" y="47"/>
                    <a:pt x="105" y="49"/>
                  </a:cubicBezTo>
                  <a:cubicBezTo>
                    <a:pt x="103" y="51"/>
                    <a:pt x="100" y="52"/>
                    <a:pt x="97" y="53"/>
                  </a:cubicBezTo>
                  <a:cubicBezTo>
                    <a:pt x="97" y="53"/>
                    <a:pt x="96" y="53"/>
                    <a:pt x="95" y="53"/>
                  </a:cubicBezTo>
                  <a:cubicBezTo>
                    <a:pt x="93" y="54"/>
                    <a:pt x="93" y="54"/>
                    <a:pt x="93" y="54"/>
                  </a:cubicBezTo>
                  <a:cubicBezTo>
                    <a:pt x="90" y="54"/>
                    <a:pt x="90" y="54"/>
                    <a:pt x="90" y="54"/>
                  </a:cubicBezTo>
                  <a:cubicBezTo>
                    <a:pt x="83" y="56"/>
                    <a:pt x="83" y="56"/>
                    <a:pt x="83" y="56"/>
                  </a:cubicBezTo>
                  <a:cubicBezTo>
                    <a:pt x="69" y="59"/>
                    <a:pt x="69" y="59"/>
                    <a:pt x="69" y="59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56" y="61"/>
                    <a:pt x="74" y="57"/>
                    <a:pt x="90" y="54"/>
                  </a:cubicBezTo>
                  <a:cubicBezTo>
                    <a:pt x="94" y="53"/>
                    <a:pt x="94" y="53"/>
                    <a:pt x="94" y="53"/>
                  </a:cubicBezTo>
                  <a:cubicBezTo>
                    <a:pt x="95" y="53"/>
                    <a:pt x="95" y="53"/>
                    <a:pt x="95" y="53"/>
                  </a:cubicBezTo>
                  <a:cubicBezTo>
                    <a:pt x="95" y="53"/>
                    <a:pt x="96" y="53"/>
                    <a:pt x="96" y="53"/>
                  </a:cubicBezTo>
                  <a:cubicBezTo>
                    <a:pt x="97" y="53"/>
                    <a:pt x="98" y="52"/>
                    <a:pt x="98" y="52"/>
                  </a:cubicBezTo>
                  <a:cubicBezTo>
                    <a:pt x="102" y="51"/>
                    <a:pt x="105" y="50"/>
                    <a:pt x="107" y="47"/>
                  </a:cubicBezTo>
                  <a:cubicBezTo>
                    <a:pt x="110" y="45"/>
                    <a:pt x="112" y="42"/>
                    <a:pt x="113" y="39"/>
                  </a:cubicBezTo>
                  <a:cubicBezTo>
                    <a:pt x="114" y="36"/>
                    <a:pt x="115" y="33"/>
                    <a:pt x="115" y="30"/>
                  </a:cubicBezTo>
                  <a:cubicBezTo>
                    <a:pt x="115" y="24"/>
                    <a:pt x="113" y="17"/>
                    <a:pt x="110" y="12"/>
                  </a:cubicBezTo>
                  <a:cubicBezTo>
                    <a:pt x="106" y="7"/>
                    <a:pt x="101" y="3"/>
                    <a:pt x="95" y="1"/>
                  </a:cubicBezTo>
                  <a:cubicBezTo>
                    <a:pt x="94" y="1"/>
                    <a:pt x="92" y="0"/>
                    <a:pt x="91" y="0"/>
                  </a:cubicBezTo>
                  <a:cubicBezTo>
                    <a:pt x="89" y="0"/>
                    <a:pt x="88" y="0"/>
                    <a:pt x="86" y="1"/>
                  </a:cubicBezTo>
                  <a:cubicBezTo>
                    <a:pt x="84" y="2"/>
                    <a:pt x="82" y="3"/>
                    <a:pt x="82" y="4"/>
                  </a:cubicBezTo>
                  <a:cubicBezTo>
                    <a:pt x="82" y="5"/>
                    <a:pt x="83" y="5"/>
                    <a:pt x="84" y="5"/>
                  </a:cubicBezTo>
                  <a:cubicBezTo>
                    <a:pt x="85" y="5"/>
                    <a:pt x="87" y="6"/>
                    <a:pt x="89" y="6"/>
                  </a:cubicBezTo>
                  <a:cubicBezTo>
                    <a:pt x="90" y="6"/>
                    <a:pt x="91" y="6"/>
                    <a:pt x="93" y="7"/>
                  </a:cubicBezTo>
                  <a:cubicBezTo>
                    <a:pt x="94" y="7"/>
                    <a:pt x="95" y="7"/>
                    <a:pt x="95" y="7"/>
                  </a:cubicBezTo>
                  <a:cubicBezTo>
                    <a:pt x="96" y="8"/>
                    <a:pt x="95" y="9"/>
                    <a:pt x="94" y="9"/>
                  </a:cubicBezTo>
                  <a:cubicBezTo>
                    <a:pt x="100" y="12"/>
                    <a:pt x="105" y="17"/>
                    <a:pt x="106" y="23"/>
                  </a:cubicBezTo>
                  <a:cubicBezTo>
                    <a:pt x="107" y="27"/>
                    <a:pt x="107" y="30"/>
                    <a:pt x="107" y="33"/>
                  </a:cubicBezTo>
                  <a:cubicBezTo>
                    <a:pt x="106" y="36"/>
                    <a:pt x="105" y="39"/>
                    <a:pt x="102" y="41"/>
                  </a:cubicBezTo>
                  <a:cubicBezTo>
                    <a:pt x="101" y="42"/>
                    <a:pt x="100" y="43"/>
                    <a:pt x="98" y="44"/>
                  </a:cubicBezTo>
                  <a:cubicBezTo>
                    <a:pt x="97" y="44"/>
                    <a:pt x="96" y="45"/>
                    <a:pt x="95" y="45"/>
                  </a:cubicBezTo>
                  <a:cubicBezTo>
                    <a:pt x="94" y="45"/>
                    <a:pt x="93" y="45"/>
                    <a:pt x="92" y="46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0" y="50"/>
                    <a:pt x="61" y="52"/>
                    <a:pt x="52" y="53"/>
                  </a:cubicBezTo>
                  <a:cubicBezTo>
                    <a:pt x="61" y="52"/>
                    <a:pt x="70" y="50"/>
                    <a:pt x="79" y="48"/>
                  </a:cubicBezTo>
                  <a:cubicBezTo>
                    <a:pt x="92" y="45"/>
                    <a:pt x="92" y="45"/>
                    <a:pt x="92" y="45"/>
                  </a:cubicBezTo>
                  <a:cubicBezTo>
                    <a:pt x="93" y="45"/>
                    <a:pt x="94" y="45"/>
                    <a:pt x="95" y="45"/>
                  </a:cubicBezTo>
                  <a:cubicBezTo>
                    <a:pt x="96" y="45"/>
                    <a:pt x="97" y="44"/>
                    <a:pt x="98" y="44"/>
                  </a:cubicBezTo>
                  <a:cubicBezTo>
                    <a:pt x="100" y="43"/>
                    <a:pt x="101" y="42"/>
                    <a:pt x="102" y="41"/>
                  </a:cubicBezTo>
                  <a:cubicBezTo>
                    <a:pt x="105" y="39"/>
                    <a:pt x="106" y="36"/>
                    <a:pt x="106" y="33"/>
                  </a:cubicBezTo>
                  <a:cubicBezTo>
                    <a:pt x="107" y="30"/>
                    <a:pt x="107" y="27"/>
                    <a:pt x="106" y="23"/>
                  </a:cubicBezTo>
                  <a:cubicBezTo>
                    <a:pt x="104" y="17"/>
                    <a:pt x="100" y="12"/>
                    <a:pt x="94" y="10"/>
                  </a:cubicBezTo>
                  <a:cubicBezTo>
                    <a:pt x="93" y="10"/>
                    <a:pt x="93" y="11"/>
                    <a:pt x="95" y="12"/>
                  </a:cubicBezTo>
                  <a:cubicBezTo>
                    <a:pt x="96" y="13"/>
                    <a:pt x="97" y="14"/>
                    <a:pt x="98" y="15"/>
                  </a:cubicBezTo>
                  <a:cubicBezTo>
                    <a:pt x="99" y="16"/>
                    <a:pt x="101" y="17"/>
                    <a:pt x="102" y="19"/>
                  </a:cubicBezTo>
                  <a:cubicBezTo>
                    <a:pt x="103" y="21"/>
                    <a:pt x="104" y="24"/>
                    <a:pt x="105" y="26"/>
                  </a:cubicBezTo>
                  <a:cubicBezTo>
                    <a:pt x="105" y="28"/>
                    <a:pt x="105" y="30"/>
                    <a:pt x="105" y="32"/>
                  </a:cubicBezTo>
                  <a:cubicBezTo>
                    <a:pt x="104" y="36"/>
                    <a:pt x="101" y="40"/>
                    <a:pt x="97" y="42"/>
                  </a:cubicBezTo>
                  <a:cubicBezTo>
                    <a:pt x="96" y="42"/>
                    <a:pt x="94" y="43"/>
                    <a:pt x="93" y="43"/>
                  </a:cubicBezTo>
                  <a:cubicBezTo>
                    <a:pt x="89" y="44"/>
                    <a:pt x="89" y="44"/>
                    <a:pt x="89" y="44"/>
                  </a:cubicBezTo>
                  <a:cubicBezTo>
                    <a:pt x="79" y="46"/>
                    <a:pt x="79" y="46"/>
                    <a:pt x="79" y="46"/>
                  </a:cubicBezTo>
                  <a:cubicBezTo>
                    <a:pt x="66" y="48"/>
                    <a:pt x="53" y="51"/>
                    <a:pt x="41" y="53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3" y="55"/>
                    <a:pt x="31" y="55"/>
                    <a:pt x="30" y="55"/>
                  </a:cubicBezTo>
                  <a:cubicBezTo>
                    <a:pt x="29" y="55"/>
                    <a:pt x="29" y="55"/>
                    <a:pt x="29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7" y="55"/>
                    <a:pt x="27" y="55"/>
                    <a:pt x="27" y="55"/>
                  </a:cubicBezTo>
                  <a:cubicBezTo>
                    <a:pt x="27" y="55"/>
                    <a:pt x="27" y="55"/>
                    <a:pt x="27" y="55"/>
                  </a:cubicBezTo>
                  <a:cubicBezTo>
                    <a:pt x="26" y="54"/>
                    <a:pt x="25" y="54"/>
                    <a:pt x="25" y="54"/>
                  </a:cubicBezTo>
                  <a:cubicBezTo>
                    <a:pt x="23" y="54"/>
                    <a:pt x="22" y="53"/>
                    <a:pt x="21" y="52"/>
                  </a:cubicBezTo>
                  <a:cubicBezTo>
                    <a:pt x="19" y="51"/>
                    <a:pt x="17" y="48"/>
                    <a:pt x="16" y="45"/>
                  </a:cubicBezTo>
                  <a:cubicBezTo>
                    <a:pt x="15" y="42"/>
                    <a:pt x="15" y="39"/>
                    <a:pt x="16" y="36"/>
                  </a:cubicBezTo>
                  <a:cubicBezTo>
                    <a:pt x="16" y="33"/>
                    <a:pt x="17" y="32"/>
                    <a:pt x="18" y="30"/>
                  </a:cubicBezTo>
                  <a:cubicBezTo>
                    <a:pt x="20" y="28"/>
                    <a:pt x="21" y="27"/>
                    <a:pt x="23" y="26"/>
                  </a:cubicBezTo>
                  <a:cubicBezTo>
                    <a:pt x="24" y="26"/>
                    <a:pt x="24" y="26"/>
                    <a:pt x="25" y="25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40" y="22"/>
                    <a:pt x="40" y="22"/>
                    <a:pt x="40" y="22"/>
                  </a:cubicBezTo>
                  <a:cubicBezTo>
                    <a:pt x="52" y="20"/>
                    <a:pt x="64" y="17"/>
                    <a:pt x="74" y="15"/>
                  </a:cubicBezTo>
                  <a:cubicBezTo>
                    <a:pt x="91" y="10"/>
                    <a:pt x="84" y="7"/>
                    <a:pt x="66" y="9"/>
                  </a:cubicBezTo>
                  <a:cubicBezTo>
                    <a:pt x="66" y="8"/>
                    <a:pt x="66" y="8"/>
                    <a:pt x="66" y="8"/>
                  </a:cubicBezTo>
                  <a:cubicBezTo>
                    <a:pt x="83" y="5"/>
                    <a:pt x="74" y="3"/>
                    <a:pt x="76" y="1"/>
                  </a:cubicBezTo>
                  <a:cubicBezTo>
                    <a:pt x="67" y="3"/>
                    <a:pt x="58" y="5"/>
                    <a:pt x="49" y="6"/>
                  </a:cubicBezTo>
                  <a:cubicBezTo>
                    <a:pt x="40" y="8"/>
                    <a:pt x="40" y="8"/>
                    <a:pt x="40" y="8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2" y="11"/>
                    <a:pt x="21" y="12"/>
                    <a:pt x="20" y="12"/>
                  </a:cubicBezTo>
                  <a:cubicBezTo>
                    <a:pt x="16" y="14"/>
                    <a:pt x="12" y="16"/>
                    <a:pt x="9" y="19"/>
                  </a:cubicBezTo>
                  <a:cubicBezTo>
                    <a:pt x="8" y="20"/>
                    <a:pt x="7" y="21"/>
                    <a:pt x="7" y="22"/>
                  </a:cubicBezTo>
                  <a:cubicBezTo>
                    <a:pt x="6" y="23"/>
                    <a:pt x="6" y="23"/>
                    <a:pt x="5" y="25"/>
                  </a:cubicBezTo>
                  <a:cubicBezTo>
                    <a:pt x="4" y="26"/>
                    <a:pt x="3" y="29"/>
                    <a:pt x="2" y="31"/>
                  </a:cubicBezTo>
                  <a:cubicBezTo>
                    <a:pt x="0" y="38"/>
                    <a:pt x="1" y="47"/>
                    <a:pt x="4" y="54"/>
                  </a:cubicBezTo>
                  <a:cubicBezTo>
                    <a:pt x="6" y="58"/>
                    <a:pt x="9" y="62"/>
                    <a:pt x="13" y="64"/>
                  </a:cubicBezTo>
                  <a:cubicBezTo>
                    <a:pt x="16" y="67"/>
                    <a:pt x="21" y="68"/>
                    <a:pt x="25" y="69"/>
                  </a:cubicBezTo>
                  <a:cubicBezTo>
                    <a:pt x="25" y="69"/>
                    <a:pt x="26" y="69"/>
                    <a:pt x="26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8" y="69"/>
                    <a:pt x="29" y="69"/>
                    <a:pt x="30" y="69"/>
                  </a:cubicBezTo>
                  <a:cubicBezTo>
                    <a:pt x="32" y="69"/>
                    <a:pt x="35" y="69"/>
                    <a:pt x="37" y="69"/>
                  </a:cubicBezTo>
                  <a:cubicBezTo>
                    <a:pt x="46" y="67"/>
                    <a:pt x="46" y="67"/>
                    <a:pt x="46" y="67"/>
                  </a:cubicBezTo>
                  <a:cubicBezTo>
                    <a:pt x="65" y="62"/>
                    <a:pt x="65" y="62"/>
                    <a:pt x="65" y="62"/>
                  </a:cubicBezTo>
                  <a:cubicBezTo>
                    <a:pt x="84" y="58"/>
                    <a:pt x="84" y="58"/>
                    <a:pt x="84" y="58"/>
                  </a:cubicBezTo>
                  <a:cubicBezTo>
                    <a:pt x="93" y="56"/>
                    <a:pt x="93" y="56"/>
                    <a:pt x="93" y="56"/>
                  </a:cubicBezTo>
                  <a:cubicBezTo>
                    <a:pt x="96" y="56"/>
                    <a:pt x="96" y="56"/>
                    <a:pt x="96" y="56"/>
                  </a:cubicBezTo>
                  <a:cubicBezTo>
                    <a:pt x="97" y="56"/>
                    <a:pt x="98" y="55"/>
                    <a:pt x="99" y="55"/>
                  </a:cubicBezTo>
                  <a:cubicBezTo>
                    <a:pt x="99" y="55"/>
                    <a:pt x="100" y="55"/>
                    <a:pt x="100" y="54"/>
                  </a:cubicBezTo>
                  <a:cubicBezTo>
                    <a:pt x="99" y="55"/>
                    <a:pt x="98" y="55"/>
                    <a:pt x="97" y="55"/>
                  </a:cubicBezTo>
                  <a:cubicBezTo>
                    <a:pt x="95" y="56"/>
                    <a:pt x="95" y="56"/>
                    <a:pt x="94" y="56"/>
                  </a:cubicBezTo>
                  <a:cubicBezTo>
                    <a:pt x="91" y="57"/>
                    <a:pt x="91" y="57"/>
                    <a:pt x="91" y="57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55" y="64"/>
                    <a:pt x="55" y="64"/>
                    <a:pt x="55" y="64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37" y="68"/>
                    <a:pt x="37" y="68"/>
                    <a:pt x="37" y="68"/>
                  </a:cubicBezTo>
                  <a:cubicBezTo>
                    <a:pt x="34" y="69"/>
                    <a:pt x="32" y="69"/>
                    <a:pt x="29" y="69"/>
                  </a:cubicBezTo>
                  <a:cubicBezTo>
                    <a:pt x="28" y="69"/>
                    <a:pt x="28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6" y="69"/>
                    <a:pt x="26" y="68"/>
                    <a:pt x="26" y="68"/>
                  </a:cubicBezTo>
                  <a:cubicBezTo>
                    <a:pt x="24" y="68"/>
                    <a:pt x="23" y="68"/>
                    <a:pt x="22" y="68"/>
                  </a:cubicBezTo>
                  <a:cubicBezTo>
                    <a:pt x="19" y="67"/>
                    <a:pt x="17" y="66"/>
                    <a:pt x="14" y="65"/>
                  </a:cubicBezTo>
                  <a:cubicBezTo>
                    <a:pt x="9" y="62"/>
                    <a:pt x="6" y="57"/>
                    <a:pt x="4" y="52"/>
                  </a:cubicBezTo>
                  <a:cubicBezTo>
                    <a:pt x="4" y="52"/>
                    <a:pt x="5" y="53"/>
                    <a:pt x="4" y="52"/>
                  </a:cubicBezTo>
                  <a:cubicBezTo>
                    <a:pt x="6" y="57"/>
                    <a:pt x="10" y="61"/>
                    <a:pt x="15" y="64"/>
                  </a:cubicBezTo>
                  <a:cubicBezTo>
                    <a:pt x="17" y="65"/>
                    <a:pt x="19" y="66"/>
                    <a:pt x="22" y="67"/>
                  </a:cubicBezTo>
                  <a:cubicBezTo>
                    <a:pt x="23" y="67"/>
                    <a:pt x="25" y="67"/>
                    <a:pt x="26" y="67"/>
                  </a:cubicBezTo>
                  <a:cubicBezTo>
                    <a:pt x="26" y="67"/>
                    <a:pt x="27" y="67"/>
                    <a:pt x="27" y="67"/>
                  </a:cubicBezTo>
                  <a:cubicBezTo>
                    <a:pt x="27" y="68"/>
                    <a:pt x="27" y="67"/>
                    <a:pt x="27" y="68"/>
                  </a:cubicBezTo>
                  <a:cubicBezTo>
                    <a:pt x="27" y="68"/>
                    <a:pt x="27" y="68"/>
                    <a:pt x="27" y="68"/>
                  </a:cubicBezTo>
                  <a:cubicBezTo>
                    <a:pt x="28" y="68"/>
                    <a:pt x="29" y="68"/>
                    <a:pt x="29" y="68"/>
                  </a:cubicBezTo>
                  <a:cubicBezTo>
                    <a:pt x="32" y="68"/>
                    <a:pt x="34" y="68"/>
                    <a:pt x="37" y="67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55" y="63"/>
                    <a:pt x="55" y="63"/>
                    <a:pt x="55" y="63"/>
                  </a:cubicBezTo>
                  <a:cubicBezTo>
                    <a:pt x="63" y="62"/>
                    <a:pt x="71" y="60"/>
                    <a:pt x="79" y="58"/>
                  </a:cubicBezTo>
                  <a:cubicBezTo>
                    <a:pt x="83" y="58"/>
                    <a:pt x="87" y="57"/>
                    <a:pt x="91" y="56"/>
                  </a:cubicBezTo>
                  <a:cubicBezTo>
                    <a:pt x="95" y="55"/>
                    <a:pt x="95" y="55"/>
                    <a:pt x="95" y="55"/>
                  </a:cubicBezTo>
                  <a:cubicBezTo>
                    <a:pt x="96" y="55"/>
                    <a:pt x="96" y="55"/>
                    <a:pt x="96" y="55"/>
                  </a:cubicBezTo>
                  <a:cubicBezTo>
                    <a:pt x="97" y="54"/>
                    <a:pt x="97" y="54"/>
                    <a:pt x="98" y="54"/>
                  </a:cubicBezTo>
                  <a:cubicBezTo>
                    <a:pt x="101" y="53"/>
                    <a:pt x="103" y="52"/>
                    <a:pt x="105" y="50"/>
                  </a:cubicBezTo>
                  <a:cubicBezTo>
                    <a:pt x="106" y="51"/>
                    <a:pt x="106" y="51"/>
                    <a:pt x="106" y="51"/>
                  </a:cubicBezTo>
                  <a:cubicBezTo>
                    <a:pt x="109" y="49"/>
                    <a:pt x="112" y="46"/>
                    <a:pt x="114" y="42"/>
                  </a:cubicBezTo>
                  <a:cubicBezTo>
                    <a:pt x="116" y="39"/>
                    <a:pt x="117" y="35"/>
                    <a:pt x="118" y="31"/>
                  </a:cubicBezTo>
                  <a:cubicBezTo>
                    <a:pt x="118" y="23"/>
                    <a:pt x="115" y="15"/>
                    <a:pt x="110" y="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55" name="Freeform 26">
              <a:extLst>
                <a:ext uri="{FF2B5EF4-FFF2-40B4-BE49-F238E27FC236}">
                  <a16:creationId xmlns:a16="http://schemas.microsoft.com/office/drawing/2014/main" id="{07CB5605-4203-4EB2-963C-EAA974636843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7538" y="2193926"/>
              <a:ext cx="431800" cy="266700"/>
            </a:xfrm>
            <a:custGeom>
              <a:avLst/>
              <a:gdLst>
                <a:gd name="T0" fmla="*/ 26 w 115"/>
                <a:gd name="T1" fmla="*/ 58 h 71"/>
                <a:gd name="T2" fmla="*/ 20 w 115"/>
                <a:gd name="T3" fmla="*/ 56 h 71"/>
                <a:gd name="T4" fmla="*/ 1 w 115"/>
                <a:gd name="T5" fmla="*/ 25 h 71"/>
                <a:gd name="T6" fmla="*/ 13 w 115"/>
                <a:gd name="T7" fmla="*/ 5 h 71"/>
                <a:gd name="T8" fmla="*/ 13 w 115"/>
                <a:gd name="T9" fmla="*/ 6 h 71"/>
                <a:gd name="T10" fmla="*/ 2 w 115"/>
                <a:gd name="T11" fmla="*/ 26 h 71"/>
                <a:gd name="T12" fmla="*/ 21 w 115"/>
                <a:gd name="T13" fmla="*/ 56 h 71"/>
                <a:gd name="T14" fmla="*/ 24 w 115"/>
                <a:gd name="T15" fmla="*/ 57 h 71"/>
                <a:gd name="T16" fmla="*/ 58 w 115"/>
                <a:gd name="T17" fmla="*/ 64 h 71"/>
                <a:gd name="T18" fmla="*/ 80 w 115"/>
                <a:gd name="T19" fmla="*/ 70 h 71"/>
                <a:gd name="T20" fmla="*/ 97 w 115"/>
                <a:gd name="T21" fmla="*/ 70 h 71"/>
                <a:gd name="T22" fmla="*/ 96 w 115"/>
                <a:gd name="T23" fmla="*/ 68 h 71"/>
                <a:gd name="T24" fmla="*/ 81 w 115"/>
                <a:gd name="T25" fmla="*/ 68 h 71"/>
                <a:gd name="T26" fmla="*/ 23 w 115"/>
                <a:gd name="T27" fmla="*/ 55 h 71"/>
                <a:gd name="T28" fmla="*/ 19 w 115"/>
                <a:gd name="T29" fmla="*/ 54 h 71"/>
                <a:gd name="T30" fmla="*/ 4 w 115"/>
                <a:gd name="T31" fmla="*/ 31 h 71"/>
                <a:gd name="T32" fmla="*/ 21 w 115"/>
                <a:gd name="T33" fmla="*/ 54 h 71"/>
                <a:gd name="T34" fmla="*/ 32 w 115"/>
                <a:gd name="T35" fmla="*/ 57 h 71"/>
                <a:gd name="T36" fmla="*/ 80 w 115"/>
                <a:gd name="T37" fmla="*/ 68 h 71"/>
                <a:gd name="T38" fmla="*/ 109 w 115"/>
                <a:gd name="T39" fmla="*/ 57 h 71"/>
                <a:gd name="T40" fmla="*/ 111 w 115"/>
                <a:gd name="T41" fmla="*/ 44 h 71"/>
                <a:gd name="T42" fmla="*/ 105 w 115"/>
                <a:gd name="T43" fmla="*/ 53 h 71"/>
                <a:gd name="T44" fmla="*/ 94 w 115"/>
                <a:gd name="T45" fmla="*/ 60 h 71"/>
                <a:gd name="T46" fmla="*/ 80 w 115"/>
                <a:gd name="T47" fmla="*/ 59 h 71"/>
                <a:gd name="T48" fmla="*/ 37 w 115"/>
                <a:gd name="T49" fmla="*/ 50 h 71"/>
                <a:gd name="T50" fmla="*/ 25 w 115"/>
                <a:gd name="T51" fmla="*/ 47 h 71"/>
                <a:gd name="T52" fmla="*/ 24 w 115"/>
                <a:gd name="T53" fmla="*/ 46 h 71"/>
                <a:gd name="T54" fmla="*/ 74 w 115"/>
                <a:gd name="T55" fmla="*/ 58 h 71"/>
                <a:gd name="T56" fmla="*/ 85 w 115"/>
                <a:gd name="T57" fmla="*/ 60 h 71"/>
                <a:gd name="T58" fmla="*/ 99 w 115"/>
                <a:gd name="T59" fmla="*/ 54 h 71"/>
                <a:gd name="T60" fmla="*/ 76 w 115"/>
                <a:gd name="T61" fmla="*/ 56 h 71"/>
                <a:gd name="T62" fmla="*/ 26 w 115"/>
                <a:gd name="T63" fmla="*/ 45 h 71"/>
                <a:gd name="T64" fmla="*/ 24 w 115"/>
                <a:gd name="T65" fmla="*/ 44 h 71"/>
                <a:gd name="T66" fmla="*/ 15 w 115"/>
                <a:gd name="T67" fmla="*/ 27 h 71"/>
                <a:gd name="T68" fmla="*/ 21 w 115"/>
                <a:gd name="T69" fmla="*/ 16 h 71"/>
                <a:gd name="T70" fmla="*/ 33 w 115"/>
                <a:gd name="T71" fmla="*/ 14 h 71"/>
                <a:gd name="T72" fmla="*/ 42 w 115"/>
                <a:gd name="T73" fmla="*/ 16 h 71"/>
                <a:gd name="T74" fmla="*/ 93 w 115"/>
                <a:gd name="T75" fmla="*/ 27 h 71"/>
                <a:gd name="T76" fmla="*/ 104 w 115"/>
                <a:gd name="T77" fmla="*/ 42 h 71"/>
                <a:gd name="T78" fmla="*/ 106 w 115"/>
                <a:gd name="T79" fmla="*/ 44 h 71"/>
                <a:gd name="T80" fmla="*/ 107 w 115"/>
                <a:gd name="T81" fmla="*/ 27 h 71"/>
                <a:gd name="T82" fmla="*/ 112 w 115"/>
                <a:gd name="T83" fmla="*/ 39 h 71"/>
                <a:gd name="T84" fmla="*/ 109 w 115"/>
                <a:gd name="T85" fmla="*/ 22 h 71"/>
                <a:gd name="T86" fmla="*/ 96 w 115"/>
                <a:gd name="T87" fmla="*/ 14 h 71"/>
                <a:gd name="T88" fmla="*/ 47 w 115"/>
                <a:gd name="T89" fmla="*/ 3 h 71"/>
                <a:gd name="T90" fmla="*/ 34 w 115"/>
                <a:gd name="T91" fmla="*/ 0 h 71"/>
                <a:gd name="T92" fmla="*/ 14 w 115"/>
                <a:gd name="T93" fmla="*/ 4 h 71"/>
                <a:gd name="T94" fmla="*/ 1 w 115"/>
                <a:gd name="T95" fmla="*/ 25 h 71"/>
                <a:gd name="T96" fmla="*/ 17 w 115"/>
                <a:gd name="T97" fmla="*/ 56 h 71"/>
                <a:gd name="T98" fmla="*/ 23 w 115"/>
                <a:gd name="T99" fmla="*/ 58 h 71"/>
                <a:gd name="T100" fmla="*/ 56 w 115"/>
                <a:gd name="T101" fmla="*/ 65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15" h="71">
                  <a:moveTo>
                    <a:pt x="56" y="65"/>
                  </a:moveTo>
                  <a:cubicBezTo>
                    <a:pt x="32" y="59"/>
                    <a:pt x="32" y="59"/>
                    <a:pt x="32" y="59"/>
                  </a:cubicBezTo>
                  <a:cubicBezTo>
                    <a:pt x="26" y="58"/>
                    <a:pt x="26" y="58"/>
                    <a:pt x="26" y="58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2" y="57"/>
                    <a:pt x="22" y="57"/>
                    <a:pt x="22" y="57"/>
                  </a:cubicBezTo>
                  <a:cubicBezTo>
                    <a:pt x="21" y="57"/>
                    <a:pt x="20" y="57"/>
                    <a:pt x="20" y="56"/>
                  </a:cubicBezTo>
                  <a:cubicBezTo>
                    <a:pt x="14" y="55"/>
                    <a:pt x="10" y="51"/>
                    <a:pt x="7" y="47"/>
                  </a:cubicBezTo>
                  <a:cubicBezTo>
                    <a:pt x="4" y="43"/>
                    <a:pt x="2" y="38"/>
                    <a:pt x="1" y="33"/>
                  </a:cubicBezTo>
                  <a:cubicBezTo>
                    <a:pt x="1" y="30"/>
                    <a:pt x="1" y="28"/>
                    <a:pt x="1" y="25"/>
                  </a:cubicBezTo>
                  <a:cubicBezTo>
                    <a:pt x="1" y="24"/>
                    <a:pt x="1" y="23"/>
                    <a:pt x="2" y="22"/>
                  </a:cubicBezTo>
                  <a:cubicBezTo>
                    <a:pt x="2" y="20"/>
                    <a:pt x="2" y="19"/>
                    <a:pt x="3" y="18"/>
                  </a:cubicBezTo>
                  <a:cubicBezTo>
                    <a:pt x="5" y="13"/>
                    <a:pt x="9" y="8"/>
                    <a:pt x="13" y="5"/>
                  </a:cubicBezTo>
                  <a:cubicBezTo>
                    <a:pt x="17" y="2"/>
                    <a:pt x="22" y="1"/>
                    <a:pt x="28" y="0"/>
                  </a:cubicBezTo>
                  <a:cubicBezTo>
                    <a:pt x="27" y="0"/>
                    <a:pt x="26" y="1"/>
                    <a:pt x="28" y="1"/>
                  </a:cubicBezTo>
                  <a:cubicBezTo>
                    <a:pt x="23" y="1"/>
                    <a:pt x="18" y="3"/>
                    <a:pt x="13" y="6"/>
                  </a:cubicBezTo>
                  <a:cubicBezTo>
                    <a:pt x="9" y="9"/>
                    <a:pt x="6" y="13"/>
                    <a:pt x="4" y="18"/>
                  </a:cubicBezTo>
                  <a:cubicBezTo>
                    <a:pt x="3" y="19"/>
                    <a:pt x="3" y="21"/>
                    <a:pt x="3" y="22"/>
                  </a:cubicBezTo>
                  <a:cubicBezTo>
                    <a:pt x="2" y="23"/>
                    <a:pt x="2" y="24"/>
                    <a:pt x="2" y="26"/>
                  </a:cubicBezTo>
                  <a:cubicBezTo>
                    <a:pt x="2" y="28"/>
                    <a:pt x="2" y="31"/>
                    <a:pt x="2" y="33"/>
                  </a:cubicBezTo>
                  <a:cubicBezTo>
                    <a:pt x="3" y="38"/>
                    <a:pt x="5" y="43"/>
                    <a:pt x="8" y="47"/>
                  </a:cubicBezTo>
                  <a:cubicBezTo>
                    <a:pt x="11" y="51"/>
                    <a:pt x="15" y="55"/>
                    <a:pt x="21" y="56"/>
                  </a:cubicBezTo>
                  <a:cubicBezTo>
                    <a:pt x="22" y="56"/>
                    <a:pt x="22" y="56"/>
                    <a:pt x="22" y="56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4" y="57"/>
                    <a:pt x="24" y="57"/>
                    <a:pt x="24" y="57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33" y="59"/>
                    <a:pt x="33" y="59"/>
                    <a:pt x="33" y="59"/>
                  </a:cubicBezTo>
                  <a:cubicBezTo>
                    <a:pt x="41" y="61"/>
                    <a:pt x="49" y="62"/>
                    <a:pt x="58" y="64"/>
                  </a:cubicBezTo>
                  <a:cubicBezTo>
                    <a:pt x="58" y="65"/>
                    <a:pt x="58" y="65"/>
                    <a:pt x="58" y="65"/>
                  </a:cubicBezTo>
                  <a:cubicBezTo>
                    <a:pt x="75" y="69"/>
                    <a:pt x="75" y="69"/>
                    <a:pt x="75" y="69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1" y="71"/>
                    <a:pt x="82" y="71"/>
                  </a:cubicBezTo>
                  <a:cubicBezTo>
                    <a:pt x="83" y="71"/>
                    <a:pt x="84" y="71"/>
                    <a:pt x="85" y="71"/>
                  </a:cubicBezTo>
                  <a:cubicBezTo>
                    <a:pt x="89" y="71"/>
                    <a:pt x="93" y="71"/>
                    <a:pt x="97" y="70"/>
                  </a:cubicBezTo>
                  <a:cubicBezTo>
                    <a:pt x="101" y="68"/>
                    <a:pt x="103" y="66"/>
                    <a:pt x="105" y="64"/>
                  </a:cubicBezTo>
                  <a:cubicBezTo>
                    <a:pt x="107" y="62"/>
                    <a:pt x="109" y="60"/>
                    <a:pt x="110" y="58"/>
                  </a:cubicBezTo>
                  <a:cubicBezTo>
                    <a:pt x="106" y="63"/>
                    <a:pt x="102" y="66"/>
                    <a:pt x="96" y="68"/>
                  </a:cubicBezTo>
                  <a:cubicBezTo>
                    <a:pt x="93" y="69"/>
                    <a:pt x="90" y="69"/>
                    <a:pt x="87" y="69"/>
                  </a:cubicBezTo>
                  <a:cubicBezTo>
                    <a:pt x="86" y="69"/>
                    <a:pt x="84" y="69"/>
                    <a:pt x="83" y="69"/>
                  </a:cubicBezTo>
                  <a:cubicBezTo>
                    <a:pt x="82" y="69"/>
                    <a:pt x="82" y="68"/>
                    <a:pt x="81" y="68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0" y="66"/>
                    <a:pt x="61" y="63"/>
                    <a:pt x="51" y="61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2" y="55"/>
                    <a:pt x="22" y="55"/>
                    <a:pt x="22" y="55"/>
                  </a:cubicBezTo>
                  <a:cubicBezTo>
                    <a:pt x="21" y="54"/>
                    <a:pt x="20" y="54"/>
                    <a:pt x="19" y="54"/>
                  </a:cubicBezTo>
                  <a:cubicBezTo>
                    <a:pt x="18" y="53"/>
                    <a:pt x="17" y="53"/>
                    <a:pt x="16" y="52"/>
                  </a:cubicBezTo>
                  <a:cubicBezTo>
                    <a:pt x="13" y="50"/>
                    <a:pt x="11" y="48"/>
                    <a:pt x="9" y="46"/>
                  </a:cubicBezTo>
                  <a:cubicBezTo>
                    <a:pt x="6" y="42"/>
                    <a:pt x="4" y="36"/>
                    <a:pt x="4" y="31"/>
                  </a:cubicBezTo>
                  <a:cubicBezTo>
                    <a:pt x="4" y="35"/>
                    <a:pt x="5" y="40"/>
                    <a:pt x="8" y="44"/>
                  </a:cubicBezTo>
                  <a:cubicBezTo>
                    <a:pt x="11" y="48"/>
                    <a:pt x="15" y="52"/>
                    <a:pt x="20" y="54"/>
                  </a:cubicBezTo>
                  <a:cubicBezTo>
                    <a:pt x="20" y="54"/>
                    <a:pt x="21" y="54"/>
                    <a:pt x="21" y="54"/>
                  </a:cubicBezTo>
                  <a:cubicBezTo>
                    <a:pt x="22" y="54"/>
                    <a:pt x="23" y="54"/>
                    <a:pt x="23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32" y="57"/>
                    <a:pt x="32" y="57"/>
                    <a:pt x="32" y="57"/>
                  </a:cubicBezTo>
                  <a:cubicBezTo>
                    <a:pt x="37" y="58"/>
                    <a:pt x="41" y="58"/>
                    <a:pt x="44" y="59"/>
                  </a:cubicBezTo>
                  <a:cubicBezTo>
                    <a:pt x="55" y="62"/>
                    <a:pt x="66" y="64"/>
                    <a:pt x="76" y="67"/>
                  </a:cubicBezTo>
                  <a:cubicBezTo>
                    <a:pt x="80" y="68"/>
                    <a:pt x="80" y="68"/>
                    <a:pt x="80" y="68"/>
                  </a:cubicBezTo>
                  <a:cubicBezTo>
                    <a:pt x="81" y="68"/>
                    <a:pt x="83" y="68"/>
                    <a:pt x="84" y="68"/>
                  </a:cubicBezTo>
                  <a:cubicBezTo>
                    <a:pt x="87" y="69"/>
                    <a:pt x="91" y="69"/>
                    <a:pt x="94" y="68"/>
                  </a:cubicBezTo>
                  <a:cubicBezTo>
                    <a:pt x="100" y="66"/>
                    <a:pt x="105" y="62"/>
                    <a:pt x="109" y="57"/>
                  </a:cubicBezTo>
                  <a:cubicBezTo>
                    <a:pt x="110" y="56"/>
                    <a:pt x="111" y="55"/>
                    <a:pt x="111" y="54"/>
                  </a:cubicBezTo>
                  <a:cubicBezTo>
                    <a:pt x="112" y="52"/>
                    <a:pt x="112" y="51"/>
                    <a:pt x="112" y="49"/>
                  </a:cubicBezTo>
                  <a:cubicBezTo>
                    <a:pt x="112" y="47"/>
                    <a:pt x="112" y="45"/>
                    <a:pt x="111" y="44"/>
                  </a:cubicBezTo>
                  <a:cubicBezTo>
                    <a:pt x="110" y="44"/>
                    <a:pt x="110" y="45"/>
                    <a:pt x="109" y="46"/>
                  </a:cubicBezTo>
                  <a:cubicBezTo>
                    <a:pt x="109" y="46"/>
                    <a:pt x="108" y="48"/>
                    <a:pt x="107" y="50"/>
                  </a:cubicBezTo>
                  <a:cubicBezTo>
                    <a:pt x="106" y="51"/>
                    <a:pt x="105" y="52"/>
                    <a:pt x="105" y="53"/>
                  </a:cubicBezTo>
                  <a:cubicBezTo>
                    <a:pt x="104" y="55"/>
                    <a:pt x="103" y="55"/>
                    <a:pt x="103" y="55"/>
                  </a:cubicBezTo>
                  <a:cubicBezTo>
                    <a:pt x="102" y="56"/>
                    <a:pt x="102" y="55"/>
                    <a:pt x="102" y="54"/>
                  </a:cubicBezTo>
                  <a:cubicBezTo>
                    <a:pt x="100" y="57"/>
                    <a:pt x="97" y="58"/>
                    <a:pt x="94" y="60"/>
                  </a:cubicBezTo>
                  <a:cubicBezTo>
                    <a:pt x="91" y="61"/>
                    <a:pt x="88" y="61"/>
                    <a:pt x="85" y="60"/>
                  </a:cubicBezTo>
                  <a:cubicBezTo>
                    <a:pt x="84" y="60"/>
                    <a:pt x="83" y="60"/>
                    <a:pt x="82" y="60"/>
                  </a:cubicBezTo>
                  <a:cubicBezTo>
                    <a:pt x="80" y="59"/>
                    <a:pt x="80" y="59"/>
                    <a:pt x="80" y="59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54" y="54"/>
                    <a:pt x="46" y="52"/>
                    <a:pt x="37" y="50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27" y="47"/>
                    <a:pt x="27" y="47"/>
                    <a:pt x="27" y="47"/>
                  </a:cubicBezTo>
                  <a:cubicBezTo>
                    <a:pt x="25" y="47"/>
                    <a:pt x="25" y="47"/>
                    <a:pt x="25" y="47"/>
                  </a:cubicBezTo>
                  <a:cubicBezTo>
                    <a:pt x="25" y="47"/>
                    <a:pt x="24" y="47"/>
                    <a:pt x="24" y="46"/>
                  </a:cubicBezTo>
                  <a:cubicBezTo>
                    <a:pt x="20" y="45"/>
                    <a:pt x="18" y="43"/>
                    <a:pt x="16" y="40"/>
                  </a:cubicBezTo>
                  <a:cubicBezTo>
                    <a:pt x="18" y="43"/>
                    <a:pt x="21" y="45"/>
                    <a:pt x="24" y="46"/>
                  </a:cubicBezTo>
                  <a:cubicBezTo>
                    <a:pt x="37" y="49"/>
                    <a:pt x="37" y="49"/>
                    <a:pt x="37" y="49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80" y="59"/>
                    <a:pt x="80" y="59"/>
                    <a:pt x="80" y="59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3" y="60"/>
                    <a:pt x="84" y="60"/>
                    <a:pt x="85" y="60"/>
                  </a:cubicBezTo>
                  <a:cubicBezTo>
                    <a:pt x="88" y="61"/>
                    <a:pt x="91" y="60"/>
                    <a:pt x="94" y="59"/>
                  </a:cubicBezTo>
                  <a:cubicBezTo>
                    <a:pt x="97" y="58"/>
                    <a:pt x="99" y="56"/>
                    <a:pt x="101" y="53"/>
                  </a:cubicBezTo>
                  <a:cubicBezTo>
                    <a:pt x="101" y="53"/>
                    <a:pt x="101" y="52"/>
                    <a:pt x="99" y="54"/>
                  </a:cubicBezTo>
                  <a:cubicBezTo>
                    <a:pt x="97" y="55"/>
                    <a:pt x="94" y="57"/>
                    <a:pt x="90" y="58"/>
                  </a:cubicBezTo>
                  <a:cubicBezTo>
                    <a:pt x="88" y="58"/>
                    <a:pt x="85" y="58"/>
                    <a:pt x="83" y="58"/>
                  </a:cubicBezTo>
                  <a:cubicBezTo>
                    <a:pt x="81" y="57"/>
                    <a:pt x="78" y="57"/>
                    <a:pt x="76" y="56"/>
                  </a:cubicBezTo>
                  <a:cubicBezTo>
                    <a:pt x="64" y="53"/>
                    <a:pt x="51" y="50"/>
                    <a:pt x="38" y="47"/>
                  </a:cubicBezTo>
                  <a:cubicBezTo>
                    <a:pt x="29" y="45"/>
                    <a:pt x="29" y="45"/>
                    <a:pt x="29" y="45"/>
                  </a:cubicBezTo>
                  <a:cubicBezTo>
                    <a:pt x="26" y="45"/>
                    <a:pt x="26" y="45"/>
                    <a:pt x="26" y="45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4" y="44"/>
                    <a:pt x="24" y="44"/>
                    <a:pt x="24" y="44"/>
                  </a:cubicBezTo>
                  <a:cubicBezTo>
                    <a:pt x="23" y="44"/>
                    <a:pt x="22" y="43"/>
                    <a:pt x="21" y="43"/>
                  </a:cubicBezTo>
                  <a:cubicBezTo>
                    <a:pt x="18" y="41"/>
                    <a:pt x="16" y="37"/>
                    <a:pt x="15" y="32"/>
                  </a:cubicBezTo>
                  <a:cubicBezTo>
                    <a:pt x="15" y="30"/>
                    <a:pt x="15" y="29"/>
                    <a:pt x="15" y="27"/>
                  </a:cubicBezTo>
                  <a:cubicBezTo>
                    <a:pt x="15" y="26"/>
                    <a:pt x="15" y="25"/>
                    <a:pt x="15" y="25"/>
                  </a:cubicBezTo>
                  <a:cubicBezTo>
                    <a:pt x="15" y="24"/>
                    <a:pt x="16" y="23"/>
                    <a:pt x="16" y="23"/>
                  </a:cubicBezTo>
                  <a:cubicBezTo>
                    <a:pt x="17" y="20"/>
                    <a:pt x="19" y="18"/>
                    <a:pt x="21" y="16"/>
                  </a:cubicBezTo>
                  <a:cubicBezTo>
                    <a:pt x="24" y="15"/>
                    <a:pt x="27" y="14"/>
                    <a:pt x="30" y="14"/>
                  </a:cubicBezTo>
                  <a:cubicBezTo>
                    <a:pt x="31" y="14"/>
                    <a:pt x="32" y="14"/>
                    <a:pt x="33" y="14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55" y="19"/>
                    <a:pt x="67" y="22"/>
                    <a:pt x="79" y="24"/>
                  </a:cubicBezTo>
                  <a:cubicBezTo>
                    <a:pt x="89" y="26"/>
                    <a:pt x="89" y="26"/>
                    <a:pt x="89" y="26"/>
                  </a:cubicBezTo>
                  <a:cubicBezTo>
                    <a:pt x="93" y="27"/>
                    <a:pt x="93" y="27"/>
                    <a:pt x="93" y="27"/>
                  </a:cubicBezTo>
                  <a:cubicBezTo>
                    <a:pt x="94" y="28"/>
                    <a:pt x="95" y="28"/>
                    <a:pt x="96" y="28"/>
                  </a:cubicBezTo>
                  <a:cubicBezTo>
                    <a:pt x="99" y="30"/>
                    <a:pt x="101" y="32"/>
                    <a:pt x="102" y="36"/>
                  </a:cubicBezTo>
                  <a:cubicBezTo>
                    <a:pt x="103" y="39"/>
                    <a:pt x="104" y="41"/>
                    <a:pt x="104" y="42"/>
                  </a:cubicBezTo>
                  <a:cubicBezTo>
                    <a:pt x="104" y="43"/>
                    <a:pt x="104" y="43"/>
                    <a:pt x="104" y="43"/>
                  </a:cubicBezTo>
                  <a:cubicBezTo>
                    <a:pt x="105" y="43"/>
                    <a:pt x="105" y="44"/>
                    <a:pt x="105" y="44"/>
                  </a:cubicBezTo>
                  <a:cubicBezTo>
                    <a:pt x="105" y="44"/>
                    <a:pt x="105" y="44"/>
                    <a:pt x="106" y="44"/>
                  </a:cubicBezTo>
                  <a:cubicBezTo>
                    <a:pt x="107" y="43"/>
                    <a:pt x="108" y="41"/>
                    <a:pt x="108" y="38"/>
                  </a:cubicBezTo>
                  <a:cubicBezTo>
                    <a:pt x="109" y="36"/>
                    <a:pt x="109" y="32"/>
                    <a:pt x="106" y="28"/>
                  </a:cubicBezTo>
                  <a:cubicBezTo>
                    <a:pt x="107" y="27"/>
                    <a:pt x="107" y="27"/>
                    <a:pt x="107" y="27"/>
                  </a:cubicBezTo>
                  <a:cubicBezTo>
                    <a:pt x="109" y="29"/>
                    <a:pt x="110" y="31"/>
                    <a:pt x="110" y="32"/>
                  </a:cubicBezTo>
                  <a:cubicBezTo>
                    <a:pt x="111" y="34"/>
                    <a:pt x="111" y="35"/>
                    <a:pt x="111" y="36"/>
                  </a:cubicBezTo>
                  <a:cubicBezTo>
                    <a:pt x="112" y="38"/>
                    <a:pt x="112" y="39"/>
                    <a:pt x="112" y="39"/>
                  </a:cubicBezTo>
                  <a:cubicBezTo>
                    <a:pt x="113" y="39"/>
                    <a:pt x="114" y="37"/>
                    <a:pt x="115" y="38"/>
                  </a:cubicBezTo>
                  <a:cubicBezTo>
                    <a:pt x="115" y="35"/>
                    <a:pt x="115" y="33"/>
                    <a:pt x="114" y="30"/>
                  </a:cubicBezTo>
                  <a:cubicBezTo>
                    <a:pt x="113" y="27"/>
                    <a:pt x="111" y="24"/>
                    <a:pt x="109" y="22"/>
                  </a:cubicBezTo>
                  <a:cubicBezTo>
                    <a:pt x="107" y="20"/>
                    <a:pt x="105" y="18"/>
                    <a:pt x="102" y="16"/>
                  </a:cubicBezTo>
                  <a:cubicBezTo>
                    <a:pt x="101" y="16"/>
                    <a:pt x="99" y="15"/>
                    <a:pt x="98" y="14"/>
                  </a:cubicBezTo>
                  <a:cubicBezTo>
                    <a:pt x="97" y="14"/>
                    <a:pt x="97" y="14"/>
                    <a:pt x="96" y="14"/>
                  </a:cubicBezTo>
                  <a:cubicBezTo>
                    <a:pt x="94" y="13"/>
                    <a:pt x="94" y="13"/>
                    <a:pt x="94" y="13"/>
                  </a:cubicBezTo>
                  <a:cubicBezTo>
                    <a:pt x="85" y="11"/>
                    <a:pt x="85" y="11"/>
                    <a:pt x="85" y="11"/>
                  </a:cubicBezTo>
                  <a:cubicBezTo>
                    <a:pt x="47" y="3"/>
                    <a:pt x="47" y="3"/>
                    <a:pt x="47" y="3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0"/>
                    <a:pt x="35" y="0"/>
                    <a:pt x="34" y="0"/>
                  </a:cubicBezTo>
                  <a:cubicBezTo>
                    <a:pt x="33" y="0"/>
                    <a:pt x="32" y="0"/>
                    <a:pt x="31" y="0"/>
                  </a:cubicBezTo>
                  <a:cubicBezTo>
                    <a:pt x="29" y="0"/>
                    <a:pt x="27" y="0"/>
                    <a:pt x="25" y="0"/>
                  </a:cubicBezTo>
                  <a:cubicBezTo>
                    <a:pt x="21" y="1"/>
                    <a:pt x="17" y="2"/>
                    <a:pt x="14" y="4"/>
                  </a:cubicBezTo>
                  <a:cubicBezTo>
                    <a:pt x="10" y="6"/>
                    <a:pt x="7" y="9"/>
                    <a:pt x="5" y="13"/>
                  </a:cubicBezTo>
                  <a:cubicBezTo>
                    <a:pt x="4" y="15"/>
                    <a:pt x="3" y="17"/>
                    <a:pt x="2" y="19"/>
                  </a:cubicBezTo>
                  <a:cubicBezTo>
                    <a:pt x="1" y="21"/>
                    <a:pt x="1" y="23"/>
                    <a:pt x="1" y="25"/>
                  </a:cubicBezTo>
                  <a:cubicBezTo>
                    <a:pt x="0" y="29"/>
                    <a:pt x="1" y="33"/>
                    <a:pt x="2" y="37"/>
                  </a:cubicBezTo>
                  <a:cubicBezTo>
                    <a:pt x="3" y="41"/>
                    <a:pt x="4" y="45"/>
                    <a:pt x="7" y="48"/>
                  </a:cubicBezTo>
                  <a:cubicBezTo>
                    <a:pt x="10" y="51"/>
                    <a:pt x="13" y="54"/>
                    <a:pt x="17" y="56"/>
                  </a:cubicBezTo>
                  <a:cubicBezTo>
                    <a:pt x="18" y="56"/>
                    <a:pt x="19" y="57"/>
                    <a:pt x="20" y="57"/>
                  </a:cubicBezTo>
                  <a:cubicBezTo>
                    <a:pt x="21" y="57"/>
                    <a:pt x="21" y="57"/>
                    <a:pt x="22" y="57"/>
                  </a:cubicBezTo>
                  <a:cubicBezTo>
                    <a:pt x="23" y="58"/>
                    <a:pt x="23" y="58"/>
                    <a:pt x="23" y="58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37" y="61"/>
                    <a:pt x="37" y="61"/>
                    <a:pt x="37" y="61"/>
                  </a:cubicBezTo>
                  <a:lnTo>
                    <a:pt x="56" y="6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56" name="Freeform 27">
              <a:extLst>
                <a:ext uri="{FF2B5EF4-FFF2-40B4-BE49-F238E27FC236}">
                  <a16:creationId xmlns:a16="http://schemas.microsoft.com/office/drawing/2014/main" id="{6D91ED98-6060-40B7-A6C0-36827AE1124A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3713" y="1300163"/>
              <a:ext cx="363538" cy="390525"/>
            </a:xfrm>
            <a:custGeom>
              <a:avLst/>
              <a:gdLst>
                <a:gd name="T0" fmla="*/ 86 w 97"/>
                <a:gd name="T1" fmla="*/ 48 h 104"/>
                <a:gd name="T2" fmla="*/ 56 w 97"/>
                <a:gd name="T3" fmla="*/ 83 h 104"/>
                <a:gd name="T4" fmla="*/ 48 w 97"/>
                <a:gd name="T5" fmla="*/ 93 h 104"/>
                <a:gd name="T6" fmla="*/ 31 w 97"/>
                <a:gd name="T7" fmla="*/ 101 h 104"/>
                <a:gd name="T8" fmla="*/ 43 w 97"/>
                <a:gd name="T9" fmla="*/ 97 h 104"/>
                <a:gd name="T10" fmla="*/ 49 w 97"/>
                <a:gd name="T11" fmla="*/ 92 h 104"/>
                <a:gd name="T12" fmla="*/ 82 w 97"/>
                <a:gd name="T13" fmla="*/ 52 h 104"/>
                <a:gd name="T14" fmla="*/ 86 w 97"/>
                <a:gd name="T15" fmla="*/ 47 h 104"/>
                <a:gd name="T16" fmla="*/ 93 w 97"/>
                <a:gd name="T17" fmla="*/ 20 h 104"/>
                <a:gd name="T18" fmla="*/ 83 w 97"/>
                <a:gd name="T19" fmla="*/ 11 h 104"/>
                <a:gd name="T20" fmla="*/ 87 w 97"/>
                <a:gd name="T21" fmla="*/ 21 h 104"/>
                <a:gd name="T22" fmla="*/ 80 w 97"/>
                <a:gd name="T23" fmla="*/ 42 h 104"/>
                <a:gd name="T24" fmla="*/ 44 w 97"/>
                <a:gd name="T25" fmla="*/ 85 h 104"/>
                <a:gd name="T26" fmla="*/ 40 w 97"/>
                <a:gd name="T27" fmla="*/ 89 h 104"/>
                <a:gd name="T28" fmla="*/ 41 w 97"/>
                <a:gd name="T29" fmla="*/ 88 h 104"/>
                <a:gd name="T30" fmla="*/ 44 w 97"/>
                <a:gd name="T31" fmla="*/ 85 h 104"/>
                <a:gd name="T32" fmla="*/ 80 w 97"/>
                <a:gd name="T33" fmla="*/ 42 h 104"/>
                <a:gd name="T34" fmla="*/ 83 w 97"/>
                <a:gd name="T35" fmla="*/ 30 h 104"/>
                <a:gd name="T36" fmla="*/ 78 w 97"/>
                <a:gd name="T37" fmla="*/ 41 h 104"/>
                <a:gd name="T38" fmla="*/ 47 w 97"/>
                <a:gd name="T39" fmla="*/ 77 h 104"/>
                <a:gd name="T40" fmla="*/ 38 w 97"/>
                <a:gd name="T41" fmla="*/ 87 h 104"/>
                <a:gd name="T42" fmla="*/ 20 w 97"/>
                <a:gd name="T43" fmla="*/ 87 h 104"/>
                <a:gd name="T44" fmla="*/ 19 w 97"/>
                <a:gd name="T45" fmla="*/ 86 h 104"/>
                <a:gd name="T46" fmla="*/ 18 w 97"/>
                <a:gd name="T47" fmla="*/ 85 h 104"/>
                <a:gd name="T48" fmla="*/ 15 w 97"/>
                <a:gd name="T49" fmla="*/ 74 h 104"/>
                <a:gd name="T50" fmla="*/ 20 w 97"/>
                <a:gd name="T51" fmla="*/ 62 h 104"/>
                <a:gd name="T52" fmla="*/ 50 w 97"/>
                <a:gd name="T53" fmla="*/ 24 h 104"/>
                <a:gd name="T54" fmla="*/ 56 w 97"/>
                <a:gd name="T55" fmla="*/ 17 h 104"/>
                <a:gd name="T56" fmla="*/ 60 w 97"/>
                <a:gd name="T57" fmla="*/ 14 h 104"/>
                <a:gd name="T58" fmla="*/ 79 w 97"/>
                <a:gd name="T59" fmla="*/ 16 h 104"/>
                <a:gd name="T60" fmla="*/ 66 w 97"/>
                <a:gd name="T61" fmla="*/ 6 h 104"/>
                <a:gd name="T62" fmla="*/ 79 w 97"/>
                <a:gd name="T63" fmla="*/ 7 h 104"/>
                <a:gd name="T64" fmla="*/ 55 w 97"/>
                <a:gd name="T65" fmla="*/ 1 h 104"/>
                <a:gd name="T66" fmla="*/ 43 w 97"/>
                <a:gd name="T67" fmla="*/ 10 h 104"/>
                <a:gd name="T68" fmla="*/ 10 w 97"/>
                <a:gd name="T69" fmla="*/ 52 h 104"/>
                <a:gd name="T70" fmla="*/ 7 w 97"/>
                <a:gd name="T71" fmla="*/ 56 h 104"/>
                <a:gd name="T72" fmla="*/ 2 w 97"/>
                <a:gd name="T73" fmla="*/ 85 h 104"/>
                <a:gd name="T74" fmla="*/ 11 w 97"/>
                <a:gd name="T75" fmla="*/ 98 h 104"/>
                <a:gd name="T76" fmla="*/ 31 w 97"/>
                <a:gd name="T77" fmla="*/ 103 h 104"/>
                <a:gd name="T78" fmla="*/ 50 w 97"/>
                <a:gd name="T79" fmla="*/ 95 h 104"/>
                <a:gd name="T80" fmla="*/ 58 w 97"/>
                <a:gd name="T81" fmla="*/ 84 h 104"/>
                <a:gd name="T82" fmla="*/ 51 w 97"/>
                <a:gd name="T83" fmla="*/ 93 h 104"/>
                <a:gd name="T84" fmla="*/ 49 w 97"/>
                <a:gd name="T85" fmla="*/ 96 h 104"/>
                <a:gd name="T86" fmla="*/ 16 w 97"/>
                <a:gd name="T87" fmla="*/ 100 h 104"/>
                <a:gd name="T88" fmla="*/ 10 w 97"/>
                <a:gd name="T89" fmla="*/ 97 h 104"/>
                <a:gd name="T90" fmla="*/ 4 w 97"/>
                <a:gd name="T91" fmla="*/ 89 h 104"/>
                <a:gd name="T92" fmla="*/ 6 w 97"/>
                <a:gd name="T93" fmla="*/ 59 h 104"/>
                <a:gd name="T94" fmla="*/ 7 w 97"/>
                <a:gd name="T95" fmla="*/ 92 h 104"/>
                <a:gd name="T96" fmla="*/ 10 w 97"/>
                <a:gd name="T97" fmla="*/ 95 h 104"/>
                <a:gd name="T98" fmla="*/ 13 w 97"/>
                <a:gd name="T99" fmla="*/ 97 h 104"/>
                <a:gd name="T100" fmla="*/ 46 w 97"/>
                <a:gd name="T101" fmla="*/ 97 h 104"/>
                <a:gd name="T102" fmla="*/ 55 w 97"/>
                <a:gd name="T103" fmla="*/ 87 h 104"/>
                <a:gd name="T104" fmla="*/ 83 w 97"/>
                <a:gd name="T105" fmla="*/ 55 h 104"/>
                <a:gd name="T106" fmla="*/ 88 w 97"/>
                <a:gd name="T107" fmla="*/ 48 h 104"/>
                <a:gd name="T108" fmla="*/ 94 w 97"/>
                <a:gd name="T109" fmla="*/ 2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" h="104">
                  <a:moveTo>
                    <a:pt x="92" y="37"/>
                  </a:moveTo>
                  <a:cubicBezTo>
                    <a:pt x="91" y="40"/>
                    <a:pt x="90" y="42"/>
                    <a:pt x="89" y="44"/>
                  </a:cubicBezTo>
                  <a:cubicBezTo>
                    <a:pt x="88" y="45"/>
                    <a:pt x="87" y="47"/>
                    <a:pt x="86" y="48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78" y="57"/>
                    <a:pt x="72" y="65"/>
                    <a:pt x="65" y="72"/>
                  </a:cubicBezTo>
                  <a:cubicBezTo>
                    <a:pt x="56" y="83"/>
                    <a:pt x="56" y="83"/>
                    <a:pt x="56" y="83"/>
                  </a:cubicBezTo>
                  <a:cubicBezTo>
                    <a:pt x="52" y="89"/>
                    <a:pt x="52" y="89"/>
                    <a:pt x="52" y="89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3"/>
                    <a:pt x="48" y="93"/>
                    <a:pt x="48" y="93"/>
                  </a:cubicBezTo>
                  <a:cubicBezTo>
                    <a:pt x="48" y="93"/>
                    <a:pt x="47" y="94"/>
                    <a:pt x="47" y="94"/>
                  </a:cubicBezTo>
                  <a:cubicBezTo>
                    <a:pt x="45" y="96"/>
                    <a:pt x="42" y="98"/>
                    <a:pt x="39" y="99"/>
                  </a:cubicBezTo>
                  <a:cubicBezTo>
                    <a:pt x="37" y="100"/>
                    <a:pt x="34" y="101"/>
                    <a:pt x="31" y="101"/>
                  </a:cubicBezTo>
                  <a:cubicBezTo>
                    <a:pt x="26" y="101"/>
                    <a:pt x="20" y="99"/>
                    <a:pt x="16" y="97"/>
                  </a:cubicBezTo>
                  <a:cubicBezTo>
                    <a:pt x="20" y="99"/>
                    <a:pt x="24" y="100"/>
                    <a:pt x="29" y="100"/>
                  </a:cubicBezTo>
                  <a:cubicBezTo>
                    <a:pt x="34" y="101"/>
                    <a:pt x="39" y="100"/>
                    <a:pt x="43" y="97"/>
                  </a:cubicBezTo>
                  <a:cubicBezTo>
                    <a:pt x="44" y="96"/>
                    <a:pt x="45" y="95"/>
                    <a:pt x="46" y="94"/>
                  </a:cubicBezTo>
                  <a:cubicBezTo>
                    <a:pt x="47" y="94"/>
                    <a:pt x="47" y="93"/>
                    <a:pt x="48" y="93"/>
                  </a:cubicBezTo>
                  <a:cubicBezTo>
                    <a:pt x="49" y="92"/>
                    <a:pt x="49" y="92"/>
                    <a:pt x="49" y="92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5" y="84"/>
                    <a:pt x="58" y="80"/>
                    <a:pt x="61" y="77"/>
                  </a:cubicBezTo>
                  <a:cubicBezTo>
                    <a:pt x="68" y="69"/>
                    <a:pt x="75" y="61"/>
                    <a:pt x="82" y="52"/>
                  </a:cubicBezTo>
                  <a:cubicBezTo>
                    <a:pt x="84" y="49"/>
                    <a:pt x="84" y="49"/>
                    <a:pt x="84" y="49"/>
                  </a:cubicBezTo>
                  <a:cubicBezTo>
                    <a:pt x="85" y="48"/>
                    <a:pt x="85" y="48"/>
                    <a:pt x="85" y="48"/>
                  </a:cubicBezTo>
                  <a:cubicBezTo>
                    <a:pt x="86" y="47"/>
                    <a:pt x="86" y="47"/>
                    <a:pt x="86" y="47"/>
                  </a:cubicBezTo>
                  <a:cubicBezTo>
                    <a:pt x="87" y="46"/>
                    <a:pt x="87" y="46"/>
                    <a:pt x="87" y="46"/>
                  </a:cubicBezTo>
                  <a:cubicBezTo>
                    <a:pt x="88" y="44"/>
                    <a:pt x="90" y="41"/>
                    <a:pt x="91" y="38"/>
                  </a:cubicBezTo>
                  <a:cubicBezTo>
                    <a:pt x="93" y="33"/>
                    <a:pt x="94" y="27"/>
                    <a:pt x="93" y="20"/>
                  </a:cubicBezTo>
                  <a:cubicBezTo>
                    <a:pt x="93" y="19"/>
                    <a:pt x="92" y="18"/>
                    <a:pt x="92" y="16"/>
                  </a:cubicBezTo>
                  <a:cubicBezTo>
                    <a:pt x="91" y="15"/>
                    <a:pt x="89" y="13"/>
                    <a:pt x="88" y="12"/>
                  </a:cubicBezTo>
                  <a:cubicBezTo>
                    <a:pt x="86" y="11"/>
                    <a:pt x="84" y="10"/>
                    <a:pt x="83" y="11"/>
                  </a:cubicBezTo>
                  <a:cubicBezTo>
                    <a:pt x="83" y="11"/>
                    <a:pt x="83" y="12"/>
                    <a:pt x="83" y="13"/>
                  </a:cubicBezTo>
                  <a:cubicBezTo>
                    <a:pt x="84" y="14"/>
                    <a:pt x="84" y="15"/>
                    <a:pt x="85" y="18"/>
                  </a:cubicBezTo>
                  <a:cubicBezTo>
                    <a:pt x="86" y="18"/>
                    <a:pt x="87" y="20"/>
                    <a:pt x="87" y="21"/>
                  </a:cubicBezTo>
                  <a:cubicBezTo>
                    <a:pt x="87" y="23"/>
                    <a:pt x="87" y="24"/>
                    <a:pt x="87" y="24"/>
                  </a:cubicBezTo>
                  <a:cubicBezTo>
                    <a:pt x="87" y="25"/>
                    <a:pt x="86" y="24"/>
                    <a:pt x="86" y="24"/>
                  </a:cubicBezTo>
                  <a:cubicBezTo>
                    <a:pt x="86" y="30"/>
                    <a:pt x="84" y="37"/>
                    <a:pt x="80" y="42"/>
                  </a:cubicBezTo>
                  <a:cubicBezTo>
                    <a:pt x="66" y="59"/>
                    <a:pt x="66" y="59"/>
                    <a:pt x="66" y="59"/>
                  </a:cubicBezTo>
                  <a:cubicBezTo>
                    <a:pt x="60" y="66"/>
                    <a:pt x="54" y="73"/>
                    <a:pt x="48" y="80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42" y="87"/>
                    <a:pt x="42" y="87"/>
                    <a:pt x="42" y="87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1" y="89"/>
                    <a:pt x="40" y="89"/>
                    <a:pt x="40" y="89"/>
                  </a:cubicBezTo>
                  <a:cubicBezTo>
                    <a:pt x="37" y="91"/>
                    <a:pt x="34" y="92"/>
                    <a:pt x="30" y="92"/>
                  </a:cubicBezTo>
                  <a:cubicBezTo>
                    <a:pt x="34" y="92"/>
                    <a:pt x="37" y="91"/>
                    <a:pt x="40" y="89"/>
                  </a:cubicBezTo>
                  <a:cubicBezTo>
                    <a:pt x="40" y="89"/>
                    <a:pt x="41" y="88"/>
                    <a:pt x="41" y="88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2" y="87"/>
                    <a:pt x="42" y="87"/>
                    <a:pt x="42" y="87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48" y="79"/>
                    <a:pt x="48" y="79"/>
                    <a:pt x="48" y="79"/>
                  </a:cubicBezTo>
                  <a:cubicBezTo>
                    <a:pt x="66" y="59"/>
                    <a:pt x="66" y="59"/>
                    <a:pt x="66" y="59"/>
                  </a:cubicBezTo>
                  <a:cubicBezTo>
                    <a:pt x="80" y="42"/>
                    <a:pt x="80" y="42"/>
                    <a:pt x="80" y="42"/>
                  </a:cubicBezTo>
                  <a:cubicBezTo>
                    <a:pt x="84" y="37"/>
                    <a:pt x="86" y="30"/>
                    <a:pt x="85" y="23"/>
                  </a:cubicBezTo>
                  <a:cubicBezTo>
                    <a:pt x="84" y="23"/>
                    <a:pt x="84" y="24"/>
                    <a:pt x="83" y="26"/>
                  </a:cubicBezTo>
                  <a:cubicBezTo>
                    <a:pt x="83" y="27"/>
                    <a:pt x="83" y="28"/>
                    <a:pt x="83" y="30"/>
                  </a:cubicBezTo>
                  <a:cubicBezTo>
                    <a:pt x="82" y="32"/>
                    <a:pt x="82" y="34"/>
                    <a:pt x="81" y="36"/>
                  </a:cubicBezTo>
                  <a:cubicBezTo>
                    <a:pt x="80" y="37"/>
                    <a:pt x="80" y="38"/>
                    <a:pt x="79" y="39"/>
                  </a:cubicBezTo>
                  <a:cubicBezTo>
                    <a:pt x="79" y="40"/>
                    <a:pt x="79" y="40"/>
                    <a:pt x="78" y="41"/>
                  </a:cubicBezTo>
                  <a:cubicBezTo>
                    <a:pt x="77" y="42"/>
                    <a:pt x="77" y="42"/>
                    <a:pt x="77" y="42"/>
                  </a:cubicBezTo>
                  <a:cubicBezTo>
                    <a:pt x="75" y="44"/>
                    <a:pt x="73" y="46"/>
                    <a:pt x="72" y="48"/>
                  </a:cubicBezTo>
                  <a:cubicBezTo>
                    <a:pt x="64" y="57"/>
                    <a:pt x="55" y="67"/>
                    <a:pt x="47" y="77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0" y="86"/>
                    <a:pt x="40" y="86"/>
                    <a:pt x="39" y="87"/>
                  </a:cubicBezTo>
                  <a:cubicBezTo>
                    <a:pt x="39" y="87"/>
                    <a:pt x="39" y="87"/>
                    <a:pt x="38" y="87"/>
                  </a:cubicBezTo>
                  <a:cubicBezTo>
                    <a:pt x="38" y="88"/>
                    <a:pt x="37" y="88"/>
                    <a:pt x="36" y="89"/>
                  </a:cubicBezTo>
                  <a:cubicBezTo>
                    <a:pt x="32" y="90"/>
                    <a:pt x="27" y="90"/>
                    <a:pt x="22" y="88"/>
                  </a:cubicBezTo>
                  <a:cubicBezTo>
                    <a:pt x="22" y="88"/>
                    <a:pt x="21" y="87"/>
                    <a:pt x="20" y="87"/>
                  </a:cubicBezTo>
                  <a:cubicBezTo>
                    <a:pt x="20" y="87"/>
                    <a:pt x="20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5"/>
                    <a:pt x="19" y="85"/>
                    <a:pt x="19" y="85"/>
                  </a:cubicBezTo>
                  <a:cubicBezTo>
                    <a:pt x="18" y="85"/>
                    <a:pt x="18" y="85"/>
                    <a:pt x="18" y="85"/>
                  </a:cubicBezTo>
                  <a:cubicBezTo>
                    <a:pt x="18" y="85"/>
                    <a:pt x="18" y="84"/>
                    <a:pt x="18" y="84"/>
                  </a:cubicBezTo>
                  <a:cubicBezTo>
                    <a:pt x="17" y="84"/>
                    <a:pt x="17" y="83"/>
                    <a:pt x="16" y="82"/>
                  </a:cubicBezTo>
                  <a:cubicBezTo>
                    <a:pt x="15" y="80"/>
                    <a:pt x="14" y="77"/>
                    <a:pt x="15" y="74"/>
                  </a:cubicBezTo>
                  <a:cubicBezTo>
                    <a:pt x="15" y="70"/>
                    <a:pt x="16" y="67"/>
                    <a:pt x="18" y="65"/>
                  </a:cubicBezTo>
                  <a:cubicBezTo>
                    <a:pt x="18" y="64"/>
                    <a:pt x="19" y="64"/>
                    <a:pt x="19" y="64"/>
                  </a:cubicBezTo>
                  <a:cubicBezTo>
                    <a:pt x="20" y="62"/>
                    <a:pt x="20" y="62"/>
                    <a:pt x="20" y="62"/>
                  </a:cubicBezTo>
                  <a:cubicBezTo>
                    <a:pt x="22" y="59"/>
                    <a:pt x="22" y="59"/>
                    <a:pt x="22" y="59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34" y="44"/>
                    <a:pt x="42" y="34"/>
                    <a:pt x="50" y="24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6"/>
                    <a:pt x="56" y="16"/>
                    <a:pt x="57" y="16"/>
                  </a:cubicBezTo>
                  <a:cubicBezTo>
                    <a:pt x="57" y="16"/>
                    <a:pt x="57" y="15"/>
                    <a:pt x="57" y="15"/>
                  </a:cubicBezTo>
                  <a:cubicBezTo>
                    <a:pt x="58" y="15"/>
                    <a:pt x="59" y="14"/>
                    <a:pt x="60" y="14"/>
                  </a:cubicBezTo>
                  <a:cubicBezTo>
                    <a:pt x="63" y="13"/>
                    <a:pt x="67" y="13"/>
                    <a:pt x="71" y="14"/>
                  </a:cubicBezTo>
                  <a:cubicBezTo>
                    <a:pt x="74" y="15"/>
                    <a:pt x="76" y="16"/>
                    <a:pt x="78" y="16"/>
                  </a:cubicBezTo>
                  <a:cubicBezTo>
                    <a:pt x="79" y="16"/>
                    <a:pt x="79" y="16"/>
                    <a:pt x="79" y="16"/>
                  </a:cubicBezTo>
                  <a:cubicBezTo>
                    <a:pt x="80" y="16"/>
                    <a:pt x="80" y="16"/>
                    <a:pt x="80" y="15"/>
                  </a:cubicBezTo>
                  <a:cubicBezTo>
                    <a:pt x="80" y="14"/>
                    <a:pt x="79" y="12"/>
                    <a:pt x="77" y="10"/>
                  </a:cubicBezTo>
                  <a:cubicBezTo>
                    <a:pt x="74" y="8"/>
                    <a:pt x="71" y="6"/>
                    <a:pt x="66" y="6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71" y="5"/>
                    <a:pt x="74" y="6"/>
                    <a:pt x="76" y="7"/>
                  </a:cubicBezTo>
                  <a:cubicBezTo>
                    <a:pt x="78" y="7"/>
                    <a:pt x="78" y="7"/>
                    <a:pt x="79" y="7"/>
                  </a:cubicBezTo>
                  <a:cubicBezTo>
                    <a:pt x="79" y="6"/>
                    <a:pt x="78" y="4"/>
                    <a:pt x="80" y="4"/>
                  </a:cubicBezTo>
                  <a:cubicBezTo>
                    <a:pt x="75" y="2"/>
                    <a:pt x="70" y="0"/>
                    <a:pt x="64" y="0"/>
                  </a:cubicBezTo>
                  <a:cubicBezTo>
                    <a:pt x="61" y="0"/>
                    <a:pt x="58" y="0"/>
                    <a:pt x="55" y="1"/>
                  </a:cubicBezTo>
                  <a:cubicBezTo>
                    <a:pt x="52" y="2"/>
                    <a:pt x="49" y="4"/>
                    <a:pt x="47" y="6"/>
                  </a:cubicBezTo>
                  <a:cubicBezTo>
                    <a:pt x="46" y="6"/>
                    <a:pt x="46" y="7"/>
                    <a:pt x="45" y="8"/>
                  </a:cubicBezTo>
                  <a:cubicBezTo>
                    <a:pt x="43" y="10"/>
                    <a:pt x="43" y="10"/>
                    <a:pt x="43" y="10"/>
                  </a:cubicBezTo>
                  <a:cubicBezTo>
                    <a:pt x="40" y="13"/>
                    <a:pt x="40" y="13"/>
                    <a:pt x="40" y="13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8" y="55"/>
                    <a:pt x="8" y="55"/>
                    <a:pt x="8" y="55"/>
                  </a:cubicBezTo>
                  <a:cubicBezTo>
                    <a:pt x="7" y="56"/>
                    <a:pt x="7" y="56"/>
                    <a:pt x="7" y="56"/>
                  </a:cubicBezTo>
                  <a:cubicBezTo>
                    <a:pt x="6" y="57"/>
                    <a:pt x="5" y="59"/>
                    <a:pt x="4" y="61"/>
                  </a:cubicBezTo>
                  <a:cubicBezTo>
                    <a:pt x="2" y="64"/>
                    <a:pt x="1" y="68"/>
                    <a:pt x="0" y="73"/>
                  </a:cubicBezTo>
                  <a:cubicBezTo>
                    <a:pt x="0" y="77"/>
                    <a:pt x="0" y="81"/>
                    <a:pt x="2" y="85"/>
                  </a:cubicBezTo>
                  <a:cubicBezTo>
                    <a:pt x="3" y="89"/>
                    <a:pt x="6" y="92"/>
                    <a:pt x="8" y="95"/>
                  </a:cubicBezTo>
                  <a:cubicBezTo>
                    <a:pt x="9" y="96"/>
                    <a:pt x="9" y="96"/>
                    <a:pt x="10" y="97"/>
                  </a:cubicBezTo>
                  <a:cubicBezTo>
                    <a:pt x="11" y="97"/>
                    <a:pt x="11" y="98"/>
                    <a:pt x="11" y="98"/>
                  </a:cubicBezTo>
                  <a:cubicBezTo>
                    <a:pt x="12" y="98"/>
                    <a:pt x="13" y="99"/>
                    <a:pt x="14" y="99"/>
                  </a:cubicBezTo>
                  <a:cubicBezTo>
                    <a:pt x="16" y="100"/>
                    <a:pt x="18" y="101"/>
                    <a:pt x="20" y="102"/>
                  </a:cubicBezTo>
                  <a:cubicBezTo>
                    <a:pt x="23" y="103"/>
                    <a:pt x="27" y="104"/>
                    <a:pt x="31" y="103"/>
                  </a:cubicBezTo>
                  <a:cubicBezTo>
                    <a:pt x="35" y="103"/>
                    <a:pt x="40" y="102"/>
                    <a:pt x="44" y="100"/>
                  </a:cubicBezTo>
                  <a:cubicBezTo>
                    <a:pt x="46" y="99"/>
                    <a:pt x="47" y="98"/>
                    <a:pt x="49" y="96"/>
                  </a:cubicBezTo>
                  <a:cubicBezTo>
                    <a:pt x="49" y="95"/>
                    <a:pt x="50" y="95"/>
                    <a:pt x="50" y="95"/>
                  </a:cubicBezTo>
                  <a:cubicBezTo>
                    <a:pt x="51" y="94"/>
                    <a:pt x="51" y="94"/>
                    <a:pt x="51" y="94"/>
                  </a:cubicBezTo>
                  <a:cubicBezTo>
                    <a:pt x="52" y="92"/>
                    <a:pt x="52" y="92"/>
                    <a:pt x="52" y="92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55" y="88"/>
                    <a:pt x="55" y="88"/>
                    <a:pt x="55" y="88"/>
                  </a:cubicBezTo>
                  <a:cubicBezTo>
                    <a:pt x="51" y="93"/>
                    <a:pt x="51" y="93"/>
                    <a:pt x="51" y="93"/>
                  </a:cubicBezTo>
                  <a:cubicBezTo>
                    <a:pt x="50" y="94"/>
                    <a:pt x="50" y="94"/>
                    <a:pt x="50" y="94"/>
                  </a:cubicBezTo>
                  <a:cubicBezTo>
                    <a:pt x="49" y="95"/>
                    <a:pt x="49" y="95"/>
                    <a:pt x="49" y="95"/>
                  </a:cubicBezTo>
                  <a:cubicBezTo>
                    <a:pt x="49" y="95"/>
                    <a:pt x="49" y="95"/>
                    <a:pt x="49" y="96"/>
                  </a:cubicBezTo>
                  <a:cubicBezTo>
                    <a:pt x="48" y="97"/>
                    <a:pt x="47" y="98"/>
                    <a:pt x="45" y="99"/>
                  </a:cubicBezTo>
                  <a:cubicBezTo>
                    <a:pt x="41" y="102"/>
                    <a:pt x="35" y="103"/>
                    <a:pt x="30" y="103"/>
                  </a:cubicBezTo>
                  <a:cubicBezTo>
                    <a:pt x="25" y="103"/>
                    <a:pt x="20" y="102"/>
                    <a:pt x="16" y="100"/>
                  </a:cubicBezTo>
                  <a:cubicBezTo>
                    <a:pt x="15" y="99"/>
                    <a:pt x="14" y="99"/>
                    <a:pt x="12" y="98"/>
                  </a:cubicBezTo>
                  <a:cubicBezTo>
                    <a:pt x="12" y="98"/>
                    <a:pt x="11" y="97"/>
                    <a:pt x="11" y="97"/>
                  </a:cubicBezTo>
                  <a:cubicBezTo>
                    <a:pt x="10" y="97"/>
                    <a:pt x="10" y="97"/>
                    <a:pt x="10" y="97"/>
                  </a:cubicBezTo>
                  <a:cubicBezTo>
                    <a:pt x="10" y="96"/>
                    <a:pt x="10" y="96"/>
                    <a:pt x="10" y="96"/>
                  </a:cubicBezTo>
                  <a:cubicBezTo>
                    <a:pt x="10" y="96"/>
                    <a:pt x="9" y="96"/>
                    <a:pt x="9" y="95"/>
                  </a:cubicBezTo>
                  <a:cubicBezTo>
                    <a:pt x="7" y="93"/>
                    <a:pt x="6" y="91"/>
                    <a:pt x="4" y="89"/>
                  </a:cubicBezTo>
                  <a:cubicBezTo>
                    <a:pt x="2" y="84"/>
                    <a:pt x="1" y="79"/>
                    <a:pt x="1" y="74"/>
                  </a:cubicBezTo>
                  <a:cubicBezTo>
                    <a:pt x="1" y="69"/>
                    <a:pt x="3" y="64"/>
                    <a:pt x="5" y="59"/>
                  </a:cubicBezTo>
                  <a:cubicBezTo>
                    <a:pt x="5" y="59"/>
                    <a:pt x="5" y="60"/>
                    <a:pt x="6" y="59"/>
                  </a:cubicBezTo>
                  <a:cubicBezTo>
                    <a:pt x="3" y="64"/>
                    <a:pt x="2" y="69"/>
                    <a:pt x="2" y="74"/>
                  </a:cubicBezTo>
                  <a:cubicBezTo>
                    <a:pt x="2" y="79"/>
                    <a:pt x="3" y="84"/>
                    <a:pt x="5" y="89"/>
                  </a:cubicBezTo>
                  <a:cubicBezTo>
                    <a:pt x="6" y="90"/>
                    <a:pt x="7" y="91"/>
                    <a:pt x="7" y="92"/>
                  </a:cubicBezTo>
                  <a:cubicBezTo>
                    <a:pt x="8" y="92"/>
                    <a:pt x="8" y="93"/>
                    <a:pt x="9" y="93"/>
                  </a:cubicBezTo>
                  <a:cubicBezTo>
                    <a:pt x="9" y="94"/>
                    <a:pt x="9" y="94"/>
                    <a:pt x="9" y="94"/>
                  </a:cubicBezTo>
                  <a:cubicBezTo>
                    <a:pt x="9" y="94"/>
                    <a:pt x="10" y="94"/>
                    <a:pt x="10" y="95"/>
                  </a:cubicBezTo>
                  <a:cubicBezTo>
                    <a:pt x="10" y="95"/>
                    <a:pt x="11" y="95"/>
                    <a:pt x="11" y="96"/>
                  </a:cubicBezTo>
                  <a:cubicBezTo>
                    <a:pt x="12" y="96"/>
                    <a:pt x="12" y="96"/>
                    <a:pt x="12" y="96"/>
                  </a:cubicBezTo>
                  <a:cubicBezTo>
                    <a:pt x="12" y="97"/>
                    <a:pt x="13" y="97"/>
                    <a:pt x="13" y="97"/>
                  </a:cubicBezTo>
                  <a:cubicBezTo>
                    <a:pt x="14" y="98"/>
                    <a:pt x="16" y="99"/>
                    <a:pt x="17" y="99"/>
                  </a:cubicBezTo>
                  <a:cubicBezTo>
                    <a:pt x="21" y="101"/>
                    <a:pt x="26" y="102"/>
                    <a:pt x="31" y="102"/>
                  </a:cubicBezTo>
                  <a:cubicBezTo>
                    <a:pt x="36" y="102"/>
                    <a:pt x="41" y="101"/>
                    <a:pt x="46" y="97"/>
                  </a:cubicBezTo>
                  <a:cubicBezTo>
                    <a:pt x="47" y="96"/>
                    <a:pt x="48" y="96"/>
                    <a:pt x="49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60" y="81"/>
                    <a:pt x="66" y="74"/>
                    <a:pt x="71" y="68"/>
                  </a:cubicBezTo>
                  <a:cubicBezTo>
                    <a:pt x="72" y="68"/>
                    <a:pt x="72" y="68"/>
                    <a:pt x="72" y="68"/>
                  </a:cubicBezTo>
                  <a:cubicBezTo>
                    <a:pt x="83" y="55"/>
                    <a:pt x="83" y="55"/>
                    <a:pt x="83" y="55"/>
                  </a:cubicBezTo>
                  <a:cubicBezTo>
                    <a:pt x="86" y="51"/>
                    <a:pt x="86" y="51"/>
                    <a:pt x="86" y="51"/>
                  </a:cubicBezTo>
                  <a:cubicBezTo>
                    <a:pt x="88" y="49"/>
                    <a:pt x="88" y="49"/>
                    <a:pt x="88" y="49"/>
                  </a:cubicBezTo>
                  <a:cubicBezTo>
                    <a:pt x="88" y="48"/>
                    <a:pt x="88" y="48"/>
                    <a:pt x="88" y="48"/>
                  </a:cubicBezTo>
                  <a:cubicBezTo>
                    <a:pt x="89" y="48"/>
                    <a:pt x="89" y="48"/>
                    <a:pt x="89" y="47"/>
                  </a:cubicBezTo>
                  <a:cubicBezTo>
                    <a:pt x="92" y="44"/>
                    <a:pt x="93" y="41"/>
                    <a:pt x="95" y="37"/>
                  </a:cubicBezTo>
                  <a:cubicBezTo>
                    <a:pt x="97" y="31"/>
                    <a:pt x="96" y="25"/>
                    <a:pt x="94" y="20"/>
                  </a:cubicBezTo>
                  <a:cubicBezTo>
                    <a:pt x="95" y="26"/>
                    <a:pt x="94" y="32"/>
                    <a:pt x="92" y="3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57" name="Freeform 28">
              <a:extLst>
                <a:ext uri="{FF2B5EF4-FFF2-40B4-BE49-F238E27FC236}">
                  <a16:creationId xmlns:a16="http://schemas.microsoft.com/office/drawing/2014/main" id="{D40F5C22-F00F-4975-A2D5-FE2B8517F769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5251" y="1671638"/>
              <a:ext cx="4763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58" name="Freeform 29">
              <a:extLst>
                <a:ext uri="{FF2B5EF4-FFF2-40B4-BE49-F238E27FC236}">
                  <a16:creationId xmlns:a16="http://schemas.microsoft.com/office/drawing/2014/main" id="{D9D9B4A6-491B-430F-9997-10245571400F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0963" y="1660526"/>
              <a:ext cx="3175" cy="3175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0 w 1"/>
                <a:gd name="T5" fmla="*/ 0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59" name="Freeform 30">
              <a:extLst>
                <a:ext uri="{FF2B5EF4-FFF2-40B4-BE49-F238E27FC236}">
                  <a16:creationId xmlns:a16="http://schemas.microsoft.com/office/drawing/2014/main" id="{2C068B7E-0B45-456C-B920-2DCA71BC8AF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0013" y="1674813"/>
              <a:ext cx="11113" cy="4763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0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1"/>
                    <a:pt x="2" y="1"/>
                    <a:pt x="3" y="1"/>
                  </a:cubicBezTo>
                  <a:cubicBezTo>
                    <a:pt x="2" y="1"/>
                    <a:pt x="1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60" name="Freeform 31">
              <a:extLst>
                <a:ext uri="{FF2B5EF4-FFF2-40B4-BE49-F238E27FC236}">
                  <a16:creationId xmlns:a16="http://schemas.microsoft.com/office/drawing/2014/main" id="{27798F1D-716E-4CB9-9D83-3D567C6D66E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4138" y="1663701"/>
              <a:ext cx="7938" cy="4763"/>
            </a:xfrm>
            <a:custGeom>
              <a:avLst/>
              <a:gdLst>
                <a:gd name="T0" fmla="*/ 2 w 2"/>
                <a:gd name="T1" fmla="*/ 1 h 1"/>
                <a:gd name="T2" fmla="*/ 0 w 2"/>
                <a:gd name="T3" fmla="*/ 0 h 1"/>
                <a:gd name="T4" fmla="*/ 1 w 2"/>
                <a:gd name="T5" fmla="*/ 1 h 1"/>
                <a:gd name="T6" fmla="*/ 2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1" y="1"/>
                    <a:pt x="0" y="0"/>
                    <a:pt x="0" y="0"/>
                  </a:cubicBezTo>
                  <a:cubicBezTo>
                    <a:pt x="0" y="0"/>
                    <a:pt x="0" y="0"/>
                    <a:pt x="1" y="1"/>
                  </a:cubicBezTo>
                  <a:cubicBezTo>
                    <a:pt x="1" y="1"/>
                    <a:pt x="1" y="1"/>
                    <a:pt x="2" y="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61" name="Freeform 32">
              <a:extLst>
                <a:ext uri="{FF2B5EF4-FFF2-40B4-BE49-F238E27FC236}">
                  <a16:creationId xmlns:a16="http://schemas.microsoft.com/office/drawing/2014/main" id="{36E5523D-EA14-4628-A082-4C5A4BC2775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2076" y="1668463"/>
              <a:ext cx="3175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62" name="Freeform 33">
              <a:extLst>
                <a:ext uri="{FF2B5EF4-FFF2-40B4-BE49-F238E27FC236}">
                  <a16:creationId xmlns:a16="http://schemas.microsoft.com/office/drawing/2014/main" id="{81460406-115D-463A-AA97-B3A901BDC902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7926" y="1292226"/>
              <a:ext cx="360363" cy="398463"/>
            </a:xfrm>
            <a:custGeom>
              <a:avLst/>
              <a:gdLst>
                <a:gd name="T0" fmla="*/ 38 w 96"/>
                <a:gd name="T1" fmla="*/ 88 h 106"/>
                <a:gd name="T2" fmla="*/ 46 w 96"/>
                <a:gd name="T3" fmla="*/ 98 h 106"/>
                <a:gd name="T4" fmla="*/ 42 w 96"/>
                <a:gd name="T5" fmla="*/ 93 h 106"/>
                <a:gd name="T6" fmla="*/ 12 w 96"/>
                <a:gd name="T7" fmla="*/ 55 h 106"/>
                <a:gd name="T8" fmla="*/ 0 w 96"/>
                <a:gd name="T9" fmla="*/ 29 h 106"/>
                <a:gd name="T10" fmla="*/ 6 w 96"/>
                <a:gd name="T11" fmla="*/ 14 h 106"/>
                <a:gd name="T12" fmla="*/ 5 w 96"/>
                <a:gd name="T13" fmla="*/ 43 h 106"/>
                <a:gd name="T14" fmla="*/ 20 w 96"/>
                <a:gd name="T15" fmla="*/ 64 h 106"/>
                <a:gd name="T16" fmla="*/ 45 w 96"/>
                <a:gd name="T17" fmla="*/ 96 h 106"/>
                <a:gd name="T18" fmla="*/ 48 w 96"/>
                <a:gd name="T19" fmla="*/ 99 h 106"/>
                <a:gd name="T20" fmla="*/ 67 w 96"/>
                <a:gd name="T21" fmla="*/ 106 h 106"/>
                <a:gd name="T22" fmla="*/ 86 w 96"/>
                <a:gd name="T23" fmla="*/ 98 h 106"/>
                <a:gd name="T24" fmla="*/ 95 w 96"/>
                <a:gd name="T25" fmla="*/ 86 h 106"/>
                <a:gd name="T26" fmla="*/ 92 w 96"/>
                <a:gd name="T27" fmla="*/ 86 h 106"/>
                <a:gd name="T28" fmla="*/ 81 w 96"/>
                <a:gd name="T29" fmla="*/ 99 h 106"/>
                <a:gd name="T30" fmla="*/ 49 w 96"/>
                <a:gd name="T31" fmla="*/ 97 h 106"/>
                <a:gd name="T32" fmla="*/ 40 w 96"/>
                <a:gd name="T33" fmla="*/ 86 h 106"/>
                <a:gd name="T34" fmla="*/ 44 w 96"/>
                <a:gd name="T35" fmla="*/ 91 h 106"/>
                <a:gd name="T36" fmla="*/ 50 w 96"/>
                <a:gd name="T37" fmla="*/ 98 h 106"/>
                <a:gd name="T38" fmla="*/ 78 w 96"/>
                <a:gd name="T39" fmla="*/ 101 h 106"/>
                <a:gd name="T40" fmla="*/ 92 w 96"/>
                <a:gd name="T41" fmla="*/ 69 h 106"/>
                <a:gd name="T42" fmla="*/ 83 w 96"/>
                <a:gd name="T43" fmla="*/ 59 h 106"/>
                <a:gd name="T44" fmla="*/ 86 w 96"/>
                <a:gd name="T45" fmla="*/ 70 h 106"/>
                <a:gd name="T46" fmla="*/ 85 w 96"/>
                <a:gd name="T47" fmla="*/ 82 h 106"/>
                <a:gd name="T48" fmla="*/ 57 w 96"/>
                <a:gd name="T49" fmla="*/ 93 h 106"/>
                <a:gd name="T50" fmla="*/ 53 w 96"/>
                <a:gd name="T51" fmla="*/ 90 h 106"/>
                <a:gd name="T52" fmla="*/ 28 w 96"/>
                <a:gd name="T53" fmla="*/ 57 h 106"/>
                <a:gd name="T54" fmla="*/ 54 w 96"/>
                <a:gd name="T55" fmla="*/ 91 h 106"/>
                <a:gd name="T56" fmla="*/ 62 w 96"/>
                <a:gd name="T57" fmla="*/ 95 h 106"/>
                <a:gd name="T58" fmla="*/ 84 w 96"/>
                <a:gd name="T59" fmla="*/ 72 h 106"/>
                <a:gd name="T60" fmla="*/ 79 w 96"/>
                <a:gd name="T61" fmla="*/ 87 h 106"/>
                <a:gd name="T62" fmla="*/ 72 w 96"/>
                <a:gd name="T63" fmla="*/ 92 h 106"/>
                <a:gd name="T64" fmla="*/ 56 w 96"/>
                <a:gd name="T65" fmla="*/ 89 h 106"/>
                <a:gd name="T66" fmla="*/ 23 w 96"/>
                <a:gd name="T67" fmla="*/ 47 h 106"/>
                <a:gd name="T68" fmla="*/ 18 w 96"/>
                <a:gd name="T69" fmla="*/ 40 h 106"/>
                <a:gd name="T70" fmla="*/ 17 w 96"/>
                <a:gd name="T71" fmla="*/ 21 h 106"/>
                <a:gd name="T72" fmla="*/ 21 w 96"/>
                <a:gd name="T73" fmla="*/ 18 h 106"/>
                <a:gd name="T74" fmla="*/ 37 w 96"/>
                <a:gd name="T75" fmla="*/ 17 h 106"/>
                <a:gd name="T76" fmla="*/ 39 w 96"/>
                <a:gd name="T77" fmla="*/ 19 h 106"/>
                <a:gd name="T78" fmla="*/ 70 w 96"/>
                <a:gd name="T79" fmla="*/ 57 h 106"/>
                <a:gd name="T80" fmla="*/ 83 w 96"/>
                <a:gd name="T81" fmla="*/ 53 h 106"/>
                <a:gd name="T82" fmla="*/ 55 w 96"/>
                <a:gd name="T83" fmla="*/ 16 h 106"/>
                <a:gd name="T84" fmla="*/ 48 w 96"/>
                <a:gd name="T85" fmla="*/ 7 h 106"/>
                <a:gd name="T86" fmla="*/ 12 w 96"/>
                <a:gd name="T87" fmla="*/ 6 h 106"/>
                <a:gd name="T88" fmla="*/ 7 w 96"/>
                <a:gd name="T89" fmla="*/ 10 h 106"/>
                <a:gd name="T90" fmla="*/ 2 w 96"/>
                <a:gd name="T91" fmla="*/ 4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6" h="106">
                  <a:moveTo>
                    <a:pt x="14" y="58"/>
                  </a:moveTo>
                  <a:cubicBezTo>
                    <a:pt x="26" y="73"/>
                    <a:pt x="26" y="73"/>
                    <a:pt x="26" y="73"/>
                  </a:cubicBezTo>
                  <a:cubicBezTo>
                    <a:pt x="38" y="88"/>
                    <a:pt x="38" y="88"/>
                    <a:pt x="38" y="88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45" y="97"/>
                    <a:pt x="45" y="97"/>
                    <a:pt x="45" y="97"/>
                  </a:cubicBezTo>
                  <a:cubicBezTo>
                    <a:pt x="46" y="97"/>
                    <a:pt x="46" y="98"/>
                    <a:pt x="46" y="98"/>
                  </a:cubicBezTo>
                  <a:cubicBezTo>
                    <a:pt x="46" y="98"/>
                    <a:pt x="45" y="97"/>
                    <a:pt x="45" y="97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42" y="93"/>
                    <a:pt x="42" y="93"/>
                    <a:pt x="42" y="93"/>
                  </a:cubicBezTo>
                  <a:cubicBezTo>
                    <a:pt x="35" y="83"/>
                    <a:pt x="35" y="83"/>
                    <a:pt x="35" y="83"/>
                  </a:cubicBezTo>
                  <a:cubicBezTo>
                    <a:pt x="19" y="64"/>
                    <a:pt x="19" y="64"/>
                    <a:pt x="19" y="64"/>
                  </a:cubicBezTo>
                  <a:cubicBezTo>
                    <a:pt x="12" y="55"/>
                    <a:pt x="12" y="55"/>
                    <a:pt x="12" y="55"/>
                  </a:cubicBezTo>
                  <a:cubicBezTo>
                    <a:pt x="8" y="50"/>
                    <a:pt x="8" y="50"/>
                    <a:pt x="8" y="50"/>
                  </a:cubicBezTo>
                  <a:cubicBezTo>
                    <a:pt x="6" y="48"/>
                    <a:pt x="5" y="46"/>
                    <a:pt x="4" y="44"/>
                  </a:cubicBezTo>
                  <a:cubicBezTo>
                    <a:pt x="2" y="39"/>
                    <a:pt x="0" y="34"/>
                    <a:pt x="0" y="29"/>
                  </a:cubicBezTo>
                  <a:cubicBezTo>
                    <a:pt x="0" y="27"/>
                    <a:pt x="0" y="24"/>
                    <a:pt x="1" y="21"/>
                  </a:cubicBezTo>
                  <a:cubicBezTo>
                    <a:pt x="2" y="18"/>
                    <a:pt x="3" y="16"/>
                    <a:pt x="5" y="13"/>
                  </a:cubicBezTo>
                  <a:cubicBezTo>
                    <a:pt x="5" y="14"/>
                    <a:pt x="4" y="15"/>
                    <a:pt x="6" y="14"/>
                  </a:cubicBezTo>
                  <a:cubicBezTo>
                    <a:pt x="4" y="16"/>
                    <a:pt x="3" y="18"/>
                    <a:pt x="2" y="21"/>
                  </a:cubicBezTo>
                  <a:cubicBezTo>
                    <a:pt x="1" y="24"/>
                    <a:pt x="1" y="27"/>
                    <a:pt x="1" y="29"/>
                  </a:cubicBezTo>
                  <a:cubicBezTo>
                    <a:pt x="1" y="34"/>
                    <a:pt x="3" y="39"/>
                    <a:pt x="5" y="43"/>
                  </a:cubicBezTo>
                  <a:cubicBezTo>
                    <a:pt x="6" y="46"/>
                    <a:pt x="7" y="48"/>
                    <a:pt x="9" y="50"/>
                  </a:cubicBezTo>
                  <a:cubicBezTo>
                    <a:pt x="13" y="54"/>
                    <a:pt x="13" y="54"/>
                    <a:pt x="13" y="54"/>
                  </a:cubicBezTo>
                  <a:cubicBezTo>
                    <a:pt x="20" y="64"/>
                    <a:pt x="20" y="64"/>
                    <a:pt x="20" y="64"/>
                  </a:cubicBezTo>
                  <a:cubicBezTo>
                    <a:pt x="25" y="71"/>
                    <a:pt x="30" y="77"/>
                    <a:pt x="36" y="84"/>
                  </a:cubicBezTo>
                  <a:cubicBezTo>
                    <a:pt x="38" y="87"/>
                    <a:pt x="41" y="90"/>
                    <a:pt x="43" y="93"/>
                  </a:cubicBezTo>
                  <a:cubicBezTo>
                    <a:pt x="45" y="96"/>
                    <a:pt x="45" y="96"/>
                    <a:pt x="45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6" y="97"/>
                    <a:pt x="47" y="97"/>
                    <a:pt x="47" y="97"/>
                  </a:cubicBezTo>
                  <a:cubicBezTo>
                    <a:pt x="47" y="98"/>
                    <a:pt x="48" y="98"/>
                    <a:pt x="48" y="99"/>
                  </a:cubicBezTo>
                  <a:cubicBezTo>
                    <a:pt x="51" y="101"/>
                    <a:pt x="53" y="102"/>
                    <a:pt x="56" y="103"/>
                  </a:cubicBezTo>
                  <a:cubicBezTo>
                    <a:pt x="55" y="104"/>
                    <a:pt x="55" y="104"/>
                    <a:pt x="55" y="104"/>
                  </a:cubicBezTo>
                  <a:cubicBezTo>
                    <a:pt x="59" y="106"/>
                    <a:pt x="63" y="106"/>
                    <a:pt x="67" y="106"/>
                  </a:cubicBezTo>
                  <a:cubicBezTo>
                    <a:pt x="71" y="106"/>
                    <a:pt x="75" y="105"/>
                    <a:pt x="78" y="103"/>
                  </a:cubicBezTo>
                  <a:cubicBezTo>
                    <a:pt x="80" y="102"/>
                    <a:pt x="82" y="101"/>
                    <a:pt x="84" y="100"/>
                  </a:cubicBezTo>
                  <a:cubicBezTo>
                    <a:pt x="84" y="100"/>
                    <a:pt x="85" y="99"/>
                    <a:pt x="86" y="98"/>
                  </a:cubicBezTo>
                  <a:cubicBezTo>
                    <a:pt x="86" y="98"/>
                    <a:pt x="87" y="98"/>
                    <a:pt x="87" y="97"/>
                  </a:cubicBezTo>
                  <a:cubicBezTo>
                    <a:pt x="88" y="97"/>
                    <a:pt x="88" y="97"/>
                    <a:pt x="88" y="96"/>
                  </a:cubicBezTo>
                  <a:cubicBezTo>
                    <a:pt x="91" y="93"/>
                    <a:pt x="93" y="90"/>
                    <a:pt x="95" y="86"/>
                  </a:cubicBezTo>
                  <a:cubicBezTo>
                    <a:pt x="96" y="82"/>
                    <a:pt x="96" y="79"/>
                    <a:pt x="95" y="76"/>
                  </a:cubicBezTo>
                  <a:cubicBezTo>
                    <a:pt x="95" y="73"/>
                    <a:pt x="94" y="71"/>
                    <a:pt x="93" y="69"/>
                  </a:cubicBezTo>
                  <a:cubicBezTo>
                    <a:pt x="95" y="74"/>
                    <a:pt x="95" y="80"/>
                    <a:pt x="92" y="86"/>
                  </a:cubicBezTo>
                  <a:cubicBezTo>
                    <a:pt x="91" y="89"/>
                    <a:pt x="90" y="91"/>
                    <a:pt x="88" y="93"/>
                  </a:cubicBezTo>
                  <a:cubicBezTo>
                    <a:pt x="87" y="94"/>
                    <a:pt x="86" y="95"/>
                    <a:pt x="85" y="96"/>
                  </a:cubicBezTo>
                  <a:cubicBezTo>
                    <a:pt x="84" y="97"/>
                    <a:pt x="83" y="98"/>
                    <a:pt x="81" y="99"/>
                  </a:cubicBezTo>
                  <a:cubicBezTo>
                    <a:pt x="76" y="102"/>
                    <a:pt x="71" y="103"/>
                    <a:pt x="65" y="103"/>
                  </a:cubicBezTo>
                  <a:cubicBezTo>
                    <a:pt x="62" y="103"/>
                    <a:pt x="60" y="103"/>
                    <a:pt x="57" y="102"/>
                  </a:cubicBezTo>
                  <a:cubicBezTo>
                    <a:pt x="54" y="101"/>
                    <a:pt x="51" y="100"/>
                    <a:pt x="49" y="97"/>
                  </a:cubicBezTo>
                  <a:cubicBezTo>
                    <a:pt x="48" y="96"/>
                    <a:pt x="47" y="95"/>
                    <a:pt x="46" y="94"/>
                  </a:cubicBezTo>
                  <a:cubicBezTo>
                    <a:pt x="44" y="91"/>
                    <a:pt x="44" y="91"/>
                    <a:pt x="44" y="91"/>
                  </a:cubicBezTo>
                  <a:cubicBezTo>
                    <a:pt x="40" y="86"/>
                    <a:pt x="40" y="86"/>
                    <a:pt x="40" y="86"/>
                  </a:cubicBezTo>
                  <a:cubicBezTo>
                    <a:pt x="31" y="74"/>
                    <a:pt x="31" y="74"/>
                    <a:pt x="31" y="74"/>
                  </a:cubicBezTo>
                  <a:cubicBezTo>
                    <a:pt x="13" y="52"/>
                    <a:pt x="13" y="52"/>
                    <a:pt x="13" y="52"/>
                  </a:cubicBezTo>
                  <a:cubicBezTo>
                    <a:pt x="23" y="64"/>
                    <a:pt x="35" y="78"/>
                    <a:pt x="44" y="91"/>
                  </a:cubicBezTo>
                  <a:cubicBezTo>
                    <a:pt x="47" y="94"/>
                    <a:pt x="47" y="94"/>
                    <a:pt x="47" y="94"/>
                  </a:cubicBezTo>
                  <a:cubicBezTo>
                    <a:pt x="47" y="95"/>
                    <a:pt x="48" y="96"/>
                    <a:pt x="48" y="96"/>
                  </a:cubicBezTo>
                  <a:cubicBezTo>
                    <a:pt x="49" y="97"/>
                    <a:pt x="49" y="98"/>
                    <a:pt x="50" y="98"/>
                  </a:cubicBezTo>
                  <a:cubicBezTo>
                    <a:pt x="53" y="100"/>
                    <a:pt x="56" y="102"/>
                    <a:pt x="59" y="103"/>
                  </a:cubicBezTo>
                  <a:cubicBezTo>
                    <a:pt x="63" y="103"/>
                    <a:pt x="66" y="103"/>
                    <a:pt x="69" y="103"/>
                  </a:cubicBezTo>
                  <a:cubicBezTo>
                    <a:pt x="72" y="103"/>
                    <a:pt x="75" y="102"/>
                    <a:pt x="78" y="101"/>
                  </a:cubicBezTo>
                  <a:cubicBezTo>
                    <a:pt x="81" y="99"/>
                    <a:pt x="83" y="97"/>
                    <a:pt x="86" y="95"/>
                  </a:cubicBezTo>
                  <a:cubicBezTo>
                    <a:pt x="88" y="93"/>
                    <a:pt x="90" y="90"/>
                    <a:pt x="91" y="87"/>
                  </a:cubicBezTo>
                  <a:cubicBezTo>
                    <a:pt x="94" y="81"/>
                    <a:pt x="94" y="75"/>
                    <a:pt x="92" y="69"/>
                  </a:cubicBezTo>
                  <a:cubicBezTo>
                    <a:pt x="92" y="68"/>
                    <a:pt x="91" y="66"/>
                    <a:pt x="91" y="65"/>
                  </a:cubicBezTo>
                  <a:cubicBezTo>
                    <a:pt x="90" y="64"/>
                    <a:pt x="89" y="62"/>
                    <a:pt x="88" y="61"/>
                  </a:cubicBezTo>
                  <a:cubicBezTo>
                    <a:pt x="86" y="60"/>
                    <a:pt x="84" y="59"/>
                    <a:pt x="83" y="59"/>
                  </a:cubicBezTo>
                  <a:cubicBezTo>
                    <a:pt x="83" y="60"/>
                    <a:pt x="83" y="60"/>
                    <a:pt x="83" y="61"/>
                  </a:cubicBezTo>
                  <a:cubicBezTo>
                    <a:pt x="83" y="62"/>
                    <a:pt x="84" y="64"/>
                    <a:pt x="84" y="66"/>
                  </a:cubicBezTo>
                  <a:cubicBezTo>
                    <a:pt x="85" y="67"/>
                    <a:pt x="86" y="69"/>
                    <a:pt x="86" y="70"/>
                  </a:cubicBezTo>
                  <a:cubicBezTo>
                    <a:pt x="87" y="71"/>
                    <a:pt x="87" y="72"/>
                    <a:pt x="87" y="72"/>
                  </a:cubicBezTo>
                  <a:cubicBezTo>
                    <a:pt x="86" y="73"/>
                    <a:pt x="86" y="73"/>
                    <a:pt x="85" y="73"/>
                  </a:cubicBezTo>
                  <a:cubicBezTo>
                    <a:pt x="86" y="76"/>
                    <a:pt x="86" y="79"/>
                    <a:pt x="85" y="82"/>
                  </a:cubicBezTo>
                  <a:cubicBezTo>
                    <a:pt x="84" y="85"/>
                    <a:pt x="82" y="88"/>
                    <a:pt x="80" y="90"/>
                  </a:cubicBezTo>
                  <a:cubicBezTo>
                    <a:pt x="75" y="94"/>
                    <a:pt x="68" y="96"/>
                    <a:pt x="62" y="95"/>
                  </a:cubicBezTo>
                  <a:cubicBezTo>
                    <a:pt x="60" y="95"/>
                    <a:pt x="58" y="94"/>
                    <a:pt x="57" y="93"/>
                  </a:cubicBezTo>
                  <a:cubicBezTo>
                    <a:pt x="56" y="93"/>
                    <a:pt x="55" y="92"/>
                    <a:pt x="55" y="92"/>
                  </a:cubicBezTo>
                  <a:cubicBezTo>
                    <a:pt x="54" y="91"/>
                    <a:pt x="54" y="91"/>
                    <a:pt x="54" y="91"/>
                  </a:cubicBezTo>
                  <a:cubicBezTo>
                    <a:pt x="54" y="90"/>
                    <a:pt x="53" y="90"/>
                    <a:pt x="53" y="90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39" y="71"/>
                    <a:pt x="33" y="64"/>
                    <a:pt x="28" y="57"/>
                  </a:cubicBezTo>
                  <a:cubicBezTo>
                    <a:pt x="34" y="64"/>
                    <a:pt x="39" y="72"/>
                    <a:pt x="45" y="7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90"/>
                    <a:pt x="54" y="90"/>
                    <a:pt x="54" y="91"/>
                  </a:cubicBezTo>
                  <a:cubicBezTo>
                    <a:pt x="54" y="91"/>
                    <a:pt x="54" y="91"/>
                    <a:pt x="55" y="92"/>
                  </a:cubicBezTo>
                  <a:cubicBezTo>
                    <a:pt x="55" y="92"/>
                    <a:pt x="56" y="93"/>
                    <a:pt x="57" y="93"/>
                  </a:cubicBezTo>
                  <a:cubicBezTo>
                    <a:pt x="58" y="94"/>
                    <a:pt x="60" y="95"/>
                    <a:pt x="62" y="95"/>
                  </a:cubicBezTo>
                  <a:cubicBezTo>
                    <a:pt x="68" y="96"/>
                    <a:pt x="75" y="94"/>
                    <a:pt x="79" y="90"/>
                  </a:cubicBezTo>
                  <a:cubicBezTo>
                    <a:pt x="82" y="87"/>
                    <a:pt x="83" y="85"/>
                    <a:pt x="84" y="82"/>
                  </a:cubicBezTo>
                  <a:cubicBezTo>
                    <a:pt x="85" y="79"/>
                    <a:pt x="85" y="76"/>
                    <a:pt x="84" y="72"/>
                  </a:cubicBezTo>
                  <a:cubicBezTo>
                    <a:pt x="83" y="72"/>
                    <a:pt x="83" y="72"/>
                    <a:pt x="83" y="75"/>
                  </a:cubicBezTo>
                  <a:cubicBezTo>
                    <a:pt x="83" y="77"/>
                    <a:pt x="83" y="81"/>
                    <a:pt x="81" y="84"/>
                  </a:cubicBezTo>
                  <a:cubicBezTo>
                    <a:pt x="80" y="85"/>
                    <a:pt x="80" y="86"/>
                    <a:pt x="79" y="87"/>
                  </a:cubicBezTo>
                  <a:cubicBezTo>
                    <a:pt x="79" y="88"/>
                    <a:pt x="78" y="88"/>
                    <a:pt x="78" y="88"/>
                  </a:cubicBezTo>
                  <a:cubicBezTo>
                    <a:pt x="78" y="89"/>
                    <a:pt x="77" y="89"/>
                    <a:pt x="77" y="89"/>
                  </a:cubicBezTo>
                  <a:cubicBezTo>
                    <a:pt x="75" y="91"/>
                    <a:pt x="73" y="92"/>
                    <a:pt x="72" y="92"/>
                  </a:cubicBezTo>
                  <a:cubicBezTo>
                    <a:pt x="69" y="93"/>
                    <a:pt x="67" y="93"/>
                    <a:pt x="64" y="93"/>
                  </a:cubicBezTo>
                  <a:cubicBezTo>
                    <a:pt x="62" y="93"/>
                    <a:pt x="60" y="92"/>
                    <a:pt x="58" y="91"/>
                  </a:cubicBezTo>
                  <a:cubicBezTo>
                    <a:pt x="57" y="90"/>
                    <a:pt x="56" y="90"/>
                    <a:pt x="56" y="89"/>
                  </a:cubicBezTo>
                  <a:cubicBezTo>
                    <a:pt x="53" y="85"/>
                    <a:pt x="53" y="85"/>
                    <a:pt x="53" y="85"/>
                  </a:cubicBezTo>
                  <a:cubicBezTo>
                    <a:pt x="47" y="78"/>
                    <a:pt x="47" y="78"/>
                    <a:pt x="47" y="78"/>
                  </a:cubicBezTo>
                  <a:cubicBezTo>
                    <a:pt x="39" y="67"/>
                    <a:pt x="31" y="57"/>
                    <a:pt x="23" y="47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9" y="41"/>
                    <a:pt x="18" y="41"/>
                    <a:pt x="18" y="41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17" y="38"/>
                    <a:pt x="16" y="37"/>
                  </a:cubicBezTo>
                  <a:cubicBezTo>
                    <a:pt x="15" y="34"/>
                    <a:pt x="14" y="31"/>
                    <a:pt x="14" y="28"/>
                  </a:cubicBezTo>
                  <a:cubicBezTo>
                    <a:pt x="14" y="25"/>
                    <a:pt x="15" y="23"/>
                    <a:pt x="17" y="21"/>
                  </a:cubicBezTo>
                  <a:cubicBezTo>
                    <a:pt x="17" y="21"/>
                    <a:pt x="17" y="20"/>
                    <a:pt x="18" y="20"/>
                  </a:cubicBezTo>
                  <a:cubicBezTo>
                    <a:pt x="18" y="20"/>
                    <a:pt x="18" y="20"/>
                    <a:pt x="19" y="19"/>
                  </a:cubicBezTo>
                  <a:cubicBezTo>
                    <a:pt x="19" y="19"/>
                    <a:pt x="20" y="18"/>
                    <a:pt x="21" y="18"/>
                  </a:cubicBezTo>
                  <a:cubicBezTo>
                    <a:pt x="22" y="17"/>
                    <a:pt x="24" y="16"/>
                    <a:pt x="26" y="16"/>
                  </a:cubicBezTo>
                  <a:cubicBezTo>
                    <a:pt x="28" y="15"/>
                    <a:pt x="30" y="15"/>
                    <a:pt x="32" y="15"/>
                  </a:cubicBezTo>
                  <a:cubicBezTo>
                    <a:pt x="34" y="15"/>
                    <a:pt x="36" y="16"/>
                    <a:pt x="37" y="17"/>
                  </a:cubicBezTo>
                  <a:cubicBezTo>
                    <a:pt x="38" y="17"/>
                    <a:pt x="38" y="17"/>
                    <a:pt x="38" y="18"/>
                  </a:cubicBezTo>
                  <a:cubicBezTo>
                    <a:pt x="39" y="18"/>
                    <a:pt x="39" y="18"/>
                    <a:pt x="39" y="18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42" y="22"/>
                    <a:pt x="42" y="22"/>
                    <a:pt x="42" y="22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56" y="40"/>
                    <a:pt x="63" y="49"/>
                    <a:pt x="70" y="57"/>
                  </a:cubicBezTo>
                  <a:cubicBezTo>
                    <a:pt x="82" y="70"/>
                    <a:pt x="82" y="62"/>
                    <a:pt x="72" y="47"/>
                  </a:cubicBezTo>
                  <a:cubicBezTo>
                    <a:pt x="72" y="46"/>
                    <a:pt x="72" y="46"/>
                    <a:pt x="72" y="46"/>
                  </a:cubicBezTo>
                  <a:cubicBezTo>
                    <a:pt x="83" y="61"/>
                    <a:pt x="80" y="52"/>
                    <a:pt x="83" y="53"/>
                  </a:cubicBezTo>
                  <a:cubicBezTo>
                    <a:pt x="77" y="45"/>
                    <a:pt x="72" y="38"/>
                    <a:pt x="67" y="30"/>
                  </a:cubicBezTo>
                  <a:cubicBezTo>
                    <a:pt x="61" y="23"/>
                    <a:pt x="61" y="23"/>
                    <a:pt x="61" y="23"/>
                  </a:cubicBezTo>
                  <a:cubicBezTo>
                    <a:pt x="55" y="16"/>
                    <a:pt x="55" y="16"/>
                    <a:pt x="55" y="16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50" y="10"/>
                    <a:pt x="50" y="10"/>
                    <a:pt x="50" y="10"/>
                  </a:cubicBezTo>
                  <a:cubicBezTo>
                    <a:pt x="50" y="9"/>
                    <a:pt x="49" y="8"/>
                    <a:pt x="48" y="7"/>
                  </a:cubicBezTo>
                  <a:cubicBezTo>
                    <a:pt x="45" y="4"/>
                    <a:pt x="40" y="2"/>
                    <a:pt x="36" y="1"/>
                  </a:cubicBezTo>
                  <a:cubicBezTo>
                    <a:pt x="31" y="0"/>
                    <a:pt x="27" y="1"/>
                    <a:pt x="23" y="2"/>
                  </a:cubicBezTo>
                  <a:cubicBezTo>
                    <a:pt x="19" y="3"/>
                    <a:pt x="16" y="4"/>
                    <a:pt x="12" y="6"/>
                  </a:cubicBezTo>
                  <a:cubicBezTo>
                    <a:pt x="11" y="7"/>
                    <a:pt x="11" y="7"/>
                    <a:pt x="10" y="8"/>
                  </a:cubicBezTo>
                  <a:cubicBezTo>
                    <a:pt x="9" y="8"/>
                    <a:pt x="9" y="9"/>
                    <a:pt x="9" y="9"/>
                  </a:cubicBezTo>
                  <a:cubicBezTo>
                    <a:pt x="8" y="9"/>
                    <a:pt x="8" y="10"/>
                    <a:pt x="7" y="10"/>
                  </a:cubicBezTo>
                  <a:cubicBezTo>
                    <a:pt x="6" y="12"/>
                    <a:pt x="4" y="13"/>
                    <a:pt x="3" y="15"/>
                  </a:cubicBezTo>
                  <a:cubicBezTo>
                    <a:pt x="1" y="19"/>
                    <a:pt x="0" y="24"/>
                    <a:pt x="0" y="28"/>
                  </a:cubicBezTo>
                  <a:cubicBezTo>
                    <a:pt x="0" y="32"/>
                    <a:pt x="0" y="36"/>
                    <a:pt x="2" y="40"/>
                  </a:cubicBezTo>
                  <a:cubicBezTo>
                    <a:pt x="3" y="43"/>
                    <a:pt x="5" y="47"/>
                    <a:pt x="7" y="50"/>
                  </a:cubicBezTo>
                  <a:lnTo>
                    <a:pt x="14" y="5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63" name="Freeform 34">
              <a:extLst>
                <a:ext uri="{FF2B5EF4-FFF2-40B4-BE49-F238E27FC236}">
                  <a16:creationId xmlns:a16="http://schemas.microsoft.com/office/drawing/2014/main" id="{91C70928-323C-492F-A0F8-5958F0606A56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876" y="954088"/>
              <a:ext cx="222250" cy="431800"/>
            </a:xfrm>
            <a:custGeom>
              <a:avLst/>
              <a:gdLst>
                <a:gd name="T0" fmla="*/ 0 w 59"/>
                <a:gd name="T1" fmla="*/ 87 h 115"/>
                <a:gd name="T2" fmla="*/ 17 w 59"/>
                <a:gd name="T3" fmla="*/ 113 h 115"/>
                <a:gd name="T4" fmla="*/ 47 w 59"/>
                <a:gd name="T5" fmla="*/ 110 h 115"/>
                <a:gd name="T6" fmla="*/ 48 w 59"/>
                <a:gd name="T7" fmla="*/ 108 h 115"/>
                <a:gd name="T8" fmla="*/ 51 w 59"/>
                <a:gd name="T9" fmla="*/ 106 h 115"/>
                <a:gd name="T10" fmla="*/ 58 w 59"/>
                <a:gd name="T11" fmla="*/ 87 h 115"/>
                <a:gd name="T12" fmla="*/ 58 w 59"/>
                <a:gd name="T13" fmla="*/ 73 h 115"/>
                <a:gd name="T14" fmla="*/ 58 w 59"/>
                <a:gd name="T15" fmla="*/ 85 h 115"/>
                <a:gd name="T16" fmla="*/ 57 w 59"/>
                <a:gd name="T17" fmla="*/ 92 h 115"/>
                <a:gd name="T18" fmla="*/ 48 w 59"/>
                <a:gd name="T19" fmla="*/ 108 h 115"/>
                <a:gd name="T20" fmla="*/ 47 w 59"/>
                <a:gd name="T21" fmla="*/ 108 h 115"/>
                <a:gd name="T22" fmla="*/ 29 w 59"/>
                <a:gd name="T23" fmla="*/ 115 h 115"/>
                <a:gd name="T24" fmla="*/ 1 w 59"/>
                <a:gd name="T25" fmla="*/ 92 h 115"/>
                <a:gd name="T26" fmla="*/ 37 w 59"/>
                <a:gd name="T27" fmla="*/ 113 h 115"/>
                <a:gd name="T28" fmla="*/ 48 w 59"/>
                <a:gd name="T29" fmla="*/ 106 h 115"/>
                <a:gd name="T30" fmla="*/ 57 w 59"/>
                <a:gd name="T31" fmla="*/ 87 h 115"/>
                <a:gd name="T32" fmla="*/ 57 w 59"/>
                <a:gd name="T33" fmla="*/ 53 h 115"/>
                <a:gd name="T34" fmla="*/ 59 w 59"/>
                <a:gd name="T35" fmla="*/ 30 h 115"/>
                <a:gd name="T36" fmla="*/ 43 w 59"/>
                <a:gd name="T37" fmla="*/ 2 h 115"/>
                <a:gd name="T38" fmla="*/ 57 w 59"/>
                <a:gd name="T39" fmla="*/ 25 h 115"/>
                <a:gd name="T40" fmla="*/ 57 w 59"/>
                <a:gd name="T41" fmla="*/ 31 h 115"/>
                <a:gd name="T42" fmla="*/ 56 w 59"/>
                <a:gd name="T43" fmla="*/ 81 h 115"/>
                <a:gd name="T44" fmla="*/ 56 w 59"/>
                <a:gd name="T45" fmla="*/ 88 h 115"/>
                <a:gd name="T46" fmla="*/ 47 w 59"/>
                <a:gd name="T47" fmla="*/ 105 h 115"/>
                <a:gd name="T48" fmla="*/ 46 w 59"/>
                <a:gd name="T49" fmla="*/ 107 h 115"/>
                <a:gd name="T50" fmla="*/ 41 w 59"/>
                <a:gd name="T51" fmla="*/ 110 h 115"/>
                <a:gd name="T52" fmla="*/ 46 w 59"/>
                <a:gd name="T53" fmla="*/ 106 h 115"/>
                <a:gd name="T54" fmla="*/ 55 w 59"/>
                <a:gd name="T55" fmla="*/ 93 h 115"/>
                <a:gd name="T56" fmla="*/ 55 w 59"/>
                <a:gd name="T57" fmla="*/ 79 h 115"/>
                <a:gd name="T58" fmla="*/ 56 w 59"/>
                <a:gd name="T59" fmla="*/ 26 h 115"/>
                <a:gd name="T60" fmla="*/ 39 w 59"/>
                <a:gd name="T61" fmla="*/ 1 h 115"/>
                <a:gd name="T62" fmla="*/ 31 w 59"/>
                <a:gd name="T63" fmla="*/ 4 h 115"/>
                <a:gd name="T64" fmla="*/ 41 w 59"/>
                <a:gd name="T65" fmla="*/ 9 h 115"/>
                <a:gd name="T66" fmla="*/ 48 w 59"/>
                <a:gd name="T67" fmla="*/ 49 h 115"/>
                <a:gd name="T68" fmla="*/ 47 w 59"/>
                <a:gd name="T69" fmla="*/ 86 h 115"/>
                <a:gd name="T70" fmla="*/ 47 w 59"/>
                <a:gd name="T71" fmla="*/ 89 h 115"/>
                <a:gd name="T72" fmla="*/ 47 w 59"/>
                <a:gd name="T73" fmla="*/ 76 h 115"/>
                <a:gd name="T74" fmla="*/ 39 w 59"/>
                <a:gd name="T75" fmla="*/ 11 h 115"/>
                <a:gd name="T76" fmla="*/ 46 w 59"/>
                <a:gd name="T77" fmla="*/ 25 h 115"/>
                <a:gd name="T78" fmla="*/ 46 w 59"/>
                <a:gd name="T79" fmla="*/ 37 h 115"/>
                <a:gd name="T80" fmla="*/ 45 w 59"/>
                <a:gd name="T81" fmla="*/ 86 h 115"/>
                <a:gd name="T82" fmla="*/ 44 w 59"/>
                <a:gd name="T83" fmla="*/ 92 h 115"/>
                <a:gd name="T84" fmla="*/ 39 w 59"/>
                <a:gd name="T85" fmla="*/ 98 h 115"/>
                <a:gd name="T86" fmla="*/ 34 w 59"/>
                <a:gd name="T87" fmla="*/ 101 h 115"/>
                <a:gd name="T88" fmla="*/ 18 w 59"/>
                <a:gd name="T89" fmla="*/ 96 h 115"/>
                <a:gd name="T90" fmla="*/ 14 w 59"/>
                <a:gd name="T91" fmla="*/ 85 h 115"/>
                <a:gd name="T92" fmla="*/ 14 w 59"/>
                <a:gd name="T93" fmla="*/ 36 h 115"/>
                <a:gd name="T94" fmla="*/ 14 w 59"/>
                <a:gd name="T95" fmla="*/ 26 h 115"/>
                <a:gd name="T96" fmla="*/ 22 w 59"/>
                <a:gd name="T97" fmla="*/ 13 h 115"/>
                <a:gd name="T98" fmla="*/ 30 w 59"/>
                <a:gd name="T99" fmla="*/ 9 h 115"/>
                <a:gd name="T100" fmla="*/ 13 w 59"/>
                <a:gd name="T101" fmla="*/ 10 h 115"/>
                <a:gd name="T102" fmla="*/ 23 w 59"/>
                <a:gd name="T103" fmla="*/ 2 h 115"/>
                <a:gd name="T104" fmla="*/ 0 w 59"/>
                <a:gd name="T105" fmla="*/ 24 h 115"/>
                <a:gd name="T106" fmla="*/ 0 w 59"/>
                <a:gd name="T107" fmla="*/ 3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9" h="115">
                  <a:moveTo>
                    <a:pt x="0" y="83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90"/>
                    <a:pt x="0" y="92"/>
                    <a:pt x="1" y="94"/>
                  </a:cubicBezTo>
                  <a:cubicBezTo>
                    <a:pt x="3" y="103"/>
                    <a:pt x="9" y="109"/>
                    <a:pt x="17" y="113"/>
                  </a:cubicBezTo>
                  <a:cubicBezTo>
                    <a:pt x="21" y="115"/>
                    <a:pt x="25" y="115"/>
                    <a:pt x="29" y="115"/>
                  </a:cubicBezTo>
                  <a:cubicBezTo>
                    <a:pt x="33" y="115"/>
                    <a:pt x="37" y="115"/>
                    <a:pt x="41" y="113"/>
                  </a:cubicBezTo>
                  <a:cubicBezTo>
                    <a:pt x="43" y="112"/>
                    <a:pt x="45" y="111"/>
                    <a:pt x="47" y="110"/>
                  </a:cubicBezTo>
                  <a:cubicBezTo>
                    <a:pt x="47" y="109"/>
                    <a:pt x="48" y="109"/>
                    <a:pt x="48" y="109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9" y="108"/>
                    <a:pt x="49" y="108"/>
                    <a:pt x="49" y="108"/>
                  </a:cubicBezTo>
                  <a:cubicBezTo>
                    <a:pt x="50" y="107"/>
                    <a:pt x="50" y="106"/>
                    <a:pt x="51" y="106"/>
                  </a:cubicBezTo>
                  <a:cubicBezTo>
                    <a:pt x="54" y="103"/>
                    <a:pt x="56" y="99"/>
                    <a:pt x="57" y="94"/>
                  </a:cubicBezTo>
                  <a:cubicBezTo>
                    <a:pt x="58" y="92"/>
                    <a:pt x="58" y="90"/>
                    <a:pt x="58" y="88"/>
                  </a:cubicBezTo>
                  <a:cubicBezTo>
                    <a:pt x="58" y="88"/>
                    <a:pt x="58" y="87"/>
                    <a:pt x="58" y="87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8" y="83"/>
                    <a:pt x="58" y="83"/>
                    <a:pt x="58" y="83"/>
                  </a:cubicBezTo>
                  <a:cubicBezTo>
                    <a:pt x="58" y="73"/>
                    <a:pt x="58" y="73"/>
                    <a:pt x="58" y="73"/>
                  </a:cubicBezTo>
                  <a:cubicBezTo>
                    <a:pt x="59" y="54"/>
                    <a:pt x="59" y="54"/>
                    <a:pt x="59" y="54"/>
                  </a:cubicBezTo>
                  <a:cubicBezTo>
                    <a:pt x="58" y="79"/>
                    <a:pt x="58" y="79"/>
                    <a:pt x="58" y="79"/>
                  </a:cubicBezTo>
                  <a:cubicBezTo>
                    <a:pt x="58" y="85"/>
                    <a:pt x="58" y="85"/>
                    <a:pt x="58" y="85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8" y="87"/>
                    <a:pt x="58" y="88"/>
                    <a:pt x="58" y="88"/>
                  </a:cubicBezTo>
                  <a:cubicBezTo>
                    <a:pt x="58" y="90"/>
                    <a:pt x="58" y="91"/>
                    <a:pt x="57" y="92"/>
                  </a:cubicBezTo>
                  <a:cubicBezTo>
                    <a:pt x="57" y="97"/>
                    <a:pt x="54" y="102"/>
                    <a:pt x="50" y="106"/>
                  </a:cubicBezTo>
                  <a:cubicBezTo>
                    <a:pt x="50" y="107"/>
                    <a:pt x="49" y="107"/>
                    <a:pt x="49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7" y="108"/>
                    <a:pt x="47" y="108"/>
                    <a:pt x="47" y="108"/>
                  </a:cubicBezTo>
                  <a:cubicBezTo>
                    <a:pt x="46" y="109"/>
                    <a:pt x="45" y="110"/>
                    <a:pt x="44" y="111"/>
                  </a:cubicBezTo>
                  <a:cubicBezTo>
                    <a:pt x="42" y="112"/>
                    <a:pt x="39" y="113"/>
                    <a:pt x="37" y="114"/>
                  </a:cubicBezTo>
                  <a:cubicBezTo>
                    <a:pt x="34" y="115"/>
                    <a:pt x="32" y="115"/>
                    <a:pt x="29" y="115"/>
                  </a:cubicBezTo>
                  <a:cubicBezTo>
                    <a:pt x="27" y="115"/>
                    <a:pt x="24" y="115"/>
                    <a:pt x="21" y="114"/>
                  </a:cubicBezTo>
                  <a:cubicBezTo>
                    <a:pt x="11" y="111"/>
                    <a:pt x="3" y="103"/>
                    <a:pt x="1" y="92"/>
                  </a:cubicBezTo>
                  <a:cubicBezTo>
                    <a:pt x="1" y="92"/>
                    <a:pt x="1" y="93"/>
                    <a:pt x="1" y="92"/>
                  </a:cubicBezTo>
                  <a:cubicBezTo>
                    <a:pt x="4" y="102"/>
                    <a:pt x="12" y="110"/>
                    <a:pt x="22" y="113"/>
                  </a:cubicBezTo>
                  <a:cubicBezTo>
                    <a:pt x="24" y="114"/>
                    <a:pt x="27" y="114"/>
                    <a:pt x="30" y="114"/>
                  </a:cubicBezTo>
                  <a:cubicBezTo>
                    <a:pt x="32" y="114"/>
                    <a:pt x="35" y="114"/>
                    <a:pt x="37" y="113"/>
                  </a:cubicBezTo>
                  <a:cubicBezTo>
                    <a:pt x="40" y="112"/>
                    <a:pt x="42" y="111"/>
                    <a:pt x="44" y="110"/>
                  </a:cubicBezTo>
                  <a:cubicBezTo>
                    <a:pt x="45" y="109"/>
                    <a:pt x="46" y="108"/>
                    <a:pt x="47" y="107"/>
                  </a:cubicBezTo>
                  <a:cubicBezTo>
                    <a:pt x="47" y="107"/>
                    <a:pt x="48" y="107"/>
                    <a:pt x="48" y="106"/>
                  </a:cubicBezTo>
                  <a:cubicBezTo>
                    <a:pt x="49" y="106"/>
                    <a:pt x="49" y="106"/>
                    <a:pt x="50" y="105"/>
                  </a:cubicBezTo>
                  <a:cubicBezTo>
                    <a:pt x="54" y="101"/>
                    <a:pt x="56" y="96"/>
                    <a:pt x="57" y="91"/>
                  </a:cubicBezTo>
                  <a:cubicBezTo>
                    <a:pt x="57" y="90"/>
                    <a:pt x="57" y="89"/>
                    <a:pt x="57" y="87"/>
                  </a:cubicBezTo>
                  <a:cubicBezTo>
                    <a:pt x="57" y="84"/>
                    <a:pt x="57" y="84"/>
                    <a:pt x="57" y="84"/>
                  </a:cubicBezTo>
                  <a:cubicBezTo>
                    <a:pt x="57" y="78"/>
                    <a:pt x="57" y="78"/>
                    <a:pt x="57" y="78"/>
                  </a:cubicBezTo>
                  <a:cubicBezTo>
                    <a:pt x="58" y="70"/>
                    <a:pt x="58" y="61"/>
                    <a:pt x="57" y="53"/>
                  </a:cubicBezTo>
                  <a:cubicBezTo>
                    <a:pt x="59" y="53"/>
                    <a:pt x="59" y="53"/>
                    <a:pt x="59" y="53"/>
                  </a:cubicBezTo>
                  <a:cubicBezTo>
                    <a:pt x="59" y="35"/>
                    <a:pt x="59" y="35"/>
                    <a:pt x="59" y="35"/>
                  </a:cubicBezTo>
                  <a:cubicBezTo>
                    <a:pt x="59" y="30"/>
                    <a:pt x="59" y="30"/>
                    <a:pt x="59" y="30"/>
                  </a:cubicBezTo>
                  <a:cubicBezTo>
                    <a:pt x="59" y="28"/>
                    <a:pt x="59" y="27"/>
                    <a:pt x="59" y="25"/>
                  </a:cubicBezTo>
                  <a:cubicBezTo>
                    <a:pt x="59" y="21"/>
                    <a:pt x="58" y="17"/>
                    <a:pt x="56" y="13"/>
                  </a:cubicBezTo>
                  <a:cubicBezTo>
                    <a:pt x="53" y="7"/>
                    <a:pt x="48" y="4"/>
                    <a:pt x="43" y="2"/>
                  </a:cubicBezTo>
                  <a:cubicBezTo>
                    <a:pt x="48" y="5"/>
                    <a:pt x="52" y="10"/>
                    <a:pt x="54" y="15"/>
                  </a:cubicBezTo>
                  <a:cubicBezTo>
                    <a:pt x="55" y="17"/>
                    <a:pt x="56" y="20"/>
                    <a:pt x="57" y="23"/>
                  </a:cubicBezTo>
                  <a:cubicBezTo>
                    <a:pt x="57" y="24"/>
                    <a:pt x="57" y="25"/>
                    <a:pt x="57" y="25"/>
                  </a:cubicBezTo>
                  <a:cubicBezTo>
                    <a:pt x="57" y="26"/>
                    <a:pt x="57" y="26"/>
                    <a:pt x="57" y="26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7" y="31"/>
                    <a:pt x="57" y="31"/>
                    <a:pt x="57" y="31"/>
                  </a:cubicBezTo>
                  <a:cubicBezTo>
                    <a:pt x="56" y="40"/>
                    <a:pt x="56" y="50"/>
                    <a:pt x="56" y="59"/>
                  </a:cubicBezTo>
                  <a:cubicBezTo>
                    <a:pt x="56" y="74"/>
                    <a:pt x="56" y="74"/>
                    <a:pt x="56" y="74"/>
                  </a:cubicBezTo>
                  <a:cubicBezTo>
                    <a:pt x="56" y="81"/>
                    <a:pt x="56" y="81"/>
                    <a:pt x="56" y="81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6"/>
                    <a:pt x="56" y="86"/>
                    <a:pt x="56" y="86"/>
                  </a:cubicBezTo>
                  <a:cubicBezTo>
                    <a:pt x="56" y="87"/>
                    <a:pt x="56" y="88"/>
                    <a:pt x="56" y="88"/>
                  </a:cubicBezTo>
                  <a:cubicBezTo>
                    <a:pt x="55" y="91"/>
                    <a:pt x="55" y="94"/>
                    <a:pt x="54" y="97"/>
                  </a:cubicBezTo>
                  <a:cubicBezTo>
                    <a:pt x="53" y="99"/>
                    <a:pt x="51" y="102"/>
                    <a:pt x="49" y="104"/>
                  </a:cubicBezTo>
                  <a:cubicBezTo>
                    <a:pt x="48" y="104"/>
                    <a:pt x="48" y="105"/>
                    <a:pt x="47" y="105"/>
                  </a:cubicBezTo>
                  <a:cubicBezTo>
                    <a:pt x="47" y="106"/>
                    <a:pt x="47" y="106"/>
                    <a:pt x="47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6" y="107"/>
                    <a:pt x="46" y="107"/>
                    <a:pt x="46" y="107"/>
                  </a:cubicBezTo>
                  <a:cubicBezTo>
                    <a:pt x="45" y="107"/>
                    <a:pt x="44" y="108"/>
                    <a:pt x="43" y="109"/>
                  </a:cubicBezTo>
                  <a:cubicBezTo>
                    <a:pt x="40" y="110"/>
                    <a:pt x="37" y="111"/>
                    <a:pt x="35" y="112"/>
                  </a:cubicBezTo>
                  <a:cubicBezTo>
                    <a:pt x="37" y="111"/>
                    <a:pt x="39" y="111"/>
                    <a:pt x="41" y="110"/>
                  </a:cubicBezTo>
                  <a:cubicBezTo>
                    <a:pt x="42" y="109"/>
                    <a:pt x="44" y="108"/>
                    <a:pt x="45" y="108"/>
                  </a:cubicBezTo>
                  <a:cubicBezTo>
                    <a:pt x="45" y="107"/>
                    <a:pt x="46" y="107"/>
                    <a:pt x="46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7" y="105"/>
                    <a:pt x="47" y="105"/>
                    <a:pt x="47" y="105"/>
                  </a:cubicBezTo>
                  <a:cubicBezTo>
                    <a:pt x="51" y="102"/>
                    <a:pt x="54" y="97"/>
                    <a:pt x="55" y="93"/>
                  </a:cubicBezTo>
                  <a:cubicBezTo>
                    <a:pt x="55" y="91"/>
                    <a:pt x="55" y="90"/>
                    <a:pt x="55" y="89"/>
                  </a:cubicBezTo>
                  <a:cubicBezTo>
                    <a:pt x="55" y="88"/>
                    <a:pt x="55" y="86"/>
                    <a:pt x="55" y="85"/>
                  </a:cubicBezTo>
                  <a:cubicBezTo>
                    <a:pt x="55" y="79"/>
                    <a:pt x="55" y="79"/>
                    <a:pt x="55" y="79"/>
                  </a:cubicBezTo>
                  <a:cubicBezTo>
                    <a:pt x="55" y="75"/>
                    <a:pt x="55" y="71"/>
                    <a:pt x="56" y="67"/>
                  </a:cubicBezTo>
                  <a:cubicBezTo>
                    <a:pt x="56" y="55"/>
                    <a:pt x="56" y="45"/>
                    <a:pt x="56" y="34"/>
                  </a:cubicBezTo>
                  <a:cubicBezTo>
                    <a:pt x="56" y="26"/>
                    <a:pt x="56" y="26"/>
                    <a:pt x="56" y="26"/>
                  </a:cubicBezTo>
                  <a:cubicBezTo>
                    <a:pt x="56" y="23"/>
                    <a:pt x="56" y="20"/>
                    <a:pt x="54" y="17"/>
                  </a:cubicBezTo>
                  <a:cubicBezTo>
                    <a:pt x="52" y="11"/>
                    <a:pt x="48" y="6"/>
                    <a:pt x="43" y="3"/>
                  </a:cubicBezTo>
                  <a:cubicBezTo>
                    <a:pt x="41" y="2"/>
                    <a:pt x="40" y="1"/>
                    <a:pt x="39" y="1"/>
                  </a:cubicBezTo>
                  <a:cubicBezTo>
                    <a:pt x="37" y="0"/>
                    <a:pt x="35" y="0"/>
                    <a:pt x="34" y="0"/>
                  </a:cubicBezTo>
                  <a:cubicBezTo>
                    <a:pt x="31" y="1"/>
                    <a:pt x="29" y="2"/>
                    <a:pt x="29" y="3"/>
                  </a:cubicBezTo>
                  <a:cubicBezTo>
                    <a:pt x="29" y="3"/>
                    <a:pt x="30" y="4"/>
                    <a:pt x="31" y="4"/>
                  </a:cubicBezTo>
                  <a:cubicBezTo>
                    <a:pt x="32" y="5"/>
                    <a:pt x="33" y="5"/>
                    <a:pt x="35" y="6"/>
                  </a:cubicBezTo>
                  <a:cubicBezTo>
                    <a:pt x="36" y="6"/>
                    <a:pt x="38" y="7"/>
                    <a:pt x="39" y="8"/>
                  </a:cubicBezTo>
                  <a:cubicBezTo>
                    <a:pt x="40" y="8"/>
                    <a:pt x="41" y="9"/>
                    <a:pt x="41" y="9"/>
                  </a:cubicBezTo>
                  <a:cubicBezTo>
                    <a:pt x="41" y="10"/>
                    <a:pt x="41" y="10"/>
                    <a:pt x="40" y="10"/>
                  </a:cubicBezTo>
                  <a:cubicBezTo>
                    <a:pt x="45" y="14"/>
                    <a:pt x="49" y="21"/>
                    <a:pt x="48" y="27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8" y="58"/>
                    <a:pt x="48" y="67"/>
                    <a:pt x="48" y="76"/>
                  </a:cubicBezTo>
                  <a:cubicBezTo>
                    <a:pt x="47" y="83"/>
                    <a:pt x="47" y="83"/>
                    <a:pt x="47" y="83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7" y="87"/>
                    <a:pt x="47" y="88"/>
                    <a:pt x="47" y="89"/>
                  </a:cubicBezTo>
                  <a:cubicBezTo>
                    <a:pt x="46" y="93"/>
                    <a:pt x="45" y="96"/>
                    <a:pt x="42" y="98"/>
                  </a:cubicBezTo>
                  <a:cubicBezTo>
                    <a:pt x="45" y="96"/>
                    <a:pt x="46" y="93"/>
                    <a:pt x="47" y="89"/>
                  </a:cubicBezTo>
                  <a:cubicBezTo>
                    <a:pt x="47" y="88"/>
                    <a:pt x="47" y="87"/>
                    <a:pt x="47" y="86"/>
                  </a:cubicBezTo>
                  <a:cubicBezTo>
                    <a:pt x="47" y="83"/>
                    <a:pt x="47" y="83"/>
                    <a:pt x="47" y="83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8" y="27"/>
                    <a:pt x="48" y="27"/>
                    <a:pt x="48" y="27"/>
                  </a:cubicBezTo>
                  <a:cubicBezTo>
                    <a:pt x="48" y="20"/>
                    <a:pt x="45" y="14"/>
                    <a:pt x="39" y="11"/>
                  </a:cubicBezTo>
                  <a:cubicBezTo>
                    <a:pt x="38" y="11"/>
                    <a:pt x="38" y="12"/>
                    <a:pt x="40" y="14"/>
                  </a:cubicBezTo>
                  <a:cubicBezTo>
                    <a:pt x="41" y="15"/>
                    <a:pt x="44" y="18"/>
                    <a:pt x="45" y="22"/>
                  </a:cubicBezTo>
                  <a:cubicBezTo>
                    <a:pt x="46" y="23"/>
                    <a:pt x="46" y="24"/>
                    <a:pt x="46" y="25"/>
                  </a:cubicBezTo>
                  <a:cubicBezTo>
                    <a:pt x="46" y="26"/>
                    <a:pt x="46" y="26"/>
                    <a:pt x="46" y="27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6" y="32"/>
                    <a:pt x="46" y="35"/>
                    <a:pt x="46" y="37"/>
                  </a:cubicBezTo>
                  <a:cubicBezTo>
                    <a:pt x="45" y="49"/>
                    <a:pt x="45" y="62"/>
                    <a:pt x="45" y="7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6"/>
                    <a:pt x="45" y="86"/>
                    <a:pt x="45" y="86"/>
                  </a:cubicBezTo>
                  <a:cubicBezTo>
                    <a:pt x="45" y="87"/>
                    <a:pt x="45" y="87"/>
                    <a:pt x="45" y="87"/>
                  </a:cubicBezTo>
                  <a:cubicBezTo>
                    <a:pt x="45" y="88"/>
                    <a:pt x="45" y="89"/>
                    <a:pt x="45" y="89"/>
                  </a:cubicBezTo>
                  <a:cubicBezTo>
                    <a:pt x="44" y="90"/>
                    <a:pt x="44" y="91"/>
                    <a:pt x="44" y="92"/>
                  </a:cubicBezTo>
                  <a:cubicBezTo>
                    <a:pt x="43" y="94"/>
                    <a:pt x="42" y="96"/>
                    <a:pt x="40" y="97"/>
                  </a:cubicBezTo>
                  <a:cubicBezTo>
                    <a:pt x="40" y="97"/>
                    <a:pt x="40" y="97"/>
                    <a:pt x="40" y="97"/>
                  </a:cubicBezTo>
                  <a:cubicBezTo>
                    <a:pt x="40" y="98"/>
                    <a:pt x="39" y="98"/>
                    <a:pt x="39" y="98"/>
                  </a:cubicBezTo>
                  <a:cubicBezTo>
                    <a:pt x="39" y="98"/>
                    <a:pt x="39" y="98"/>
                    <a:pt x="38" y="99"/>
                  </a:cubicBezTo>
                  <a:cubicBezTo>
                    <a:pt x="38" y="99"/>
                    <a:pt x="38" y="99"/>
                    <a:pt x="37" y="99"/>
                  </a:cubicBezTo>
                  <a:cubicBezTo>
                    <a:pt x="36" y="100"/>
                    <a:pt x="35" y="100"/>
                    <a:pt x="34" y="101"/>
                  </a:cubicBezTo>
                  <a:cubicBezTo>
                    <a:pt x="33" y="101"/>
                    <a:pt x="31" y="101"/>
                    <a:pt x="30" y="101"/>
                  </a:cubicBezTo>
                  <a:cubicBezTo>
                    <a:pt x="28" y="101"/>
                    <a:pt x="27" y="101"/>
                    <a:pt x="25" y="101"/>
                  </a:cubicBezTo>
                  <a:cubicBezTo>
                    <a:pt x="22" y="100"/>
                    <a:pt x="20" y="98"/>
                    <a:pt x="18" y="96"/>
                  </a:cubicBezTo>
                  <a:cubicBezTo>
                    <a:pt x="16" y="93"/>
                    <a:pt x="14" y="90"/>
                    <a:pt x="14" y="87"/>
                  </a:cubicBezTo>
                  <a:cubicBezTo>
                    <a:pt x="14" y="87"/>
                    <a:pt x="14" y="87"/>
                    <a:pt x="14" y="86"/>
                  </a:cubicBezTo>
                  <a:cubicBezTo>
                    <a:pt x="14" y="85"/>
                    <a:pt x="14" y="85"/>
                    <a:pt x="14" y="85"/>
                  </a:cubicBezTo>
                  <a:cubicBezTo>
                    <a:pt x="14" y="81"/>
                    <a:pt x="14" y="81"/>
                    <a:pt x="14" y="81"/>
                  </a:cubicBezTo>
                  <a:cubicBezTo>
                    <a:pt x="14" y="75"/>
                    <a:pt x="14" y="75"/>
                    <a:pt x="14" y="75"/>
                  </a:cubicBezTo>
                  <a:cubicBezTo>
                    <a:pt x="14" y="62"/>
                    <a:pt x="14" y="49"/>
                    <a:pt x="14" y="36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5"/>
                    <a:pt x="14" y="25"/>
                    <a:pt x="14" y="24"/>
                  </a:cubicBezTo>
                  <a:cubicBezTo>
                    <a:pt x="14" y="23"/>
                    <a:pt x="14" y="22"/>
                    <a:pt x="15" y="21"/>
                  </a:cubicBezTo>
                  <a:cubicBezTo>
                    <a:pt x="16" y="18"/>
                    <a:pt x="19" y="15"/>
                    <a:pt x="22" y="13"/>
                  </a:cubicBezTo>
                  <a:cubicBezTo>
                    <a:pt x="25" y="11"/>
                    <a:pt x="27" y="10"/>
                    <a:pt x="28" y="10"/>
                  </a:cubicBezTo>
                  <a:cubicBezTo>
                    <a:pt x="29" y="10"/>
                    <a:pt x="29" y="9"/>
                    <a:pt x="29" y="9"/>
                  </a:cubicBezTo>
                  <a:cubicBezTo>
                    <a:pt x="29" y="9"/>
                    <a:pt x="30" y="9"/>
                    <a:pt x="30" y="9"/>
                  </a:cubicBezTo>
                  <a:cubicBezTo>
                    <a:pt x="30" y="8"/>
                    <a:pt x="30" y="8"/>
                    <a:pt x="29" y="8"/>
                  </a:cubicBezTo>
                  <a:cubicBezTo>
                    <a:pt x="28" y="7"/>
                    <a:pt x="27" y="6"/>
                    <a:pt x="24" y="6"/>
                  </a:cubicBezTo>
                  <a:cubicBezTo>
                    <a:pt x="21" y="6"/>
                    <a:pt x="17" y="7"/>
                    <a:pt x="13" y="10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6" y="6"/>
                    <a:pt x="19" y="5"/>
                    <a:pt x="21" y="4"/>
                  </a:cubicBezTo>
                  <a:cubicBezTo>
                    <a:pt x="22" y="3"/>
                    <a:pt x="23" y="3"/>
                    <a:pt x="23" y="2"/>
                  </a:cubicBezTo>
                  <a:cubicBezTo>
                    <a:pt x="23" y="1"/>
                    <a:pt x="21" y="1"/>
                    <a:pt x="22" y="0"/>
                  </a:cubicBezTo>
                  <a:cubicBezTo>
                    <a:pt x="17" y="1"/>
                    <a:pt x="12" y="4"/>
                    <a:pt x="8" y="8"/>
                  </a:cubicBezTo>
                  <a:cubicBezTo>
                    <a:pt x="4" y="12"/>
                    <a:pt x="1" y="18"/>
                    <a:pt x="0" y="24"/>
                  </a:cubicBezTo>
                  <a:cubicBezTo>
                    <a:pt x="0" y="25"/>
                    <a:pt x="0" y="26"/>
                    <a:pt x="0" y="27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73"/>
                    <a:pt x="0" y="73"/>
                    <a:pt x="0" y="73"/>
                  </a:cubicBezTo>
                  <a:lnTo>
                    <a:pt x="0" y="83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64" name="Freeform 35">
              <a:extLst>
                <a:ext uri="{FF2B5EF4-FFF2-40B4-BE49-F238E27FC236}">
                  <a16:creationId xmlns:a16="http://schemas.microsoft.com/office/drawing/2014/main" id="{700E883D-B384-4163-90DA-EC741253C5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2851" y="2822576"/>
              <a:ext cx="49213" cy="33338"/>
            </a:xfrm>
            <a:custGeom>
              <a:avLst/>
              <a:gdLst>
                <a:gd name="T0" fmla="*/ 13 w 13"/>
                <a:gd name="T1" fmla="*/ 0 h 9"/>
                <a:gd name="T2" fmla="*/ 9 w 13"/>
                <a:gd name="T3" fmla="*/ 3 h 9"/>
                <a:gd name="T4" fmla="*/ 0 w 13"/>
                <a:gd name="T5" fmla="*/ 9 h 9"/>
                <a:gd name="T6" fmla="*/ 0 w 13"/>
                <a:gd name="T7" fmla="*/ 9 h 9"/>
                <a:gd name="T8" fmla="*/ 9 w 13"/>
                <a:gd name="T9" fmla="*/ 3 h 9"/>
                <a:gd name="T10" fmla="*/ 13 w 13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9">
                  <a:moveTo>
                    <a:pt x="13" y="0"/>
                  </a:moveTo>
                  <a:cubicBezTo>
                    <a:pt x="12" y="1"/>
                    <a:pt x="10" y="2"/>
                    <a:pt x="9" y="3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10" y="2"/>
                    <a:pt x="12" y="1"/>
                    <a:pt x="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65" name="Freeform 36">
              <a:extLst>
                <a:ext uri="{FF2B5EF4-FFF2-40B4-BE49-F238E27FC236}">
                  <a16:creationId xmlns:a16="http://schemas.microsoft.com/office/drawing/2014/main" id="{BB3B13EC-146F-4771-8C7D-09FC60C318CE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9676" y="2833688"/>
              <a:ext cx="3175" cy="22225"/>
            </a:xfrm>
            <a:custGeom>
              <a:avLst/>
              <a:gdLst>
                <a:gd name="T0" fmla="*/ 2 w 2"/>
                <a:gd name="T1" fmla="*/ 14 h 14"/>
                <a:gd name="T2" fmla="*/ 2 w 2"/>
                <a:gd name="T3" fmla="*/ 14 h 14"/>
                <a:gd name="T4" fmla="*/ 0 w 2"/>
                <a:gd name="T5" fmla="*/ 0 h 14"/>
                <a:gd name="T6" fmla="*/ 2 w 2"/>
                <a:gd name="T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4">
                  <a:moveTo>
                    <a:pt x="2" y="14"/>
                  </a:moveTo>
                  <a:lnTo>
                    <a:pt x="2" y="14"/>
                  </a:lnTo>
                  <a:lnTo>
                    <a:pt x="0" y="0"/>
                  </a:lnTo>
                  <a:lnTo>
                    <a:pt x="2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66" name="Freeform 37">
              <a:extLst>
                <a:ext uri="{FF2B5EF4-FFF2-40B4-BE49-F238E27FC236}">
                  <a16:creationId xmlns:a16="http://schemas.microsoft.com/office/drawing/2014/main" id="{C414885D-5E56-4375-9BE6-711CF0B25C4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6501" y="2674938"/>
              <a:ext cx="120650" cy="177800"/>
            </a:xfrm>
            <a:custGeom>
              <a:avLst/>
              <a:gdLst>
                <a:gd name="T0" fmla="*/ 1 w 32"/>
                <a:gd name="T1" fmla="*/ 18 h 47"/>
                <a:gd name="T2" fmla="*/ 3 w 32"/>
                <a:gd name="T3" fmla="*/ 14 h 47"/>
                <a:gd name="T4" fmla="*/ 3 w 32"/>
                <a:gd name="T5" fmla="*/ 13 h 47"/>
                <a:gd name="T6" fmla="*/ 5 w 32"/>
                <a:gd name="T7" fmla="*/ 12 h 47"/>
                <a:gd name="T8" fmla="*/ 2 w 32"/>
                <a:gd name="T9" fmla="*/ 19 h 47"/>
                <a:gd name="T10" fmla="*/ 1 w 32"/>
                <a:gd name="T11" fmla="*/ 38 h 47"/>
                <a:gd name="T12" fmla="*/ 11 w 32"/>
                <a:gd name="T13" fmla="*/ 41 h 47"/>
                <a:gd name="T14" fmla="*/ 15 w 32"/>
                <a:gd name="T15" fmla="*/ 39 h 47"/>
                <a:gd name="T16" fmla="*/ 25 w 32"/>
                <a:gd name="T17" fmla="*/ 27 h 47"/>
                <a:gd name="T18" fmla="*/ 4 w 32"/>
                <a:gd name="T19" fmla="*/ 44 h 47"/>
                <a:gd name="T20" fmla="*/ 10 w 32"/>
                <a:gd name="T21" fmla="*/ 40 h 47"/>
                <a:gd name="T22" fmla="*/ 18 w 32"/>
                <a:gd name="T23" fmla="*/ 34 h 47"/>
                <a:gd name="T24" fmla="*/ 25 w 32"/>
                <a:gd name="T25" fmla="*/ 26 h 47"/>
                <a:gd name="T26" fmla="*/ 20 w 32"/>
                <a:gd name="T27" fmla="*/ 22 h 47"/>
                <a:gd name="T28" fmla="*/ 17 w 32"/>
                <a:gd name="T29" fmla="*/ 23 h 47"/>
                <a:gd name="T30" fmla="*/ 14 w 32"/>
                <a:gd name="T31" fmla="*/ 26 h 47"/>
                <a:gd name="T32" fmla="*/ 15 w 32"/>
                <a:gd name="T33" fmla="*/ 22 h 47"/>
                <a:gd name="T34" fmla="*/ 16 w 32"/>
                <a:gd name="T35" fmla="*/ 20 h 47"/>
                <a:gd name="T36" fmla="*/ 16 w 32"/>
                <a:gd name="T37" fmla="*/ 19 h 47"/>
                <a:gd name="T38" fmla="*/ 17 w 32"/>
                <a:gd name="T39" fmla="*/ 19 h 47"/>
                <a:gd name="T40" fmla="*/ 21 w 32"/>
                <a:gd name="T41" fmla="*/ 20 h 47"/>
                <a:gd name="T42" fmla="*/ 24 w 32"/>
                <a:gd name="T43" fmla="*/ 17 h 47"/>
                <a:gd name="T44" fmla="*/ 27 w 32"/>
                <a:gd name="T45" fmla="*/ 22 h 47"/>
                <a:gd name="T46" fmla="*/ 28 w 32"/>
                <a:gd name="T47" fmla="*/ 8 h 47"/>
                <a:gd name="T48" fmla="*/ 27 w 32"/>
                <a:gd name="T49" fmla="*/ 5 h 47"/>
                <a:gd name="T50" fmla="*/ 26 w 32"/>
                <a:gd name="T51" fmla="*/ 5 h 47"/>
                <a:gd name="T52" fmla="*/ 20 w 32"/>
                <a:gd name="T53" fmla="*/ 1 h 47"/>
                <a:gd name="T54" fmla="*/ 20 w 32"/>
                <a:gd name="T55" fmla="*/ 1 h 47"/>
                <a:gd name="T56" fmla="*/ 15 w 32"/>
                <a:gd name="T57" fmla="*/ 2 h 47"/>
                <a:gd name="T58" fmla="*/ 5 w 32"/>
                <a:gd name="T59" fmla="*/ 10 h 47"/>
                <a:gd name="T60" fmla="*/ 3 w 32"/>
                <a:gd name="T61" fmla="*/ 14 h 47"/>
                <a:gd name="T62" fmla="*/ 2 w 32"/>
                <a:gd name="T63" fmla="*/ 16 h 47"/>
                <a:gd name="T64" fmla="*/ 0 w 32"/>
                <a:gd name="T65" fmla="*/ 38 h 47"/>
                <a:gd name="T66" fmla="*/ 1 w 32"/>
                <a:gd name="T67" fmla="*/ 38 h 47"/>
                <a:gd name="T68" fmla="*/ 11 w 32"/>
                <a:gd name="T69" fmla="*/ 29 h 47"/>
                <a:gd name="T70" fmla="*/ 11 w 32"/>
                <a:gd name="T71" fmla="*/ 29 h 47"/>
                <a:gd name="T72" fmla="*/ 11 w 32"/>
                <a:gd name="T73" fmla="*/ 29 h 47"/>
                <a:gd name="T74" fmla="*/ 3 w 32"/>
                <a:gd name="T75" fmla="*/ 24 h 47"/>
                <a:gd name="T76" fmla="*/ 4 w 32"/>
                <a:gd name="T77" fmla="*/ 42 h 47"/>
                <a:gd name="T78" fmla="*/ 6 w 32"/>
                <a:gd name="T79" fmla="*/ 32 h 47"/>
                <a:gd name="T80" fmla="*/ 5 w 32"/>
                <a:gd name="T81" fmla="*/ 33 h 47"/>
                <a:gd name="T82" fmla="*/ 6 w 32"/>
                <a:gd name="T83" fmla="*/ 32 h 47"/>
                <a:gd name="T84" fmla="*/ 11 w 32"/>
                <a:gd name="T85" fmla="*/ 34 h 47"/>
                <a:gd name="T86" fmla="*/ 11 w 32"/>
                <a:gd name="T87" fmla="*/ 36 h 47"/>
                <a:gd name="T88" fmla="*/ 21 w 32"/>
                <a:gd name="T89" fmla="*/ 1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2" h="47">
                  <a:moveTo>
                    <a:pt x="0" y="25"/>
                  </a:moveTo>
                  <a:cubicBezTo>
                    <a:pt x="0" y="23"/>
                    <a:pt x="1" y="21"/>
                    <a:pt x="1" y="18"/>
                  </a:cubicBezTo>
                  <a:cubicBezTo>
                    <a:pt x="2" y="17"/>
                    <a:pt x="2" y="16"/>
                    <a:pt x="3" y="15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4" y="12"/>
                    <a:pt x="4" y="12"/>
                    <a:pt x="5" y="11"/>
                  </a:cubicBezTo>
                  <a:cubicBezTo>
                    <a:pt x="5" y="11"/>
                    <a:pt x="5" y="12"/>
                    <a:pt x="5" y="12"/>
                  </a:cubicBezTo>
                  <a:cubicBezTo>
                    <a:pt x="4" y="13"/>
                    <a:pt x="4" y="14"/>
                    <a:pt x="3" y="15"/>
                  </a:cubicBezTo>
                  <a:cubicBezTo>
                    <a:pt x="3" y="16"/>
                    <a:pt x="3" y="18"/>
                    <a:pt x="2" y="19"/>
                  </a:cubicBezTo>
                  <a:cubicBezTo>
                    <a:pt x="2" y="21"/>
                    <a:pt x="1" y="23"/>
                    <a:pt x="1" y="25"/>
                  </a:cubicBezTo>
                  <a:cubicBezTo>
                    <a:pt x="1" y="29"/>
                    <a:pt x="1" y="34"/>
                    <a:pt x="1" y="38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2" y="40"/>
                    <a:pt x="13" y="39"/>
                    <a:pt x="15" y="38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8" y="37"/>
                    <a:pt x="21" y="34"/>
                    <a:pt x="24" y="32"/>
                  </a:cubicBezTo>
                  <a:cubicBezTo>
                    <a:pt x="25" y="30"/>
                    <a:pt x="25" y="29"/>
                    <a:pt x="25" y="27"/>
                  </a:cubicBezTo>
                  <a:cubicBezTo>
                    <a:pt x="20" y="32"/>
                    <a:pt x="15" y="36"/>
                    <a:pt x="10" y="40"/>
                  </a:cubicBezTo>
                  <a:cubicBezTo>
                    <a:pt x="4" y="44"/>
                    <a:pt x="4" y="44"/>
                    <a:pt x="4" y="44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3" y="38"/>
                    <a:pt x="16" y="36"/>
                    <a:pt x="18" y="34"/>
                  </a:cubicBezTo>
                  <a:cubicBezTo>
                    <a:pt x="20" y="31"/>
                    <a:pt x="22" y="29"/>
                    <a:pt x="24" y="27"/>
                  </a:cubicBezTo>
                  <a:cubicBezTo>
                    <a:pt x="25" y="26"/>
                    <a:pt x="25" y="26"/>
                    <a:pt x="25" y="26"/>
                  </a:cubicBezTo>
                  <a:cubicBezTo>
                    <a:pt x="25" y="25"/>
                    <a:pt x="25" y="25"/>
                    <a:pt x="25" y="24"/>
                  </a:cubicBezTo>
                  <a:cubicBezTo>
                    <a:pt x="24" y="22"/>
                    <a:pt x="22" y="21"/>
                    <a:pt x="20" y="22"/>
                  </a:cubicBezTo>
                  <a:cubicBezTo>
                    <a:pt x="19" y="23"/>
                    <a:pt x="19" y="24"/>
                    <a:pt x="19" y="24"/>
                  </a:cubicBezTo>
                  <a:cubicBezTo>
                    <a:pt x="18" y="24"/>
                    <a:pt x="18" y="23"/>
                    <a:pt x="17" y="23"/>
                  </a:cubicBezTo>
                  <a:cubicBezTo>
                    <a:pt x="16" y="24"/>
                    <a:pt x="15" y="26"/>
                    <a:pt x="14" y="27"/>
                  </a:cubicBezTo>
                  <a:cubicBezTo>
                    <a:pt x="14" y="27"/>
                    <a:pt x="14" y="26"/>
                    <a:pt x="14" y="26"/>
                  </a:cubicBezTo>
                  <a:cubicBezTo>
                    <a:pt x="15" y="25"/>
                    <a:pt x="16" y="24"/>
                    <a:pt x="17" y="22"/>
                  </a:cubicBezTo>
                  <a:cubicBezTo>
                    <a:pt x="16" y="22"/>
                    <a:pt x="16" y="22"/>
                    <a:pt x="15" y="22"/>
                  </a:cubicBezTo>
                  <a:cubicBezTo>
                    <a:pt x="15" y="22"/>
                    <a:pt x="15" y="21"/>
                    <a:pt x="15" y="21"/>
                  </a:cubicBezTo>
                  <a:cubicBezTo>
                    <a:pt x="15" y="20"/>
                    <a:pt x="16" y="20"/>
                    <a:pt x="16" y="20"/>
                  </a:cubicBezTo>
                  <a:cubicBezTo>
                    <a:pt x="16" y="20"/>
                    <a:pt x="16" y="20"/>
                    <a:pt x="16" y="19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6" y="19"/>
                    <a:pt x="16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9" y="20"/>
                    <a:pt x="20" y="20"/>
                    <a:pt x="21" y="20"/>
                  </a:cubicBezTo>
                  <a:cubicBezTo>
                    <a:pt x="21" y="19"/>
                    <a:pt x="22" y="18"/>
                    <a:pt x="23" y="17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3" y="20"/>
                    <a:pt x="24" y="20"/>
                    <a:pt x="25" y="21"/>
                  </a:cubicBezTo>
                  <a:cubicBezTo>
                    <a:pt x="25" y="21"/>
                    <a:pt x="27" y="21"/>
                    <a:pt x="27" y="22"/>
                  </a:cubicBezTo>
                  <a:cubicBezTo>
                    <a:pt x="28" y="18"/>
                    <a:pt x="28" y="15"/>
                    <a:pt x="29" y="11"/>
                  </a:cubicBezTo>
                  <a:cubicBezTo>
                    <a:pt x="29" y="11"/>
                    <a:pt x="28" y="9"/>
                    <a:pt x="28" y="8"/>
                  </a:cubicBezTo>
                  <a:cubicBezTo>
                    <a:pt x="28" y="8"/>
                    <a:pt x="28" y="7"/>
                    <a:pt x="27" y="6"/>
                  </a:cubicBezTo>
                  <a:cubicBezTo>
                    <a:pt x="27" y="6"/>
                    <a:pt x="27" y="6"/>
                    <a:pt x="27" y="5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32" y="8"/>
                    <a:pt x="19" y="0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8" y="1"/>
                    <a:pt x="17" y="2"/>
                    <a:pt x="15" y="2"/>
                  </a:cubicBezTo>
                  <a:cubicBezTo>
                    <a:pt x="13" y="3"/>
                    <a:pt x="11" y="4"/>
                    <a:pt x="10" y="5"/>
                  </a:cubicBezTo>
                  <a:cubicBezTo>
                    <a:pt x="8" y="7"/>
                    <a:pt x="7" y="8"/>
                    <a:pt x="5" y="10"/>
                  </a:cubicBezTo>
                  <a:cubicBezTo>
                    <a:pt x="4" y="11"/>
                    <a:pt x="4" y="12"/>
                    <a:pt x="3" y="13"/>
                  </a:cubicBezTo>
                  <a:cubicBezTo>
                    <a:pt x="3" y="13"/>
                    <a:pt x="3" y="13"/>
                    <a:pt x="3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5"/>
                    <a:pt x="2" y="15"/>
                    <a:pt x="2" y="16"/>
                  </a:cubicBezTo>
                  <a:cubicBezTo>
                    <a:pt x="0" y="20"/>
                    <a:pt x="0" y="23"/>
                    <a:pt x="0" y="27"/>
                  </a:cubicBezTo>
                  <a:cubicBezTo>
                    <a:pt x="0" y="31"/>
                    <a:pt x="0" y="34"/>
                    <a:pt x="0" y="38"/>
                  </a:cubicBezTo>
                  <a:cubicBezTo>
                    <a:pt x="1" y="42"/>
                    <a:pt x="1" y="42"/>
                    <a:pt x="1" y="42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0" y="34"/>
                    <a:pt x="0" y="29"/>
                    <a:pt x="0" y="25"/>
                  </a:cubicBezTo>
                  <a:close/>
                  <a:moveTo>
                    <a:pt x="11" y="29"/>
                  </a:move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lose/>
                  <a:moveTo>
                    <a:pt x="3" y="37"/>
                  </a:moveTo>
                  <a:cubicBezTo>
                    <a:pt x="2" y="33"/>
                    <a:pt x="2" y="28"/>
                    <a:pt x="3" y="24"/>
                  </a:cubicBezTo>
                  <a:cubicBezTo>
                    <a:pt x="2" y="28"/>
                    <a:pt x="3" y="33"/>
                    <a:pt x="3" y="37"/>
                  </a:cubicBezTo>
                  <a:cubicBezTo>
                    <a:pt x="4" y="42"/>
                    <a:pt x="4" y="42"/>
                    <a:pt x="4" y="42"/>
                  </a:cubicBezTo>
                  <a:lnTo>
                    <a:pt x="3" y="37"/>
                  </a:lnTo>
                  <a:close/>
                  <a:moveTo>
                    <a:pt x="6" y="32"/>
                  </a:moveTo>
                  <a:cubicBezTo>
                    <a:pt x="6" y="32"/>
                    <a:pt x="6" y="32"/>
                    <a:pt x="6" y="32"/>
                  </a:cubicBezTo>
                  <a:cubicBezTo>
                    <a:pt x="6" y="33"/>
                    <a:pt x="5" y="33"/>
                    <a:pt x="5" y="33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5" y="33"/>
                    <a:pt x="6" y="33"/>
                    <a:pt x="6" y="32"/>
                  </a:cubicBezTo>
                  <a:close/>
                  <a:moveTo>
                    <a:pt x="11" y="36"/>
                  </a:moveTo>
                  <a:cubicBezTo>
                    <a:pt x="11" y="35"/>
                    <a:pt x="11" y="35"/>
                    <a:pt x="11" y="3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1" y="35"/>
                    <a:pt x="11" y="35"/>
                    <a:pt x="11" y="36"/>
                  </a:cubicBezTo>
                  <a:close/>
                  <a:moveTo>
                    <a:pt x="21" y="15"/>
                  </a:moveTo>
                  <a:cubicBezTo>
                    <a:pt x="21" y="15"/>
                    <a:pt x="21" y="15"/>
                    <a:pt x="21" y="15"/>
                  </a:cubicBezTo>
                  <a:cubicBezTo>
                    <a:pt x="21" y="15"/>
                    <a:pt x="21" y="15"/>
                    <a:pt x="21" y="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67" name="Freeform 38">
              <a:extLst>
                <a:ext uri="{FF2B5EF4-FFF2-40B4-BE49-F238E27FC236}">
                  <a16:creationId xmlns:a16="http://schemas.microsoft.com/office/drawing/2014/main" id="{E83D1D81-532A-451C-93AD-F48701C8BD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940426" y="2652713"/>
              <a:ext cx="112713" cy="173038"/>
            </a:xfrm>
            <a:custGeom>
              <a:avLst/>
              <a:gdLst>
                <a:gd name="T0" fmla="*/ 15 w 30"/>
                <a:gd name="T1" fmla="*/ 42 h 46"/>
                <a:gd name="T2" fmla="*/ 16 w 30"/>
                <a:gd name="T3" fmla="*/ 41 h 46"/>
                <a:gd name="T4" fmla="*/ 17 w 30"/>
                <a:gd name="T5" fmla="*/ 36 h 46"/>
                <a:gd name="T6" fmla="*/ 14 w 30"/>
                <a:gd name="T7" fmla="*/ 36 h 46"/>
                <a:gd name="T8" fmla="*/ 10 w 30"/>
                <a:gd name="T9" fmla="*/ 40 h 46"/>
                <a:gd name="T10" fmla="*/ 7 w 30"/>
                <a:gd name="T11" fmla="*/ 43 h 46"/>
                <a:gd name="T12" fmla="*/ 6 w 30"/>
                <a:gd name="T13" fmla="*/ 41 h 46"/>
                <a:gd name="T14" fmla="*/ 5 w 30"/>
                <a:gd name="T15" fmla="*/ 36 h 46"/>
                <a:gd name="T16" fmla="*/ 4 w 30"/>
                <a:gd name="T17" fmla="*/ 37 h 46"/>
                <a:gd name="T18" fmla="*/ 3 w 30"/>
                <a:gd name="T19" fmla="*/ 31 h 46"/>
                <a:gd name="T20" fmla="*/ 4 w 30"/>
                <a:gd name="T21" fmla="*/ 36 h 46"/>
                <a:gd name="T22" fmla="*/ 4 w 30"/>
                <a:gd name="T23" fmla="*/ 36 h 46"/>
                <a:gd name="T24" fmla="*/ 5 w 30"/>
                <a:gd name="T25" fmla="*/ 36 h 46"/>
                <a:gd name="T26" fmla="*/ 5 w 30"/>
                <a:gd name="T27" fmla="*/ 37 h 46"/>
                <a:gd name="T28" fmla="*/ 7 w 30"/>
                <a:gd name="T29" fmla="*/ 43 h 46"/>
                <a:gd name="T30" fmla="*/ 12 w 30"/>
                <a:gd name="T31" fmla="*/ 38 h 46"/>
                <a:gd name="T32" fmla="*/ 14 w 30"/>
                <a:gd name="T33" fmla="*/ 36 h 46"/>
                <a:gd name="T34" fmla="*/ 15 w 30"/>
                <a:gd name="T35" fmla="*/ 38 h 46"/>
                <a:gd name="T36" fmla="*/ 15 w 30"/>
                <a:gd name="T37" fmla="*/ 38 h 46"/>
                <a:gd name="T38" fmla="*/ 25 w 30"/>
                <a:gd name="T39" fmla="*/ 26 h 46"/>
                <a:gd name="T40" fmla="*/ 24 w 30"/>
                <a:gd name="T41" fmla="*/ 20 h 46"/>
                <a:gd name="T42" fmla="*/ 19 w 30"/>
                <a:gd name="T43" fmla="*/ 20 h 46"/>
                <a:gd name="T44" fmla="*/ 12 w 30"/>
                <a:gd name="T45" fmla="*/ 27 h 46"/>
                <a:gd name="T46" fmla="*/ 12 w 30"/>
                <a:gd name="T47" fmla="*/ 27 h 46"/>
                <a:gd name="T48" fmla="*/ 12 w 30"/>
                <a:gd name="T49" fmla="*/ 27 h 46"/>
                <a:gd name="T50" fmla="*/ 13 w 30"/>
                <a:gd name="T51" fmla="*/ 26 h 46"/>
                <a:gd name="T52" fmla="*/ 17 w 30"/>
                <a:gd name="T53" fmla="*/ 18 h 46"/>
                <a:gd name="T54" fmla="*/ 15 w 30"/>
                <a:gd name="T55" fmla="*/ 20 h 46"/>
                <a:gd name="T56" fmla="*/ 14 w 30"/>
                <a:gd name="T57" fmla="*/ 19 h 46"/>
                <a:gd name="T58" fmla="*/ 15 w 30"/>
                <a:gd name="T59" fmla="*/ 16 h 46"/>
                <a:gd name="T60" fmla="*/ 16 w 30"/>
                <a:gd name="T61" fmla="*/ 15 h 46"/>
                <a:gd name="T62" fmla="*/ 18 w 30"/>
                <a:gd name="T63" fmla="*/ 16 h 46"/>
                <a:gd name="T64" fmla="*/ 20 w 30"/>
                <a:gd name="T65" fmla="*/ 17 h 46"/>
                <a:gd name="T66" fmla="*/ 25 w 30"/>
                <a:gd name="T67" fmla="*/ 13 h 46"/>
                <a:gd name="T68" fmla="*/ 29 w 30"/>
                <a:gd name="T69" fmla="*/ 18 h 46"/>
                <a:gd name="T70" fmla="*/ 28 w 30"/>
                <a:gd name="T71" fmla="*/ 2 h 46"/>
                <a:gd name="T72" fmla="*/ 18 w 30"/>
                <a:gd name="T73" fmla="*/ 0 h 46"/>
                <a:gd name="T74" fmla="*/ 0 w 30"/>
                <a:gd name="T75" fmla="*/ 28 h 46"/>
                <a:gd name="T76" fmla="*/ 2 w 30"/>
                <a:gd name="T77" fmla="*/ 40 h 46"/>
                <a:gd name="T78" fmla="*/ 2 w 30"/>
                <a:gd name="T79" fmla="*/ 40 h 46"/>
                <a:gd name="T80" fmla="*/ 3 w 30"/>
                <a:gd name="T81" fmla="*/ 39 h 46"/>
                <a:gd name="T82" fmla="*/ 6 w 30"/>
                <a:gd name="T83" fmla="*/ 44 h 46"/>
                <a:gd name="T84" fmla="*/ 11 w 30"/>
                <a:gd name="T85" fmla="*/ 41 h 46"/>
                <a:gd name="T86" fmla="*/ 6 w 30"/>
                <a:gd name="T87" fmla="*/ 45 h 46"/>
                <a:gd name="T88" fmla="*/ 4 w 30"/>
                <a:gd name="T89" fmla="*/ 40 h 46"/>
                <a:gd name="T90" fmla="*/ 4 w 30"/>
                <a:gd name="T91" fmla="*/ 38 h 46"/>
                <a:gd name="T92" fmla="*/ 2 w 30"/>
                <a:gd name="T93" fmla="*/ 40 h 46"/>
                <a:gd name="T94" fmla="*/ 2 w 30"/>
                <a:gd name="T95" fmla="*/ 38 h 46"/>
                <a:gd name="T96" fmla="*/ 3 w 30"/>
                <a:gd name="T97" fmla="*/ 17 h 46"/>
                <a:gd name="T98" fmla="*/ 4 w 30"/>
                <a:gd name="T99" fmla="*/ 38 h 46"/>
                <a:gd name="T100" fmla="*/ 4 w 30"/>
                <a:gd name="T101" fmla="*/ 38 h 46"/>
                <a:gd name="T102" fmla="*/ 6 w 30"/>
                <a:gd name="T103" fmla="*/ 44 h 46"/>
                <a:gd name="T104" fmla="*/ 7 w 30"/>
                <a:gd name="T105" fmla="*/ 44 h 46"/>
                <a:gd name="T106" fmla="*/ 11 w 30"/>
                <a:gd name="T107" fmla="*/ 41 h 46"/>
                <a:gd name="T108" fmla="*/ 14 w 30"/>
                <a:gd name="T109" fmla="*/ 38 h 46"/>
                <a:gd name="T110" fmla="*/ 15 w 30"/>
                <a:gd name="T111" fmla="*/ 4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0" h="46">
                  <a:moveTo>
                    <a:pt x="15" y="42"/>
                  </a:move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18" y="39"/>
                    <a:pt x="20" y="36"/>
                    <a:pt x="22" y="34"/>
                  </a:cubicBezTo>
                  <a:cubicBezTo>
                    <a:pt x="24" y="32"/>
                    <a:pt x="25" y="29"/>
                    <a:pt x="25" y="27"/>
                  </a:cubicBezTo>
                  <a:cubicBezTo>
                    <a:pt x="22" y="30"/>
                    <a:pt x="20" y="33"/>
                    <a:pt x="17" y="36"/>
                  </a:cubicBezTo>
                  <a:cubicBezTo>
                    <a:pt x="16" y="37"/>
                    <a:pt x="16" y="38"/>
                    <a:pt x="15" y="38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15" y="36"/>
                    <a:pt x="15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2" y="38"/>
                    <a:pt x="11" y="39"/>
                    <a:pt x="10" y="40"/>
                  </a:cubicBezTo>
                  <a:cubicBezTo>
                    <a:pt x="9" y="41"/>
                    <a:pt x="8" y="42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6" y="41"/>
                    <a:pt x="6" y="41"/>
                    <a:pt x="6" y="41"/>
                  </a:cubicBezTo>
                  <a:cubicBezTo>
                    <a:pt x="6" y="40"/>
                    <a:pt x="6" y="40"/>
                    <a:pt x="5" y="39"/>
                  </a:cubicBezTo>
                  <a:cubicBezTo>
                    <a:pt x="5" y="38"/>
                    <a:pt x="5" y="37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4" y="36"/>
                    <a:pt x="4" y="36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6"/>
                    <a:pt x="3" y="36"/>
                    <a:pt x="3" y="36"/>
                  </a:cubicBezTo>
                  <a:cubicBezTo>
                    <a:pt x="3" y="34"/>
                    <a:pt x="3" y="32"/>
                    <a:pt x="3" y="31"/>
                  </a:cubicBezTo>
                  <a:cubicBezTo>
                    <a:pt x="3" y="32"/>
                    <a:pt x="3" y="33"/>
                    <a:pt x="3" y="35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7"/>
                    <a:pt x="4" y="37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6" y="39"/>
                    <a:pt x="6" y="40"/>
                    <a:pt x="7" y="41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2"/>
                    <a:pt x="8" y="42"/>
                  </a:cubicBezTo>
                  <a:cubicBezTo>
                    <a:pt x="8" y="42"/>
                    <a:pt x="8" y="42"/>
                    <a:pt x="9" y="41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9" y="33"/>
                    <a:pt x="22" y="30"/>
                    <a:pt x="25" y="26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6" y="24"/>
                    <a:pt x="26" y="23"/>
                    <a:pt x="26" y="22"/>
                  </a:cubicBezTo>
                  <a:cubicBezTo>
                    <a:pt x="26" y="21"/>
                    <a:pt x="25" y="20"/>
                    <a:pt x="24" y="20"/>
                  </a:cubicBezTo>
                  <a:cubicBezTo>
                    <a:pt x="23" y="19"/>
                    <a:pt x="22" y="19"/>
                    <a:pt x="21" y="20"/>
                  </a:cubicBezTo>
                  <a:cubicBezTo>
                    <a:pt x="21" y="20"/>
                    <a:pt x="20" y="22"/>
                    <a:pt x="20" y="22"/>
                  </a:cubicBezTo>
                  <a:cubicBezTo>
                    <a:pt x="20" y="21"/>
                    <a:pt x="19" y="20"/>
                    <a:pt x="19" y="20"/>
                  </a:cubicBezTo>
                  <a:cubicBezTo>
                    <a:pt x="17" y="22"/>
                    <a:pt x="16" y="24"/>
                    <a:pt x="14" y="25"/>
                  </a:cubicBezTo>
                  <a:cubicBezTo>
                    <a:pt x="14" y="25"/>
                    <a:pt x="13" y="26"/>
                    <a:pt x="13" y="26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5"/>
                    <a:pt x="12" y="23"/>
                    <a:pt x="12" y="21"/>
                  </a:cubicBezTo>
                  <a:cubicBezTo>
                    <a:pt x="12" y="23"/>
                    <a:pt x="12" y="24"/>
                    <a:pt x="12" y="26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6"/>
                    <a:pt x="14" y="25"/>
                    <a:pt x="14" y="25"/>
                  </a:cubicBezTo>
                  <a:cubicBezTo>
                    <a:pt x="16" y="23"/>
                    <a:pt x="17" y="21"/>
                    <a:pt x="19" y="19"/>
                  </a:cubicBezTo>
                  <a:cubicBezTo>
                    <a:pt x="18" y="19"/>
                    <a:pt x="18" y="18"/>
                    <a:pt x="17" y="18"/>
                  </a:cubicBezTo>
                  <a:cubicBezTo>
                    <a:pt x="17" y="18"/>
                    <a:pt x="17" y="18"/>
                    <a:pt x="16" y="19"/>
                  </a:cubicBezTo>
                  <a:cubicBezTo>
                    <a:pt x="16" y="19"/>
                    <a:pt x="16" y="20"/>
                    <a:pt x="15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5" y="20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8"/>
                    <a:pt x="14" y="17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5"/>
                    <a:pt x="15" y="15"/>
                  </a:cubicBezTo>
                  <a:cubicBezTo>
                    <a:pt x="15" y="15"/>
                    <a:pt x="16" y="15"/>
                    <a:pt x="16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5"/>
                    <a:pt x="16" y="15"/>
                    <a:pt x="17" y="16"/>
                  </a:cubicBezTo>
                  <a:cubicBezTo>
                    <a:pt x="17" y="16"/>
                    <a:pt x="17" y="16"/>
                    <a:pt x="18" y="16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17"/>
                    <a:pt x="19" y="17"/>
                    <a:pt x="19" y="17"/>
                  </a:cubicBezTo>
                  <a:cubicBezTo>
                    <a:pt x="19" y="17"/>
                    <a:pt x="19" y="17"/>
                    <a:pt x="20" y="17"/>
                  </a:cubicBezTo>
                  <a:cubicBezTo>
                    <a:pt x="20" y="18"/>
                    <a:pt x="21" y="17"/>
                    <a:pt x="22" y="17"/>
                  </a:cubicBezTo>
                  <a:cubicBezTo>
                    <a:pt x="23" y="16"/>
                    <a:pt x="24" y="15"/>
                    <a:pt x="24" y="14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25" y="15"/>
                    <a:pt x="25" y="16"/>
                    <a:pt x="25" y="17"/>
                  </a:cubicBezTo>
                  <a:cubicBezTo>
                    <a:pt x="25" y="17"/>
                    <a:pt x="26" y="18"/>
                    <a:pt x="26" y="18"/>
                  </a:cubicBezTo>
                  <a:cubicBezTo>
                    <a:pt x="27" y="18"/>
                    <a:pt x="28" y="18"/>
                    <a:pt x="29" y="18"/>
                  </a:cubicBezTo>
                  <a:cubicBezTo>
                    <a:pt x="29" y="16"/>
                    <a:pt x="30" y="14"/>
                    <a:pt x="30" y="11"/>
                  </a:cubicBezTo>
                  <a:cubicBezTo>
                    <a:pt x="30" y="9"/>
                    <a:pt x="30" y="6"/>
                    <a:pt x="29" y="4"/>
                  </a:cubicBezTo>
                  <a:cubicBezTo>
                    <a:pt x="29" y="4"/>
                    <a:pt x="29" y="3"/>
                    <a:pt x="28" y="2"/>
                  </a:cubicBezTo>
                  <a:cubicBezTo>
                    <a:pt x="28" y="2"/>
                    <a:pt x="27" y="1"/>
                    <a:pt x="27" y="1"/>
                  </a:cubicBezTo>
                  <a:cubicBezTo>
                    <a:pt x="26" y="0"/>
                    <a:pt x="24" y="0"/>
                    <a:pt x="23" y="0"/>
                  </a:cubicBezTo>
                  <a:cubicBezTo>
                    <a:pt x="21" y="0"/>
                    <a:pt x="20" y="0"/>
                    <a:pt x="18" y="0"/>
                  </a:cubicBezTo>
                  <a:cubicBezTo>
                    <a:pt x="15" y="1"/>
                    <a:pt x="11" y="3"/>
                    <a:pt x="8" y="7"/>
                  </a:cubicBezTo>
                  <a:cubicBezTo>
                    <a:pt x="4" y="10"/>
                    <a:pt x="2" y="15"/>
                    <a:pt x="1" y="18"/>
                  </a:cubicBezTo>
                  <a:cubicBezTo>
                    <a:pt x="0" y="22"/>
                    <a:pt x="0" y="25"/>
                    <a:pt x="0" y="28"/>
                  </a:cubicBezTo>
                  <a:cubicBezTo>
                    <a:pt x="0" y="31"/>
                    <a:pt x="0" y="33"/>
                    <a:pt x="0" y="36"/>
                  </a:cubicBezTo>
                  <a:cubicBezTo>
                    <a:pt x="1" y="37"/>
                    <a:pt x="1" y="38"/>
                    <a:pt x="1" y="39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4" y="41"/>
                    <a:pt x="5" y="42"/>
                    <a:pt x="5" y="43"/>
                  </a:cubicBezTo>
                  <a:cubicBezTo>
                    <a:pt x="5" y="43"/>
                    <a:pt x="5" y="44"/>
                    <a:pt x="6" y="44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5"/>
                    <a:pt x="6" y="46"/>
                    <a:pt x="7" y="45"/>
                  </a:cubicBezTo>
                  <a:cubicBezTo>
                    <a:pt x="8" y="44"/>
                    <a:pt x="9" y="42"/>
                    <a:pt x="11" y="41"/>
                  </a:cubicBezTo>
                  <a:cubicBezTo>
                    <a:pt x="10" y="42"/>
                    <a:pt x="9" y="43"/>
                    <a:pt x="8" y="44"/>
                  </a:cubicBezTo>
                  <a:cubicBezTo>
                    <a:pt x="7" y="45"/>
                    <a:pt x="7" y="45"/>
                    <a:pt x="7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4"/>
                    <a:pt x="6" y="44"/>
                    <a:pt x="6" y="44"/>
                  </a:cubicBezTo>
                  <a:cubicBezTo>
                    <a:pt x="5" y="43"/>
                    <a:pt x="5" y="41"/>
                    <a:pt x="4" y="40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1" y="35"/>
                    <a:pt x="0" y="33"/>
                    <a:pt x="0" y="29"/>
                  </a:cubicBezTo>
                  <a:cubicBezTo>
                    <a:pt x="0" y="26"/>
                    <a:pt x="0" y="22"/>
                    <a:pt x="2" y="17"/>
                  </a:cubicBezTo>
                  <a:cubicBezTo>
                    <a:pt x="2" y="17"/>
                    <a:pt x="2" y="18"/>
                    <a:pt x="3" y="17"/>
                  </a:cubicBezTo>
                  <a:cubicBezTo>
                    <a:pt x="2" y="22"/>
                    <a:pt x="1" y="25"/>
                    <a:pt x="1" y="28"/>
                  </a:cubicBezTo>
                  <a:cubicBezTo>
                    <a:pt x="1" y="32"/>
                    <a:pt x="2" y="35"/>
                    <a:pt x="2" y="37"/>
                  </a:cubicBezTo>
                  <a:cubicBezTo>
                    <a:pt x="2" y="38"/>
                    <a:pt x="2" y="40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5" y="41"/>
                    <a:pt x="5" y="42"/>
                    <a:pt x="6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7" y="45"/>
                    <a:pt x="7" y="44"/>
                    <a:pt x="7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10" y="42"/>
                    <a:pt x="11" y="41"/>
                    <a:pt x="12" y="40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5" y="40"/>
                    <a:pt x="15" y="40"/>
                    <a:pt x="15" y="40"/>
                  </a:cubicBezTo>
                  <a:cubicBezTo>
                    <a:pt x="15" y="42"/>
                    <a:pt x="15" y="42"/>
                    <a:pt x="15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68" name="Freeform 39">
              <a:extLst>
                <a:ext uri="{FF2B5EF4-FFF2-40B4-BE49-F238E27FC236}">
                  <a16:creationId xmlns:a16="http://schemas.microsoft.com/office/drawing/2014/main" id="{34219388-9BB4-46D6-8925-25A66E69629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34026" y="2908301"/>
              <a:ext cx="160338" cy="146050"/>
            </a:xfrm>
            <a:custGeom>
              <a:avLst/>
              <a:gdLst>
                <a:gd name="T0" fmla="*/ 42 w 43"/>
                <a:gd name="T1" fmla="*/ 30 h 39"/>
                <a:gd name="T2" fmla="*/ 38 w 43"/>
                <a:gd name="T3" fmla="*/ 23 h 39"/>
                <a:gd name="T4" fmla="*/ 43 w 43"/>
                <a:gd name="T5" fmla="*/ 33 h 39"/>
                <a:gd name="T6" fmla="*/ 42 w 43"/>
                <a:gd name="T7" fmla="*/ 36 h 39"/>
                <a:gd name="T8" fmla="*/ 40 w 43"/>
                <a:gd name="T9" fmla="*/ 37 h 39"/>
                <a:gd name="T10" fmla="*/ 23 w 43"/>
                <a:gd name="T11" fmla="*/ 35 h 39"/>
                <a:gd name="T12" fmla="*/ 39 w 43"/>
                <a:gd name="T13" fmla="*/ 36 h 39"/>
                <a:gd name="T14" fmla="*/ 40 w 43"/>
                <a:gd name="T15" fmla="*/ 36 h 39"/>
                <a:gd name="T16" fmla="*/ 41 w 43"/>
                <a:gd name="T17" fmla="*/ 35 h 39"/>
                <a:gd name="T18" fmla="*/ 42 w 43"/>
                <a:gd name="T19" fmla="*/ 34 h 39"/>
                <a:gd name="T20" fmla="*/ 41 w 43"/>
                <a:gd name="T21" fmla="*/ 32 h 39"/>
                <a:gd name="T22" fmla="*/ 39 w 43"/>
                <a:gd name="T23" fmla="*/ 27 h 39"/>
                <a:gd name="T24" fmla="*/ 34 w 43"/>
                <a:gd name="T25" fmla="*/ 14 h 39"/>
                <a:gd name="T26" fmla="*/ 27 w 43"/>
                <a:gd name="T27" fmla="*/ 7 h 39"/>
                <a:gd name="T28" fmla="*/ 36 w 43"/>
                <a:gd name="T29" fmla="*/ 23 h 39"/>
                <a:gd name="T30" fmla="*/ 38 w 43"/>
                <a:gd name="T31" fmla="*/ 29 h 39"/>
                <a:gd name="T32" fmla="*/ 39 w 43"/>
                <a:gd name="T33" fmla="*/ 32 h 39"/>
                <a:gd name="T34" fmla="*/ 39 w 43"/>
                <a:gd name="T35" fmla="*/ 33 h 39"/>
                <a:gd name="T36" fmla="*/ 38 w 43"/>
                <a:gd name="T37" fmla="*/ 35 h 39"/>
                <a:gd name="T38" fmla="*/ 39 w 43"/>
                <a:gd name="T39" fmla="*/ 33 h 39"/>
                <a:gd name="T40" fmla="*/ 39 w 43"/>
                <a:gd name="T41" fmla="*/ 32 h 39"/>
                <a:gd name="T42" fmla="*/ 38 w 43"/>
                <a:gd name="T43" fmla="*/ 28 h 39"/>
                <a:gd name="T44" fmla="*/ 31 w 43"/>
                <a:gd name="T45" fmla="*/ 14 h 39"/>
                <a:gd name="T46" fmla="*/ 17 w 43"/>
                <a:gd name="T47" fmla="*/ 2 h 39"/>
                <a:gd name="T48" fmla="*/ 18 w 43"/>
                <a:gd name="T49" fmla="*/ 8 h 39"/>
                <a:gd name="T50" fmla="*/ 23 w 43"/>
                <a:gd name="T51" fmla="*/ 19 h 39"/>
                <a:gd name="T52" fmla="*/ 22 w 43"/>
                <a:gd name="T53" fmla="*/ 21 h 39"/>
                <a:gd name="T54" fmla="*/ 22 w 43"/>
                <a:gd name="T55" fmla="*/ 21 h 39"/>
                <a:gd name="T56" fmla="*/ 22 w 43"/>
                <a:gd name="T57" fmla="*/ 20 h 39"/>
                <a:gd name="T58" fmla="*/ 17 w 43"/>
                <a:gd name="T59" fmla="*/ 10 h 39"/>
                <a:gd name="T60" fmla="*/ 17 w 43"/>
                <a:gd name="T61" fmla="*/ 14 h 39"/>
                <a:gd name="T62" fmla="*/ 16 w 43"/>
                <a:gd name="T63" fmla="*/ 16 h 39"/>
                <a:gd name="T64" fmla="*/ 14 w 43"/>
                <a:gd name="T65" fmla="*/ 14 h 39"/>
                <a:gd name="T66" fmla="*/ 13 w 43"/>
                <a:gd name="T67" fmla="*/ 13 h 39"/>
                <a:gd name="T68" fmla="*/ 13 w 43"/>
                <a:gd name="T69" fmla="*/ 13 h 39"/>
                <a:gd name="T70" fmla="*/ 13 w 43"/>
                <a:gd name="T71" fmla="*/ 13 h 39"/>
                <a:gd name="T72" fmla="*/ 13 w 43"/>
                <a:gd name="T73" fmla="*/ 13 h 39"/>
                <a:gd name="T74" fmla="*/ 15 w 43"/>
                <a:gd name="T75" fmla="*/ 9 h 39"/>
                <a:gd name="T76" fmla="*/ 9 w 43"/>
                <a:gd name="T77" fmla="*/ 6 h 39"/>
                <a:gd name="T78" fmla="*/ 12 w 43"/>
                <a:gd name="T79" fmla="*/ 0 h 39"/>
                <a:gd name="T80" fmla="*/ 1 w 43"/>
                <a:gd name="T81" fmla="*/ 9 h 39"/>
                <a:gd name="T82" fmla="*/ 7 w 43"/>
                <a:gd name="T83" fmla="*/ 27 h 39"/>
                <a:gd name="T84" fmla="*/ 35 w 43"/>
                <a:gd name="T85" fmla="*/ 39 h 39"/>
                <a:gd name="T86" fmla="*/ 40 w 43"/>
                <a:gd name="T87" fmla="*/ 37 h 39"/>
                <a:gd name="T88" fmla="*/ 43 w 43"/>
                <a:gd name="T89" fmla="*/ 36 h 39"/>
                <a:gd name="T90" fmla="*/ 43 w 43"/>
                <a:gd name="T91" fmla="*/ 34 h 39"/>
                <a:gd name="T92" fmla="*/ 12 w 43"/>
                <a:gd name="T93" fmla="*/ 1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3" h="39">
                  <a:moveTo>
                    <a:pt x="43" y="33"/>
                  </a:moveTo>
                  <a:cubicBezTo>
                    <a:pt x="42" y="31"/>
                    <a:pt x="42" y="31"/>
                    <a:pt x="42" y="31"/>
                  </a:cubicBezTo>
                  <a:cubicBezTo>
                    <a:pt x="42" y="31"/>
                    <a:pt x="42" y="31"/>
                    <a:pt x="42" y="30"/>
                  </a:cubicBezTo>
                  <a:cubicBezTo>
                    <a:pt x="41" y="29"/>
                    <a:pt x="41" y="29"/>
                    <a:pt x="41" y="29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38" y="23"/>
                    <a:pt x="38" y="23"/>
                    <a:pt x="38" y="23"/>
                  </a:cubicBezTo>
                  <a:cubicBezTo>
                    <a:pt x="39" y="24"/>
                    <a:pt x="40" y="26"/>
                    <a:pt x="41" y="28"/>
                  </a:cubicBezTo>
                  <a:cubicBezTo>
                    <a:pt x="42" y="31"/>
                    <a:pt x="42" y="31"/>
                    <a:pt x="42" y="31"/>
                  </a:cubicBezTo>
                  <a:cubicBezTo>
                    <a:pt x="43" y="33"/>
                    <a:pt x="43" y="33"/>
                    <a:pt x="43" y="33"/>
                  </a:cubicBezTo>
                  <a:cubicBezTo>
                    <a:pt x="43" y="33"/>
                    <a:pt x="43" y="34"/>
                    <a:pt x="43" y="34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1" y="36"/>
                    <a:pt x="41" y="36"/>
                    <a:pt x="41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39" y="39"/>
                    <a:pt x="35" y="38"/>
                    <a:pt x="32" y="38"/>
                  </a:cubicBezTo>
                  <a:cubicBezTo>
                    <a:pt x="30" y="38"/>
                    <a:pt x="26" y="37"/>
                    <a:pt x="23" y="36"/>
                  </a:cubicBezTo>
                  <a:cubicBezTo>
                    <a:pt x="23" y="36"/>
                    <a:pt x="23" y="36"/>
                    <a:pt x="23" y="35"/>
                  </a:cubicBezTo>
                  <a:cubicBezTo>
                    <a:pt x="26" y="36"/>
                    <a:pt x="29" y="37"/>
                    <a:pt x="32" y="37"/>
                  </a:cubicBezTo>
                  <a:cubicBezTo>
                    <a:pt x="33" y="37"/>
                    <a:pt x="35" y="37"/>
                    <a:pt x="36" y="37"/>
                  </a:cubicBezTo>
                  <a:cubicBezTo>
                    <a:pt x="37" y="37"/>
                    <a:pt x="39" y="37"/>
                    <a:pt x="39" y="36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1" y="31"/>
                    <a:pt x="41" y="31"/>
                    <a:pt x="41" y="31"/>
                  </a:cubicBezTo>
                  <a:cubicBezTo>
                    <a:pt x="41" y="31"/>
                    <a:pt x="41" y="30"/>
                    <a:pt x="41" y="30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5"/>
                    <a:pt x="37" y="23"/>
                    <a:pt x="36" y="21"/>
                  </a:cubicBezTo>
                  <a:cubicBezTo>
                    <a:pt x="38" y="22"/>
                    <a:pt x="38" y="22"/>
                    <a:pt x="38" y="22"/>
                  </a:cubicBezTo>
                  <a:cubicBezTo>
                    <a:pt x="37" y="19"/>
                    <a:pt x="36" y="17"/>
                    <a:pt x="34" y="14"/>
                  </a:cubicBezTo>
                  <a:cubicBezTo>
                    <a:pt x="33" y="11"/>
                    <a:pt x="31" y="8"/>
                    <a:pt x="29" y="6"/>
                  </a:cubicBezTo>
                  <a:cubicBezTo>
                    <a:pt x="27" y="3"/>
                    <a:pt x="24" y="2"/>
                    <a:pt x="22" y="2"/>
                  </a:cubicBezTo>
                  <a:cubicBezTo>
                    <a:pt x="24" y="3"/>
                    <a:pt x="26" y="5"/>
                    <a:pt x="27" y="7"/>
                  </a:cubicBezTo>
                  <a:cubicBezTo>
                    <a:pt x="28" y="9"/>
                    <a:pt x="30" y="11"/>
                    <a:pt x="31" y="12"/>
                  </a:cubicBezTo>
                  <a:cubicBezTo>
                    <a:pt x="32" y="14"/>
                    <a:pt x="33" y="16"/>
                    <a:pt x="33" y="18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8" y="28"/>
                    <a:pt x="38" y="29"/>
                    <a:pt x="38" y="29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9" y="31"/>
                    <a:pt x="39" y="32"/>
                    <a:pt x="39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35"/>
                    <a:pt x="39" y="35"/>
                    <a:pt x="38" y="35"/>
                  </a:cubicBezTo>
                  <a:cubicBezTo>
                    <a:pt x="37" y="36"/>
                    <a:pt x="35" y="36"/>
                    <a:pt x="34" y="36"/>
                  </a:cubicBezTo>
                  <a:cubicBezTo>
                    <a:pt x="35" y="36"/>
                    <a:pt x="36" y="36"/>
                    <a:pt x="37" y="35"/>
                  </a:cubicBezTo>
                  <a:cubicBezTo>
                    <a:pt x="38" y="35"/>
                    <a:pt x="38" y="34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9" y="31"/>
                    <a:pt x="38" y="31"/>
                    <a:pt x="38" y="30"/>
                  </a:cubicBezTo>
                  <a:cubicBezTo>
                    <a:pt x="38" y="30"/>
                    <a:pt x="38" y="29"/>
                    <a:pt x="38" y="28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6" y="24"/>
                    <a:pt x="35" y="22"/>
                    <a:pt x="34" y="20"/>
                  </a:cubicBezTo>
                  <a:cubicBezTo>
                    <a:pt x="33" y="18"/>
                    <a:pt x="32" y="16"/>
                    <a:pt x="31" y="14"/>
                  </a:cubicBezTo>
                  <a:cubicBezTo>
                    <a:pt x="28" y="10"/>
                    <a:pt x="26" y="6"/>
                    <a:pt x="21" y="3"/>
                  </a:cubicBezTo>
                  <a:cubicBezTo>
                    <a:pt x="21" y="2"/>
                    <a:pt x="20" y="2"/>
                    <a:pt x="20" y="2"/>
                  </a:cubicBezTo>
                  <a:cubicBezTo>
                    <a:pt x="19" y="2"/>
                    <a:pt x="18" y="2"/>
                    <a:pt x="17" y="2"/>
                  </a:cubicBezTo>
                  <a:cubicBezTo>
                    <a:pt x="16" y="2"/>
                    <a:pt x="15" y="3"/>
                    <a:pt x="15" y="4"/>
                  </a:cubicBezTo>
                  <a:cubicBezTo>
                    <a:pt x="15" y="5"/>
                    <a:pt x="15" y="6"/>
                    <a:pt x="16" y="7"/>
                  </a:cubicBezTo>
                  <a:cubicBezTo>
                    <a:pt x="17" y="7"/>
                    <a:pt x="18" y="8"/>
                    <a:pt x="18" y="8"/>
                  </a:cubicBezTo>
                  <a:cubicBezTo>
                    <a:pt x="18" y="9"/>
                    <a:pt x="17" y="9"/>
                    <a:pt x="17" y="9"/>
                  </a:cubicBezTo>
                  <a:cubicBezTo>
                    <a:pt x="19" y="11"/>
                    <a:pt x="21" y="14"/>
                    <a:pt x="21" y="16"/>
                  </a:cubicBezTo>
                  <a:cubicBezTo>
                    <a:pt x="22" y="17"/>
                    <a:pt x="23" y="18"/>
                    <a:pt x="23" y="19"/>
                  </a:cubicBezTo>
                  <a:cubicBezTo>
                    <a:pt x="23" y="20"/>
                    <a:pt x="23" y="20"/>
                    <a:pt x="23" y="21"/>
                  </a:cubicBezTo>
                  <a:cubicBezTo>
                    <a:pt x="23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0"/>
                    <a:pt x="22" y="20"/>
                  </a:cubicBezTo>
                  <a:cubicBezTo>
                    <a:pt x="22" y="20"/>
                    <a:pt x="22" y="20"/>
                    <a:pt x="22" y="19"/>
                  </a:cubicBezTo>
                  <a:cubicBezTo>
                    <a:pt x="22" y="18"/>
                    <a:pt x="22" y="17"/>
                    <a:pt x="21" y="16"/>
                  </a:cubicBezTo>
                  <a:cubicBezTo>
                    <a:pt x="20" y="14"/>
                    <a:pt x="19" y="11"/>
                    <a:pt x="17" y="10"/>
                  </a:cubicBezTo>
                  <a:cubicBezTo>
                    <a:pt x="16" y="10"/>
                    <a:pt x="16" y="11"/>
                    <a:pt x="16" y="12"/>
                  </a:cubicBezTo>
                  <a:cubicBezTo>
                    <a:pt x="16" y="12"/>
                    <a:pt x="16" y="12"/>
                    <a:pt x="16" y="13"/>
                  </a:cubicBezTo>
                  <a:cubicBezTo>
                    <a:pt x="17" y="13"/>
                    <a:pt x="17" y="13"/>
                    <a:pt x="17" y="14"/>
                  </a:cubicBezTo>
                  <a:cubicBezTo>
                    <a:pt x="17" y="15"/>
                    <a:pt x="17" y="15"/>
                    <a:pt x="17" y="16"/>
                  </a:cubicBezTo>
                  <a:cubicBezTo>
                    <a:pt x="17" y="16"/>
                    <a:pt x="17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5"/>
                  </a:cubicBezTo>
                  <a:cubicBezTo>
                    <a:pt x="16" y="15"/>
                    <a:pt x="15" y="15"/>
                    <a:pt x="15" y="15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5"/>
                    <a:pt x="13" y="14"/>
                    <a:pt x="13" y="14"/>
                  </a:cubicBezTo>
                  <a:cubicBezTo>
                    <a:pt x="13" y="14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4" y="12"/>
                    <a:pt x="14" y="12"/>
                    <a:pt x="15" y="11"/>
                  </a:cubicBezTo>
                  <a:cubicBezTo>
                    <a:pt x="15" y="11"/>
                    <a:pt x="15" y="10"/>
                    <a:pt x="15" y="10"/>
                  </a:cubicBezTo>
                  <a:cubicBezTo>
                    <a:pt x="15" y="10"/>
                    <a:pt x="15" y="9"/>
                    <a:pt x="15" y="9"/>
                  </a:cubicBezTo>
                  <a:cubicBezTo>
                    <a:pt x="15" y="8"/>
                    <a:pt x="14" y="8"/>
                    <a:pt x="13" y="7"/>
                  </a:cubicBezTo>
                  <a:cubicBezTo>
                    <a:pt x="12" y="7"/>
                    <a:pt x="11" y="6"/>
                    <a:pt x="9" y="7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2" y="4"/>
                    <a:pt x="13" y="4"/>
                    <a:pt x="13" y="3"/>
                  </a:cubicBezTo>
                  <a:cubicBezTo>
                    <a:pt x="13" y="2"/>
                    <a:pt x="12" y="1"/>
                    <a:pt x="12" y="0"/>
                  </a:cubicBezTo>
                  <a:cubicBezTo>
                    <a:pt x="11" y="0"/>
                    <a:pt x="10" y="1"/>
                    <a:pt x="9" y="1"/>
                  </a:cubicBezTo>
                  <a:cubicBezTo>
                    <a:pt x="8" y="1"/>
                    <a:pt x="7" y="2"/>
                    <a:pt x="5" y="3"/>
                  </a:cubicBezTo>
                  <a:cubicBezTo>
                    <a:pt x="3" y="4"/>
                    <a:pt x="2" y="6"/>
                    <a:pt x="1" y="9"/>
                  </a:cubicBezTo>
                  <a:cubicBezTo>
                    <a:pt x="1" y="10"/>
                    <a:pt x="0" y="11"/>
                    <a:pt x="0" y="12"/>
                  </a:cubicBezTo>
                  <a:cubicBezTo>
                    <a:pt x="0" y="13"/>
                    <a:pt x="1" y="14"/>
                    <a:pt x="1" y="15"/>
                  </a:cubicBezTo>
                  <a:cubicBezTo>
                    <a:pt x="2" y="20"/>
                    <a:pt x="4" y="24"/>
                    <a:pt x="7" y="27"/>
                  </a:cubicBezTo>
                  <a:cubicBezTo>
                    <a:pt x="10" y="30"/>
                    <a:pt x="13" y="32"/>
                    <a:pt x="16" y="33"/>
                  </a:cubicBezTo>
                  <a:cubicBezTo>
                    <a:pt x="21" y="37"/>
                    <a:pt x="27" y="38"/>
                    <a:pt x="32" y="39"/>
                  </a:cubicBezTo>
                  <a:cubicBezTo>
                    <a:pt x="33" y="39"/>
                    <a:pt x="34" y="39"/>
                    <a:pt x="35" y="39"/>
                  </a:cubicBezTo>
                  <a:cubicBezTo>
                    <a:pt x="36" y="39"/>
                    <a:pt x="37" y="39"/>
                    <a:pt x="38" y="39"/>
                  </a:cubicBezTo>
                  <a:cubicBezTo>
                    <a:pt x="39" y="39"/>
                    <a:pt x="40" y="38"/>
                    <a:pt x="40" y="37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41" y="37"/>
                    <a:pt x="41" y="37"/>
                    <a:pt x="41" y="37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3" y="34"/>
                    <a:pt x="43" y="34"/>
                    <a:pt x="43" y="34"/>
                  </a:cubicBezTo>
                  <a:lnTo>
                    <a:pt x="43" y="33"/>
                  </a:lnTo>
                  <a:close/>
                  <a:moveTo>
                    <a:pt x="12" y="11"/>
                  </a:moveTo>
                  <a:cubicBezTo>
                    <a:pt x="12" y="11"/>
                    <a:pt x="12" y="11"/>
                    <a:pt x="12" y="11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1" y="11"/>
                    <a:pt x="11" y="11"/>
                    <a:pt x="12" y="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69" name="Freeform 40">
              <a:extLst>
                <a:ext uri="{FF2B5EF4-FFF2-40B4-BE49-F238E27FC236}">
                  <a16:creationId xmlns:a16="http://schemas.microsoft.com/office/drawing/2014/main" id="{93220235-766A-4726-A82C-A65ED0E2807A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3526" y="2957513"/>
              <a:ext cx="0" cy="3175"/>
            </a:xfrm>
            <a:custGeom>
              <a:avLst/>
              <a:gdLst>
                <a:gd name="T0" fmla="*/ 1 h 1"/>
                <a:gd name="T1" fmla="*/ 1 h 1"/>
                <a:gd name="T2" fmla="*/ 0 h 1"/>
                <a:gd name="T3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70" name="Freeform 41">
              <a:extLst>
                <a:ext uri="{FF2B5EF4-FFF2-40B4-BE49-F238E27FC236}">
                  <a16:creationId xmlns:a16="http://schemas.microsoft.com/office/drawing/2014/main" id="{F791EF44-4450-4432-9DFE-FC90E05BD083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3526" y="29606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71" name="Freeform 42">
              <a:extLst>
                <a:ext uri="{FF2B5EF4-FFF2-40B4-BE49-F238E27FC236}">
                  <a16:creationId xmlns:a16="http://schemas.microsoft.com/office/drawing/2014/main" id="{E6F8D735-E690-4AF9-B4AF-A43288D55DC2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6701" y="29606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72" name="Freeform 43">
              <a:extLst>
                <a:ext uri="{FF2B5EF4-FFF2-40B4-BE49-F238E27FC236}">
                  <a16:creationId xmlns:a16="http://schemas.microsoft.com/office/drawing/2014/main" id="{03D2661B-BBDF-4B12-B9D3-1B94CB920A6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03988" y="2938463"/>
              <a:ext cx="150813" cy="153988"/>
            </a:xfrm>
            <a:custGeom>
              <a:avLst/>
              <a:gdLst>
                <a:gd name="T0" fmla="*/ 32 w 40"/>
                <a:gd name="T1" fmla="*/ 31 h 41"/>
                <a:gd name="T2" fmla="*/ 32 w 40"/>
                <a:gd name="T3" fmla="*/ 31 h 41"/>
                <a:gd name="T4" fmla="*/ 12 w 40"/>
                <a:gd name="T5" fmla="*/ 39 h 41"/>
                <a:gd name="T6" fmla="*/ 6 w 40"/>
                <a:gd name="T7" fmla="*/ 30 h 41"/>
                <a:gd name="T8" fmla="*/ 9 w 40"/>
                <a:gd name="T9" fmla="*/ 26 h 41"/>
                <a:gd name="T10" fmla="*/ 3 w 40"/>
                <a:gd name="T11" fmla="*/ 39 h 41"/>
                <a:gd name="T12" fmla="*/ 26 w 40"/>
                <a:gd name="T13" fmla="*/ 35 h 41"/>
                <a:gd name="T14" fmla="*/ 36 w 40"/>
                <a:gd name="T15" fmla="*/ 23 h 41"/>
                <a:gd name="T16" fmla="*/ 39 w 40"/>
                <a:gd name="T17" fmla="*/ 10 h 41"/>
                <a:gd name="T18" fmla="*/ 38 w 40"/>
                <a:gd name="T19" fmla="*/ 10 h 41"/>
                <a:gd name="T20" fmla="*/ 37 w 40"/>
                <a:gd name="T21" fmla="*/ 15 h 41"/>
                <a:gd name="T22" fmla="*/ 27 w 40"/>
                <a:gd name="T23" fmla="*/ 32 h 41"/>
                <a:gd name="T24" fmla="*/ 19 w 40"/>
                <a:gd name="T25" fmla="*/ 35 h 41"/>
                <a:gd name="T26" fmla="*/ 37 w 40"/>
                <a:gd name="T27" fmla="*/ 16 h 41"/>
                <a:gd name="T28" fmla="*/ 36 w 40"/>
                <a:gd name="T29" fmla="*/ 5 h 41"/>
                <a:gd name="T30" fmla="*/ 34 w 40"/>
                <a:gd name="T31" fmla="*/ 3 h 41"/>
                <a:gd name="T32" fmla="*/ 30 w 40"/>
                <a:gd name="T33" fmla="*/ 3 h 41"/>
                <a:gd name="T34" fmla="*/ 30 w 40"/>
                <a:gd name="T35" fmla="*/ 6 h 41"/>
                <a:gd name="T36" fmla="*/ 30 w 40"/>
                <a:gd name="T37" fmla="*/ 8 h 41"/>
                <a:gd name="T38" fmla="*/ 30 w 40"/>
                <a:gd name="T39" fmla="*/ 6 h 41"/>
                <a:gd name="T40" fmla="*/ 25 w 40"/>
                <a:gd name="T41" fmla="*/ 7 h 41"/>
                <a:gd name="T42" fmla="*/ 26 w 40"/>
                <a:gd name="T43" fmla="*/ 3 h 41"/>
                <a:gd name="T44" fmla="*/ 20 w 40"/>
                <a:gd name="T45" fmla="*/ 4 h 41"/>
                <a:gd name="T46" fmla="*/ 15 w 40"/>
                <a:gd name="T47" fmla="*/ 10 h 41"/>
                <a:gd name="T48" fmla="*/ 15 w 40"/>
                <a:gd name="T49" fmla="*/ 11 h 41"/>
                <a:gd name="T50" fmla="*/ 14 w 40"/>
                <a:gd name="T51" fmla="*/ 13 h 41"/>
                <a:gd name="T52" fmla="*/ 10 w 40"/>
                <a:gd name="T53" fmla="*/ 20 h 41"/>
                <a:gd name="T54" fmla="*/ 0 w 40"/>
                <a:gd name="T55" fmla="*/ 41 h 41"/>
                <a:gd name="T56" fmla="*/ 26 w 40"/>
                <a:gd name="T57" fmla="*/ 36 h 41"/>
                <a:gd name="T58" fmla="*/ 18 w 40"/>
                <a:gd name="T59" fmla="*/ 36 h 41"/>
                <a:gd name="T60" fmla="*/ 25 w 40"/>
                <a:gd name="T61" fmla="*/ 24 h 41"/>
                <a:gd name="T62" fmla="*/ 24 w 40"/>
                <a:gd name="T63" fmla="*/ 24 h 41"/>
                <a:gd name="T64" fmla="*/ 28 w 40"/>
                <a:gd name="T65" fmla="*/ 19 h 41"/>
                <a:gd name="T66" fmla="*/ 29 w 40"/>
                <a:gd name="T67" fmla="*/ 15 h 41"/>
                <a:gd name="T68" fmla="*/ 25 w 40"/>
                <a:gd name="T69" fmla="*/ 2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" h="41">
                  <a:moveTo>
                    <a:pt x="26" y="36"/>
                  </a:moveTo>
                  <a:cubicBezTo>
                    <a:pt x="28" y="35"/>
                    <a:pt x="30" y="33"/>
                    <a:pt x="32" y="31"/>
                  </a:cubicBezTo>
                  <a:cubicBezTo>
                    <a:pt x="34" y="29"/>
                    <a:pt x="36" y="27"/>
                    <a:pt x="37" y="24"/>
                  </a:cubicBezTo>
                  <a:cubicBezTo>
                    <a:pt x="36" y="27"/>
                    <a:pt x="34" y="29"/>
                    <a:pt x="32" y="31"/>
                  </a:cubicBezTo>
                  <a:cubicBezTo>
                    <a:pt x="30" y="33"/>
                    <a:pt x="28" y="34"/>
                    <a:pt x="26" y="35"/>
                  </a:cubicBezTo>
                  <a:cubicBezTo>
                    <a:pt x="21" y="38"/>
                    <a:pt x="17" y="39"/>
                    <a:pt x="12" y="39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5"/>
                    <a:pt x="9" y="26"/>
                    <a:pt x="9" y="26"/>
                  </a:cubicBezTo>
                  <a:cubicBezTo>
                    <a:pt x="8" y="27"/>
                    <a:pt x="8" y="29"/>
                    <a:pt x="7" y="31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7" y="37"/>
                    <a:pt x="21" y="37"/>
                    <a:pt x="26" y="35"/>
                  </a:cubicBezTo>
                  <a:cubicBezTo>
                    <a:pt x="28" y="34"/>
                    <a:pt x="30" y="32"/>
                    <a:pt x="32" y="30"/>
                  </a:cubicBezTo>
                  <a:cubicBezTo>
                    <a:pt x="34" y="28"/>
                    <a:pt x="36" y="26"/>
                    <a:pt x="36" y="23"/>
                  </a:cubicBezTo>
                  <a:cubicBezTo>
                    <a:pt x="38" y="24"/>
                    <a:pt x="38" y="24"/>
                    <a:pt x="38" y="24"/>
                  </a:cubicBezTo>
                  <a:cubicBezTo>
                    <a:pt x="40" y="19"/>
                    <a:pt x="40" y="14"/>
                    <a:pt x="39" y="10"/>
                  </a:cubicBezTo>
                  <a:cubicBezTo>
                    <a:pt x="39" y="8"/>
                    <a:pt x="38" y="6"/>
                    <a:pt x="37" y="5"/>
                  </a:cubicBezTo>
                  <a:cubicBezTo>
                    <a:pt x="37" y="7"/>
                    <a:pt x="37" y="9"/>
                    <a:pt x="38" y="10"/>
                  </a:cubicBezTo>
                  <a:cubicBezTo>
                    <a:pt x="38" y="11"/>
                    <a:pt x="37" y="12"/>
                    <a:pt x="37" y="13"/>
                  </a:cubicBezTo>
                  <a:cubicBezTo>
                    <a:pt x="37" y="13"/>
                    <a:pt x="37" y="14"/>
                    <a:pt x="37" y="15"/>
                  </a:cubicBezTo>
                  <a:cubicBezTo>
                    <a:pt x="37" y="18"/>
                    <a:pt x="36" y="22"/>
                    <a:pt x="34" y="25"/>
                  </a:cubicBezTo>
                  <a:cubicBezTo>
                    <a:pt x="32" y="28"/>
                    <a:pt x="30" y="31"/>
                    <a:pt x="27" y="32"/>
                  </a:cubicBezTo>
                  <a:cubicBezTo>
                    <a:pt x="24" y="34"/>
                    <a:pt x="22" y="35"/>
                    <a:pt x="19" y="35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24" y="34"/>
                    <a:pt x="29" y="31"/>
                    <a:pt x="32" y="27"/>
                  </a:cubicBezTo>
                  <a:cubicBezTo>
                    <a:pt x="35" y="24"/>
                    <a:pt x="36" y="20"/>
                    <a:pt x="37" y="16"/>
                  </a:cubicBezTo>
                  <a:cubicBezTo>
                    <a:pt x="37" y="14"/>
                    <a:pt x="37" y="12"/>
                    <a:pt x="37" y="11"/>
                  </a:cubicBezTo>
                  <a:cubicBezTo>
                    <a:pt x="37" y="9"/>
                    <a:pt x="37" y="7"/>
                    <a:pt x="36" y="5"/>
                  </a:cubicBezTo>
                  <a:cubicBezTo>
                    <a:pt x="36" y="5"/>
                    <a:pt x="36" y="4"/>
                    <a:pt x="36" y="4"/>
                  </a:cubicBezTo>
                  <a:cubicBezTo>
                    <a:pt x="35" y="3"/>
                    <a:pt x="35" y="3"/>
                    <a:pt x="34" y="3"/>
                  </a:cubicBezTo>
                  <a:cubicBezTo>
                    <a:pt x="33" y="2"/>
                    <a:pt x="32" y="2"/>
                    <a:pt x="32" y="2"/>
                  </a:cubicBezTo>
                  <a:cubicBezTo>
                    <a:pt x="31" y="2"/>
                    <a:pt x="30" y="2"/>
                    <a:pt x="30" y="3"/>
                  </a:cubicBezTo>
                  <a:cubicBezTo>
                    <a:pt x="30" y="3"/>
                    <a:pt x="30" y="4"/>
                    <a:pt x="30" y="4"/>
                  </a:cubicBezTo>
                  <a:cubicBezTo>
                    <a:pt x="30" y="5"/>
                    <a:pt x="30" y="5"/>
                    <a:pt x="30" y="6"/>
                  </a:cubicBezTo>
                  <a:cubicBezTo>
                    <a:pt x="30" y="7"/>
                    <a:pt x="31" y="8"/>
                    <a:pt x="31" y="8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30" y="7"/>
                    <a:pt x="30" y="7"/>
                    <a:pt x="30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9" y="6"/>
                    <a:pt x="29" y="6"/>
                    <a:pt x="29" y="6"/>
                  </a:cubicBezTo>
                  <a:cubicBezTo>
                    <a:pt x="28" y="6"/>
                    <a:pt x="26" y="6"/>
                    <a:pt x="25" y="7"/>
                  </a:cubicBezTo>
                  <a:cubicBezTo>
                    <a:pt x="24" y="6"/>
                    <a:pt x="24" y="6"/>
                    <a:pt x="24" y="6"/>
                  </a:cubicBezTo>
                  <a:cubicBezTo>
                    <a:pt x="26" y="4"/>
                    <a:pt x="27" y="3"/>
                    <a:pt x="26" y="3"/>
                  </a:cubicBezTo>
                  <a:cubicBezTo>
                    <a:pt x="26" y="2"/>
                    <a:pt x="24" y="1"/>
                    <a:pt x="24" y="0"/>
                  </a:cubicBezTo>
                  <a:cubicBezTo>
                    <a:pt x="23" y="2"/>
                    <a:pt x="22" y="3"/>
                    <a:pt x="20" y="4"/>
                  </a:cubicBezTo>
                  <a:cubicBezTo>
                    <a:pt x="19" y="5"/>
                    <a:pt x="18" y="6"/>
                    <a:pt x="17" y="7"/>
                  </a:cubicBezTo>
                  <a:cubicBezTo>
                    <a:pt x="17" y="8"/>
                    <a:pt x="16" y="9"/>
                    <a:pt x="15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0"/>
                    <a:pt x="15" y="10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7" y="39"/>
                    <a:pt x="22" y="38"/>
                    <a:pt x="26" y="36"/>
                  </a:cubicBezTo>
                  <a:close/>
                  <a:moveTo>
                    <a:pt x="18" y="36"/>
                  </a:moveTo>
                  <a:cubicBezTo>
                    <a:pt x="18" y="36"/>
                    <a:pt x="18" y="36"/>
                    <a:pt x="18" y="36"/>
                  </a:cubicBezTo>
                  <a:cubicBezTo>
                    <a:pt x="18" y="36"/>
                    <a:pt x="18" y="36"/>
                    <a:pt x="18" y="36"/>
                  </a:cubicBezTo>
                  <a:close/>
                  <a:moveTo>
                    <a:pt x="25" y="24"/>
                  </a:move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6" y="22"/>
                    <a:pt x="27" y="21"/>
                    <a:pt x="28" y="19"/>
                  </a:cubicBezTo>
                  <a:cubicBezTo>
                    <a:pt x="28" y="18"/>
                    <a:pt x="29" y="17"/>
                    <a:pt x="29" y="15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9" y="16"/>
                    <a:pt x="29" y="18"/>
                    <a:pt x="28" y="19"/>
                  </a:cubicBezTo>
                  <a:cubicBezTo>
                    <a:pt x="27" y="21"/>
                    <a:pt x="26" y="23"/>
                    <a:pt x="25" y="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73" name="Freeform 44">
              <a:extLst>
                <a:ext uri="{FF2B5EF4-FFF2-40B4-BE49-F238E27FC236}">
                  <a16:creationId xmlns:a16="http://schemas.microsoft.com/office/drawing/2014/main" id="{8561D8C0-8B2B-4FEC-AF36-3F8E9A11EE78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3526" y="29575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74" name="Freeform 45">
              <a:extLst>
                <a:ext uri="{FF2B5EF4-FFF2-40B4-BE49-F238E27FC236}">
                  <a16:creationId xmlns:a16="http://schemas.microsoft.com/office/drawing/2014/main" id="{EDDB4BAB-EE90-418A-B301-A9D22F12A881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3526" y="2960688"/>
              <a:ext cx="3175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75" name="Freeform 46">
              <a:extLst>
                <a:ext uri="{FF2B5EF4-FFF2-40B4-BE49-F238E27FC236}">
                  <a16:creationId xmlns:a16="http://schemas.microsoft.com/office/drawing/2014/main" id="{3E254E1A-EF9A-4B15-8C55-1BC2CF75E8B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99038" y="1544638"/>
              <a:ext cx="2201863" cy="3138488"/>
            </a:xfrm>
            <a:custGeom>
              <a:avLst/>
              <a:gdLst>
                <a:gd name="T0" fmla="*/ 329 w 585"/>
                <a:gd name="T1" fmla="*/ 617 h 835"/>
                <a:gd name="T2" fmla="*/ 393 w 585"/>
                <a:gd name="T3" fmla="*/ 406 h 835"/>
                <a:gd name="T4" fmla="*/ 334 w 585"/>
                <a:gd name="T5" fmla="*/ 317 h 835"/>
                <a:gd name="T6" fmla="*/ 383 w 585"/>
                <a:gd name="T7" fmla="*/ 401 h 835"/>
                <a:gd name="T8" fmla="*/ 359 w 585"/>
                <a:gd name="T9" fmla="*/ 523 h 835"/>
                <a:gd name="T10" fmla="*/ 535 w 585"/>
                <a:gd name="T11" fmla="*/ 440 h 835"/>
                <a:gd name="T12" fmla="*/ 406 w 585"/>
                <a:gd name="T13" fmla="*/ 544 h 835"/>
                <a:gd name="T14" fmla="*/ 404 w 585"/>
                <a:gd name="T15" fmla="*/ 430 h 835"/>
                <a:gd name="T16" fmla="*/ 385 w 585"/>
                <a:gd name="T17" fmla="*/ 393 h 835"/>
                <a:gd name="T18" fmla="*/ 408 w 585"/>
                <a:gd name="T19" fmla="*/ 429 h 835"/>
                <a:gd name="T20" fmla="*/ 406 w 585"/>
                <a:gd name="T21" fmla="*/ 570 h 835"/>
                <a:gd name="T22" fmla="*/ 413 w 585"/>
                <a:gd name="T23" fmla="*/ 536 h 835"/>
                <a:gd name="T24" fmla="*/ 407 w 585"/>
                <a:gd name="T25" fmla="*/ 431 h 835"/>
                <a:gd name="T26" fmla="*/ 363 w 585"/>
                <a:gd name="T27" fmla="*/ 361 h 835"/>
                <a:gd name="T28" fmla="*/ 289 w 585"/>
                <a:gd name="T29" fmla="*/ 345 h 835"/>
                <a:gd name="T30" fmla="*/ 217 w 585"/>
                <a:gd name="T31" fmla="*/ 366 h 835"/>
                <a:gd name="T32" fmla="*/ 206 w 585"/>
                <a:gd name="T33" fmla="*/ 480 h 835"/>
                <a:gd name="T34" fmla="*/ 40 w 585"/>
                <a:gd name="T35" fmla="*/ 170 h 835"/>
                <a:gd name="T36" fmla="*/ 157 w 585"/>
                <a:gd name="T37" fmla="*/ 545 h 835"/>
                <a:gd name="T38" fmla="*/ 185 w 585"/>
                <a:gd name="T39" fmla="*/ 719 h 835"/>
                <a:gd name="T40" fmla="*/ 249 w 585"/>
                <a:gd name="T41" fmla="*/ 831 h 835"/>
                <a:gd name="T42" fmla="*/ 245 w 585"/>
                <a:gd name="T43" fmla="*/ 829 h 835"/>
                <a:gd name="T44" fmla="*/ 224 w 585"/>
                <a:gd name="T45" fmla="*/ 805 h 835"/>
                <a:gd name="T46" fmla="*/ 360 w 585"/>
                <a:gd name="T47" fmla="*/ 812 h 835"/>
                <a:gd name="T48" fmla="*/ 382 w 585"/>
                <a:gd name="T49" fmla="*/ 767 h 835"/>
                <a:gd name="T50" fmla="*/ 375 w 585"/>
                <a:gd name="T51" fmla="*/ 779 h 835"/>
                <a:gd name="T52" fmla="*/ 354 w 585"/>
                <a:gd name="T53" fmla="*/ 801 h 835"/>
                <a:gd name="T54" fmla="*/ 358 w 585"/>
                <a:gd name="T55" fmla="*/ 789 h 835"/>
                <a:gd name="T56" fmla="*/ 180 w 585"/>
                <a:gd name="T57" fmla="*/ 750 h 835"/>
                <a:gd name="T58" fmla="*/ 296 w 585"/>
                <a:gd name="T59" fmla="*/ 716 h 835"/>
                <a:gd name="T60" fmla="*/ 397 w 585"/>
                <a:gd name="T61" fmla="*/ 709 h 835"/>
                <a:gd name="T62" fmla="*/ 362 w 585"/>
                <a:gd name="T63" fmla="*/ 675 h 835"/>
                <a:gd name="T64" fmla="*/ 414 w 585"/>
                <a:gd name="T65" fmla="*/ 634 h 835"/>
                <a:gd name="T66" fmla="*/ 397 w 585"/>
                <a:gd name="T67" fmla="*/ 658 h 835"/>
                <a:gd name="T68" fmla="*/ 405 w 585"/>
                <a:gd name="T69" fmla="*/ 620 h 835"/>
                <a:gd name="T70" fmla="*/ 416 w 585"/>
                <a:gd name="T71" fmla="*/ 599 h 835"/>
                <a:gd name="T72" fmla="*/ 256 w 585"/>
                <a:gd name="T73" fmla="*/ 820 h 835"/>
                <a:gd name="T74" fmla="*/ 228 w 585"/>
                <a:gd name="T75" fmla="*/ 811 h 835"/>
                <a:gd name="T76" fmla="*/ 185 w 585"/>
                <a:gd name="T77" fmla="*/ 718 h 835"/>
                <a:gd name="T78" fmla="*/ 225 w 585"/>
                <a:gd name="T79" fmla="*/ 376 h 835"/>
                <a:gd name="T80" fmla="*/ 270 w 585"/>
                <a:gd name="T81" fmla="*/ 353 h 835"/>
                <a:gd name="T82" fmla="*/ 358 w 585"/>
                <a:gd name="T83" fmla="*/ 348 h 835"/>
                <a:gd name="T84" fmla="*/ 446 w 585"/>
                <a:gd name="T85" fmla="*/ 390 h 835"/>
                <a:gd name="T86" fmla="*/ 407 w 585"/>
                <a:gd name="T87" fmla="*/ 418 h 835"/>
                <a:gd name="T88" fmla="*/ 355 w 585"/>
                <a:gd name="T89" fmla="*/ 374 h 835"/>
                <a:gd name="T90" fmla="*/ 332 w 585"/>
                <a:gd name="T91" fmla="*/ 354 h 835"/>
                <a:gd name="T92" fmla="*/ 242 w 585"/>
                <a:gd name="T93" fmla="*/ 333 h 835"/>
                <a:gd name="T94" fmla="*/ 139 w 585"/>
                <a:gd name="T95" fmla="*/ 387 h 835"/>
                <a:gd name="T96" fmla="*/ 182 w 585"/>
                <a:gd name="T97" fmla="*/ 623 h 835"/>
                <a:gd name="T98" fmla="*/ 372 w 585"/>
                <a:gd name="T99" fmla="*/ 434 h 835"/>
                <a:gd name="T100" fmla="*/ 255 w 585"/>
                <a:gd name="T101" fmla="*/ 373 h 835"/>
                <a:gd name="T102" fmla="*/ 374 w 585"/>
                <a:gd name="T103" fmla="*/ 423 h 835"/>
                <a:gd name="T104" fmla="*/ 235 w 585"/>
                <a:gd name="T105" fmla="*/ 391 h 835"/>
                <a:gd name="T106" fmla="*/ 368 w 585"/>
                <a:gd name="T107" fmla="*/ 468 h 835"/>
                <a:gd name="T108" fmla="*/ 263 w 585"/>
                <a:gd name="T109" fmla="*/ 358 h 835"/>
                <a:gd name="T110" fmla="*/ 343 w 585"/>
                <a:gd name="T111" fmla="*/ 372 h 835"/>
                <a:gd name="T112" fmla="*/ 339 w 585"/>
                <a:gd name="T113" fmla="*/ 361 h 835"/>
                <a:gd name="T114" fmla="*/ 240 w 585"/>
                <a:gd name="T115" fmla="*/ 513 h 835"/>
                <a:gd name="T116" fmla="*/ 185 w 585"/>
                <a:gd name="T117" fmla="*/ 382 h 835"/>
                <a:gd name="T118" fmla="*/ 287 w 585"/>
                <a:gd name="T119" fmla="*/ 300 h 835"/>
                <a:gd name="T120" fmla="*/ 336 w 585"/>
                <a:gd name="T121" fmla="*/ 336 h 835"/>
                <a:gd name="T122" fmla="*/ 382 w 585"/>
                <a:gd name="T123" fmla="*/ 404 h 835"/>
                <a:gd name="T124" fmla="*/ 333 w 585"/>
                <a:gd name="T125" fmla="*/ 593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85" h="835">
                  <a:moveTo>
                    <a:pt x="542" y="139"/>
                  </a:moveTo>
                  <a:cubicBezTo>
                    <a:pt x="526" y="111"/>
                    <a:pt x="507" y="89"/>
                    <a:pt x="486" y="71"/>
                  </a:cubicBezTo>
                  <a:cubicBezTo>
                    <a:pt x="466" y="53"/>
                    <a:pt x="445" y="39"/>
                    <a:pt x="425" y="29"/>
                  </a:cubicBezTo>
                  <a:cubicBezTo>
                    <a:pt x="460" y="48"/>
                    <a:pt x="492" y="74"/>
                    <a:pt x="517" y="106"/>
                  </a:cubicBezTo>
                  <a:cubicBezTo>
                    <a:pt x="542" y="138"/>
                    <a:pt x="561" y="175"/>
                    <a:pt x="571" y="215"/>
                  </a:cubicBezTo>
                  <a:cubicBezTo>
                    <a:pt x="581" y="255"/>
                    <a:pt x="583" y="297"/>
                    <a:pt x="575" y="338"/>
                  </a:cubicBezTo>
                  <a:cubicBezTo>
                    <a:pt x="568" y="378"/>
                    <a:pt x="552" y="418"/>
                    <a:pt x="528" y="452"/>
                  </a:cubicBezTo>
                  <a:cubicBezTo>
                    <a:pt x="504" y="486"/>
                    <a:pt x="472" y="515"/>
                    <a:pt x="436" y="536"/>
                  </a:cubicBezTo>
                  <a:cubicBezTo>
                    <a:pt x="432" y="539"/>
                    <a:pt x="427" y="541"/>
                    <a:pt x="422" y="544"/>
                  </a:cubicBezTo>
                  <a:cubicBezTo>
                    <a:pt x="419" y="545"/>
                    <a:pt x="419" y="545"/>
                    <a:pt x="419" y="545"/>
                  </a:cubicBezTo>
                  <a:cubicBezTo>
                    <a:pt x="416" y="547"/>
                    <a:pt x="416" y="547"/>
                    <a:pt x="416" y="547"/>
                  </a:cubicBezTo>
                  <a:cubicBezTo>
                    <a:pt x="414" y="548"/>
                    <a:pt x="414" y="548"/>
                    <a:pt x="414" y="548"/>
                  </a:cubicBezTo>
                  <a:cubicBezTo>
                    <a:pt x="414" y="549"/>
                    <a:pt x="414" y="549"/>
                    <a:pt x="414" y="549"/>
                  </a:cubicBezTo>
                  <a:cubicBezTo>
                    <a:pt x="414" y="580"/>
                    <a:pt x="414" y="580"/>
                    <a:pt x="414" y="580"/>
                  </a:cubicBezTo>
                  <a:cubicBezTo>
                    <a:pt x="414" y="595"/>
                    <a:pt x="414" y="595"/>
                    <a:pt x="414" y="595"/>
                  </a:cubicBezTo>
                  <a:cubicBezTo>
                    <a:pt x="414" y="599"/>
                    <a:pt x="414" y="599"/>
                    <a:pt x="414" y="599"/>
                  </a:cubicBezTo>
                  <a:cubicBezTo>
                    <a:pt x="414" y="600"/>
                    <a:pt x="414" y="600"/>
                    <a:pt x="414" y="600"/>
                  </a:cubicBezTo>
                  <a:cubicBezTo>
                    <a:pt x="414" y="600"/>
                    <a:pt x="414" y="601"/>
                    <a:pt x="414" y="601"/>
                  </a:cubicBezTo>
                  <a:cubicBezTo>
                    <a:pt x="414" y="602"/>
                    <a:pt x="414" y="603"/>
                    <a:pt x="414" y="604"/>
                  </a:cubicBezTo>
                  <a:cubicBezTo>
                    <a:pt x="413" y="607"/>
                    <a:pt x="412" y="610"/>
                    <a:pt x="410" y="613"/>
                  </a:cubicBezTo>
                  <a:cubicBezTo>
                    <a:pt x="406" y="618"/>
                    <a:pt x="400" y="621"/>
                    <a:pt x="393" y="621"/>
                  </a:cubicBezTo>
                  <a:cubicBezTo>
                    <a:pt x="377" y="621"/>
                    <a:pt x="377" y="621"/>
                    <a:pt x="377" y="621"/>
                  </a:cubicBezTo>
                  <a:cubicBezTo>
                    <a:pt x="346" y="621"/>
                    <a:pt x="346" y="621"/>
                    <a:pt x="346" y="621"/>
                  </a:cubicBezTo>
                  <a:cubicBezTo>
                    <a:pt x="336" y="621"/>
                    <a:pt x="336" y="621"/>
                    <a:pt x="336" y="621"/>
                  </a:cubicBezTo>
                  <a:cubicBezTo>
                    <a:pt x="330" y="621"/>
                    <a:pt x="330" y="621"/>
                    <a:pt x="330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0"/>
                    <a:pt x="328" y="620"/>
                    <a:pt x="328" y="620"/>
                  </a:cubicBezTo>
                  <a:cubicBezTo>
                    <a:pt x="329" y="617"/>
                    <a:pt x="329" y="617"/>
                    <a:pt x="329" y="617"/>
                  </a:cubicBezTo>
                  <a:cubicBezTo>
                    <a:pt x="332" y="606"/>
                    <a:pt x="332" y="606"/>
                    <a:pt x="332" y="606"/>
                  </a:cubicBezTo>
                  <a:cubicBezTo>
                    <a:pt x="334" y="598"/>
                    <a:pt x="334" y="598"/>
                    <a:pt x="334" y="598"/>
                  </a:cubicBezTo>
                  <a:cubicBezTo>
                    <a:pt x="340" y="578"/>
                    <a:pt x="346" y="558"/>
                    <a:pt x="353" y="539"/>
                  </a:cubicBezTo>
                  <a:cubicBezTo>
                    <a:pt x="360" y="519"/>
                    <a:pt x="367" y="499"/>
                    <a:pt x="374" y="480"/>
                  </a:cubicBezTo>
                  <a:cubicBezTo>
                    <a:pt x="378" y="470"/>
                    <a:pt x="382" y="460"/>
                    <a:pt x="386" y="451"/>
                  </a:cubicBezTo>
                  <a:cubicBezTo>
                    <a:pt x="388" y="446"/>
                    <a:pt x="390" y="441"/>
                    <a:pt x="392" y="437"/>
                  </a:cubicBezTo>
                  <a:cubicBezTo>
                    <a:pt x="395" y="429"/>
                    <a:pt x="395" y="429"/>
                    <a:pt x="395" y="429"/>
                  </a:cubicBezTo>
                  <a:cubicBezTo>
                    <a:pt x="397" y="425"/>
                    <a:pt x="397" y="425"/>
                    <a:pt x="397" y="425"/>
                  </a:cubicBezTo>
                  <a:cubicBezTo>
                    <a:pt x="398" y="423"/>
                    <a:pt x="399" y="421"/>
                    <a:pt x="400" y="420"/>
                  </a:cubicBezTo>
                  <a:cubicBezTo>
                    <a:pt x="404" y="420"/>
                    <a:pt x="404" y="420"/>
                    <a:pt x="404" y="420"/>
                  </a:cubicBezTo>
                  <a:cubicBezTo>
                    <a:pt x="405" y="420"/>
                    <a:pt x="405" y="420"/>
                    <a:pt x="406" y="420"/>
                  </a:cubicBezTo>
                  <a:cubicBezTo>
                    <a:pt x="407" y="420"/>
                    <a:pt x="407" y="420"/>
                    <a:pt x="407" y="420"/>
                  </a:cubicBezTo>
                  <a:cubicBezTo>
                    <a:pt x="408" y="420"/>
                    <a:pt x="408" y="420"/>
                    <a:pt x="408" y="420"/>
                  </a:cubicBezTo>
                  <a:cubicBezTo>
                    <a:pt x="410" y="420"/>
                    <a:pt x="411" y="420"/>
                    <a:pt x="413" y="420"/>
                  </a:cubicBezTo>
                  <a:cubicBezTo>
                    <a:pt x="417" y="420"/>
                    <a:pt x="420" y="419"/>
                    <a:pt x="423" y="418"/>
                  </a:cubicBezTo>
                  <a:cubicBezTo>
                    <a:pt x="430" y="416"/>
                    <a:pt x="435" y="413"/>
                    <a:pt x="440" y="408"/>
                  </a:cubicBezTo>
                  <a:cubicBezTo>
                    <a:pt x="442" y="406"/>
                    <a:pt x="444" y="403"/>
                    <a:pt x="445" y="400"/>
                  </a:cubicBezTo>
                  <a:cubicBezTo>
                    <a:pt x="446" y="397"/>
                    <a:pt x="447" y="394"/>
                    <a:pt x="448" y="390"/>
                  </a:cubicBezTo>
                  <a:cubicBezTo>
                    <a:pt x="449" y="384"/>
                    <a:pt x="448" y="377"/>
                    <a:pt x="445" y="371"/>
                  </a:cubicBezTo>
                  <a:cubicBezTo>
                    <a:pt x="443" y="365"/>
                    <a:pt x="438" y="360"/>
                    <a:pt x="432" y="359"/>
                  </a:cubicBezTo>
                  <a:cubicBezTo>
                    <a:pt x="431" y="359"/>
                    <a:pt x="430" y="359"/>
                    <a:pt x="428" y="359"/>
                  </a:cubicBezTo>
                  <a:cubicBezTo>
                    <a:pt x="427" y="359"/>
                    <a:pt x="425" y="360"/>
                    <a:pt x="424" y="361"/>
                  </a:cubicBezTo>
                  <a:cubicBezTo>
                    <a:pt x="421" y="362"/>
                    <a:pt x="419" y="364"/>
                    <a:pt x="416" y="366"/>
                  </a:cubicBezTo>
                  <a:cubicBezTo>
                    <a:pt x="414" y="368"/>
                    <a:pt x="411" y="371"/>
                    <a:pt x="409" y="374"/>
                  </a:cubicBezTo>
                  <a:cubicBezTo>
                    <a:pt x="409" y="375"/>
                    <a:pt x="408" y="375"/>
                    <a:pt x="408" y="376"/>
                  </a:cubicBezTo>
                  <a:cubicBezTo>
                    <a:pt x="407" y="377"/>
                    <a:pt x="407" y="377"/>
                    <a:pt x="407" y="377"/>
                  </a:cubicBezTo>
                  <a:cubicBezTo>
                    <a:pt x="407" y="378"/>
                    <a:pt x="407" y="378"/>
                    <a:pt x="407" y="378"/>
                  </a:cubicBezTo>
                  <a:cubicBezTo>
                    <a:pt x="404" y="383"/>
                    <a:pt x="404" y="383"/>
                    <a:pt x="404" y="383"/>
                  </a:cubicBezTo>
                  <a:cubicBezTo>
                    <a:pt x="399" y="393"/>
                    <a:pt x="399" y="393"/>
                    <a:pt x="399" y="393"/>
                  </a:cubicBezTo>
                  <a:cubicBezTo>
                    <a:pt x="393" y="406"/>
                    <a:pt x="393" y="406"/>
                    <a:pt x="393" y="406"/>
                  </a:cubicBezTo>
                  <a:cubicBezTo>
                    <a:pt x="393" y="406"/>
                    <a:pt x="392" y="406"/>
                    <a:pt x="392" y="406"/>
                  </a:cubicBezTo>
                  <a:cubicBezTo>
                    <a:pt x="391" y="405"/>
                    <a:pt x="391" y="405"/>
                    <a:pt x="391" y="405"/>
                  </a:cubicBezTo>
                  <a:cubicBezTo>
                    <a:pt x="388" y="404"/>
                    <a:pt x="388" y="404"/>
                    <a:pt x="388" y="404"/>
                  </a:cubicBezTo>
                  <a:cubicBezTo>
                    <a:pt x="386" y="403"/>
                    <a:pt x="385" y="403"/>
                    <a:pt x="383" y="402"/>
                  </a:cubicBezTo>
                  <a:cubicBezTo>
                    <a:pt x="382" y="401"/>
                    <a:pt x="382" y="401"/>
                    <a:pt x="382" y="401"/>
                  </a:cubicBezTo>
                  <a:cubicBezTo>
                    <a:pt x="381" y="400"/>
                    <a:pt x="381" y="400"/>
                    <a:pt x="381" y="400"/>
                  </a:cubicBezTo>
                  <a:cubicBezTo>
                    <a:pt x="380" y="400"/>
                    <a:pt x="380" y="400"/>
                    <a:pt x="379" y="399"/>
                  </a:cubicBezTo>
                  <a:cubicBezTo>
                    <a:pt x="378" y="398"/>
                    <a:pt x="377" y="398"/>
                    <a:pt x="376" y="397"/>
                  </a:cubicBezTo>
                  <a:cubicBezTo>
                    <a:pt x="372" y="394"/>
                    <a:pt x="368" y="390"/>
                    <a:pt x="365" y="386"/>
                  </a:cubicBezTo>
                  <a:cubicBezTo>
                    <a:pt x="362" y="381"/>
                    <a:pt x="359" y="377"/>
                    <a:pt x="357" y="373"/>
                  </a:cubicBezTo>
                  <a:cubicBezTo>
                    <a:pt x="356" y="370"/>
                    <a:pt x="355" y="368"/>
                    <a:pt x="354" y="366"/>
                  </a:cubicBezTo>
                  <a:cubicBezTo>
                    <a:pt x="353" y="363"/>
                    <a:pt x="353" y="363"/>
                    <a:pt x="353" y="363"/>
                  </a:cubicBezTo>
                  <a:cubicBezTo>
                    <a:pt x="352" y="361"/>
                    <a:pt x="352" y="361"/>
                    <a:pt x="352" y="361"/>
                  </a:cubicBezTo>
                  <a:cubicBezTo>
                    <a:pt x="351" y="359"/>
                    <a:pt x="350" y="357"/>
                    <a:pt x="350" y="356"/>
                  </a:cubicBezTo>
                  <a:cubicBezTo>
                    <a:pt x="352" y="354"/>
                    <a:pt x="354" y="353"/>
                    <a:pt x="356" y="352"/>
                  </a:cubicBezTo>
                  <a:cubicBezTo>
                    <a:pt x="358" y="351"/>
                    <a:pt x="358" y="351"/>
                    <a:pt x="358" y="351"/>
                  </a:cubicBezTo>
                  <a:cubicBezTo>
                    <a:pt x="359" y="350"/>
                    <a:pt x="359" y="350"/>
                    <a:pt x="359" y="350"/>
                  </a:cubicBezTo>
                  <a:cubicBezTo>
                    <a:pt x="359" y="349"/>
                    <a:pt x="360" y="349"/>
                    <a:pt x="360" y="349"/>
                  </a:cubicBezTo>
                  <a:cubicBezTo>
                    <a:pt x="363" y="347"/>
                    <a:pt x="365" y="345"/>
                    <a:pt x="367" y="342"/>
                  </a:cubicBezTo>
                  <a:cubicBezTo>
                    <a:pt x="372" y="338"/>
                    <a:pt x="376" y="333"/>
                    <a:pt x="378" y="328"/>
                  </a:cubicBezTo>
                  <a:cubicBezTo>
                    <a:pt x="380" y="322"/>
                    <a:pt x="382" y="317"/>
                    <a:pt x="380" y="311"/>
                  </a:cubicBezTo>
                  <a:cubicBezTo>
                    <a:pt x="380" y="308"/>
                    <a:pt x="379" y="306"/>
                    <a:pt x="377" y="303"/>
                  </a:cubicBezTo>
                  <a:cubicBezTo>
                    <a:pt x="377" y="302"/>
                    <a:pt x="376" y="301"/>
                    <a:pt x="375" y="300"/>
                  </a:cubicBezTo>
                  <a:cubicBezTo>
                    <a:pt x="374" y="299"/>
                    <a:pt x="373" y="297"/>
                    <a:pt x="372" y="297"/>
                  </a:cubicBezTo>
                  <a:cubicBezTo>
                    <a:pt x="368" y="293"/>
                    <a:pt x="362" y="292"/>
                    <a:pt x="357" y="293"/>
                  </a:cubicBezTo>
                  <a:cubicBezTo>
                    <a:pt x="354" y="294"/>
                    <a:pt x="352" y="295"/>
                    <a:pt x="349" y="296"/>
                  </a:cubicBezTo>
                  <a:cubicBezTo>
                    <a:pt x="347" y="298"/>
                    <a:pt x="345" y="300"/>
                    <a:pt x="343" y="302"/>
                  </a:cubicBezTo>
                  <a:cubicBezTo>
                    <a:pt x="338" y="306"/>
                    <a:pt x="336" y="311"/>
                    <a:pt x="334" y="317"/>
                  </a:cubicBezTo>
                  <a:cubicBezTo>
                    <a:pt x="332" y="323"/>
                    <a:pt x="332" y="329"/>
                    <a:pt x="333" y="335"/>
                  </a:cubicBezTo>
                  <a:cubicBezTo>
                    <a:pt x="332" y="329"/>
                    <a:pt x="332" y="323"/>
                    <a:pt x="334" y="317"/>
                  </a:cubicBezTo>
                  <a:cubicBezTo>
                    <a:pt x="335" y="312"/>
                    <a:pt x="338" y="307"/>
                    <a:pt x="342" y="302"/>
                  </a:cubicBezTo>
                  <a:cubicBezTo>
                    <a:pt x="343" y="301"/>
                    <a:pt x="344" y="300"/>
                    <a:pt x="345" y="299"/>
                  </a:cubicBezTo>
                  <a:cubicBezTo>
                    <a:pt x="346" y="299"/>
                    <a:pt x="346" y="298"/>
                    <a:pt x="347" y="298"/>
                  </a:cubicBezTo>
                  <a:cubicBezTo>
                    <a:pt x="348" y="297"/>
                    <a:pt x="348" y="297"/>
                    <a:pt x="349" y="297"/>
                  </a:cubicBezTo>
                  <a:cubicBezTo>
                    <a:pt x="351" y="295"/>
                    <a:pt x="354" y="294"/>
                    <a:pt x="356" y="293"/>
                  </a:cubicBezTo>
                  <a:cubicBezTo>
                    <a:pt x="362" y="292"/>
                    <a:pt x="368" y="293"/>
                    <a:pt x="372" y="296"/>
                  </a:cubicBezTo>
                  <a:cubicBezTo>
                    <a:pt x="372" y="297"/>
                    <a:pt x="373" y="297"/>
                    <a:pt x="373" y="297"/>
                  </a:cubicBezTo>
                  <a:cubicBezTo>
                    <a:pt x="374" y="298"/>
                    <a:pt x="374" y="299"/>
                    <a:pt x="375" y="299"/>
                  </a:cubicBezTo>
                  <a:cubicBezTo>
                    <a:pt x="375" y="300"/>
                    <a:pt x="376" y="301"/>
                    <a:pt x="377" y="303"/>
                  </a:cubicBezTo>
                  <a:cubicBezTo>
                    <a:pt x="379" y="305"/>
                    <a:pt x="380" y="308"/>
                    <a:pt x="380" y="310"/>
                  </a:cubicBezTo>
                  <a:cubicBezTo>
                    <a:pt x="382" y="316"/>
                    <a:pt x="381" y="322"/>
                    <a:pt x="378" y="327"/>
                  </a:cubicBezTo>
                  <a:cubicBezTo>
                    <a:pt x="376" y="333"/>
                    <a:pt x="372" y="338"/>
                    <a:pt x="368" y="342"/>
                  </a:cubicBezTo>
                  <a:cubicBezTo>
                    <a:pt x="366" y="345"/>
                    <a:pt x="363" y="347"/>
                    <a:pt x="361" y="349"/>
                  </a:cubicBezTo>
                  <a:cubicBezTo>
                    <a:pt x="360" y="349"/>
                    <a:pt x="359" y="350"/>
                    <a:pt x="359" y="350"/>
                  </a:cubicBezTo>
                  <a:cubicBezTo>
                    <a:pt x="358" y="351"/>
                    <a:pt x="358" y="351"/>
                    <a:pt x="358" y="351"/>
                  </a:cubicBezTo>
                  <a:cubicBezTo>
                    <a:pt x="356" y="352"/>
                    <a:pt x="356" y="352"/>
                    <a:pt x="356" y="352"/>
                  </a:cubicBezTo>
                  <a:cubicBezTo>
                    <a:pt x="354" y="353"/>
                    <a:pt x="352" y="354"/>
                    <a:pt x="350" y="356"/>
                  </a:cubicBezTo>
                  <a:cubicBezTo>
                    <a:pt x="350" y="356"/>
                    <a:pt x="350" y="356"/>
                    <a:pt x="350" y="356"/>
                  </a:cubicBezTo>
                  <a:cubicBezTo>
                    <a:pt x="351" y="357"/>
                    <a:pt x="351" y="357"/>
                    <a:pt x="351" y="357"/>
                  </a:cubicBezTo>
                  <a:cubicBezTo>
                    <a:pt x="351" y="358"/>
                    <a:pt x="351" y="358"/>
                    <a:pt x="351" y="358"/>
                  </a:cubicBezTo>
                  <a:cubicBezTo>
                    <a:pt x="352" y="361"/>
                    <a:pt x="352" y="361"/>
                    <a:pt x="352" y="361"/>
                  </a:cubicBezTo>
                  <a:cubicBezTo>
                    <a:pt x="353" y="363"/>
                    <a:pt x="353" y="363"/>
                    <a:pt x="353" y="363"/>
                  </a:cubicBezTo>
                  <a:cubicBezTo>
                    <a:pt x="354" y="366"/>
                    <a:pt x="354" y="366"/>
                    <a:pt x="354" y="366"/>
                  </a:cubicBezTo>
                  <a:cubicBezTo>
                    <a:pt x="355" y="368"/>
                    <a:pt x="356" y="370"/>
                    <a:pt x="357" y="372"/>
                  </a:cubicBezTo>
                  <a:cubicBezTo>
                    <a:pt x="359" y="377"/>
                    <a:pt x="362" y="381"/>
                    <a:pt x="365" y="385"/>
                  </a:cubicBezTo>
                  <a:cubicBezTo>
                    <a:pt x="368" y="389"/>
                    <a:pt x="372" y="393"/>
                    <a:pt x="376" y="397"/>
                  </a:cubicBezTo>
                  <a:cubicBezTo>
                    <a:pt x="377" y="397"/>
                    <a:pt x="378" y="398"/>
                    <a:pt x="379" y="399"/>
                  </a:cubicBezTo>
                  <a:cubicBezTo>
                    <a:pt x="380" y="399"/>
                    <a:pt x="380" y="400"/>
                    <a:pt x="381" y="400"/>
                  </a:cubicBezTo>
                  <a:cubicBezTo>
                    <a:pt x="382" y="401"/>
                    <a:pt x="382" y="401"/>
                    <a:pt x="382" y="401"/>
                  </a:cubicBezTo>
                  <a:cubicBezTo>
                    <a:pt x="383" y="401"/>
                    <a:pt x="383" y="401"/>
                    <a:pt x="383" y="401"/>
                  </a:cubicBezTo>
                  <a:cubicBezTo>
                    <a:pt x="385" y="402"/>
                    <a:pt x="386" y="403"/>
                    <a:pt x="388" y="404"/>
                  </a:cubicBezTo>
                  <a:cubicBezTo>
                    <a:pt x="390" y="405"/>
                    <a:pt x="390" y="405"/>
                    <a:pt x="390" y="405"/>
                  </a:cubicBezTo>
                  <a:cubicBezTo>
                    <a:pt x="392" y="405"/>
                    <a:pt x="392" y="405"/>
                    <a:pt x="392" y="405"/>
                  </a:cubicBezTo>
                  <a:cubicBezTo>
                    <a:pt x="392" y="405"/>
                    <a:pt x="393" y="406"/>
                    <a:pt x="393" y="406"/>
                  </a:cubicBezTo>
                  <a:cubicBezTo>
                    <a:pt x="399" y="392"/>
                    <a:pt x="399" y="392"/>
                    <a:pt x="399" y="392"/>
                  </a:cubicBezTo>
                  <a:cubicBezTo>
                    <a:pt x="404" y="383"/>
                    <a:pt x="404" y="383"/>
                    <a:pt x="404" y="383"/>
                  </a:cubicBezTo>
                  <a:cubicBezTo>
                    <a:pt x="406" y="378"/>
                    <a:pt x="406" y="378"/>
                    <a:pt x="406" y="378"/>
                  </a:cubicBezTo>
                  <a:cubicBezTo>
                    <a:pt x="407" y="377"/>
                    <a:pt x="407" y="377"/>
                    <a:pt x="407" y="377"/>
                  </a:cubicBezTo>
                  <a:cubicBezTo>
                    <a:pt x="408" y="376"/>
                    <a:pt x="408" y="376"/>
                    <a:pt x="408" y="376"/>
                  </a:cubicBezTo>
                  <a:cubicBezTo>
                    <a:pt x="408" y="375"/>
                    <a:pt x="409" y="374"/>
                    <a:pt x="409" y="374"/>
                  </a:cubicBezTo>
                  <a:cubicBezTo>
                    <a:pt x="411" y="371"/>
                    <a:pt x="414" y="368"/>
                    <a:pt x="416" y="366"/>
                  </a:cubicBezTo>
                  <a:cubicBezTo>
                    <a:pt x="421" y="361"/>
                    <a:pt x="427" y="358"/>
                    <a:pt x="432" y="359"/>
                  </a:cubicBezTo>
                  <a:cubicBezTo>
                    <a:pt x="435" y="360"/>
                    <a:pt x="438" y="361"/>
                    <a:pt x="440" y="363"/>
                  </a:cubicBezTo>
                  <a:cubicBezTo>
                    <a:pt x="443" y="365"/>
                    <a:pt x="444" y="368"/>
                    <a:pt x="446" y="371"/>
                  </a:cubicBezTo>
                  <a:cubicBezTo>
                    <a:pt x="448" y="377"/>
                    <a:pt x="449" y="384"/>
                    <a:pt x="448" y="390"/>
                  </a:cubicBezTo>
                  <a:cubicBezTo>
                    <a:pt x="447" y="394"/>
                    <a:pt x="447" y="397"/>
                    <a:pt x="445" y="400"/>
                  </a:cubicBezTo>
                  <a:cubicBezTo>
                    <a:pt x="444" y="403"/>
                    <a:pt x="442" y="406"/>
                    <a:pt x="440" y="408"/>
                  </a:cubicBezTo>
                  <a:cubicBezTo>
                    <a:pt x="436" y="413"/>
                    <a:pt x="430" y="417"/>
                    <a:pt x="423" y="419"/>
                  </a:cubicBezTo>
                  <a:cubicBezTo>
                    <a:pt x="420" y="420"/>
                    <a:pt x="416" y="420"/>
                    <a:pt x="413" y="420"/>
                  </a:cubicBezTo>
                  <a:cubicBezTo>
                    <a:pt x="411" y="421"/>
                    <a:pt x="410" y="421"/>
                    <a:pt x="408" y="421"/>
                  </a:cubicBezTo>
                  <a:cubicBezTo>
                    <a:pt x="407" y="421"/>
                    <a:pt x="407" y="421"/>
                    <a:pt x="407" y="421"/>
                  </a:cubicBezTo>
                  <a:cubicBezTo>
                    <a:pt x="407" y="421"/>
                    <a:pt x="407" y="421"/>
                    <a:pt x="406" y="421"/>
                  </a:cubicBezTo>
                  <a:cubicBezTo>
                    <a:pt x="405" y="421"/>
                    <a:pt x="405" y="421"/>
                    <a:pt x="404" y="420"/>
                  </a:cubicBezTo>
                  <a:cubicBezTo>
                    <a:pt x="400" y="420"/>
                    <a:pt x="400" y="420"/>
                    <a:pt x="400" y="420"/>
                  </a:cubicBezTo>
                  <a:cubicBezTo>
                    <a:pt x="399" y="422"/>
                    <a:pt x="399" y="423"/>
                    <a:pt x="398" y="425"/>
                  </a:cubicBezTo>
                  <a:cubicBezTo>
                    <a:pt x="396" y="429"/>
                    <a:pt x="396" y="429"/>
                    <a:pt x="396" y="429"/>
                  </a:cubicBezTo>
                  <a:cubicBezTo>
                    <a:pt x="393" y="435"/>
                    <a:pt x="393" y="435"/>
                    <a:pt x="393" y="435"/>
                  </a:cubicBezTo>
                  <a:cubicBezTo>
                    <a:pt x="388" y="447"/>
                    <a:pt x="388" y="447"/>
                    <a:pt x="388" y="447"/>
                  </a:cubicBezTo>
                  <a:cubicBezTo>
                    <a:pt x="384" y="456"/>
                    <a:pt x="381" y="464"/>
                    <a:pt x="378" y="472"/>
                  </a:cubicBezTo>
                  <a:cubicBezTo>
                    <a:pt x="371" y="489"/>
                    <a:pt x="365" y="506"/>
                    <a:pt x="359" y="523"/>
                  </a:cubicBezTo>
                  <a:cubicBezTo>
                    <a:pt x="353" y="539"/>
                    <a:pt x="347" y="556"/>
                    <a:pt x="342" y="573"/>
                  </a:cubicBezTo>
                  <a:cubicBezTo>
                    <a:pt x="340" y="581"/>
                    <a:pt x="337" y="590"/>
                    <a:pt x="335" y="598"/>
                  </a:cubicBezTo>
                  <a:cubicBezTo>
                    <a:pt x="330" y="612"/>
                    <a:pt x="330" y="612"/>
                    <a:pt x="330" y="612"/>
                  </a:cubicBezTo>
                  <a:cubicBezTo>
                    <a:pt x="329" y="617"/>
                    <a:pt x="329" y="617"/>
                    <a:pt x="329" y="617"/>
                  </a:cubicBezTo>
                  <a:cubicBezTo>
                    <a:pt x="328" y="620"/>
                    <a:pt x="328" y="620"/>
                    <a:pt x="328" y="620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9" y="621"/>
                    <a:pt x="329" y="621"/>
                    <a:pt x="329" y="621"/>
                  </a:cubicBezTo>
                  <a:cubicBezTo>
                    <a:pt x="329" y="621"/>
                    <a:pt x="329" y="621"/>
                    <a:pt x="329" y="621"/>
                  </a:cubicBezTo>
                  <a:cubicBezTo>
                    <a:pt x="339" y="621"/>
                    <a:pt x="339" y="621"/>
                    <a:pt x="339" y="621"/>
                  </a:cubicBezTo>
                  <a:cubicBezTo>
                    <a:pt x="392" y="621"/>
                    <a:pt x="392" y="621"/>
                    <a:pt x="392" y="621"/>
                  </a:cubicBezTo>
                  <a:cubicBezTo>
                    <a:pt x="393" y="621"/>
                    <a:pt x="393" y="621"/>
                    <a:pt x="393" y="621"/>
                  </a:cubicBezTo>
                  <a:cubicBezTo>
                    <a:pt x="393" y="621"/>
                    <a:pt x="393" y="621"/>
                    <a:pt x="393" y="621"/>
                  </a:cubicBezTo>
                  <a:cubicBezTo>
                    <a:pt x="394" y="621"/>
                    <a:pt x="395" y="621"/>
                    <a:pt x="395" y="621"/>
                  </a:cubicBezTo>
                  <a:cubicBezTo>
                    <a:pt x="397" y="621"/>
                    <a:pt x="398" y="620"/>
                    <a:pt x="399" y="620"/>
                  </a:cubicBezTo>
                  <a:cubicBezTo>
                    <a:pt x="402" y="619"/>
                    <a:pt x="404" y="618"/>
                    <a:pt x="406" y="616"/>
                  </a:cubicBezTo>
                  <a:cubicBezTo>
                    <a:pt x="410" y="613"/>
                    <a:pt x="413" y="608"/>
                    <a:pt x="414" y="603"/>
                  </a:cubicBezTo>
                  <a:cubicBezTo>
                    <a:pt x="414" y="602"/>
                    <a:pt x="414" y="601"/>
                    <a:pt x="414" y="601"/>
                  </a:cubicBezTo>
                  <a:cubicBezTo>
                    <a:pt x="414" y="600"/>
                    <a:pt x="414" y="600"/>
                    <a:pt x="414" y="600"/>
                  </a:cubicBezTo>
                  <a:cubicBezTo>
                    <a:pt x="414" y="599"/>
                    <a:pt x="414" y="599"/>
                    <a:pt x="414" y="599"/>
                  </a:cubicBezTo>
                  <a:cubicBezTo>
                    <a:pt x="414" y="596"/>
                    <a:pt x="414" y="596"/>
                    <a:pt x="414" y="596"/>
                  </a:cubicBezTo>
                  <a:cubicBezTo>
                    <a:pt x="414" y="590"/>
                    <a:pt x="414" y="590"/>
                    <a:pt x="414" y="590"/>
                  </a:cubicBezTo>
                  <a:cubicBezTo>
                    <a:pt x="414" y="577"/>
                    <a:pt x="414" y="577"/>
                    <a:pt x="414" y="577"/>
                  </a:cubicBezTo>
                  <a:cubicBezTo>
                    <a:pt x="414" y="552"/>
                    <a:pt x="414" y="552"/>
                    <a:pt x="414" y="552"/>
                  </a:cubicBezTo>
                  <a:cubicBezTo>
                    <a:pt x="414" y="548"/>
                    <a:pt x="414" y="548"/>
                    <a:pt x="414" y="548"/>
                  </a:cubicBezTo>
                  <a:cubicBezTo>
                    <a:pt x="414" y="547"/>
                    <a:pt x="415" y="547"/>
                    <a:pt x="415" y="547"/>
                  </a:cubicBezTo>
                  <a:cubicBezTo>
                    <a:pt x="416" y="546"/>
                    <a:pt x="416" y="546"/>
                    <a:pt x="416" y="546"/>
                  </a:cubicBezTo>
                  <a:cubicBezTo>
                    <a:pt x="420" y="545"/>
                    <a:pt x="424" y="543"/>
                    <a:pt x="428" y="541"/>
                  </a:cubicBezTo>
                  <a:cubicBezTo>
                    <a:pt x="442" y="533"/>
                    <a:pt x="456" y="523"/>
                    <a:pt x="470" y="513"/>
                  </a:cubicBezTo>
                  <a:cubicBezTo>
                    <a:pt x="496" y="493"/>
                    <a:pt x="518" y="468"/>
                    <a:pt x="535" y="440"/>
                  </a:cubicBezTo>
                  <a:cubicBezTo>
                    <a:pt x="553" y="412"/>
                    <a:pt x="565" y="382"/>
                    <a:pt x="572" y="350"/>
                  </a:cubicBezTo>
                  <a:cubicBezTo>
                    <a:pt x="580" y="319"/>
                    <a:pt x="581" y="286"/>
                    <a:pt x="578" y="255"/>
                  </a:cubicBezTo>
                  <a:cubicBezTo>
                    <a:pt x="574" y="223"/>
                    <a:pt x="566" y="192"/>
                    <a:pt x="552" y="164"/>
                  </a:cubicBezTo>
                  <a:cubicBezTo>
                    <a:pt x="539" y="135"/>
                    <a:pt x="521" y="109"/>
                    <a:pt x="499" y="86"/>
                  </a:cubicBezTo>
                  <a:cubicBezTo>
                    <a:pt x="477" y="63"/>
                    <a:pt x="451" y="44"/>
                    <a:pt x="424" y="30"/>
                  </a:cubicBezTo>
                  <a:cubicBezTo>
                    <a:pt x="412" y="23"/>
                    <a:pt x="399" y="18"/>
                    <a:pt x="386" y="13"/>
                  </a:cubicBezTo>
                  <a:cubicBezTo>
                    <a:pt x="369" y="8"/>
                    <a:pt x="353" y="4"/>
                    <a:pt x="339" y="2"/>
                  </a:cubicBezTo>
                  <a:cubicBezTo>
                    <a:pt x="325" y="0"/>
                    <a:pt x="313" y="0"/>
                    <a:pt x="305" y="0"/>
                  </a:cubicBezTo>
                  <a:cubicBezTo>
                    <a:pt x="296" y="0"/>
                    <a:pt x="291" y="0"/>
                    <a:pt x="291" y="1"/>
                  </a:cubicBezTo>
                  <a:cubicBezTo>
                    <a:pt x="291" y="1"/>
                    <a:pt x="296" y="2"/>
                    <a:pt x="308" y="3"/>
                  </a:cubicBezTo>
                  <a:cubicBezTo>
                    <a:pt x="314" y="3"/>
                    <a:pt x="322" y="4"/>
                    <a:pt x="331" y="6"/>
                  </a:cubicBezTo>
                  <a:cubicBezTo>
                    <a:pt x="341" y="7"/>
                    <a:pt x="352" y="10"/>
                    <a:pt x="365" y="13"/>
                  </a:cubicBezTo>
                  <a:cubicBezTo>
                    <a:pt x="372" y="15"/>
                    <a:pt x="380" y="18"/>
                    <a:pt x="388" y="21"/>
                  </a:cubicBezTo>
                  <a:cubicBezTo>
                    <a:pt x="397" y="24"/>
                    <a:pt x="405" y="28"/>
                    <a:pt x="413" y="31"/>
                  </a:cubicBezTo>
                  <a:cubicBezTo>
                    <a:pt x="429" y="39"/>
                    <a:pt x="440" y="46"/>
                    <a:pt x="440" y="46"/>
                  </a:cubicBezTo>
                  <a:cubicBezTo>
                    <a:pt x="445" y="49"/>
                    <a:pt x="445" y="50"/>
                    <a:pt x="444" y="50"/>
                  </a:cubicBezTo>
                  <a:cubicBezTo>
                    <a:pt x="443" y="50"/>
                    <a:pt x="440" y="48"/>
                    <a:pt x="437" y="47"/>
                  </a:cubicBezTo>
                  <a:cubicBezTo>
                    <a:pt x="475" y="70"/>
                    <a:pt x="507" y="102"/>
                    <a:pt x="530" y="139"/>
                  </a:cubicBezTo>
                  <a:cubicBezTo>
                    <a:pt x="553" y="176"/>
                    <a:pt x="567" y="219"/>
                    <a:pt x="571" y="263"/>
                  </a:cubicBezTo>
                  <a:cubicBezTo>
                    <a:pt x="572" y="285"/>
                    <a:pt x="572" y="307"/>
                    <a:pt x="568" y="329"/>
                  </a:cubicBezTo>
                  <a:cubicBezTo>
                    <a:pt x="565" y="350"/>
                    <a:pt x="559" y="371"/>
                    <a:pt x="551" y="392"/>
                  </a:cubicBezTo>
                  <a:cubicBezTo>
                    <a:pt x="535" y="432"/>
                    <a:pt x="509" y="469"/>
                    <a:pt x="475" y="498"/>
                  </a:cubicBezTo>
                  <a:cubicBezTo>
                    <a:pt x="462" y="510"/>
                    <a:pt x="448" y="520"/>
                    <a:pt x="432" y="529"/>
                  </a:cubicBezTo>
                  <a:cubicBezTo>
                    <a:pt x="428" y="531"/>
                    <a:pt x="425" y="533"/>
                    <a:pt x="421" y="535"/>
                  </a:cubicBezTo>
                  <a:cubicBezTo>
                    <a:pt x="419" y="536"/>
                    <a:pt x="417" y="537"/>
                    <a:pt x="415" y="538"/>
                  </a:cubicBezTo>
                  <a:cubicBezTo>
                    <a:pt x="413" y="539"/>
                    <a:pt x="410" y="541"/>
                    <a:pt x="407" y="542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4"/>
                    <a:pt x="406" y="544"/>
                    <a:pt x="406" y="544"/>
                  </a:cubicBezTo>
                  <a:cubicBezTo>
                    <a:pt x="406" y="547"/>
                    <a:pt x="406" y="547"/>
                    <a:pt x="406" y="547"/>
                  </a:cubicBezTo>
                  <a:cubicBezTo>
                    <a:pt x="406" y="551"/>
                    <a:pt x="406" y="551"/>
                    <a:pt x="406" y="551"/>
                  </a:cubicBezTo>
                  <a:cubicBezTo>
                    <a:pt x="406" y="558"/>
                    <a:pt x="406" y="558"/>
                    <a:pt x="406" y="558"/>
                  </a:cubicBezTo>
                  <a:cubicBezTo>
                    <a:pt x="406" y="571"/>
                    <a:pt x="406" y="571"/>
                    <a:pt x="406" y="571"/>
                  </a:cubicBezTo>
                  <a:cubicBezTo>
                    <a:pt x="406" y="598"/>
                    <a:pt x="406" y="598"/>
                    <a:pt x="406" y="598"/>
                  </a:cubicBezTo>
                  <a:cubicBezTo>
                    <a:pt x="406" y="600"/>
                    <a:pt x="406" y="600"/>
                    <a:pt x="406" y="600"/>
                  </a:cubicBezTo>
                  <a:cubicBezTo>
                    <a:pt x="406" y="600"/>
                    <a:pt x="406" y="600"/>
                    <a:pt x="406" y="600"/>
                  </a:cubicBezTo>
                  <a:cubicBezTo>
                    <a:pt x="406" y="601"/>
                    <a:pt x="406" y="601"/>
                    <a:pt x="406" y="601"/>
                  </a:cubicBezTo>
                  <a:cubicBezTo>
                    <a:pt x="406" y="602"/>
                    <a:pt x="406" y="603"/>
                    <a:pt x="406" y="604"/>
                  </a:cubicBezTo>
                  <a:cubicBezTo>
                    <a:pt x="405" y="605"/>
                    <a:pt x="404" y="607"/>
                    <a:pt x="403" y="608"/>
                  </a:cubicBezTo>
                  <a:cubicBezTo>
                    <a:pt x="401" y="611"/>
                    <a:pt x="398" y="613"/>
                    <a:pt x="394" y="613"/>
                  </a:cubicBezTo>
                  <a:cubicBezTo>
                    <a:pt x="394" y="613"/>
                    <a:pt x="393" y="613"/>
                    <a:pt x="393" y="613"/>
                  </a:cubicBezTo>
                  <a:cubicBezTo>
                    <a:pt x="391" y="613"/>
                    <a:pt x="391" y="613"/>
                    <a:pt x="391" y="613"/>
                  </a:cubicBezTo>
                  <a:cubicBezTo>
                    <a:pt x="388" y="613"/>
                    <a:pt x="388" y="613"/>
                    <a:pt x="388" y="613"/>
                  </a:cubicBezTo>
                  <a:cubicBezTo>
                    <a:pt x="381" y="613"/>
                    <a:pt x="381" y="613"/>
                    <a:pt x="381" y="613"/>
                  </a:cubicBezTo>
                  <a:cubicBezTo>
                    <a:pt x="368" y="613"/>
                    <a:pt x="368" y="613"/>
                    <a:pt x="368" y="613"/>
                  </a:cubicBezTo>
                  <a:cubicBezTo>
                    <a:pt x="342" y="613"/>
                    <a:pt x="342" y="613"/>
                    <a:pt x="342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8" y="613"/>
                    <a:pt x="339" y="613"/>
                    <a:pt x="339" y="613"/>
                  </a:cubicBezTo>
                  <a:cubicBezTo>
                    <a:pt x="339" y="612"/>
                    <a:pt x="339" y="612"/>
                    <a:pt x="339" y="612"/>
                  </a:cubicBezTo>
                  <a:cubicBezTo>
                    <a:pt x="339" y="610"/>
                    <a:pt x="339" y="610"/>
                    <a:pt x="339" y="610"/>
                  </a:cubicBezTo>
                  <a:cubicBezTo>
                    <a:pt x="342" y="599"/>
                    <a:pt x="342" y="599"/>
                    <a:pt x="342" y="599"/>
                  </a:cubicBezTo>
                  <a:cubicBezTo>
                    <a:pt x="345" y="591"/>
                    <a:pt x="348" y="582"/>
                    <a:pt x="350" y="574"/>
                  </a:cubicBezTo>
                  <a:cubicBezTo>
                    <a:pt x="355" y="557"/>
                    <a:pt x="361" y="540"/>
                    <a:pt x="367" y="524"/>
                  </a:cubicBezTo>
                  <a:cubicBezTo>
                    <a:pt x="373" y="507"/>
                    <a:pt x="379" y="490"/>
                    <a:pt x="385" y="474"/>
                  </a:cubicBezTo>
                  <a:cubicBezTo>
                    <a:pt x="389" y="466"/>
                    <a:pt x="392" y="458"/>
                    <a:pt x="396" y="450"/>
                  </a:cubicBezTo>
                  <a:cubicBezTo>
                    <a:pt x="401" y="438"/>
                    <a:pt x="401" y="438"/>
                    <a:pt x="401" y="438"/>
                  </a:cubicBezTo>
                  <a:cubicBezTo>
                    <a:pt x="403" y="432"/>
                    <a:pt x="403" y="432"/>
                    <a:pt x="403" y="432"/>
                  </a:cubicBezTo>
                  <a:cubicBezTo>
                    <a:pt x="404" y="430"/>
                    <a:pt x="404" y="430"/>
                    <a:pt x="404" y="430"/>
                  </a:cubicBezTo>
                  <a:cubicBezTo>
                    <a:pt x="405" y="429"/>
                    <a:pt x="405" y="429"/>
                    <a:pt x="405" y="428"/>
                  </a:cubicBezTo>
                  <a:cubicBezTo>
                    <a:pt x="405" y="428"/>
                    <a:pt x="406" y="428"/>
                    <a:pt x="406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8" y="429"/>
                    <a:pt x="408" y="429"/>
                    <a:pt x="408" y="429"/>
                  </a:cubicBezTo>
                  <a:cubicBezTo>
                    <a:pt x="410" y="429"/>
                    <a:pt x="412" y="429"/>
                    <a:pt x="414" y="428"/>
                  </a:cubicBezTo>
                  <a:cubicBezTo>
                    <a:pt x="418" y="428"/>
                    <a:pt x="422" y="427"/>
                    <a:pt x="426" y="426"/>
                  </a:cubicBezTo>
                  <a:cubicBezTo>
                    <a:pt x="433" y="424"/>
                    <a:pt x="441" y="420"/>
                    <a:pt x="446" y="413"/>
                  </a:cubicBezTo>
                  <a:cubicBezTo>
                    <a:pt x="449" y="410"/>
                    <a:pt x="451" y="407"/>
                    <a:pt x="453" y="403"/>
                  </a:cubicBezTo>
                  <a:cubicBezTo>
                    <a:pt x="454" y="399"/>
                    <a:pt x="455" y="395"/>
                    <a:pt x="456" y="391"/>
                  </a:cubicBezTo>
                  <a:cubicBezTo>
                    <a:pt x="457" y="383"/>
                    <a:pt x="457" y="375"/>
                    <a:pt x="453" y="367"/>
                  </a:cubicBezTo>
                  <a:cubicBezTo>
                    <a:pt x="451" y="363"/>
                    <a:pt x="449" y="360"/>
                    <a:pt x="446" y="357"/>
                  </a:cubicBezTo>
                  <a:cubicBezTo>
                    <a:pt x="442" y="354"/>
                    <a:pt x="438" y="352"/>
                    <a:pt x="434" y="351"/>
                  </a:cubicBezTo>
                  <a:cubicBezTo>
                    <a:pt x="433" y="351"/>
                    <a:pt x="431" y="351"/>
                    <a:pt x="430" y="351"/>
                  </a:cubicBezTo>
                  <a:cubicBezTo>
                    <a:pt x="429" y="351"/>
                    <a:pt x="428" y="351"/>
                    <a:pt x="427" y="351"/>
                  </a:cubicBezTo>
                  <a:cubicBezTo>
                    <a:pt x="424" y="351"/>
                    <a:pt x="422" y="352"/>
                    <a:pt x="420" y="353"/>
                  </a:cubicBezTo>
                  <a:cubicBezTo>
                    <a:pt x="416" y="355"/>
                    <a:pt x="413" y="357"/>
                    <a:pt x="410" y="360"/>
                  </a:cubicBezTo>
                  <a:cubicBezTo>
                    <a:pt x="407" y="363"/>
                    <a:pt x="405" y="366"/>
                    <a:pt x="402" y="369"/>
                  </a:cubicBezTo>
                  <a:cubicBezTo>
                    <a:pt x="402" y="369"/>
                    <a:pt x="401" y="370"/>
                    <a:pt x="401" y="371"/>
                  </a:cubicBezTo>
                  <a:cubicBezTo>
                    <a:pt x="400" y="372"/>
                    <a:pt x="400" y="372"/>
                    <a:pt x="400" y="372"/>
                  </a:cubicBezTo>
                  <a:cubicBezTo>
                    <a:pt x="400" y="373"/>
                    <a:pt x="400" y="373"/>
                    <a:pt x="400" y="373"/>
                  </a:cubicBezTo>
                  <a:cubicBezTo>
                    <a:pt x="399" y="374"/>
                    <a:pt x="399" y="374"/>
                    <a:pt x="399" y="374"/>
                  </a:cubicBezTo>
                  <a:cubicBezTo>
                    <a:pt x="396" y="379"/>
                    <a:pt x="396" y="379"/>
                    <a:pt x="396" y="379"/>
                  </a:cubicBezTo>
                  <a:cubicBezTo>
                    <a:pt x="392" y="389"/>
                    <a:pt x="392" y="389"/>
                    <a:pt x="392" y="389"/>
                  </a:cubicBezTo>
                  <a:cubicBezTo>
                    <a:pt x="389" y="394"/>
                    <a:pt x="389" y="394"/>
                    <a:pt x="389" y="394"/>
                  </a:cubicBezTo>
                  <a:cubicBezTo>
                    <a:pt x="389" y="395"/>
                    <a:pt x="389" y="395"/>
                    <a:pt x="389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7" y="394"/>
                    <a:pt x="387" y="394"/>
                    <a:pt x="387" y="394"/>
                  </a:cubicBezTo>
                  <a:cubicBezTo>
                    <a:pt x="386" y="393"/>
                    <a:pt x="386" y="393"/>
                    <a:pt x="386" y="393"/>
                  </a:cubicBezTo>
                  <a:cubicBezTo>
                    <a:pt x="385" y="393"/>
                    <a:pt x="385" y="393"/>
                    <a:pt x="385" y="393"/>
                  </a:cubicBezTo>
                  <a:cubicBezTo>
                    <a:pt x="385" y="392"/>
                    <a:pt x="384" y="392"/>
                    <a:pt x="383" y="391"/>
                  </a:cubicBezTo>
                  <a:cubicBezTo>
                    <a:pt x="380" y="389"/>
                    <a:pt x="377" y="386"/>
                    <a:pt x="375" y="383"/>
                  </a:cubicBezTo>
                  <a:cubicBezTo>
                    <a:pt x="369" y="377"/>
                    <a:pt x="365" y="370"/>
                    <a:pt x="362" y="363"/>
                  </a:cubicBezTo>
                  <a:cubicBezTo>
                    <a:pt x="365" y="370"/>
                    <a:pt x="369" y="377"/>
                    <a:pt x="375" y="383"/>
                  </a:cubicBezTo>
                  <a:cubicBezTo>
                    <a:pt x="377" y="386"/>
                    <a:pt x="380" y="389"/>
                    <a:pt x="383" y="391"/>
                  </a:cubicBezTo>
                  <a:cubicBezTo>
                    <a:pt x="384" y="392"/>
                    <a:pt x="385" y="392"/>
                    <a:pt x="385" y="393"/>
                  </a:cubicBezTo>
                  <a:cubicBezTo>
                    <a:pt x="386" y="393"/>
                    <a:pt x="386" y="393"/>
                    <a:pt x="386" y="393"/>
                  </a:cubicBezTo>
                  <a:cubicBezTo>
                    <a:pt x="387" y="393"/>
                    <a:pt x="387" y="393"/>
                    <a:pt x="387" y="393"/>
                  </a:cubicBezTo>
                  <a:cubicBezTo>
                    <a:pt x="387" y="394"/>
                    <a:pt x="387" y="394"/>
                    <a:pt x="388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9" y="394"/>
                    <a:pt x="389" y="394"/>
                    <a:pt x="389" y="394"/>
                  </a:cubicBezTo>
                  <a:cubicBezTo>
                    <a:pt x="389" y="394"/>
                    <a:pt x="389" y="395"/>
                    <a:pt x="389" y="394"/>
                  </a:cubicBezTo>
                  <a:cubicBezTo>
                    <a:pt x="392" y="389"/>
                    <a:pt x="392" y="389"/>
                    <a:pt x="392" y="389"/>
                  </a:cubicBezTo>
                  <a:cubicBezTo>
                    <a:pt x="396" y="379"/>
                    <a:pt x="396" y="379"/>
                    <a:pt x="396" y="379"/>
                  </a:cubicBezTo>
                  <a:cubicBezTo>
                    <a:pt x="399" y="374"/>
                    <a:pt x="399" y="374"/>
                    <a:pt x="399" y="374"/>
                  </a:cubicBezTo>
                  <a:cubicBezTo>
                    <a:pt x="399" y="373"/>
                    <a:pt x="399" y="373"/>
                    <a:pt x="400" y="372"/>
                  </a:cubicBezTo>
                  <a:cubicBezTo>
                    <a:pt x="401" y="371"/>
                    <a:pt x="401" y="371"/>
                    <a:pt x="401" y="371"/>
                  </a:cubicBezTo>
                  <a:cubicBezTo>
                    <a:pt x="401" y="370"/>
                    <a:pt x="402" y="369"/>
                    <a:pt x="402" y="369"/>
                  </a:cubicBezTo>
                  <a:cubicBezTo>
                    <a:pt x="405" y="365"/>
                    <a:pt x="407" y="362"/>
                    <a:pt x="410" y="360"/>
                  </a:cubicBezTo>
                  <a:cubicBezTo>
                    <a:pt x="413" y="357"/>
                    <a:pt x="417" y="354"/>
                    <a:pt x="421" y="353"/>
                  </a:cubicBezTo>
                  <a:cubicBezTo>
                    <a:pt x="423" y="352"/>
                    <a:pt x="425" y="351"/>
                    <a:pt x="427" y="351"/>
                  </a:cubicBezTo>
                  <a:cubicBezTo>
                    <a:pt x="429" y="350"/>
                    <a:pt x="432" y="350"/>
                    <a:pt x="434" y="351"/>
                  </a:cubicBezTo>
                  <a:cubicBezTo>
                    <a:pt x="439" y="352"/>
                    <a:pt x="443" y="354"/>
                    <a:pt x="446" y="357"/>
                  </a:cubicBezTo>
                  <a:cubicBezTo>
                    <a:pt x="449" y="360"/>
                    <a:pt x="452" y="364"/>
                    <a:pt x="453" y="368"/>
                  </a:cubicBezTo>
                  <a:cubicBezTo>
                    <a:pt x="457" y="375"/>
                    <a:pt x="457" y="384"/>
                    <a:pt x="456" y="392"/>
                  </a:cubicBezTo>
                  <a:cubicBezTo>
                    <a:pt x="455" y="396"/>
                    <a:pt x="454" y="400"/>
                    <a:pt x="453" y="403"/>
                  </a:cubicBezTo>
                  <a:cubicBezTo>
                    <a:pt x="451" y="407"/>
                    <a:pt x="449" y="411"/>
                    <a:pt x="446" y="414"/>
                  </a:cubicBezTo>
                  <a:cubicBezTo>
                    <a:pt x="441" y="420"/>
                    <a:pt x="433" y="424"/>
                    <a:pt x="425" y="426"/>
                  </a:cubicBezTo>
                  <a:cubicBezTo>
                    <a:pt x="422" y="428"/>
                    <a:pt x="418" y="428"/>
                    <a:pt x="414" y="429"/>
                  </a:cubicBezTo>
                  <a:cubicBezTo>
                    <a:pt x="412" y="429"/>
                    <a:pt x="410" y="429"/>
                    <a:pt x="408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6" y="429"/>
                    <a:pt x="406" y="429"/>
                    <a:pt x="406" y="429"/>
                  </a:cubicBezTo>
                  <a:cubicBezTo>
                    <a:pt x="406" y="429"/>
                    <a:pt x="405" y="429"/>
                    <a:pt x="405" y="429"/>
                  </a:cubicBezTo>
                  <a:cubicBezTo>
                    <a:pt x="405" y="429"/>
                    <a:pt x="405" y="429"/>
                    <a:pt x="404" y="430"/>
                  </a:cubicBezTo>
                  <a:cubicBezTo>
                    <a:pt x="404" y="432"/>
                    <a:pt x="404" y="432"/>
                    <a:pt x="404" y="432"/>
                  </a:cubicBezTo>
                  <a:cubicBezTo>
                    <a:pt x="401" y="438"/>
                    <a:pt x="401" y="438"/>
                    <a:pt x="401" y="438"/>
                  </a:cubicBezTo>
                  <a:cubicBezTo>
                    <a:pt x="396" y="450"/>
                    <a:pt x="396" y="450"/>
                    <a:pt x="396" y="450"/>
                  </a:cubicBezTo>
                  <a:cubicBezTo>
                    <a:pt x="392" y="458"/>
                    <a:pt x="389" y="466"/>
                    <a:pt x="385" y="475"/>
                  </a:cubicBezTo>
                  <a:cubicBezTo>
                    <a:pt x="379" y="491"/>
                    <a:pt x="373" y="508"/>
                    <a:pt x="367" y="525"/>
                  </a:cubicBezTo>
                  <a:cubicBezTo>
                    <a:pt x="361" y="541"/>
                    <a:pt x="355" y="558"/>
                    <a:pt x="350" y="575"/>
                  </a:cubicBezTo>
                  <a:cubicBezTo>
                    <a:pt x="347" y="584"/>
                    <a:pt x="345" y="592"/>
                    <a:pt x="342" y="601"/>
                  </a:cubicBezTo>
                  <a:cubicBezTo>
                    <a:pt x="339" y="611"/>
                    <a:pt x="339" y="611"/>
                    <a:pt x="339" y="611"/>
                  </a:cubicBezTo>
                  <a:cubicBezTo>
                    <a:pt x="339" y="612"/>
                    <a:pt x="339" y="612"/>
                    <a:pt x="339" y="612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40" y="613"/>
                    <a:pt x="340" y="613"/>
                    <a:pt x="340" y="613"/>
                  </a:cubicBezTo>
                  <a:cubicBezTo>
                    <a:pt x="343" y="613"/>
                    <a:pt x="343" y="613"/>
                    <a:pt x="343" y="613"/>
                  </a:cubicBezTo>
                  <a:cubicBezTo>
                    <a:pt x="369" y="613"/>
                    <a:pt x="369" y="613"/>
                    <a:pt x="369" y="613"/>
                  </a:cubicBezTo>
                  <a:cubicBezTo>
                    <a:pt x="382" y="613"/>
                    <a:pt x="382" y="613"/>
                    <a:pt x="382" y="613"/>
                  </a:cubicBezTo>
                  <a:cubicBezTo>
                    <a:pt x="389" y="613"/>
                    <a:pt x="389" y="613"/>
                    <a:pt x="389" y="613"/>
                  </a:cubicBezTo>
                  <a:cubicBezTo>
                    <a:pt x="392" y="613"/>
                    <a:pt x="392" y="613"/>
                    <a:pt x="392" y="613"/>
                  </a:cubicBezTo>
                  <a:cubicBezTo>
                    <a:pt x="393" y="613"/>
                    <a:pt x="393" y="613"/>
                    <a:pt x="394" y="613"/>
                  </a:cubicBezTo>
                  <a:cubicBezTo>
                    <a:pt x="394" y="613"/>
                    <a:pt x="395" y="613"/>
                    <a:pt x="395" y="613"/>
                  </a:cubicBezTo>
                  <a:cubicBezTo>
                    <a:pt x="398" y="612"/>
                    <a:pt x="402" y="610"/>
                    <a:pt x="404" y="607"/>
                  </a:cubicBezTo>
                  <a:cubicBezTo>
                    <a:pt x="405" y="606"/>
                    <a:pt x="405" y="604"/>
                    <a:pt x="406" y="603"/>
                  </a:cubicBezTo>
                  <a:cubicBezTo>
                    <a:pt x="406" y="602"/>
                    <a:pt x="406" y="601"/>
                    <a:pt x="406" y="600"/>
                  </a:cubicBezTo>
                  <a:cubicBezTo>
                    <a:pt x="406" y="597"/>
                    <a:pt x="406" y="597"/>
                    <a:pt x="406" y="597"/>
                  </a:cubicBezTo>
                  <a:cubicBezTo>
                    <a:pt x="406" y="570"/>
                    <a:pt x="406" y="570"/>
                    <a:pt x="406" y="570"/>
                  </a:cubicBezTo>
                  <a:cubicBezTo>
                    <a:pt x="406" y="557"/>
                    <a:pt x="406" y="557"/>
                    <a:pt x="406" y="557"/>
                  </a:cubicBezTo>
                  <a:cubicBezTo>
                    <a:pt x="406" y="550"/>
                    <a:pt x="406" y="550"/>
                    <a:pt x="406" y="550"/>
                  </a:cubicBezTo>
                  <a:cubicBezTo>
                    <a:pt x="406" y="545"/>
                    <a:pt x="406" y="545"/>
                    <a:pt x="406" y="545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7" y="542"/>
                    <a:pt x="407" y="542"/>
                    <a:pt x="407" y="542"/>
                  </a:cubicBezTo>
                  <a:cubicBezTo>
                    <a:pt x="408" y="542"/>
                    <a:pt x="408" y="542"/>
                    <a:pt x="408" y="542"/>
                  </a:cubicBezTo>
                  <a:cubicBezTo>
                    <a:pt x="412" y="540"/>
                    <a:pt x="412" y="540"/>
                    <a:pt x="412" y="540"/>
                  </a:cubicBezTo>
                  <a:cubicBezTo>
                    <a:pt x="415" y="538"/>
                    <a:pt x="415" y="538"/>
                    <a:pt x="415" y="538"/>
                  </a:cubicBezTo>
                  <a:cubicBezTo>
                    <a:pt x="417" y="537"/>
                    <a:pt x="419" y="536"/>
                    <a:pt x="421" y="535"/>
                  </a:cubicBezTo>
                  <a:cubicBezTo>
                    <a:pt x="425" y="533"/>
                    <a:pt x="429" y="531"/>
                    <a:pt x="433" y="529"/>
                  </a:cubicBezTo>
                  <a:cubicBezTo>
                    <a:pt x="448" y="520"/>
                    <a:pt x="462" y="509"/>
                    <a:pt x="475" y="498"/>
                  </a:cubicBezTo>
                  <a:cubicBezTo>
                    <a:pt x="509" y="469"/>
                    <a:pt x="535" y="432"/>
                    <a:pt x="551" y="391"/>
                  </a:cubicBezTo>
                  <a:cubicBezTo>
                    <a:pt x="568" y="350"/>
                    <a:pt x="574" y="305"/>
                    <a:pt x="570" y="261"/>
                  </a:cubicBezTo>
                  <a:cubicBezTo>
                    <a:pt x="566" y="217"/>
                    <a:pt x="552" y="174"/>
                    <a:pt x="528" y="136"/>
                  </a:cubicBezTo>
                  <a:cubicBezTo>
                    <a:pt x="504" y="99"/>
                    <a:pt x="471" y="67"/>
                    <a:pt x="432" y="44"/>
                  </a:cubicBezTo>
                  <a:cubicBezTo>
                    <a:pt x="430" y="43"/>
                    <a:pt x="429" y="43"/>
                    <a:pt x="432" y="45"/>
                  </a:cubicBezTo>
                  <a:cubicBezTo>
                    <a:pt x="442" y="52"/>
                    <a:pt x="442" y="52"/>
                    <a:pt x="442" y="52"/>
                  </a:cubicBezTo>
                  <a:cubicBezTo>
                    <a:pt x="446" y="55"/>
                    <a:pt x="452" y="59"/>
                    <a:pt x="460" y="65"/>
                  </a:cubicBezTo>
                  <a:cubicBezTo>
                    <a:pt x="470" y="73"/>
                    <a:pt x="487" y="88"/>
                    <a:pt x="505" y="108"/>
                  </a:cubicBezTo>
                  <a:cubicBezTo>
                    <a:pt x="513" y="119"/>
                    <a:pt x="522" y="131"/>
                    <a:pt x="530" y="144"/>
                  </a:cubicBezTo>
                  <a:cubicBezTo>
                    <a:pt x="538" y="157"/>
                    <a:pt x="545" y="172"/>
                    <a:pt x="551" y="188"/>
                  </a:cubicBezTo>
                  <a:cubicBezTo>
                    <a:pt x="557" y="203"/>
                    <a:pt x="562" y="220"/>
                    <a:pt x="565" y="237"/>
                  </a:cubicBezTo>
                  <a:cubicBezTo>
                    <a:pt x="568" y="254"/>
                    <a:pt x="569" y="271"/>
                    <a:pt x="569" y="288"/>
                  </a:cubicBezTo>
                  <a:cubicBezTo>
                    <a:pt x="569" y="305"/>
                    <a:pt x="568" y="321"/>
                    <a:pt x="565" y="337"/>
                  </a:cubicBezTo>
                  <a:cubicBezTo>
                    <a:pt x="562" y="352"/>
                    <a:pt x="558" y="366"/>
                    <a:pt x="554" y="379"/>
                  </a:cubicBezTo>
                  <a:cubicBezTo>
                    <a:pt x="539" y="422"/>
                    <a:pt x="513" y="461"/>
                    <a:pt x="478" y="492"/>
                  </a:cubicBezTo>
                  <a:cubicBezTo>
                    <a:pt x="461" y="508"/>
                    <a:pt x="442" y="521"/>
                    <a:pt x="421" y="532"/>
                  </a:cubicBezTo>
                  <a:cubicBezTo>
                    <a:pt x="419" y="534"/>
                    <a:pt x="416" y="535"/>
                    <a:pt x="413" y="536"/>
                  </a:cubicBezTo>
                  <a:cubicBezTo>
                    <a:pt x="408" y="539"/>
                    <a:pt x="408" y="539"/>
                    <a:pt x="408" y="539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2"/>
                    <a:pt x="404" y="542"/>
                    <a:pt x="404" y="542"/>
                  </a:cubicBezTo>
                  <a:cubicBezTo>
                    <a:pt x="404" y="543"/>
                    <a:pt x="404" y="543"/>
                    <a:pt x="404" y="543"/>
                  </a:cubicBezTo>
                  <a:cubicBezTo>
                    <a:pt x="404" y="545"/>
                    <a:pt x="404" y="545"/>
                    <a:pt x="404" y="545"/>
                  </a:cubicBezTo>
                  <a:cubicBezTo>
                    <a:pt x="404" y="565"/>
                    <a:pt x="404" y="565"/>
                    <a:pt x="404" y="565"/>
                  </a:cubicBezTo>
                  <a:cubicBezTo>
                    <a:pt x="404" y="600"/>
                    <a:pt x="404" y="600"/>
                    <a:pt x="404" y="600"/>
                  </a:cubicBezTo>
                  <a:cubicBezTo>
                    <a:pt x="403" y="602"/>
                    <a:pt x="403" y="604"/>
                    <a:pt x="402" y="606"/>
                  </a:cubicBezTo>
                  <a:cubicBezTo>
                    <a:pt x="401" y="607"/>
                    <a:pt x="399" y="609"/>
                    <a:pt x="397" y="609"/>
                  </a:cubicBezTo>
                  <a:cubicBezTo>
                    <a:pt x="397" y="610"/>
                    <a:pt x="396" y="610"/>
                    <a:pt x="395" y="610"/>
                  </a:cubicBezTo>
                  <a:cubicBezTo>
                    <a:pt x="394" y="610"/>
                    <a:pt x="393" y="610"/>
                    <a:pt x="391" y="610"/>
                  </a:cubicBezTo>
                  <a:cubicBezTo>
                    <a:pt x="382" y="610"/>
                    <a:pt x="382" y="610"/>
                    <a:pt x="382" y="610"/>
                  </a:cubicBezTo>
                  <a:cubicBezTo>
                    <a:pt x="346" y="610"/>
                    <a:pt x="346" y="610"/>
                    <a:pt x="346" y="610"/>
                  </a:cubicBezTo>
                  <a:cubicBezTo>
                    <a:pt x="343" y="610"/>
                    <a:pt x="343" y="610"/>
                    <a:pt x="343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09"/>
                    <a:pt x="342" y="609"/>
                    <a:pt x="342" y="609"/>
                  </a:cubicBezTo>
                  <a:cubicBezTo>
                    <a:pt x="346" y="596"/>
                    <a:pt x="346" y="596"/>
                    <a:pt x="346" y="596"/>
                  </a:cubicBezTo>
                  <a:cubicBezTo>
                    <a:pt x="350" y="584"/>
                    <a:pt x="353" y="573"/>
                    <a:pt x="357" y="561"/>
                  </a:cubicBezTo>
                  <a:cubicBezTo>
                    <a:pt x="364" y="539"/>
                    <a:pt x="372" y="516"/>
                    <a:pt x="381" y="493"/>
                  </a:cubicBezTo>
                  <a:cubicBezTo>
                    <a:pt x="385" y="482"/>
                    <a:pt x="389" y="471"/>
                    <a:pt x="394" y="460"/>
                  </a:cubicBezTo>
                  <a:cubicBezTo>
                    <a:pt x="396" y="454"/>
                    <a:pt x="399" y="449"/>
                    <a:pt x="401" y="443"/>
                  </a:cubicBezTo>
                  <a:cubicBezTo>
                    <a:pt x="405" y="435"/>
                    <a:pt x="405" y="435"/>
                    <a:pt x="405" y="435"/>
                  </a:cubicBezTo>
                  <a:cubicBezTo>
                    <a:pt x="406" y="432"/>
                    <a:pt x="406" y="432"/>
                    <a:pt x="406" y="432"/>
                  </a:cubicBezTo>
                  <a:cubicBezTo>
                    <a:pt x="406" y="431"/>
                    <a:pt x="406" y="431"/>
                    <a:pt x="406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8" y="431"/>
                    <a:pt x="408" y="431"/>
                    <a:pt x="408" y="431"/>
                  </a:cubicBezTo>
                  <a:cubicBezTo>
                    <a:pt x="410" y="431"/>
                    <a:pt x="412" y="431"/>
                    <a:pt x="414" y="431"/>
                  </a:cubicBezTo>
                  <a:cubicBezTo>
                    <a:pt x="418" y="430"/>
                    <a:pt x="422" y="430"/>
                    <a:pt x="426" y="429"/>
                  </a:cubicBezTo>
                  <a:cubicBezTo>
                    <a:pt x="434" y="426"/>
                    <a:pt x="442" y="422"/>
                    <a:pt x="448" y="415"/>
                  </a:cubicBezTo>
                  <a:cubicBezTo>
                    <a:pt x="451" y="412"/>
                    <a:pt x="453" y="408"/>
                    <a:pt x="455" y="404"/>
                  </a:cubicBezTo>
                  <a:cubicBezTo>
                    <a:pt x="457" y="400"/>
                    <a:pt x="458" y="396"/>
                    <a:pt x="458" y="392"/>
                  </a:cubicBezTo>
                  <a:cubicBezTo>
                    <a:pt x="460" y="383"/>
                    <a:pt x="459" y="374"/>
                    <a:pt x="455" y="366"/>
                  </a:cubicBezTo>
                  <a:cubicBezTo>
                    <a:pt x="453" y="362"/>
                    <a:pt x="450" y="358"/>
                    <a:pt x="447" y="355"/>
                  </a:cubicBezTo>
                  <a:cubicBezTo>
                    <a:pt x="444" y="352"/>
                    <a:pt x="439" y="350"/>
                    <a:pt x="434" y="349"/>
                  </a:cubicBezTo>
                  <a:cubicBezTo>
                    <a:pt x="433" y="348"/>
                    <a:pt x="432" y="348"/>
                    <a:pt x="430" y="348"/>
                  </a:cubicBezTo>
                  <a:cubicBezTo>
                    <a:pt x="429" y="348"/>
                    <a:pt x="428" y="348"/>
                    <a:pt x="426" y="349"/>
                  </a:cubicBezTo>
                  <a:cubicBezTo>
                    <a:pt x="424" y="349"/>
                    <a:pt x="421" y="350"/>
                    <a:pt x="419" y="351"/>
                  </a:cubicBezTo>
                  <a:cubicBezTo>
                    <a:pt x="415" y="353"/>
                    <a:pt x="412" y="355"/>
                    <a:pt x="409" y="358"/>
                  </a:cubicBezTo>
                  <a:cubicBezTo>
                    <a:pt x="406" y="361"/>
                    <a:pt x="403" y="364"/>
                    <a:pt x="401" y="367"/>
                  </a:cubicBezTo>
                  <a:cubicBezTo>
                    <a:pt x="400" y="368"/>
                    <a:pt x="399" y="369"/>
                    <a:pt x="399" y="370"/>
                  </a:cubicBezTo>
                  <a:cubicBezTo>
                    <a:pt x="398" y="370"/>
                    <a:pt x="398" y="370"/>
                    <a:pt x="398" y="370"/>
                  </a:cubicBezTo>
                  <a:cubicBezTo>
                    <a:pt x="398" y="371"/>
                    <a:pt x="398" y="371"/>
                    <a:pt x="398" y="371"/>
                  </a:cubicBezTo>
                  <a:cubicBezTo>
                    <a:pt x="398" y="371"/>
                    <a:pt x="398" y="371"/>
                    <a:pt x="398" y="371"/>
                  </a:cubicBezTo>
                  <a:cubicBezTo>
                    <a:pt x="397" y="373"/>
                    <a:pt x="397" y="373"/>
                    <a:pt x="397" y="373"/>
                  </a:cubicBezTo>
                  <a:cubicBezTo>
                    <a:pt x="395" y="378"/>
                    <a:pt x="395" y="378"/>
                    <a:pt x="395" y="378"/>
                  </a:cubicBezTo>
                  <a:cubicBezTo>
                    <a:pt x="388" y="392"/>
                    <a:pt x="388" y="392"/>
                    <a:pt x="388" y="392"/>
                  </a:cubicBezTo>
                  <a:cubicBezTo>
                    <a:pt x="388" y="392"/>
                    <a:pt x="387" y="391"/>
                    <a:pt x="387" y="391"/>
                  </a:cubicBezTo>
                  <a:cubicBezTo>
                    <a:pt x="387" y="391"/>
                    <a:pt x="387" y="391"/>
                    <a:pt x="387" y="391"/>
                  </a:cubicBezTo>
                  <a:cubicBezTo>
                    <a:pt x="385" y="390"/>
                    <a:pt x="385" y="390"/>
                    <a:pt x="385" y="390"/>
                  </a:cubicBezTo>
                  <a:cubicBezTo>
                    <a:pt x="384" y="390"/>
                    <a:pt x="384" y="389"/>
                    <a:pt x="383" y="388"/>
                  </a:cubicBezTo>
                  <a:cubicBezTo>
                    <a:pt x="379" y="386"/>
                    <a:pt x="376" y="382"/>
                    <a:pt x="374" y="379"/>
                  </a:cubicBezTo>
                  <a:cubicBezTo>
                    <a:pt x="371" y="375"/>
                    <a:pt x="369" y="372"/>
                    <a:pt x="367" y="367"/>
                  </a:cubicBezTo>
                  <a:cubicBezTo>
                    <a:pt x="366" y="365"/>
                    <a:pt x="365" y="363"/>
                    <a:pt x="364" y="361"/>
                  </a:cubicBezTo>
                  <a:cubicBezTo>
                    <a:pt x="363" y="361"/>
                    <a:pt x="363" y="361"/>
                    <a:pt x="363" y="361"/>
                  </a:cubicBezTo>
                  <a:cubicBezTo>
                    <a:pt x="363" y="360"/>
                    <a:pt x="363" y="360"/>
                    <a:pt x="363" y="360"/>
                  </a:cubicBezTo>
                  <a:cubicBezTo>
                    <a:pt x="363" y="360"/>
                    <a:pt x="363" y="360"/>
                    <a:pt x="363" y="360"/>
                  </a:cubicBezTo>
                  <a:cubicBezTo>
                    <a:pt x="364" y="360"/>
                    <a:pt x="364" y="360"/>
                    <a:pt x="364" y="360"/>
                  </a:cubicBezTo>
                  <a:cubicBezTo>
                    <a:pt x="364" y="360"/>
                    <a:pt x="364" y="360"/>
                    <a:pt x="364" y="360"/>
                  </a:cubicBezTo>
                  <a:cubicBezTo>
                    <a:pt x="365" y="359"/>
                    <a:pt x="365" y="359"/>
                    <a:pt x="365" y="359"/>
                  </a:cubicBezTo>
                  <a:cubicBezTo>
                    <a:pt x="368" y="357"/>
                    <a:pt x="370" y="355"/>
                    <a:pt x="372" y="353"/>
                  </a:cubicBezTo>
                  <a:cubicBezTo>
                    <a:pt x="376" y="349"/>
                    <a:pt x="380" y="345"/>
                    <a:pt x="383" y="340"/>
                  </a:cubicBezTo>
                  <a:cubicBezTo>
                    <a:pt x="387" y="336"/>
                    <a:pt x="390" y="330"/>
                    <a:pt x="391" y="324"/>
                  </a:cubicBezTo>
                  <a:cubicBezTo>
                    <a:pt x="392" y="318"/>
                    <a:pt x="392" y="311"/>
                    <a:pt x="390" y="305"/>
                  </a:cubicBezTo>
                  <a:cubicBezTo>
                    <a:pt x="389" y="302"/>
                    <a:pt x="388" y="299"/>
                    <a:pt x="386" y="296"/>
                  </a:cubicBezTo>
                  <a:cubicBezTo>
                    <a:pt x="385" y="295"/>
                    <a:pt x="384" y="294"/>
                    <a:pt x="383" y="292"/>
                  </a:cubicBezTo>
                  <a:cubicBezTo>
                    <a:pt x="383" y="292"/>
                    <a:pt x="382" y="291"/>
                    <a:pt x="382" y="291"/>
                  </a:cubicBezTo>
                  <a:cubicBezTo>
                    <a:pt x="381" y="290"/>
                    <a:pt x="381" y="290"/>
                    <a:pt x="381" y="290"/>
                  </a:cubicBezTo>
                  <a:cubicBezTo>
                    <a:pt x="380" y="289"/>
                    <a:pt x="380" y="289"/>
                    <a:pt x="380" y="289"/>
                  </a:cubicBezTo>
                  <a:cubicBezTo>
                    <a:pt x="377" y="287"/>
                    <a:pt x="374" y="285"/>
                    <a:pt x="371" y="283"/>
                  </a:cubicBezTo>
                  <a:cubicBezTo>
                    <a:pt x="368" y="282"/>
                    <a:pt x="364" y="282"/>
                    <a:pt x="361" y="282"/>
                  </a:cubicBezTo>
                  <a:cubicBezTo>
                    <a:pt x="354" y="282"/>
                    <a:pt x="348" y="284"/>
                    <a:pt x="343" y="287"/>
                  </a:cubicBezTo>
                  <a:cubicBezTo>
                    <a:pt x="340" y="289"/>
                    <a:pt x="338" y="291"/>
                    <a:pt x="336" y="293"/>
                  </a:cubicBezTo>
                  <a:cubicBezTo>
                    <a:pt x="333" y="295"/>
                    <a:pt x="331" y="298"/>
                    <a:pt x="330" y="300"/>
                  </a:cubicBezTo>
                  <a:cubicBezTo>
                    <a:pt x="327" y="304"/>
                    <a:pt x="325" y="308"/>
                    <a:pt x="324" y="312"/>
                  </a:cubicBezTo>
                  <a:cubicBezTo>
                    <a:pt x="322" y="316"/>
                    <a:pt x="322" y="321"/>
                    <a:pt x="321" y="325"/>
                  </a:cubicBezTo>
                  <a:cubicBezTo>
                    <a:pt x="321" y="329"/>
                    <a:pt x="321" y="333"/>
                    <a:pt x="322" y="337"/>
                  </a:cubicBezTo>
                  <a:cubicBezTo>
                    <a:pt x="322" y="340"/>
                    <a:pt x="322" y="340"/>
                    <a:pt x="322" y="340"/>
                  </a:cubicBezTo>
                  <a:cubicBezTo>
                    <a:pt x="322" y="343"/>
                    <a:pt x="322" y="343"/>
                    <a:pt x="322" y="343"/>
                  </a:cubicBezTo>
                  <a:cubicBezTo>
                    <a:pt x="323" y="343"/>
                    <a:pt x="323" y="343"/>
                    <a:pt x="323" y="343"/>
                  </a:cubicBezTo>
                  <a:cubicBezTo>
                    <a:pt x="322" y="343"/>
                    <a:pt x="322" y="343"/>
                    <a:pt x="322" y="343"/>
                  </a:cubicBezTo>
                  <a:cubicBezTo>
                    <a:pt x="322" y="344"/>
                    <a:pt x="322" y="344"/>
                    <a:pt x="322" y="344"/>
                  </a:cubicBezTo>
                  <a:cubicBezTo>
                    <a:pt x="320" y="344"/>
                    <a:pt x="318" y="345"/>
                    <a:pt x="315" y="345"/>
                  </a:cubicBezTo>
                  <a:cubicBezTo>
                    <a:pt x="311" y="346"/>
                    <a:pt x="307" y="347"/>
                    <a:pt x="302" y="347"/>
                  </a:cubicBezTo>
                  <a:cubicBezTo>
                    <a:pt x="298" y="346"/>
                    <a:pt x="293" y="346"/>
                    <a:pt x="289" y="345"/>
                  </a:cubicBezTo>
                  <a:cubicBezTo>
                    <a:pt x="287" y="345"/>
                    <a:pt x="287" y="345"/>
                    <a:pt x="287" y="345"/>
                  </a:cubicBezTo>
                  <a:cubicBezTo>
                    <a:pt x="286" y="345"/>
                    <a:pt x="286" y="345"/>
                    <a:pt x="286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4"/>
                    <a:pt x="285" y="344"/>
                    <a:pt x="285" y="344"/>
                  </a:cubicBezTo>
                  <a:cubicBezTo>
                    <a:pt x="286" y="343"/>
                    <a:pt x="286" y="343"/>
                    <a:pt x="286" y="343"/>
                  </a:cubicBezTo>
                  <a:cubicBezTo>
                    <a:pt x="290" y="339"/>
                    <a:pt x="293" y="334"/>
                    <a:pt x="295" y="330"/>
                  </a:cubicBezTo>
                  <a:cubicBezTo>
                    <a:pt x="298" y="325"/>
                    <a:pt x="300" y="320"/>
                    <a:pt x="302" y="314"/>
                  </a:cubicBezTo>
                  <a:cubicBezTo>
                    <a:pt x="302" y="311"/>
                    <a:pt x="303" y="308"/>
                    <a:pt x="302" y="305"/>
                  </a:cubicBezTo>
                  <a:cubicBezTo>
                    <a:pt x="302" y="301"/>
                    <a:pt x="302" y="298"/>
                    <a:pt x="300" y="295"/>
                  </a:cubicBezTo>
                  <a:cubicBezTo>
                    <a:pt x="298" y="289"/>
                    <a:pt x="293" y="284"/>
                    <a:pt x="289" y="280"/>
                  </a:cubicBezTo>
                  <a:cubicBezTo>
                    <a:pt x="284" y="277"/>
                    <a:pt x="278" y="274"/>
                    <a:pt x="271" y="274"/>
                  </a:cubicBezTo>
                  <a:cubicBezTo>
                    <a:pt x="268" y="273"/>
                    <a:pt x="264" y="274"/>
                    <a:pt x="261" y="275"/>
                  </a:cubicBezTo>
                  <a:cubicBezTo>
                    <a:pt x="258" y="276"/>
                    <a:pt x="255" y="277"/>
                    <a:pt x="252" y="279"/>
                  </a:cubicBezTo>
                  <a:cubicBezTo>
                    <a:pt x="247" y="282"/>
                    <a:pt x="243" y="287"/>
                    <a:pt x="240" y="291"/>
                  </a:cubicBezTo>
                  <a:cubicBezTo>
                    <a:pt x="237" y="296"/>
                    <a:pt x="234" y="301"/>
                    <a:pt x="232" y="306"/>
                  </a:cubicBezTo>
                  <a:cubicBezTo>
                    <a:pt x="230" y="311"/>
                    <a:pt x="229" y="316"/>
                    <a:pt x="228" y="322"/>
                  </a:cubicBezTo>
                  <a:cubicBezTo>
                    <a:pt x="228" y="325"/>
                    <a:pt x="228" y="328"/>
                    <a:pt x="228" y="331"/>
                  </a:cubicBezTo>
                  <a:cubicBezTo>
                    <a:pt x="228" y="331"/>
                    <a:pt x="228" y="332"/>
                    <a:pt x="228" y="333"/>
                  </a:cubicBezTo>
                  <a:cubicBezTo>
                    <a:pt x="228" y="334"/>
                    <a:pt x="228" y="334"/>
                    <a:pt x="228" y="335"/>
                  </a:cubicBezTo>
                  <a:cubicBezTo>
                    <a:pt x="229" y="337"/>
                    <a:pt x="229" y="338"/>
                    <a:pt x="229" y="339"/>
                  </a:cubicBezTo>
                  <a:cubicBezTo>
                    <a:pt x="230" y="342"/>
                    <a:pt x="231" y="345"/>
                    <a:pt x="232" y="348"/>
                  </a:cubicBezTo>
                  <a:cubicBezTo>
                    <a:pt x="233" y="348"/>
                    <a:pt x="233" y="349"/>
                    <a:pt x="233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3" y="351"/>
                    <a:pt x="233" y="351"/>
                    <a:pt x="233" y="351"/>
                  </a:cubicBezTo>
                  <a:cubicBezTo>
                    <a:pt x="231" y="353"/>
                    <a:pt x="229" y="355"/>
                    <a:pt x="228" y="357"/>
                  </a:cubicBezTo>
                  <a:cubicBezTo>
                    <a:pt x="224" y="360"/>
                    <a:pt x="221" y="363"/>
                    <a:pt x="217" y="366"/>
                  </a:cubicBezTo>
                  <a:cubicBezTo>
                    <a:pt x="213" y="369"/>
                    <a:pt x="209" y="372"/>
                    <a:pt x="205" y="375"/>
                  </a:cubicBezTo>
                  <a:cubicBezTo>
                    <a:pt x="204" y="376"/>
                    <a:pt x="203" y="376"/>
                    <a:pt x="202" y="377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198" y="375"/>
                    <a:pt x="198" y="375"/>
                    <a:pt x="198" y="375"/>
                  </a:cubicBezTo>
                  <a:cubicBezTo>
                    <a:pt x="196" y="370"/>
                    <a:pt x="196" y="370"/>
                    <a:pt x="196" y="370"/>
                  </a:cubicBezTo>
                  <a:cubicBezTo>
                    <a:pt x="195" y="368"/>
                    <a:pt x="194" y="366"/>
                    <a:pt x="192" y="365"/>
                  </a:cubicBezTo>
                  <a:cubicBezTo>
                    <a:pt x="188" y="358"/>
                    <a:pt x="182" y="351"/>
                    <a:pt x="174" y="346"/>
                  </a:cubicBezTo>
                  <a:cubicBezTo>
                    <a:pt x="170" y="344"/>
                    <a:pt x="166" y="342"/>
                    <a:pt x="161" y="342"/>
                  </a:cubicBezTo>
                  <a:cubicBezTo>
                    <a:pt x="157" y="341"/>
                    <a:pt x="152" y="341"/>
                    <a:pt x="147" y="342"/>
                  </a:cubicBezTo>
                  <a:cubicBezTo>
                    <a:pt x="145" y="343"/>
                    <a:pt x="142" y="344"/>
                    <a:pt x="140" y="345"/>
                  </a:cubicBezTo>
                  <a:cubicBezTo>
                    <a:pt x="138" y="346"/>
                    <a:pt x="136" y="347"/>
                    <a:pt x="134" y="348"/>
                  </a:cubicBezTo>
                  <a:cubicBezTo>
                    <a:pt x="131" y="351"/>
                    <a:pt x="127" y="355"/>
                    <a:pt x="125" y="359"/>
                  </a:cubicBezTo>
                  <a:cubicBezTo>
                    <a:pt x="123" y="364"/>
                    <a:pt x="122" y="369"/>
                    <a:pt x="122" y="374"/>
                  </a:cubicBezTo>
                  <a:cubicBezTo>
                    <a:pt x="122" y="379"/>
                    <a:pt x="123" y="383"/>
                    <a:pt x="125" y="387"/>
                  </a:cubicBezTo>
                  <a:cubicBezTo>
                    <a:pt x="126" y="391"/>
                    <a:pt x="128" y="395"/>
                    <a:pt x="131" y="399"/>
                  </a:cubicBezTo>
                  <a:cubicBezTo>
                    <a:pt x="133" y="402"/>
                    <a:pt x="136" y="405"/>
                    <a:pt x="139" y="408"/>
                  </a:cubicBezTo>
                  <a:cubicBezTo>
                    <a:pt x="146" y="414"/>
                    <a:pt x="154" y="418"/>
                    <a:pt x="162" y="421"/>
                  </a:cubicBezTo>
                  <a:cubicBezTo>
                    <a:pt x="166" y="422"/>
                    <a:pt x="171" y="422"/>
                    <a:pt x="175" y="422"/>
                  </a:cubicBezTo>
                  <a:cubicBezTo>
                    <a:pt x="177" y="422"/>
                    <a:pt x="179" y="422"/>
                    <a:pt x="181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3" y="425"/>
                    <a:pt x="183" y="425"/>
                    <a:pt x="183" y="425"/>
                  </a:cubicBezTo>
                  <a:cubicBezTo>
                    <a:pt x="186" y="432"/>
                    <a:pt x="186" y="432"/>
                    <a:pt x="186" y="432"/>
                  </a:cubicBezTo>
                  <a:cubicBezTo>
                    <a:pt x="189" y="438"/>
                    <a:pt x="191" y="443"/>
                    <a:pt x="193" y="448"/>
                  </a:cubicBezTo>
                  <a:cubicBezTo>
                    <a:pt x="198" y="458"/>
                    <a:pt x="202" y="469"/>
                    <a:pt x="206" y="480"/>
                  </a:cubicBezTo>
                  <a:cubicBezTo>
                    <a:pt x="215" y="501"/>
                    <a:pt x="222" y="522"/>
                    <a:pt x="230" y="544"/>
                  </a:cubicBezTo>
                  <a:cubicBezTo>
                    <a:pt x="236" y="562"/>
                    <a:pt x="241" y="580"/>
                    <a:pt x="247" y="598"/>
                  </a:cubicBezTo>
                  <a:cubicBezTo>
                    <a:pt x="250" y="609"/>
                    <a:pt x="250" y="609"/>
                    <a:pt x="250" y="609"/>
                  </a:cubicBezTo>
                  <a:cubicBezTo>
                    <a:pt x="250" y="610"/>
                    <a:pt x="250" y="610"/>
                    <a:pt x="250" y="610"/>
                  </a:cubicBezTo>
                  <a:cubicBezTo>
                    <a:pt x="250" y="610"/>
                    <a:pt x="250" y="610"/>
                    <a:pt x="250" y="610"/>
                  </a:cubicBezTo>
                  <a:cubicBezTo>
                    <a:pt x="224" y="610"/>
                    <a:pt x="224" y="610"/>
                    <a:pt x="224" y="610"/>
                  </a:cubicBezTo>
                  <a:cubicBezTo>
                    <a:pt x="196" y="610"/>
                    <a:pt x="196" y="610"/>
                    <a:pt x="196" y="610"/>
                  </a:cubicBezTo>
                  <a:cubicBezTo>
                    <a:pt x="188" y="610"/>
                    <a:pt x="188" y="610"/>
                    <a:pt x="188" y="610"/>
                  </a:cubicBezTo>
                  <a:cubicBezTo>
                    <a:pt x="187" y="610"/>
                    <a:pt x="186" y="609"/>
                    <a:pt x="184" y="609"/>
                  </a:cubicBezTo>
                  <a:cubicBezTo>
                    <a:pt x="182" y="608"/>
                    <a:pt x="180" y="605"/>
                    <a:pt x="179" y="603"/>
                  </a:cubicBezTo>
                  <a:cubicBezTo>
                    <a:pt x="179" y="602"/>
                    <a:pt x="179" y="601"/>
                    <a:pt x="179" y="600"/>
                  </a:cubicBezTo>
                  <a:cubicBezTo>
                    <a:pt x="179" y="600"/>
                    <a:pt x="179" y="600"/>
                    <a:pt x="179" y="600"/>
                  </a:cubicBezTo>
                  <a:cubicBezTo>
                    <a:pt x="179" y="599"/>
                    <a:pt x="179" y="599"/>
                    <a:pt x="179" y="599"/>
                  </a:cubicBezTo>
                  <a:cubicBezTo>
                    <a:pt x="179" y="597"/>
                    <a:pt x="179" y="597"/>
                    <a:pt x="179" y="597"/>
                  </a:cubicBezTo>
                  <a:cubicBezTo>
                    <a:pt x="179" y="590"/>
                    <a:pt x="179" y="590"/>
                    <a:pt x="179" y="590"/>
                  </a:cubicBezTo>
                  <a:cubicBezTo>
                    <a:pt x="179" y="576"/>
                    <a:pt x="179" y="576"/>
                    <a:pt x="179" y="576"/>
                  </a:cubicBezTo>
                  <a:cubicBezTo>
                    <a:pt x="179" y="544"/>
                    <a:pt x="179" y="544"/>
                    <a:pt x="179" y="544"/>
                  </a:cubicBezTo>
                  <a:cubicBezTo>
                    <a:pt x="179" y="540"/>
                    <a:pt x="179" y="540"/>
                    <a:pt x="179" y="540"/>
                  </a:cubicBezTo>
                  <a:cubicBezTo>
                    <a:pt x="179" y="540"/>
                    <a:pt x="179" y="540"/>
                    <a:pt x="179" y="540"/>
                  </a:cubicBezTo>
                  <a:cubicBezTo>
                    <a:pt x="178" y="540"/>
                    <a:pt x="178" y="540"/>
                    <a:pt x="178" y="540"/>
                  </a:cubicBezTo>
                  <a:cubicBezTo>
                    <a:pt x="177" y="540"/>
                    <a:pt x="177" y="540"/>
                    <a:pt x="177" y="540"/>
                  </a:cubicBezTo>
                  <a:cubicBezTo>
                    <a:pt x="176" y="539"/>
                    <a:pt x="176" y="539"/>
                    <a:pt x="176" y="539"/>
                  </a:cubicBezTo>
                  <a:cubicBezTo>
                    <a:pt x="170" y="536"/>
                    <a:pt x="170" y="536"/>
                    <a:pt x="170" y="536"/>
                  </a:cubicBezTo>
                  <a:cubicBezTo>
                    <a:pt x="168" y="535"/>
                    <a:pt x="166" y="534"/>
                    <a:pt x="164" y="533"/>
                  </a:cubicBezTo>
                  <a:cubicBezTo>
                    <a:pt x="160" y="531"/>
                    <a:pt x="155" y="528"/>
                    <a:pt x="151" y="526"/>
                  </a:cubicBezTo>
                  <a:cubicBezTo>
                    <a:pt x="143" y="521"/>
                    <a:pt x="135" y="516"/>
                    <a:pt x="128" y="511"/>
                  </a:cubicBezTo>
                  <a:cubicBezTo>
                    <a:pt x="113" y="500"/>
                    <a:pt x="99" y="487"/>
                    <a:pt x="86" y="473"/>
                  </a:cubicBezTo>
                  <a:cubicBezTo>
                    <a:pt x="61" y="446"/>
                    <a:pt x="41" y="413"/>
                    <a:pt x="29" y="378"/>
                  </a:cubicBezTo>
                  <a:cubicBezTo>
                    <a:pt x="17" y="344"/>
                    <a:pt x="12" y="307"/>
                    <a:pt x="14" y="271"/>
                  </a:cubicBezTo>
                  <a:cubicBezTo>
                    <a:pt x="16" y="235"/>
                    <a:pt x="25" y="201"/>
                    <a:pt x="40" y="170"/>
                  </a:cubicBezTo>
                  <a:cubicBezTo>
                    <a:pt x="54" y="139"/>
                    <a:pt x="74" y="111"/>
                    <a:pt x="97" y="89"/>
                  </a:cubicBezTo>
                  <a:cubicBezTo>
                    <a:pt x="120" y="66"/>
                    <a:pt x="147" y="48"/>
                    <a:pt x="174" y="35"/>
                  </a:cubicBezTo>
                  <a:cubicBezTo>
                    <a:pt x="198" y="24"/>
                    <a:pt x="220" y="18"/>
                    <a:pt x="237" y="14"/>
                  </a:cubicBezTo>
                  <a:cubicBezTo>
                    <a:pt x="255" y="10"/>
                    <a:pt x="268" y="9"/>
                    <a:pt x="278" y="8"/>
                  </a:cubicBezTo>
                  <a:cubicBezTo>
                    <a:pt x="283" y="8"/>
                    <a:pt x="287" y="8"/>
                    <a:pt x="290" y="8"/>
                  </a:cubicBezTo>
                  <a:cubicBezTo>
                    <a:pt x="293" y="7"/>
                    <a:pt x="295" y="7"/>
                    <a:pt x="296" y="7"/>
                  </a:cubicBezTo>
                  <a:cubicBezTo>
                    <a:pt x="298" y="7"/>
                    <a:pt x="296" y="6"/>
                    <a:pt x="291" y="6"/>
                  </a:cubicBezTo>
                  <a:cubicBezTo>
                    <a:pt x="286" y="6"/>
                    <a:pt x="277" y="5"/>
                    <a:pt x="266" y="6"/>
                  </a:cubicBezTo>
                  <a:cubicBezTo>
                    <a:pt x="254" y="7"/>
                    <a:pt x="239" y="8"/>
                    <a:pt x="222" y="12"/>
                  </a:cubicBezTo>
                  <a:cubicBezTo>
                    <a:pt x="205" y="16"/>
                    <a:pt x="186" y="22"/>
                    <a:pt x="165" y="32"/>
                  </a:cubicBezTo>
                  <a:cubicBezTo>
                    <a:pt x="145" y="42"/>
                    <a:pt x="123" y="56"/>
                    <a:pt x="102" y="74"/>
                  </a:cubicBezTo>
                  <a:cubicBezTo>
                    <a:pt x="101" y="73"/>
                    <a:pt x="101" y="73"/>
                    <a:pt x="101" y="73"/>
                  </a:cubicBezTo>
                  <a:cubicBezTo>
                    <a:pt x="122" y="55"/>
                    <a:pt x="141" y="43"/>
                    <a:pt x="157" y="34"/>
                  </a:cubicBezTo>
                  <a:cubicBezTo>
                    <a:pt x="173" y="26"/>
                    <a:pt x="186" y="20"/>
                    <a:pt x="196" y="17"/>
                  </a:cubicBezTo>
                  <a:cubicBezTo>
                    <a:pt x="206" y="13"/>
                    <a:pt x="213" y="11"/>
                    <a:pt x="218" y="10"/>
                  </a:cubicBezTo>
                  <a:cubicBezTo>
                    <a:pt x="222" y="8"/>
                    <a:pt x="225" y="8"/>
                    <a:pt x="225" y="7"/>
                  </a:cubicBezTo>
                  <a:cubicBezTo>
                    <a:pt x="227" y="6"/>
                    <a:pt x="223" y="7"/>
                    <a:pt x="220" y="7"/>
                  </a:cubicBezTo>
                  <a:cubicBezTo>
                    <a:pt x="217" y="8"/>
                    <a:pt x="215" y="7"/>
                    <a:pt x="221" y="5"/>
                  </a:cubicBezTo>
                  <a:cubicBezTo>
                    <a:pt x="194" y="12"/>
                    <a:pt x="168" y="23"/>
                    <a:pt x="144" y="37"/>
                  </a:cubicBezTo>
                  <a:cubicBezTo>
                    <a:pt x="120" y="51"/>
                    <a:pt x="98" y="69"/>
                    <a:pt x="78" y="89"/>
                  </a:cubicBezTo>
                  <a:cubicBezTo>
                    <a:pt x="59" y="110"/>
                    <a:pt x="43" y="133"/>
                    <a:pt x="30" y="158"/>
                  </a:cubicBezTo>
                  <a:cubicBezTo>
                    <a:pt x="18" y="183"/>
                    <a:pt x="9" y="210"/>
                    <a:pt x="4" y="237"/>
                  </a:cubicBezTo>
                  <a:cubicBezTo>
                    <a:pt x="3" y="244"/>
                    <a:pt x="1" y="253"/>
                    <a:pt x="1" y="263"/>
                  </a:cubicBezTo>
                  <a:cubicBezTo>
                    <a:pt x="0" y="272"/>
                    <a:pt x="0" y="283"/>
                    <a:pt x="0" y="293"/>
                  </a:cubicBezTo>
                  <a:cubicBezTo>
                    <a:pt x="0" y="304"/>
                    <a:pt x="1" y="314"/>
                    <a:pt x="2" y="324"/>
                  </a:cubicBezTo>
                  <a:cubicBezTo>
                    <a:pt x="3" y="334"/>
                    <a:pt x="5" y="342"/>
                    <a:pt x="6" y="349"/>
                  </a:cubicBezTo>
                  <a:cubicBezTo>
                    <a:pt x="12" y="376"/>
                    <a:pt x="22" y="402"/>
                    <a:pt x="35" y="426"/>
                  </a:cubicBezTo>
                  <a:cubicBezTo>
                    <a:pt x="48" y="450"/>
                    <a:pt x="64" y="472"/>
                    <a:pt x="83" y="491"/>
                  </a:cubicBezTo>
                  <a:cubicBezTo>
                    <a:pt x="102" y="510"/>
                    <a:pt x="124" y="527"/>
                    <a:pt x="148" y="540"/>
                  </a:cubicBezTo>
                  <a:cubicBezTo>
                    <a:pt x="151" y="542"/>
                    <a:pt x="154" y="544"/>
                    <a:pt x="157" y="545"/>
                  </a:cubicBezTo>
                  <a:cubicBezTo>
                    <a:pt x="161" y="547"/>
                    <a:pt x="161" y="547"/>
                    <a:pt x="161" y="547"/>
                  </a:cubicBezTo>
                  <a:cubicBezTo>
                    <a:pt x="164" y="549"/>
                    <a:pt x="164" y="549"/>
                    <a:pt x="164" y="549"/>
                  </a:cubicBezTo>
                  <a:cubicBezTo>
                    <a:pt x="165" y="549"/>
                    <a:pt x="165" y="549"/>
                    <a:pt x="165" y="549"/>
                  </a:cubicBezTo>
                  <a:cubicBezTo>
                    <a:pt x="165" y="549"/>
                    <a:pt x="165" y="549"/>
                    <a:pt x="165" y="549"/>
                  </a:cubicBezTo>
                  <a:cubicBezTo>
                    <a:pt x="165" y="551"/>
                    <a:pt x="165" y="551"/>
                    <a:pt x="165" y="551"/>
                  </a:cubicBezTo>
                  <a:cubicBezTo>
                    <a:pt x="165" y="561"/>
                    <a:pt x="165" y="561"/>
                    <a:pt x="165" y="561"/>
                  </a:cubicBezTo>
                  <a:cubicBezTo>
                    <a:pt x="165" y="601"/>
                    <a:pt x="165" y="601"/>
                    <a:pt x="165" y="601"/>
                  </a:cubicBezTo>
                  <a:cubicBezTo>
                    <a:pt x="165" y="605"/>
                    <a:pt x="167" y="610"/>
                    <a:pt x="169" y="614"/>
                  </a:cubicBezTo>
                  <a:cubicBezTo>
                    <a:pt x="172" y="618"/>
                    <a:pt x="176" y="621"/>
                    <a:pt x="180" y="622"/>
                  </a:cubicBezTo>
                  <a:cubicBezTo>
                    <a:pt x="180" y="622"/>
                    <a:pt x="180" y="622"/>
                    <a:pt x="181" y="622"/>
                  </a:cubicBezTo>
                  <a:cubicBezTo>
                    <a:pt x="176" y="623"/>
                    <a:pt x="172" y="626"/>
                    <a:pt x="169" y="629"/>
                  </a:cubicBezTo>
                  <a:cubicBezTo>
                    <a:pt x="166" y="633"/>
                    <a:pt x="164" y="637"/>
                    <a:pt x="164" y="641"/>
                  </a:cubicBezTo>
                  <a:cubicBezTo>
                    <a:pt x="163" y="646"/>
                    <a:pt x="163" y="650"/>
                    <a:pt x="165" y="654"/>
                  </a:cubicBezTo>
                  <a:cubicBezTo>
                    <a:pt x="166" y="658"/>
                    <a:pt x="169" y="662"/>
                    <a:pt x="172" y="665"/>
                  </a:cubicBezTo>
                  <a:cubicBezTo>
                    <a:pt x="174" y="667"/>
                    <a:pt x="176" y="668"/>
                    <a:pt x="178" y="669"/>
                  </a:cubicBezTo>
                  <a:cubicBezTo>
                    <a:pt x="181" y="670"/>
                    <a:pt x="183" y="670"/>
                    <a:pt x="185" y="670"/>
                  </a:cubicBezTo>
                  <a:cubicBezTo>
                    <a:pt x="205" y="670"/>
                    <a:pt x="205" y="670"/>
                    <a:pt x="205" y="670"/>
                  </a:cubicBezTo>
                  <a:cubicBezTo>
                    <a:pt x="244" y="670"/>
                    <a:pt x="244" y="670"/>
                    <a:pt x="244" y="670"/>
                  </a:cubicBezTo>
                  <a:cubicBezTo>
                    <a:pt x="268" y="670"/>
                    <a:pt x="268" y="670"/>
                    <a:pt x="268" y="670"/>
                  </a:cubicBezTo>
                  <a:cubicBezTo>
                    <a:pt x="232" y="670"/>
                    <a:pt x="232" y="670"/>
                    <a:pt x="232" y="670"/>
                  </a:cubicBezTo>
                  <a:cubicBezTo>
                    <a:pt x="192" y="670"/>
                    <a:pt x="192" y="670"/>
                    <a:pt x="192" y="670"/>
                  </a:cubicBezTo>
                  <a:cubicBezTo>
                    <a:pt x="188" y="670"/>
                    <a:pt x="188" y="670"/>
                    <a:pt x="188" y="670"/>
                  </a:cubicBezTo>
                  <a:cubicBezTo>
                    <a:pt x="185" y="670"/>
                    <a:pt x="185" y="670"/>
                    <a:pt x="185" y="670"/>
                  </a:cubicBezTo>
                  <a:cubicBezTo>
                    <a:pt x="184" y="670"/>
                    <a:pt x="183" y="671"/>
                    <a:pt x="181" y="671"/>
                  </a:cubicBezTo>
                  <a:cubicBezTo>
                    <a:pt x="177" y="672"/>
                    <a:pt x="172" y="674"/>
                    <a:pt x="169" y="678"/>
                  </a:cubicBezTo>
                  <a:cubicBezTo>
                    <a:pt x="166" y="681"/>
                    <a:pt x="164" y="686"/>
                    <a:pt x="164" y="690"/>
                  </a:cubicBezTo>
                  <a:cubicBezTo>
                    <a:pt x="163" y="694"/>
                    <a:pt x="163" y="699"/>
                    <a:pt x="165" y="703"/>
                  </a:cubicBezTo>
                  <a:cubicBezTo>
                    <a:pt x="166" y="707"/>
                    <a:pt x="169" y="711"/>
                    <a:pt x="172" y="714"/>
                  </a:cubicBezTo>
                  <a:cubicBezTo>
                    <a:pt x="174" y="715"/>
                    <a:pt x="176" y="717"/>
                    <a:pt x="178" y="717"/>
                  </a:cubicBezTo>
                  <a:cubicBezTo>
                    <a:pt x="181" y="718"/>
                    <a:pt x="183" y="719"/>
                    <a:pt x="185" y="719"/>
                  </a:cubicBezTo>
                  <a:cubicBezTo>
                    <a:pt x="205" y="719"/>
                    <a:pt x="205" y="719"/>
                    <a:pt x="205" y="719"/>
                  </a:cubicBezTo>
                  <a:cubicBezTo>
                    <a:pt x="244" y="719"/>
                    <a:pt x="244" y="719"/>
                    <a:pt x="244" y="719"/>
                  </a:cubicBezTo>
                  <a:cubicBezTo>
                    <a:pt x="265" y="719"/>
                    <a:pt x="265" y="719"/>
                    <a:pt x="265" y="719"/>
                  </a:cubicBezTo>
                  <a:cubicBezTo>
                    <a:pt x="205" y="719"/>
                    <a:pt x="205" y="719"/>
                    <a:pt x="205" y="719"/>
                  </a:cubicBezTo>
                  <a:cubicBezTo>
                    <a:pt x="193" y="719"/>
                    <a:pt x="193" y="719"/>
                    <a:pt x="193" y="719"/>
                  </a:cubicBezTo>
                  <a:cubicBezTo>
                    <a:pt x="187" y="719"/>
                    <a:pt x="187" y="719"/>
                    <a:pt x="187" y="719"/>
                  </a:cubicBezTo>
                  <a:cubicBezTo>
                    <a:pt x="186" y="719"/>
                    <a:pt x="186" y="719"/>
                    <a:pt x="186" y="719"/>
                  </a:cubicBezTo>
                  <a:cubicBezTo>
                    <a:pt x="185" y="719"/>
                    <a:pt x="185" y="719"/>
                    <a:pt x="185" y="719"/>
                  </a:cubicBezTo>
                  <a:cubicBezTo>
                    <a:pt x="184" y="719"/>
                    <a:pt x="184" y="719"/>
                    <a:pt x="184" y="719"/>
                  </a:cubicBezTo>
                  <a:cubicBezTo>
                    <a:pt x="182" y="719"/>
                    <a:pt x="181" y="719"/>
                    <a:pt x="179" y="720"/>
                  </a:cubicBezTo>
                  <a:cubicBezTo>
                    <a:pt x="174" y="722"/>
                    <a:pt x="169" y="726"/>
                    <a:pt x="167" y="730"/>
                  </a:cubicBezTo>
                  <a:cubicBezTo>
                    <a:pt x="164" y="735"/>
                    <a:pt x="163" y="740"/>
                    <a:pt x="163" y="746"/>
                  </a:cubicBezTo>
                  <a:cubicBezTo>
                    <a:pt x="164" y="751"/>
                    <a:pt x="166" y="756"/>
                    <a:pt x="169" y="760"/>
                  </a:cubicBezTo>
                  <a:cubicBezTo>
                    <a:pt x="171" y="762"/>
                    <a:pt x="173" y="764"/>
                    <a:pt x="176" y="765"/>
                  </a:cubicBezTo>
                  <a:cubicBezTo>
                    <a:pt x="179" y="766"/>
                    <a:pt x="181" y="767"/>
                    <a:pt x="184" y="767"/>
                  </a:cubicBezTo>
                  <a:cubicBezTo>
                    <a:pt x="204" y="767"/>
                    <a:pt x="204" y="767"/>
                    <a:pt x="204" y="767"/>
                  </a:cubicBezTo>
                  <a:cubicBezTo>
                    <a:pt x="220" y="801"/>
                    <a:pt x="220" y="801"/>
                    <a:pt x="220" y="801"/>
                  </a:cubicBezTo>
                  <a:cubicBezTo>
                    <a:pt x="222" y="805"/>
                    <a:pt x="222" y="805"/>
                    <a:pt x="222" y="805"/>
                  </a:cubicBezTo>
                  <a:cubicBezTo>
                    <a:pt x="224" y="808"/>
                    <a:pt x="224" y="808"/>
                    <a:pt x="224" y="808"/>
                  </a:cubicBezTo>
                  <a:cubicBezTo>
                    <a:pt x="224" y="809"/>
                    <a:pt x="224" y="809"/>
                    <a:pt x="224" y="809"/>
                  </a:cubicBezTo>
                  <a:cubicBezTo>
                    <a:pt x="225" y="810"/>
                    <a:pt x="225" y="810"/>
                    <a:pt x="225" y="810"/>
                  </a:cubicBezTo>
                  <a:cubicBezTo>
                    <a:pt x="225" y="810"/>
                    <a:pt x="225" y="811"/>
                    <a:pt x="225" y="811"/>
                  </a:cubicBezTo>
                  <a:cubicBezTo>
                    <a:pt x="227" y="813"/>
                    <a:pt x="227" y="813"/>
                    <a:pt x="227" y="813"/>
                  </a:cubicBezTo>
                  <a:cubicBezTo>
                    <a:pt x="229" y="815"/>
                    <a:pt x="229" y="815"/>
                    <a:pt x="229" y="815"/>
                  </a:cubicBezTo>
                  <a:cubicBezTo>
                    <a:pt x="230" y="817"/>
                    <a:pt x="231" y="818"/>
                    <a:pt x="232" y="820"/>
                  </a:cubicBezTo>
                  <a:cubicBezTo>
                    <a:pt x="234" y="821"/>
                    <a:pt x="235" y="822"/>
                    <a:pt x="236" y="824"/>
                  </a:cubicBezTo>
                  <a:cubicBezTo>
                    <a:pt x="238" y="825"/>
                    <a:pt x="239" y="826"/>
                    <a:pt x="241" y="828"/>
                  </a:cubicBezTo>
                  <a:cubicBezTo>
                    <a:pt x="242" y="828"/>
                    <a:pt x="243" y="829"/>
                    <a:pt x="245" y="830"/>
                  </a:cubicBezTo>
                  <a:cubicBezTo>
                    <a:pt x="246" y="830"/>
                    <a:pt x="247" y="830"/>
                    <a:pt x="247" y="830"/>
                  </a:cubicBezTo>
                  <a:cubicBezTo>
                    <a:pt x="249" y="831"/>
                    <a:pt x="249" y="831"/>
                    <a:pt x="249" y="831"/>
                  </a:cubicBezTo>
                  <a:cubicBezTo>
                    <a:pt x="250" y="831"/>
                    <a:pt x="252" y="831"/>
                    <a:pt x="254" y="831"/>
                  </a:cubicBezTo>
                  <a:cubicBezTo>
                    <a:pt x="268" y="833"/>
                    <a:pt x="282" y="834"/>
                    <a:pt x="296" y="834"/>
                  </a:cubicBezTo>
                  <a:cubicBezTo>
                    <a:pt x="303" y="835"/>
                    <a:pt x="310" y="835"/>
                    <a:pt x="318" y="834"/>
                  </a:cubicBezTo>
                  <a:cubicBezTo>
                    <a:pt x="321" y="834"/>
                    <a:pt x="325" y="834"/>
                    <a:pt x="329" y="833"/>
                  </a:cubicBezTo>
                  <a:cubicBezTo>
                    <a:pt x="331" y="833"/>
                    <a:pt x="332" y="832"/>
                    <a:pt x="334" y="832"/>
                  </a:cubicBezTo>
                  <a:cubicBezTo>
                    <a:pt x="335" y="832"/>
                    <a:pt x="336" y="831"/>
                    <a:pt x="337" y="831"/>
                  </a:cubicBezTo>
                  <a:cubicBezTo>
                    <a:pt x="338" y="831"/>
                    <a:pt x="338" y="831"/>
                    <a:pt x="339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1" y="830"/>
                    <a:pt x="341" y="830"/>
                    <a:pt x="341" y="830"/>
                  </a:cubicBezTo>
                  <a:cubicBezTo>
                    <a:pt x="341" y="829"/>
                    <a:pt x="341" y="829"/>
                    <a:pt x="341" y="829"/>
                  </a:cubicBezTo>
                  <a:cubicBezTo>
                    <a:pt x="342" y="829"/>
                    <a:pt x="342" y="829"/>
                    <a:pt x="343" y="829"/>
                  </a:cubicBezTo>
                  <a:cubicBezTo>
                    <a:pt x="342" y="829"/>
                    <a:pt x="342" y="829"/>
                    <a:pt x="341" y="829"/>
                  </a:cubicBezTo>
                  <a:cubicBezTo>
                    <a:pt x="341" y="830"/>
                    <a:pt x="341" y="830"/>
                    <a:pt x="341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39" y="830"/>
                    <a:pt x="339" y="830"/>
                    <a:pt x="339" y="830"/>
                  </a:cubicBezTo>
                  <a:cubicBezTo>
                    <a:pt x="338" y="831"/>
                    <a:pt x="338" y="831"/>
                    <a:pt x="337" y="831"/>
                  </a:cubicBezTo>
                  <a:cubicBezTo>
                    <a:pt x="336" y="831"/>
                    <a:pt x="335" y="832"/>
                    <a:pt x="334" y="832"/>
                  </a:cubicBezTo>
                  <a:cubicBezTo>
                    <a:pt x="332" y="832"/>
                    <a:pt x="330" y="833"/>
                    <a:pt x="329" y="833"/>
                  </a:cubicBezTo>
                  <a:cubicBezTo>
                    <a:pt x="325" y="834"/>
                    <a:pt x="321" y="834"/>
                    <a:pt x="317" y="834"/>
                  </a:cubicBezTo>
                  <a:cubicBezTo>
                    <a:pt x="310" y="834"/>
                    <a:pt x="303" y="834"/>
                    <a:pt x="296" y="834"/>
                  </a:cubicBezTo>
                  <a:cubicBezTo>
                    <a:pt x="282" y="834"/>
                    <a:pt x="268" y="833"/>
                    <a:pt x="254" y="831"/>
                  </a:cubicBezTo>
                  <a:cubicBezTo>
                    <a:pt x="252" y="831"/>
                    <a:pt x="250" y="830"/>
                    <a:pt x="248" y="830"/>
                  </a:cubicBezTo>
                  <a:cubicBezTo>
                    <a:pt x="247" y="830"/>
                    <a:pt x="247" y="830"/>
                    <a:pt x="247" y="830"/>
                  </a:cubicBezTo>
                  <a:cubicBezTo>
                    <a:pt x="246" y="830"/>
                    <a:pt x="246" y="830"/>
                    <a:pt x="246" y="830"/>
                  </a:cubicBezTo>
                  <a:cubicBezTo>
                    <a:pt x="246" y="830"/>
                    <a:pt x="246" y="830"/>
                    <a:pt x="246" y="830"/>
                  </a:cubicBezTo>
                  <a:cubicBezTo>
                    <a:pt x="245" y="829"/>
                    <a:pt x="245" y="829"/>
                    <a:pt x="245" y="829"/>
                  </a:cubicBezTo>
                  <a:cubicBezTo>
                    <a:pt x="243" y="829"/>
                    <a:pt x="242" y="828"/>
                    <a:pt x="241" y="827"/>
                  </a:cubicBezTo>
                  <a:cubicBezTo>
                    <a:pt x="239" y="826"/>
                    <a:pt x="238" y="825"/>
                    <a:pt x="236" y="823"/>
                  </a:cubicBezTo>
                  <a:cubicBezTo>
                    <a:pt x="235" y="822"/>
                    <a:pt x="234" y="821"/>
                    <a:pt x="232" y="819"/>
                  </a:cubicBezTo>
                  <a:cubicBezTo>
                    <a:pt x="231" y="818"/>
                    <a:pt x="230" y="817"/>
                    <a:pt x="229" y="815"/>
                  </a:cubicBezTo>
                  <a:cubicBezTo>
                    <a:pt x="227" y="813"/>
                    <a:pt x="227" y="813"/>
                    <a:pt x="227" y="813"/>
                  </a:cubicBezTo>
                  <a:cubicBezTo>
                    <a:pt x="225" y="811"/>
                    <a:pt x="225" y="811"/>
                    <a:pt x="225" y="811"/>
                  </a:cubicBezTo>
                  <a:cubicBezTo>
                    <a:pt x="225" y="810"/>
                    <a:pt x="225" y="810"/>
                    <a:pt x="225" y="809"/>
                  </a:cubicBezTo>
                  <a:cubicBezTo>
                    <a:pt x="224" y="809"/>
                    <a:pt x="224" y="809"/>
                    <a:pt x="224" y="809"/>
                  </a:cubicBezTo>
                  <a:cubicBezTo>
                    <a:pt x="224" y="808"/>
                    <a:pt x="224" y="808"/>
                    <a:pt x="224" y="808"/>
                  </a:cubicBezTo>
                  <a:cubicBezTo>
                    <a:pt x="223" y="805"/>
                    <a:pt x="223" y="805"/>
                    <a:pt x="223" y="805"/>
                  </a:cubicBezTo>
                  <a:cubicBezTo>
                    <a:pt x="220" y="801"/>
                    <a:pt x="220" y="801"/>
                    <a:pt x="220" y="801"/>
                  </a:cubicBezTo>
                  <a:cubicBezTo>
                    <a:pt x="204" y="767"/>
                    <a:pt x="204" y="767"/>
                    <a:pt x="204" y="767"/>
                  </a:cubicBezTo>
                  <a:cubicBezTo>
                    <a:pt x="194" y="767"/>
                    <a:pt x="194" y="767"/>
                    <a:pt x="194" y="767"/>
                  </a:cubicBezTo>
                  <a:cubicBezTo>
                    <a:pt x="187" y="767"/>
                    <a:pt x="187" y="767"/>
                    <a:pt x="187" y="767"/>
                  </a:cubicBezTo>
                  <a:cubicBezTo>
                    <a:pt x="186" y="767"/>
                    <a:pt x="184" y="767"/>
                    <a:pt x="182" y="767"/>
                  </a:cubicBezTo>
                  <a:cubicBezTo>
                    <a:pt x="180" y="766"/>
                    <a:pt x="178" y="766"/>
                    <a:pt x="177" y="765"/>
                  </a:cubicBezTo>
                  <a:cubicBezTo>
                    <a:pt x="171" y="762"/>
                    <a:pt x="166" y="756"/>
                    <a:pt x="165" y="750"/>
                  </a:cubicBezTo>
                  <a:cubicBezTo>
                    <a:pt x="163" y="744"/>
                    <a:pt x="164" y="737"/>
                    <a:pt x="167" y="731"/>
                  </a:cubicBezTo>
                  <a:cubicBezTo>
                    <a:pt x="166" y="732"/>
                    <a:pt x="166" y="733"/>
                    <a:pt x="166" y="733"/>
                  </a:cubicBezTo>
                  <a:cubicBezTo>
                    <a:pt x="166" y="733"/>
                    <a:pt x="167" y="733"/>
                    <a:pt x="167" y="731"/>
                  </a:cubicBezTo>
                  <a:cubicBezTo>
                    <a:pt x="164" y="737"/>
                    <a:pt x="164" y="743"/>
                    <a:pt x="165" y="749"/>
                  </a:cubicBezTo>
                  <a:cubicBezTo>
                    <a:pt x="167" y="755"/>
                    <a:pt x="171" y="761"/>
                    <a:pt x="177" y="764"/>
                  </a:cubicBezTo>
                  <a:cubicBezTo>
                    <a:pt x="178" y="765"/>
                    <a:pt x="180" y="765"/>
                    <a:pt x="182" y="766"/>
                  </a:cubicBezTo>
                  <a:cubicBezTo>
                    <a:pt x="183" y="766"/>
                    <a:pt x="183" y="766"/>
                    <a:pt x="184" y="766"/>
                  </a:cubicBezTo>
                  <a:cubicBezTo>
                    <a:pt x="185" y="766"/>
                    <a:pt x="185" y="766"/>
                    <a:pt x="185" y="766"/>
                  </a:cubicBezTo>
                  <a:cubicBezTo>
                    <a:pt x="186" y="766"/>
                    <a:pt x="186" y="766"/>
                    <a:pt x="186" y="766"/>
                  </a:cubicBezTo>
                  <a:cubicBezTo>
                    <a:pt x="194" y="766"/>
                    <a:pt x="194" y="766"/>
                    <a:pt x="194" y="766"/>
                  </a:cubicBezTo>
                  <a:cubicBezTo>
                    <a:pt x="205" y="766"/>
                    <a:pt x="205" y="766"/>
                    <a:pt x="205" y="766"/>
                  </a:cubicBezTo>
                  <a:cubicBezTo>
                    <a:pt x="221" y="800"/>
                    <a:pt x="221" y="800"/>
                    <a:pt x="221" y="800"/>
                  </a:cubicBezTo>
                  <a:cubicBezTo>
                    <a:pt x="224" y="805"/>
                    <a:pt x="224" y="805"/>
                    <a:pt x="224" y="805"/>
                  </a:cubicBezTo>
                  <a:cubicBezTo>
                    <a:pt x="225" y="807"/>
                    <a:pt x="225" y="807"/>
                    <a:pt x="225" y="807"/>
                  </a:cubicBezTo>
                  <a:cubicBezTo>
                    <a:pt x="225" y="808"/>
                    <a:pt x="225" y="808"/>
                    <a:pt x="225" y="808"/>
                  </a:cubicBezTo>
                  <a:cubicBezTo>
                    <a:pt x="226" y="809"/>
                    <a:pt x="226" y="809"/>
                    <a:pt x="226" y="809"/>
                  </a:cubicBezTo>
                  <a:cubicBezTo>
                    <a:pt x="226" y="809"/>
                    <a:pt x="226" y="810"/>
                    <a:pt x="226" y="810"/>
                  </a:cubicBezTo>
                  <a:cubicBezTo>
                    <a:pt x="228" y="812"/>
                    <a:pt x="228" y="812"/>
                    <a:pt x="228" y="812"/>
                  </a:cubicBezTo>
                  <a:cubicBezTo>
                    <a:pt x="230" y="815"/>
                    <a:pt x="230" y="815"/>
                    <a:pt x="230" y="815"/>
                  </a:cubicBezTo>
                  <a:cubicBezTo>
                    <a:pt x="231" y="816"/>
                    <a:pt x="232" y="817"/>
                    <a:pt x="233" y="819"/>
                  </a:cubicBezTo>
                  <a:cubicBezTo>
                    <a:pt x="234" y="820"/>
                    <a:pt x="236" y="821"/>
                    <a:pt x="237" y="823"/>
                  </a:cubicBezTo>
                  <a:cubicBezTo>
                    <a:pt x="238" y="824"/>
                    <a:pt x="240" y="825"/>
                    <a:pt x="242" y="827"/>
                  </a:cubicBezTo>
                  <a:cubicBezTo>
                    <a:pt x="243" y="827"/>
                    <a:pt x="244" y="828"/>
                    <a:pt x="245" y="829"/>
                  </a:cubicBezTo>
                  <a:cubicBezTo>
                    <a:pt x="246" y="829"/>
                    <a:pt x="246" y="829"/>
                    <a:pt x="246" y="829"/>
                  </a:cubicBezTo>
                  <a:cubicBezTo>
                    <a:pt x="246" y="829"/>
                    <a:pt x="246" y="829"/>
                    <a:pt x="246" y="829"/>
                  </a:cubicBezTo>
                  <a:cubicBezTo>
                    <a:pt x="247" y="829"/>
                    <a:pt x="247" y="829"/>
                    <a:pt x="247" y="829"/>
                  </a:cubicBezTo>
                  <a:cubicBezTo>
                    <a:pt x="249" y="829"/>
                    <a:pt x="249" y="829"/>
                    <a:pt x="249" y="829"/>
                  </a:cubicBezTo>
                  <a:cubicBezTo>
                    <a:pt x="250" y="830"/>
                    <a:pt x="252" y="830"/>
                    <a:pt x="254" y="830"/>
                  </a:cubicBezTo>
                  <a:cubicBezTo>
                    <a:pt x="268" y="832"/>
                    <a:pt x="282" y="833"/>
                    <a:pt x="296" y="834"/>
                  </a:cubicBezTo>
                  <a:cubicBezTo>
                    <a:pt x="303" y="834"/>
                    <a:pt x="310" y="834"/>
                    <a:pt x="317" y="833"/>
                  </a:cubicBezTo>
                  <a:cubicBezTo>
                    <a:pt x="321" y="833"/>
                    <a:pt x="325" y="833"/>
                    <a:pt x="328" y="832"/>
                  </a:cubicBezTo>
                  <a:cubicBezTo>
                    <a:pt x="330" y="832"/>
                    <a:pt x="332" y="831"/>
                    <a:pt x="334" y="831"/>
                  </a:cubicBezTo>
                  <a:cubicBezTo>
                    <a:pt x="335" y="831"/>
                    <a:pt x="336" y="830"/>
                    <a:pt x="337" y="830"/>
                  </a:cubicBezTo>
                  <a:cubicBezTo>
                    <a:pt x="337" y="830"/>
                    <a:pt x="338" y="830"/>
                    <a:pt x="338" y="829"/>
                  </a:cubicBezTo>
                  <a:cubicBezTo>
                    <a:pt x="339" y="829"/>
                    <a:pt x="339" y="829"/>
                    <a:pt x="339" y="829"/>
                  </a:cubicBezTo>
                  <a:cubicBezTo>
                    <a:pt x="340" y="829"/>
                    <a:pt x="340" y="829"/>
                    <a:pt x="340" y="829"/>
                  </a:cubicBezTo>
                  <a:cubicBezTo>
                    <a:pt x="340" y="829"/>
                    <a:pt x="340" y="829"/>
                    <a:pt x="340" y="829"/>
                  </a:cubicBezTo>
                  <a:cubicBezTo>
                    <a:pt x="341" y="829"/>
                    <a:pt x="341" y="829"/>
                    <a:pt x="341" y="829"/>
                  </a:cubicBezTo>
                  <a:cubicBezTo>
                    <a:pt x="341" y="828"/>
                    <a:pt x="341" y="828"/>
                    <a:pt x="341" y="828"/>
                  </a:cubicBezTo>
                  <a:cubicBezTo>
                    <a:pt x="342" y="828"/>
                    <a:pt x="342" y="828"/>
                    <a:pt x="343" y="827"/>
                  </a:cubicBezTo>
                  <a:cubicBezTo>
                    <a:pt x="344" y="827"/>
                    <a:pt x="345" y="826"/>
                    <a:pt x="346" y="826"/>
                  </a:cubicBezTo>
                  <a:cubicBezTo>
                    <a:pt x="346" y="827"/>
                    <a:pt x="346" y="827"/>
                    <a:pt x="346" y="827"/>
                  </a:cubicBezTo>
                  <a:cubicBezTo>
                    <a:pt x="352" y="823"/>
                    <a:pt x="357" y="817"/>
                    <a:pt x="360" y="812"/>
                  </a:cubicBezTo>
                  <a:cubicBezTo>
                    <a:pt x="369" y="796"/>
                    <a:pt x="369" y="796"/>
                    <a:pt x="369" y="796"/>
                  </a:cubicBezTo>
                  <a:cubicBezTo>
                    <a:pt x="377" y="780"/>
                    <a:pt x="377" y="780"/>
                    <a:pt x="377" y="780"/>
                  </a:cubicBezTo>
                  <a:cubicBezTo>
                    <a:pt x="382" y="772"/>
                    <a:pt x="382" y="772"/>
                    <a:pt x="382" y="772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5" y="768"/>
                    <a:pt x="385" y="768"/>
                    <a:pt x="385" y="768"/>
                  </a:cubicBezTo>
                  <a:cubicBezTo>
                    <a:pt x="391" y="768"/>
                    <a:pt x="391" y="768"/>
                    <a:pt x="391" y="768"/>
                  </a:cubicBezTo>
                  <a:cubicBezTo>
                    <a:pt x="396" y="768"/>
                    <a:pt x="396" y="768"/>
                    <a:pt x="396" y="768"/>
                  </a:cubicBezTo>
                  <a:cubicBezTo>
                    <a:pt x="396" y="768"/>
                    <a:pt x="396" y="768"/>
                    <a:pt x="396" y="768"/>
                  </a:cubicBezTo>
                  <a:cubicBezTo>
                    <a:pt x="397" y="768"/>
                    <a:pt x="397" y="768"/>
                    <a:pt x="397" y="768"/>
                  </a:cubicBezTo>
                  <a:cubicBezTo>
                    <a:pt x="398" y="768"/>
                    <a:pt x="398" y="768"/>
                    <a:pt x="399" y="768"/>
                  </a:cubicBezTo>
                  <a:cubicBezTo>
                    <a:pt x="400" y="768"/>
                    <a:pt x="401" y="768"/>
                    <a:pt x="402" y="767"/>
                  </a:cubicBezTo>
                  <a:cubicBezTo>
                    <a:pt x="406" y="766"/>
                    <a:pt x="409" y="764"/>
                    <a:pt x="412" y="761"/>
                  </a:cubicBezTo>
                  <a:cubicBezTo>
                    <a:pt x="416" y="756"/>
                    <a:pt x="418" y="749"/>
                    <a:pt x="418" y="744"/>
                  </a:cubicBezTo>
                  <a:cubicBezTo>
                    <a:pt x="417" y="748"/>
                    <a:pt x="416" y="753"/>
                    <a:pt x="414" y="757"/>
                  </a:cubicBezTo>
                  <a:cubicBezTo>
                    <a:pt x="411" y="761"/>
                    <a:pt x="407" y="764"/>
                    <a:pt x="402" y="765"/>
                  </a:cubicBezTo>
                  <a:cubicBezTo>
                    <a:pt x="401" y="766"/>
                    <a:pt x="400" y="766"/>
                    <a:pt x="399" y="766"/>
                  </a:cubicBezTo>
                  <a:cubicBezTo>
                    <a:pt x="398" y="766"/>
                    <a:pt x="397" y="766"/>
                    <a:pt x="397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5" y="766"/>
                    <a:pt x="395" y="766"/>
                    <a:pt x="395" y="766"/>
                  </a:cubicBezTo>
                  <a:cubicBezTo>
                    <a:pt x="390" y="766"/>
                    <a:pt x="390" y="766"/>
                    <a:pt x="390" y="766"/>
                  </a:cubicBezTo>
                  <a:cubicBezTo>
                    <a:pt x="385" y="766"/>
                    <a:pt x="385" y="766"/>
                    <a:pt x="385" y="766"/>
                  </a:cubicBezTo>
                  <a:cubicBezTo>
                    <a:pt x="384" y="766"/>
                    <a:pt x="384" y="766"/>
                    <a:pt x="384" y="766"/>
                  </a:cubicBezTo>
                  <a:cubicBezTo>
                    <a:pt x="384" y="766"/>
                    <a:pt x="384" y="766"/>
                    <a:pt x="384" y="766"/>
                  </a:cubicBezTo>
                  <a:cubicBezTo>
                    <a:pt x="383" y="766"/>
                    <a:pt x="383" y="766"/>
                    <a:pt x="383" y="766"/>
                  </a:cubicBezTo>
                  <a:cubicBezTo>
                    <a:pt x="383" y="766"/>
                    <a:pt x="383" y="766"/>
                    <a:pt x="383" y="766"/>
                  </a:cubicBezTo>
                  <a:cubicBezTo>
                    <a:pt x="382" y="767"/>
                    <a:pt x="382" y="767"/>
                    <a:pt x="382" y="767"/>
                  </a:cubicBezTo>
                  <a:cubicBezTo>
                    <a:pt x="379" y="771"/>
                    <a:pt x="379" y="771"/>
                    <a:pt x="379" y="771"/>
                  </a:cubicBezTo>
                  <a:cubicBezTo>
                    <a:pt x="375" y="780"/>
                    <a:pt x="375" y="780"/>
                    <a:pt x="375" y="780"/>
                  </a:cubicBezTo>
                  <a:cubicBezTo>
                    <a:pt x="366" y="796"/>
                    <a:pt x="366" y="796"/>
                    <a:pt x="366" y="796"/>
                  </a:cubicBezTo>
                  <a:cubicBezTo>
                    <a:pt x="361" y="805"/>
                    <a:pt x="361" y="805"/>
                    <a:pt x="361" y="805"/>
                  </a:cubicBezTo>
                  <a:cubicBezTo>
                    <a:pt x="359" y="809"/>
                    <a:pt x="359" y="809"/>
                    <a:pt x="359" y="809"/>
                  </a:cubicBezTo>
                  <a:cubicBezTo>
                    <a:pt x="358" y="811"/>
                    <a:pt x="357" y="812"/>
                    <a:pt x="356" y="814"/>
                  </a:cubicBezTo>
                  <a:cubicBezTo>
                    <a:pt x="354" y="816"/>
                    <a:pt x="352" y="819"/>
                    <a:pt x="349" y="822"/>
                  </a:cubicBezTo>
                  <a:cubicBezTo>
                    <a:pt x="346" y="824"/>
                    <a:pt x="343" y="826"/>
                    <a:pt x="339" y="828"/>
                  </a:cubicBezTo>
                  <a:cubicBezTo>
                    <a:pt x="339" y="828"/>
                    <a:pt x="339" y="828"/>
                    <a:pt x="339" y="828"/>
                  </a:cubicBezTo>
                  <a:cubicBezTo>
                    <a:pt x="336" y="829"/>
                    <a:pt x="333" y="830"/>
                    <a:pt x="330" y="830"/>
                  </a:cubicBezTo>
                  <a:cubicBezTo>
                    <a:pt x="327" y="831"/>
                    <a:pt x="324" y="831"/>
                    <a:pt x="321" y="831"/>
                  </a:cubicBezTo>
                  <a:cubicBezTo>
                    <a:pt x="315" y="832"/>
                    <a:pt x="309" y="832"/>
                    <a:pt x="303" y="832"/>
                  </a:cubicBezTo>
                  <a:cubicBezTo>
                    <a:pt x="291" y="832"/>
                    <a:pt x="279" y="831"/>
                    <a:pt x="267" y="830"/>
                  </a:cubicBezTo>
                  <a:cubicBezTo>
                    <a:pt x="261" y="829"/>
                    <a:pt x="255" y="829"/>
                    <a:pt x="249" y="828"/>
                  </a:cubicBezTo>
                  <a:cubicBezTo>
                    <a:pt x="248" y="828"/>
                    <a:pt x="247" y="828"/>
                    <a:pt x="246" y="827"/>
                  </a:cubicBezTo>
                  <a:cubicBezTo>
                    <a:pt x="245" y="827"/>
                    <a:pt x="244" y="826"/>
                    <a:pt x="243" y="826"/>
                  </a:cubicBezTo>
                  <a:cubicBezTo>
                    <a:pt x="241" y="825"/>
                    <a:pt x="240" y="824"/>
                    <a:pt x="239" y="823"/>
                  </a:cubicBezTo>
                  <a:cubicBezTo>
                    <a:pt x="238" y="822"/>
                    <a:pt x="237" y="820"/>
                    <a:pt x="236" y="819"/>
                  </a:cubicBezTo>
                  <a:cubicBezTo>
                    <a:pt x="240" y="823"/>
                    <a:pt x="246" y="827"/>
                    <a:pt x="253" y="828"/>
                  </a:cubicBezTo>
                  <a:cubicBezTo>
                    <a:pt x="263" y="829"/>
                    <a:pt x="273" y="830"/>
                    <a:pt x="283" y="831"/>
                  </a:cubicBezTo>
                  <a:cubicBezTo>
                    <a:pt x="292" y="831"/>
                    <a:pt x="302" y="832"/>
                    <a:pt x="311" y="832"/>
                  </a:cubicBezTo>
                  <a:cubicBezTo>
                    <a:pt x="316" y="832"/>
                    <a:pt x="321" y="831"/>
                    <a:pt x="325" y="831"/>
                  </a:cubicBezTo>
                  <a:cubicBezTo>
                    <a:pt x="330" y="830"/>
                    <a:pt x="335" y="829"/>
                    <a:pt x="339" y="827"/>
                  </a:cubicBezTo>
                  <a:cubicBezTo>
                    <a:pt x="339" y="827"/>
                    <a:pt x="339" y="827"/>
                    <a:pt x="339" y="827"/>
                  </a:cubicBezTo>
                  <a:cubicBezTo>
                    <a:pt x="343" y="826"/>
                    <a:pt x="346" y="824"/>
                    <a:pt x="349" y="821"/>
                  </a:cubicBezTo>
                  <a:cubicBezTo>
                    <a:pt x="352" y="819"/>
                    <a:pt x="354" y="816"/>
                    <a:pt x="356" y="813"/>
                  </a:cubicBezTo>
                  <a:cubicBezTo>
                    <a:pt x="357" y="812"/>
                    <a:pt x="358" y="810"/>
                    <a:pt x="359" y="809"/>
                  </a:cubicBezTo>
                  <a:cubicBezTo>
                    <a:pt x="361" y="804"/>
                    <a:pt x="361" y="804"/>
                    <a:pt x="361" y="804"/>
                  </a:cubicBezTo>
                  <a:cubicBezTo>
                    <a:pt x="366" y="796"/>
                    <a:pt x="366" y="796"/>
                    <a:pt x="366" y="796"/>
                  </a:cubicBezTo>
                  <a:cubicBezTo>
                    <a:pt x="375" y="779"/>
                    <a:pt x="375" y="779"/>
                    <a:pt x="375" y="779"/>
                  </a:cubicBezTo>
                  <a:cubicBezTo>
                    <a:pt x="379" y="771"/>
                    <a:pt x="379" y="771"/>
                    <a:pt x="379" y="771"/>
                  </a:cubicBezTo>
                  <a:cubicBezTo>
                    <a:pt x="381" y="767"/>
                    <a:pt x="381" y="767"/>
                    <a:pt x="381" y="767"/>
                  </a:cubicBezTo>
                  <a:cubicBezTo>
                    <a:pt x="382" y="765"/>
                    <a:pt x="382" y="765"/>
                    <a:pt x="382" y="765"/>
                  </a:cubicBezTo>
                  <a:cubicBezTo>
                    <a:pt x="390" y="766"/>
                    <a:pt x="390" y="766"/>
                    <a:pt x="390" y="766"/>
                  </a:cubicBezTo>
                  <a:cubicBezTo>
                    <a:pt x="395" y="766"/>
                    <a:pt x="395" y="766"/>
                    <a:pt x="395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7" y="766"/>
                    <a:pt x="397" y="766"/>
                    <a:pt x="397" y="766"/>
                  </a:cubicBezTo>
                  <a:cubicBezTo>
                    <a:pt x="397" y="766"/>
                    <a:pt x="398" y="766"/>
                    <a:pt x="398" y="765"/>
                  </a:cubicBezTo>
                  <a:cubicBezTo>
                    <a:pt x="400" y="765"/>
                    <a:pt x="401" y="765"/>
                    <a:pt x="402" y="765"/>
                  </a:cubicBezTo>
                  <a:cubicBezTo>
                    <a:pt x="407" y="763"/>
                    <a:pt x="410" y="760"/>
                    <a:pt x="413" y="756"/>
                  </a:cubicBezTo>
                  <a:cubicBezTo>
                    <a:pt x="415" y="752"/>
                    <a:pt x="417" y="748"/>
                    <a:pt x="417" y="743"/>
                  </a:cubicBezTo>
                  <a:cubicBezTo>
                    <a:pt x="417" y="740"/>
                    <a:pt x="416" y="737"/>
                    <a:pt x="415" y="734"/>
                  </a:cubicBezTo>
                  <a:cubicBezTo>
                    <a:pt x="413" y="730"/>
                    <a:pt x="410" y="727"/>
                    <a:pt x="407" y="725"/>
                  </a:cubicBezTo>
                  <a:cubicBezTo>
                    <a:pt x="405" y="723"/>
                    <a:pt x="402" y="723"/>
                    <a:pt x="399" y="723"/>
                  </a:cubicBezTo>
                  <a:cubicBezTo>
                    <a:pt x="397" y="723"/>
                    <a:pt x="396" y="723"/>
                    <a:pt x="396" y="724"/>
                  </a:cubicBezTo>
                  <a:cubicBezTo>
                    <a:pt x="396" y="724"/>
                    <a:pt x="397" y="725"/>
                    <a:pt x="400" y="726"/>
                  </a:cubicBezTo>
                  <a:cubicBezTo>
                    <a:pt x="402" y="727"/>
                    <a:pt x="405" y="729"/>
                    <a:pt x="408" y="733"/>
                  </a:cubicBezTo>
                  <a:cubicBezTo>
                    <a:pt x="408" y="734"/>
                    <a:pt x="409" y="735"/>
                    <a:pt x="410" y="737"/>
                  </a:cubicBezTo>
                  <a:cubicBezTo>
                    <a:pt x="410" y="739"/>
                    <a:pt x="410" y="740"/>
                    <a:pt x="411" y="742"/>
                  </a:cubicBezTo>
                  <a:cubicBezTo>
                    <a:pt x="411" y="745"/>
                    <a:pt x="410" y="747"/>
                    <a:pt x="410" y="747"/>
                  </a:cubicBezTo>
                  <a:cubicBezTo>
                    <a:pt x="409" y="749"/>
                    <a:pt x="409" y="748"/>
                    <a:pt x="408" y="747"/>
                  </a:cubicBezTo>
                  <a:cubicBezTo>
                    <a:pt x="408" y="749"/>
                    <a:pt x="406" y="752"/>
                    <a:pt x="405" y="754"/>
                  </a:cubicBezTo>
                  <a:cubicBezTo>
                    <a:pt x="403" y="756"/>
                    <a:pt x="401" y="757"/>
                    <a:pt x="398" y="758"/>
                  </a:cubicBezTo>
                  <a:cubicBezTo>
                    <a:pt x="397" y="758"/>
                    <a:pt x="397" y="758"/>
                    <a:pt x="396" y="758"/>
                  </a:cubicBezTo>
                  <a:cubicBezTo>
                    <a:pt x="394" y="758"/>
                    <a:pt x="394" y="758"/>
                    <a:pt x="394" y="758"/>
                  </a:cubicBezTo>
                  <a:cubicBezTo>
                    <a:pt x="389" y="758"/>
                    <a:pt x="389" y="758"/>
                    <a:pt x="389" y="758"/>
                  </a:cubicBezTo>
                  <a:cubicBezTo>
                    <a:pt x="377" y="758"/>
                    <a:pt x="377" y="758"/>
                    <a:pt x="377" y="758"/>
                  </a:cubicBezTo>
                  <a:cubicBezTo>
                    <a:pt x="362" y="787"/>
                    <a:pt x="362" y="787"/>
                    <a:pt x="362" y="787"/>
                  </a:cubicBezTo>
                  <a:cubicBezTo>
                    <a:pt x="354" y="801"/>
                    <a:pt x="354" y="801"/>
                    <a:pt x="354" y="801"/>
                  </a:cubicBezTo>
                  <a:cubicBezTo>
                    <a:pt x="352" y="804"/>
                    <a:pt x="352" y="804"/>
                    <a:pt x="352" y="804"/>
                  </a:cubicBezTo>
                  <a:cubicBezTo>
                    <a:pt x="352" y="805"/>
                    <a:pt x="351" y="806"/>
                    <a:pt x="350" y="807"/>
                  </a:cubicBezTo>
                  <a:cubicBezTo>
                    <a:pt x="349" y="809"/>
                    <a:pt x="348" y="811"/>
                    <a:pt x="346" y="813"/>
                  </a:cubicBezTo>
                  <a:cubicBezTo>
                    <a:pt x="345" y="815"/>
                    <a:pt x="343" y="816"/>
                    <a:pt x="342" y="817"/>
                  </a:cubicBezTo>
                  <a:cubicBezTo>
                    <a:pt x="341" y="817"/>
                    <a:pt x="341" y="818"/>
                    <a:pt x="341" y="818"/>
                  </a:cubicBezTo>
                  <a:cubicBezTo>
                    <a:pt x="341" y="818"/>
                    <a:pt x="341" y="817"/>
                    <a:pt x="342" y="817"/>
                  </a:cubicBezTo>
                  <a:cubicBezTo>
                    <a:pt x="343" y="816"/>
                    <a:pt x="345" y="815"/>
                    <a:pt x="346" y="813"/>
                  </a:cubicBezTo>
                  <a:cubicBezTo>
                    <a:pt x="348" y="811"/>
                    <a:pt x="349" y="809"/>
                    <a:pt x="350" y="807"/>
                  </a:cubicBezTo>
                  <a:cubicBezTo>
                    <a:pt x="351" y="806"/>
                    <a:pt x="352" y="805"/>
                    <a:pt x="352" y="804"/>
                  </a:cubicBezTo>
                  <a:cubicBezTo>
                    <a:pt x="354" y="801"/>
                    <a:pt x="354" y="801"/>
                    <a:pt x="354" y="801"/>
                  </a:cubicBezTo>
                  <a:cubicBezTo>
                    <a:pt x="361" y="787"/>
                    <a:pt x="361" y="787"/>
                    <a:pt x="361" y="787"/>
                  </a:cubicBezTo>
                  <a:cubicBezTo>
                    <a:pt x="377" y="757"/>
                    <a:pt x="377" y="757"/>
                    <a:pt x="377" y="757"/>
                  </a:cubicBezTo>
                  <a:cubicBezTo>
                    <a:pt x="389" y="757"/>
                    <a:pt x="389" y="757"/>
                    <a:pt x="389" y="757"/>
                  </a:cubicBezTo>
                  <a:cubicBezTo>
                    <a:pt x="394" y="757"/>
                    <a:pt x="394" y="757"/>
                    <a:pt x="394" y="757"/>
                  </a:cubicBezTo>
                  <a:cubicBezTo>
                    <a:pt x="396" y="757"/>
                    <a:pt x="396" y="757"/>
                    <a:pt x="396" y="757"/>
                  </a:cubicBezTo>
                  <a:cubicBezTo>
                    <a:pt x="397" y="757"/>
                    <a:pt x="398" y="757"/>
                    <a:pt x="398" y="757"/>
                  </a:cubicBezTo>
                  <a:cubicBezTo>
                    <a:pt x="401" y="757"/>
                    <a:pt x="403" y="755"/>
                    <a:pt x="405" y="753"/>
                  </a:cubicBezTo>
                  <a:cubicBezTo>
                    <a:pt x="406" y="751"/>
                    <a:pt x="407" y="748"/>
                    <a:pt x="408" y="746"/>
                  </a:cubicBezTo>
                  <a:cubicBezTo>
                    <a:pt x="408" y="745"/>
                    <a:pt x="407" y="745"/>
                    <a:pt x="407" y="746"/>
                  </a:cubicBezTo>
                  <a:cubicBezTo>
                    <a:pt x="406" y="746"/>
                    <a:pt x="406" y="748"/>
                    <a:pt x="405" y="750"/>
                  </a:cubicBezTo>
                  <a:cubicBezTo>
                    <a:pt x="404" y="751"/>
                    <a:pt x="403" y="752"/>
                    <a:pt x="402" y="753"/>
                  </a:cubicBezTo>
                  <a:cubicBezTo>
                    <a:pt x="401" y="754"/>
                    <a:pt x="399" y="755"/>
                    <a:pt x="398" y="755"/>
                  </a:cubicBezTo>
                  <a:cubicBezTo>
                    <a:pt x="397" y="755"/>
                    <a:pt x="397" y="755"/>
                    <a:pt x="397" y="755"/>
                  </a:cubicBezTo>
                  <a:cubicBezTo>
                    <a:pt x="396" y="755"/>
                    <a:pt x="396" y="755"/>
                    <a:pt x="396" y="755"/>
                  </a:cubicBezTo>
                  <a:cubicBezTo>
                    <a:pt x="396" y="755"/>
                    <a:pt x="396" y="755"/>
                    <a:pt x="396" y="755"/>
                  </a:cubicBezTo>
                  <a:cubicBezTo>
                    <a:pt x="394" y="755"/>
                    <a:pt x="394" y="755"/>
                    <a:pt x="394" y="755"/>
                  </a:cubicBezTo>
                  <a:cubicBezTo>
                    <a:pt x="390" y="755"/>
                    <a:pt x="390" y="755"/>
                    <a:pt x="390" y="755"/>
                  </a:cubicBezTo>
                  <a:cubicBezTo>
                    <a:pt x="376" y="755"/>
                    <a:pt x="376" y="755"/>
                    <a:pt x="376" y="755"/>
                  </a:cubicBezTo>
                  <a:cubicBezTo>
                    <a:pt x="366" y="774"/>
                    <a:pt x="366" y="774"/>
                    <a:pt x="366" y="774"/>
                  </a:cubicBezTo>
                  <a:cubicBezTo>
                    <a:pt x="363" y="780"/>
                    <a:pt x="360" y="785"/>
                    <a:pt x="358" y="789"/>
                  </a:cubicBezTo>
                  <a:cubicBezTo>
                    <a:pt x="353" y="798"/>
                    <a:pt x="353" y="798"/>
                    <a:pt x="353" y="798"/>
                  </a:cubicBezTo>
                  <a:cubicBezTo>
                    <a:pt x="351" y="802"/>
                    <a:pt x="351" y="802"/>
                    <a:pt x="351" y="802"/>
                  </a:cubicBezTo>
                  <a:cubicBezTo>
                    <a:pt x="350" y="803"/>
                    <a:pt x="350" y="804"/>
                    <a:pt x="349" y="804"/>
                  </a:cubicBezTo>
                  <a:cubicBezTo>
                    <a:pt x="349" y="805"/>
                    <a:pt x="349" y="806"/>
                    <a:pt x="348" y="806"/>
                  </a:cubicBezTo>
                  <a:cubicBezTo>
                    <a:pt x="347" y="809"/>
                    <a:pt x="345" y="811"/>
                    <a:pt x="342" y="813"/>
                  </a:cubicBezTo>
                  <a:cubicBezTo>
                    <a:pt x="340" y="815"/>
                    <a:pt x="338" y="817"/>
                    <a:pt x="336" y="818"/>
                  </a:cubicBezTo>
                  <a:cubicBezTo>
                    <a:pt x="335" y="818"/>
                    <a:pt x="335" y="818"/>
                    <a:pt x="335" y="818"/>
                  </a:cubicBezTo>
                  <a:cubicBezTo>
                    <a:pt x="331" y="819"/>
                    <a:pt x="326" y="820"/>
                    <a:pt x="320" y="821"/>
                  </a:cubicBezTo>
                  <a:cubicBezTo>
                    <a:pt x="315" y="821"/>
                    <a:pt x="310" y="821"/>
                    <a:pt x="304" y="821"/>
                  </a:cubicBezTo>
                  <a:cubicBezTo>
                    <a:pt x="293" y="821"/>
                    <a:pt x="282" y="821"/>
                    <a:pt x="270" y="820"/>
                  </a:cubicBezTo>
                  <a:cubicBezTo>
                    <a:pt x="265" y="819"/>
                    <a:pt x="259" y="818"/>
                    <a:pt x="254" y="818"/>
                  </a:cubicBezTo>
                  <a:cubicBezTo>
                    <a:pt x="252" y="817"/>
                    <a:pt x="251" y="817"/>
                    <a:pt x="250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6"/>
                  </a:cubicBezTo>
                  <a:cubicBezTo>
                    <a:pt x="247" y="815"/>
                    <a:pt x="245" y="814"/>
                    <a:pt x="244" y="812"/>
                  </a:cubicBezTo>
                  <a:cubicBezTo>
                    <a:pt x="242" y="810"/>
                    <a:pt x="240" y="808"/>
                    <a:pt x="239" y="806"/>
                  </a:cubicBezTo>
                  <a:cubicBezTo>
                    <a:pt x="237" y="804"/>
                    <a:pt x="237" y="804"/>
                    <a:pt x="237" y="804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5" y="800"/>
                    <a:pt x="235" y="800"/>
                    <a:pt x="235" y="800"/>
                  </a:cubicBezTo>
                  <a:cubicBezTo>
                    <a:pt x="228" y="785"/>
                    <a:pt x="228" y="785"/>
                    <a:pt x="228" y="785"/>
                  </a:cubicBezTo>
                  <a:cubicBezTo>
                    <a:pt x="221" y="771"/>
                    <a:pt x="221" y="771"/>
                    <a:pt x="221" y="771"/>
                  </a:cubicBezTo>
                  <a:cubicBezTo>
                    <a:pt x="213" y="753"/>
                    <a:pt x="213" y="753"/>
                    <a:pt x="213" y="753"/>
                  </a:cubicBezTo>
                  <a:cubicBezTo>
                    <a:pt x="185" y="753"/>
                    <a:pt x="185" y="753"/>
                    <a:pt x="185" y="753"/>
                  </a:cubicBezTo>
                  <a:cubicBezTo>
                    <a:pt x="183" y="753"/>
                    <a:pt x="182" y="752"/>
                    <a:pt x="180" y="750"/>
                  </a:cubicBezTo>
                  <a:cubicBezTo>
                    <a:pt x="179" y="749"/>
                    <a:pt x="178" y="746"/>
                    <a:pt x="178" y="744"/>
                  </a:cubicBezTo>
                  <a:cubicBezTo>
                    <a:pt x="178" y="741"/>
                    <a:pt x="178" y="739"/>
                    <a:pt x="179" y="737"/>
                  </a:cubicBezTo>
                  <a:cubicBezTo>
                    <a:pt x="181" y="735"/>
                    <a:pt x="182" y="734"/>
                    <a:pt x="184" y="733"/>
                  </a:cubicBezTo>
                  <a:cubicBezTo>
                    <a:pt x="184" y="733"/>
                    <a:pt x="185" y="733"/>
                    <a:pt x="185" y="733"/>
                  </a:cubicBezTo>
                  <a:cubicBezTo>
                    <a:pt x="188" y="733"/>
                    <a:pt x="188" y="733"/>
                    <a:pt x="188" y="733"/>
                  </a:cubicBezTo>
                  <a:cubicBezTo>
                    <a:pt x="194" y="733"/>
                    <a:pt x="194" y="733"/>
                    <a:pt x="194" y="733"/>
                  </a:cubicBezTo>
                  <a:cubicBezTo>
                    <a:pt x="206" y="733"/>
                    <a:pt x="206" y="733"/>
                    <a:pt x="206" y="733"/>
                  </a:cubicBezTo>
                  <a:cubicBezTo>
                    <a:pt x="263" y="732"/>
                    <a:pt x="326" y="734"/>
                    <a:pt x="373" y="732"/>
                  </a:cubicBezTo>
                  <a:cubicBezTo>
                    <a:pt x="414" y="731"/>
                    <a:pt x="399" y="727"/>
                    <a:pt x="357" y="725"/>
                  </a:cubicBezTo>
                  <a:cubicBezTo>
                    <a:pt x="357" y="724"/>
                    <a:pt x="357" y="724"/>
                    <a:pt x="357" y="724"/>
                  </a:cubicBezTo>
                  <a:cubicBezTo>
                    <a:pt x="399" y="725"/>
                    <a:pt x="378" y="722"/>
                    <a:pt x="383" y="720"/>
                  </a:cubicBezTo>
                  <a:cubicBezTo>
                    <a:pt x="364" y="720"/>
                    <a:pt x="346" y="720"/>
                    <a:pt x="327" y="719"/>
                  </a:cubicBezTo>
                  <a:cubicBezTo>
                    <a:pt x="361" y="719"/>
                    <a:pt x="361" y="719"/>
                    <a:pt x="361" y="719"/>
                  </a:cubicBezTo>
                  <a:cubicBezTo>
                    <a:pt x="380" y="719"/>
                    <a:pt x="380" y="719"/>
                    <a:pt x="380" y="719"/>
                  </a:cubicBezTo>
                  <a:cubicBezTo>
                    <a:pt x="389" y="720"/>
                    <a:pt x="389" y="720"/>
                    <a:pt x="389" y="720"/>
                  </a:cubicBezTo>
                  <a:cubicBezTo>
                    <a:pt x="393" y="720"/>
                    <a:pt x="393" y="720"/>
                    <a:pt x="393" y="720"/>
                  </a:cubicBezTo>
                  <a:cubicBezTo>
                    <a:pt x="396" y="720"/>
                    <a:pt x="396" y="720"/>
                    <a:pt x="396" y="720"/>
                  </a:cubicBezTo>
                  <a:cubicBezTo>
                    <a:pt x="396" y="720"/>
                    <a:pt x="396" y="720"/>
                    <a:pt x="396" y="720"/>
                  </a:cubicBezTo>
                  <a:cubicBezTo>
                    <a:pt x="397" y="720"/>
                    <a:pt x="397" y="720"/>
                    <a:pt x="397" y="720"/>
                  </a:cubicBezTo>
                  <a:cubicBezTo>
                    <a:pt x="398" y="720"/>
                    <a:pt x="398" y="720"/>
                    <a:pt x="399" y="719"/>
                  </a:cubicBezTo>
                  <a:cubicBezTo>
                    <a:pt x="403" y="719"/>
                    <a:pt x="407" y="717"/>
                    <a:pt x="409" y="715"/>
                  </a:cubicBezTo>
                  <a:cubicBezTo>
                    <a:pt x="412" y="713"/>
                    <a:pt x="414" y="710"/>
                    <a:pt x="416" y="707"/>
                  </a:cubicBezTo>
                  <a:cubicBezTo>
                    <a:pt x="418" y="701"/>
                    <a:pt x="418" y="696"/>
                    <a:pt x="417" y="691"/>
                  </a:cubicBezTo>
                  <a:cubicBezTo>
                    <a:pt x="418" y="697"/>
                    <a:pt x="417" y="703"/>
                    <a:pt x="413" y="708"/>
                  </a:cubicBezTo>
                  <a:cubicBezTo>
                    <a:pt x="412" y="711"/>
                    <a:pt x="409" y="713"/>
                    <a:pt x="406" y="715"/>
                  </a:cubicBezTo>
                  <a:cubicBezTo>
                    <a:pt x="404" y="716"/>
                    <a:pt x="400" y="717"/>
                    <a:pt x="397" y="718"/>
                  </a:cubicBezTo>
                  <a:cubicBezTo>
                    <a:pt x="369" y="717"/>
                    <a:pt x="369" y="717"/>
                    <a:pt x="369" y="717"/>
                  </a:cubicBezTo>
                  <a:cubicBezTo>
                    <a:pt x="350" y="717"/>
                    <a:pt x="330" y="717"/>
                    <a:pt x="311" y="716"/>
                  </a:cubicBezTo>
                  <a:cubicBezTo>
                    <a:pt x="195" y="716"/>
                    <a:pt x="195" y="716"/>
                    <a:pt x="195" y="716"/>
                  </a:cubicBezTo>
                  <a:cubicBezTo>
                    <a:pt x="227" y="716"/>
                    <a:pt x="264" y="715"/>
                    <a:pt x="296" y="716"/>
                  </a:cubicBezTo>
                  <a:cubicBezTo>
                    <a:pt x="319" y="716"/>
                    <a:pt x="341" y="717"/>
                    <a:pt x="362" y="717"/>
                  </a:cubicBezTo>
                  <a:cubicBezTo>
                    <a:pt x="394" y="717"/>
                    <a:pt x="394" y="717"/>
                    <a:pt x="394" y="717"/>
                  </a:cubicBezTo>
                  <a:cubicBezTo>
                    <a:pt x="395" y="717"/>
                    <a:pt x="396" y="717"/>
                    <a:pt x="398" y="717"/>
                  </a:cubicBezTo>
                  <a:cubicBezTo>
                    <a:pt x="400" y="717"/>
                    <a:pt x="402" y="716"/>
                    <a:pt x="403" y="716"/>
                  </a:cubicBezTo>
                  <a:cubicBezTo>
                    <a:pt x="406" y="714"/>
                    <a:pt x="409" y="712"/>
                    <a:pt x="411" y="709"/>
                  </a:cubicBezTo>
                  <a:cubicBezTo>
                    <a:pt x="416" y="704"/>
                    <a:pt x="417" y="697"/>
                    <a:pt x="416" y="691"/>
                  </a:cubicBezTo>
                  <a:cubicBezTo>
                    <a:pt x="416" y="688"/>
                    <a:pt x="415" y="685"/>
                    <a:pt x="414" y="683"/>
                  </a:cubicBezTo>
                  <a:cubicBezTo>
                    <a:pt x="412" y="679"/>
                    <a:pt x="409" y="677"/>
                    <a:pt x="406" y="676"/>
                  </a:cubicBezTo>
                  <a:cubicBezTo>
                    <a:pt x="404" y="674"/>
                    <a:pt x="401" y="674"/>
                    <a:pt x="399" y="674"/>
                  </a:cubicBezTo>
                  <a:cubicBezTo>
                    <a:pt x="397" y="674"/>
                    <a:pt x="396" y="675"/>
                    <a:pt x="396" y="675"/>
                  </a:cubicBezTo>
                  <a:cubicBezTo>
                    <a:pt x="396" y="676"/>
                    <a:pt x="397" y="676"/>
                    <a:pt x="399" y="677"/>
                  </a:cubicBezTo>
                  <a:cubicBezTo>
                    <a:pt x="401" y="678"/>
                    <a:pt x="404" y="679"/>
                    <a:pt x="407" y="683"/>
                  </a:cubicBezTo>
                  <a:cubicBezTo>
                    <a:pt x="408" y="685"/>
                    <a:pt x="410" y="688"/>
                    <a:pt x="410" y="690"/>
                  </a:cubicBezTo>
                  <a:cubicBezTo>
                    <a:pt x="411" y="693"/>
                    <a:pt x="411" y="695"/>
                    <a:pt x="411" y="695"/>
                  </a:cubicBezTo>
                  <a:cubicBezTo>
                    <a:pt x="410" y="697"/>
                    <a:pt x="409" y="696"/>
                    <a:pt x="409" y="695"/>
                  </a:cubicBezTo>
                  <a:cubicBezTo>
                    <a:pt x="409" y="698"/>
                    <a:pt x="408" y="701"/>
                    <a:pt x="406" y="704"/>
                  </a:cubicBezTo>
                  <a:cubicBezTo>
                    <a:pt x="404" y="706"/>
                    <a:pt x="401" y="708"/>
                    <a:pt x="398" y="709"/>
                  </a:cubicBezTo>
                  <a:cubicBezTo>
                    <a:pt x="398" y="709"/>
                    <a:pt x="397" y="709"/>
                    <a:pt x="396" y="709"/>
                  </a:cubicBezTo>
                  <a:cubicBezTo>
                    <a:pt x="393" y="709"/>
                    <a:pt x="393" y="709"/>
                    <a:pt x="393" y="709"/>
                  </a:cubicBezTo>
                  <a:cubicBezTo>
                    <a:pt x="388" y="709"/>
                    <a:pt x="388" y="709"/>
                    <a:pt x="388" y="709"/>
                  </a:cubicBezTo>
                  <a:cubicBezTo>
                    <a:pt x="377" y="709"/>
                    <a:pt x="377" y="709"/>
                    <a:pt x="377" y="709"/>
                  </a:cubicBezTo>
                  <a:cubicBezTo>
                    <a:pt x="332" y="708"/>
                    <a:pt x="332" y="708"/>
                    <a:pt x="332" y="708"/>
                  </a:cubicBezTo>
                  <a:cubicBezTo>
                    <a:pt x="295" y="708"/>
                    <a:pt x="259" y="708"/>
                    <a:pt x="223" y="707"/>
                  </a:cubicBezTo>
                  <a:cubicBezTo>
                    <a:pt x="259" y="708"/>
                    <a:pt x="296" y="708"/>
                    <a:pt x="332" y="708"/>
                  </a:cubicBezTo>
                  <a:cubicBezTo>
                    <a:pt x="377" y="709"/>
                    <a:pt x="377" y="709"/>
                    <a:pt x="377" y="709"/>
                  </a:cubicBezTo>
                  <a:cubicBezTo>
                    <a:pt x="388" y="709"/>
                    <a:pt x="388" y="709"/>
                    <a:pt x="388" y="709"/>
                  </a:cubicBezTo>
                  <a:cubicBezTo>
                    <a:pt x="394" y="709"/>
                    <a:pt x="394" y="709"/>
                    <a:pt x="394" y="709"/>
                  </a:cubicBezTo>
                  <a:cubicBezTo>
                    <a:pt x="395" y="709"/>
                    <a:pt x="395" y="709"/>
                    <a:pt x="395" y="709"/>
                  </a:cubicBezTo>
                  <a:cubicBezTo>
                    <a:pt x="396" y="709"/>
                    <a:pt x="396" y="709"/>
                    <a:pt x="396" y="709"/>
                  </a:cubicBezTo>
                  <a:cubicBezTo>
                    <a:pt x="397" y="709"/>
                    <a:pt x="397" y="709"/>
                    <a:pt x="397" y="709"/>
                  </a:cubicBezTo>
                  <a:cubicBezTo>
                    <a:pt x="397" y="709"/>
                    <a:pt x="398" y="708"/>
                    <a:pt x="399" y="708"/>
                  </a:cubicBezTo>
                  <a:cubicBezTo>
                    <a:pt x="401" y="708"/>
                    <a:pt x="404" y="706"/>
                    <a:pt x="406" y="703"/>
                  </a:cubicBezTo>
                  <a:cubicBezTo>
                    <a:pt x="407" y="701"/>
                    <a:pt x="408" y="697"/>
                    <a:pt x="408" y="694"/>
                  </a:cubicBezTo>
                  <a:cubicBezTo>
                    <a:pt x="408" y="694"/>
                    <a:pt x="407" y="694"/>
                    <a:pt x="407" y="694"/>
                  </a:cubicBezTo>
                  <a:cubicBezTo>
                    <a:pt x="407" y="695"/>
                    <a:pt x="407" y="696"/>
                    <a:pt x="406" y="699"/>
                  </a:cubicBezTo>
                  <a:cubicBezTo>
                    <a:pt x="405" y="700"/>
                    <a:pt x="404" y="703"/>
                    <a:pt x="402" y="704"/>
                  </a:cubicBezTo>
                  <a:cubicBezTo>
                    <a:pt x="400" y="705"/>
                    <a:pt x="399" y="706"/>
                    <a:pt x="397" y="706"/>
                  </a:cubicBezTo>
                  <a:cubicBezTo>
                    <a:pt x="397" y="706"/>
                    <a:pt x="397" y="706"/>
                    <a:pt x="396" y="706"/>
                  </a:cubicBezTo>
                  <a:cubicBezTo>
                    <a:pt x="394" y="706"/>
                    <a:pt x="394" y="706"/>
                    <a:pt x="394" y="706"/>
                  </a:cubicBezTo>
                  <a:cubicBezTo>
                    <a:pt x="390" y="706"/>
                    <a:pt x="390" y="706"/>
                    <a:pt x="390" y="706"/>
                  </a:cubicBezTo>
                  <a:cubicBezTo>
                    <a:pt x="379" y="707"/>
                    <a:pt x="366" y="707"/>
                    <a:pt x="357" y="707"/>
                  </a:cubicBezTo>
                  <a:cubicBezTo>
                    <a:pt x="306" y="705"/>
                    <a:pt x="251" y="706"/>
                    <a:pt x="201" y="705"/>
                  </a:cubicBezTo>
                  <a:cubicBezTo>
                    <a:pt x="187" y="705"/>
                    <a:pt x="187" y="705"/>
                    <a:pt x="187" y="705"/>
                  </a:cubicBezTo>
                  <a:cubicBezTo>
                    <a:pt x="185" y="704"/>
                    <a:pt x="185" y="704"/>
                    <a:pt x="185" y="704"/>
                  </a:cubicBezTo>
                  <a:cubicBezTo>
                    <a:pt x="185" y="704"/>
                    <a:pt x="185" y="704"/>
                    <a:pt x="185" y="704"/>
                  </a:cubicBezTo>
                  <a:cubicBezTo>
                    <a:pt x="184" y="704"/>
                    <a:pt x="184" y="704"/>
                    <a:pt x="183" y="704"/>
                  </a:cubicBezTo>
                  <a:cubicBezTo>
                    <a:pt x="182" y="704"/>
                    <a:pt x="181" y="703"/>
                    <a:pt x="180" y="702"/>
                  </a:cubicBezTo>
                  <a:cubicBezTo>
                    <a:pt x="179" y="700"/>
                    <a:pt x="178" y="697"/>
                    <a:pt x="178" y="694"/>
                  </a:cubicBezTo>
                  <a:cubicBezTo>
                    <a:pt x="178" y="692"/>
                    <a:pt x="179" y="689"/>
                    <a:pt x="181" y="687"/>
                  </a:cubicBezTo>
                  <a:cubicBezTo>
                    <a:pt x="181" y="686"/>
                    <a:pt x="182" y="686"/>
                    <a:pt x="183" y="685"/>
                  </a:cubicBezTo>
                  <a:cubicBezTo>
                    <a:pt x="184" y="685"/>
                    <a:pt x="184" y="685"/>
                    <a:pt x="185" y="685"/>
                  </a:cubicBezTo>
                  <a:cubicBezTo>
                    <a:pt x="185" y="685"/>
                    <a:pt x="185" y="685"/>
                    <a:pt x="185" y="685"/>
                  </a:cubicBezTo>
                  <a:cubicBezTo>
                    <a:pt x="185" y="685"/>
                    <a:pt x="185" y="685"/>
                    <a:pt x="185" y="685"/>
                  </a:cubicBezTo>
                  <a:cubicBezTo>
                    <a:pt x="186" y="685"/>
                    <a:pt x="186" y="685"/>
                    <a:pt x="186" y="685"/>
                  </a:cubicBezTo>
                  <a:cubicBezTo>
                    <a:pt x="187" y="685"/>
                    <a:pt x="187" y="685"/>
                    <a:pt x="187" y="685"/>
                  </a:cubicBezTo>
                  <a:cubicBezTo>
                    <a:pt x="201" y="685"/>
                    <a:pt x="201" y="685"/>
                    <a:pt x="201" y="685"/>
                  </a:cubicBezTo>
                  <a:cubicBezTo>
                    <a:pt x="229" y="685"/>
                    <a:pt x="229" y="685"/>
                    <a:pt x="229" y="685"/>
                  </a:cubicBezTo>
                  <a:cubicBezTo>
                    <a:pt x="279" y="684"/>
                    <a:pt x="334" y="685"/>
                    <a:pt x="376" y="684"/>
                  </a:cubicBezTo>
                  <a:cubicBezTo>
                    <a:pt x="412" y="683"/>
                    <a:pt x="398" y="678"/>
                    <a:pt x="362" y="677"/>
                  </a:cubicBezTo>
                  <a:cubicBezTo>
                    <a:pt x="362" y="675"/>
                    <a:pt x="362" y="675"/>
                    <a:pt x="362" y="675"/>
                  </a:cubicBezTo>
                  <a:cubicBezTo>
                    <a:pt x="398" y="676"/>
                    <a:pt x="380" y="673"/>
                    <a:pt x="385" y="671"/>
                  </a:cubicBezTo>
                  <a:cubicBezTo>
                    <a:pt x="369" y="671"/>
                    <a:pt x="353" y="671"/>
                    <a:pt x="337" y="671"/>
                  </a:cubicBezTo>
                  <a:cubicBezTo>
                    <a:pt x="361" y="671"/>
                    <a:pt x="361" y="671"/>
                    <a:pt x="361" y="671"/>
                  </a:cubicBezTo>
                  <a:cubicBezTo>
                    <a:pt x="380" y="671"/>
                    <a:pt x="380" y="671"/>
                    <a:pt x="380" y="671"/>
                  </a:cubicBezTo>
                  <a:cubicBezTo>
                    <a:pt x="389" y="671"/>
                    <a:pt x="389" y="671"/>
                    <a:pt x="389" y="671"/>
                  </a:cubicBezTo>
                  <a:cubicBezTo>
                    <a:pt x="393" y="671"/>
                    <a:pt x="393" y="671"/>
                    <a:pt x="393" y="671"/>
                  </a:cubicBezTo>
                  <a:cubicBezTo>
                    <a:pt x="396" y="671"/>
                    <a:pt x="396" y="671"/>
                    <a:pt x="396" y="671"/>
                  </a:cubicBezTo>
                  <a:cubicBezTo>
                    <a:pt x="396" y="671"/>
                    <a:pt x="396" y="671"/>
                    <a:pt x="396" y="671"/>
                  </a:cubicBezTo>
                  <a:cubicBezTo>
                    <a:pt x="397" y="671"/>
                    <a:pt x="397" y="671"/>
                    <a:pt x="397" y="671"/>
                  </a:cubicBezTo>
                  <a:cubicBezTo>
                    <a:pt x="398" y="671"/>
                    <a:pt x="399" y="671"/>
                    <a:pt x="399" y="671"/>
                  </a:cubicBezTo>
                  <a:cubicBezTo>
                    <a:pt x="403" y="670"/>
                    <a:pt x="407" y="668"/>
                    <a:pt x="409" y="666"/>
                  </a:cubicBezTo>
                  <a:cubicBezTo>
                    <a:pt x="412" y="664"/>
                    <a:pt x="414" y="661"/>
                    <a:pt x="416" y="658"/>
                  </a:cubicBezTo>
                  <a:cubicBezTo>
                    <a:pt x="418" y="653"/>
                    <a:pt x="418" y="647"/>
                    <a:pt x="417" y="642"/>
                  </a:cubicBezTo>
                  <a:cubicBezTo>
                    <a:pt x="418" y="648"/>
                    <a:pt x="417" y="655"/>
                    <a:pt x="413" y="660"/>
                  </a:cubicBezTo>
                  <a:cubicBezTo>
                    <a:pt x="412" y="662"/>
                    <a:pt x="409" y="665"/>
                    <a:pt x="407" y="666"/>
                  </a:cubicBezTo>
                  <a:cubicBezTo>
                    <a:pt x="404" y="668"/>
                    <a:pt x="400" y="669"/>
                    <a:pt x="397" y="669"/>
                  </a:cubicBezTo>
                  <a:cubicBezTo>
                    <a:pt x="369" y="669"/>
                    <a:pt x="369" y="669"/>
                    <a:pt x="369" y="669"/>
                  </a:cubicBezTo>
                  <a:cubicBezTo>
                    <a:pt x="350" y="668"/>
                    <a:pt x="330" y="668"/>
                    <a:pt x="311" y="668"/>
                  </a:cubicBezTo>
                  <a:cubicBezTo>
                    <a:pt x="195" y="667"/>
                    <a:pt x="195" y="667"/>
                    <a:pt x="195" y="667"/>
                  </a:cubicBezTo>
                  <a:cubicBezTo>
                    <a:pt x="227" y="667"/>
                    <a:pt x="264" y="667"/>
                    <a:pt x="296" y="668"/>
                  </a:cubicBezTo>
                  <a:cubicBezTo>
                    <a:pt x="319" y="668"/>
                    <a:pt x="341" y="668"/>
                    <a:pt x="362" y="668"/>
                  </a:cubicBezTo>
                  <a:cubicBezTo>
                    <a:pt x="394" y="668"/>
                    <a:pt x="394" y="668"/>
                    <a:pt x="394" y="668"/>
                  </a:cubicBezTo>
                  <a:cubicBezTo>
                    <a:pt x="396" y="668"/>
                    <a:pt x="396" y="668"/>
                    <a:pt x="396" y="668"/>
                  </a:cubicBezTo>
                  <a:cubicBezTo>
                    <a:pt x="396" y="668"/>
                    <a:pt x="396" y="668"/>
                    <a:pt x="396" y="668"/>
                  </a:cubicBezTo>
                  <a:cubicBezTo>
                    <a:pt x="397" y="668"/>
                    <a:pt x="397" y="668"/>
                    <a:pt x="397" y="668"/>
                  </a:cubicBezTo>
                  <a:cubicBezTo>
                    <a:pt x="397" y="668"/>
                    <a:pt x="398" y="668"/>
                    <a:pt x="398" y="668"/>
                  </a:cubicBezTo>
                  <a:cubicBezTo>
                    <a:pt x="400" y="668"/>
                    <a:pt x="402" y="668"/>
                    <a:pt x="403" y="667"/>
                  </a:cubicBezTo>
                  <a:cubicBezTo>
                    <a:pt x="407" y="666"/>
                    <a:pt x="409" y="663"/>
                    <a:pt x="411" y="661"/>
                  </a:cubicBezTo>
                  <a:cubicBezTo>
                    <a:pt x="416" y="656"/>
                    <a:pt x="417" y="649"/>
                    <a:pt x="416" y="642"/>
                  </a:cubicBezTo>
                  <a:cubicBezTo>
                    <a:pt x="416" y="639"/>
                    <a:pt x="415" y="637"/>
                    <a:pt x="414" y="634"/>
                  </a:cubicBezTo>
                  <a:cubicBezTo>
                    <a:pt x="412" y="631"/>
                    <a:pt x="409" y="629"/>
                    <a:pt x="406" y="627"/>
                  </a:cubicBezTo>
                  <a:cubicBezTo>
                    <a:pt x="404" y="626"/>
                    <a:pt x="401" y="625"/>
                    <a:pt x="399" y="626"/>
                  </a:cubicBezTo>
                  <a:cubicBezTo>
                    <a:pt x="397" y="626"/>
                    <a:pt x="396" y="626"/>
                    <a:pt x="396" y="627"/>
                  </a:cubicBezTo>
                  <a:cubicBezTo>
                    <a:pt x="396" y="627"/>
                    <a:pt x="397" y="628"/>
                    <a:pt x="399" y="628"/>
                  </a:cubicBezTo>
                  <a:cubicBezTo>
                    <a:pt x="401" y="629"/>
                    <a:pt x="404" y="631"/>
                    <a:pt x="407" y="634"/>
                  </a:cubicBezTo>
                  <a:cubicBezTo>
                    <a:pt x="408" y="636"/>
                    <a:pt x="410" y="639"/>
                    <a:pt x="410" y="642"/>
                  </a:cubicBezTo>
                  <a:cubicBezTo>
                    <a:pt x="411" y="645"/>
                    <a:pt x="411" y="647"/>
                    <a:pt x="411" y="647"/>
                  </a:cubicBezTo>
                  <a:cubicBezTo>
                    <a:pt x="410" y="648"/>
                    <a:pt x="409" y="647"/>
                    <a:pt x="409" y="646"/>
                  </a:cubicBezTo>
                  <a:cubicBezTo>
                    <a:pt x="409" y="650"/>
                    <a:pt x="408" y="653"/>
                    <a:pt x="406" y="655"/>
                  </a:cubicBezTo>
                  <a:cubicBezTo>
                    <a:pt x="404" y="658"/>
                    <a:pt x="401" y="660"/>
                    <a:pt x="398" y="660"/>
                  </a:cubicBezTo>
                  <a:cubicBezTo>
                    <a:pt x="398" y="660"/>
                    <a:pt x="397" y="660"/>
                    <a:pt x="396" y="660"/>
                  </a:cubicBezTo>
                  <a:cubicBezTo>
                    <a:pt x="394" y="660"/>
                    <a:pt x="394" y="660"/>
                    <a:pt x="394" y="660"/>
                  </a:cubicBezTo>
                  <a:cubicBezTo>
                    <a:pt x="388" y="660"/>
                    <a:pt x="388" y="660"/>
                    <a:pt x="388" y="660"/>
                  </a:cubicBezTo>
                  <a:cubicBezTo>
                    <a:pt x="377" y="660"/>
                    <a:pt x="377" y="660"/>
                    <a:pt x="377" y="660"/>
                  </a:cubicBezTo>
                  <a:cubicBezTo>
                    <a:pt x="332" y="660"/>
                    <a:pt x="332" y="660"/>
                    <a:pt x="332" y="660"/>
                  </a:cubicBezTo>
                  <a:cubicBezTo>
                    <a:pt x="295" y="660"/>
                    <a:pt x="259" y="659"/>
                    <a:pt x="223" y="658"/>
                  </a:cubicBezTo>
                  <a:cubicBezTo>
                    <a:pt x="259" y="659"/>
                    <a:pt x="296" y="660"/>
                    <a:pt x="332" y="660"/>
                  </a:cubicBezTo>
                  <a:cubicBezTo>
                    <a:pt x="377" y="660"/>
                    <a:pt x="377" y="660"/>
                    <a:pt x="377" y="660"/>
                  </a:cubicBezTo>
                  <a:cubicBezTo>
                    <a:pt x="388" y="660"/>
                    <a:pt x="388" y="660"/>
                    <a:pt x="388" y="660"/>
                  </a:cubicBezTo>
                  <a:cubicBezTo>
                    <a:pt x="394" y="660"/>
                    <a:pt x="394" y="660"/>
                    <a:pt x="394" y="660"/>
                  </a:cubicBezTo>
                  <a:cubicBezTo>
                    <a:pt x="395" y="660"/>
                    <a:pt x="395" y="660"/>
                    <a:pt x="395" y="660"/>
                  </a:cubicBezTo>
                  <a:cubicBezTo>
                    <a:pt x="396" y="660"/>
                    <a:pt x="396" y="660"/>
                    <a:pt x="396" y="660"/>
                  </a:cubicBezTo>
                  <a:cubicBezTo>
                    <a:pt x="397" y="660"/>
                    <a:pt x="397" y="660"/>
                    <a:pt x="397" y="660"/>
                  </a:cubicBezTo>
                  <a:cubicBezTo>
                    <a:pt x="397" y="660"/>
                    <a:pt x="398" y="660"/>
                    <a:pt x="399" y="660"/>
                  </a:cubicBezTo>
                  <a:cubicBezTo>
                    <a:pt x="402" y="659"/>
                    <a:pt x="404" y="657"/>
                    <a:pt x="406" y="654"/>
                  </a:cubicBezTo>
                  <a:cubicBezTo>
                    <a:pt x="407" y="652"/>
                    <a:pt x="408" y="649"/>
                    <a:pt x="408" y="646"/>
                  </a:cubicBezTo>
                  <a:cubicBezTo>
                    <a:pt x="408" y="645"/>
                    <a:pt x="407" y="645"/>
                    <a:pt x="407" y="646"/>
                  </a:cubicBezTo>
                  <a:cubicBezTo>
                    <a:pt x="407" y="646"/>
                    <a:pt x="407" y="648"/>
                    <a:pt x="406" y="650"/>
                  </a:cubicBezTo>
                  <a:cubicBezTo>
                    <a:pt x="405" y="651"/>
                    <a:pt x="404" y="654"/>
                    <a:pt x="402" y="656"/>
                  </a:cubicBezTo>
                  <a:cubicBezTo>
                    <a:pt x="400" y="657"/>
                    <a:pt x="399" y="658"/>
                    <a:pt x="397" y="658"/>
                  </a:cubicBezTo>
                  <a:cubicBezTo>
                    <a:pt x="397" y="658"/>
                    <a:pt x="397" y="658"/>
                    <a:pt x="396" y="658"/>
                  </a:cubicBezTo>
                  <a:cubicBezTo>
                    <a:pt x="394" y="658"/>
                    <a:pt x="394" y="658"/>
                    <a:pt x="394" y="658"/>
                  </a:cubicBezTo>
                  <a:cubicBezTo>
                    <a:pt x="390" y="658"/>
                    <a:pt x="390" y="658"/>
                    <a:pt x="390" y="658"/>
                  </a:cubicBezTo>
                  <a:cubicBezTo>
                    <a:pt x="379" y="658"/>
                    <a:pt x="366" y="658"/>
                    <a:pt x="357" y="658"/>
                  </a:cubicBezTo>
                  <a:cubicBezTo>
                    <a:pt x="306" y="657"/>
                    <a:pt x="251" y="657"/>
                    <a:pt x="201" y="656"/>
                  </a:cubicBezTo>
                  <a:cubicBezTo>
                    <a:pt x="187" y="656"/>
                    <a:pt x="187" y="656"/>
                    <a:pt x="187" y="656"/>
                  </a:cubicBezTo>
                  <a:cubicBezTo>
                    <a:pt x="185" y="656"/>
                    <a:pt x="185" y="656"/>
                    <a:pt x="185" y="656"/>
                  </a:cubicBezTo>
                  <a:cubicBezTo>
                    <a:pt x="185" y="656"/>
                    <a:pt x="185" y="656"/>
                    <a:pt x="185" y="656"/>
                  </a:cubicBezTo>
                  <a:cubicBezTo>
                    <a:pt x="184" y="656"/>
                    <a:pt x="184" y="656"/>
                    <a:pt x="183" y="655"/>
                  </a:cubicBezTo>
                  <a:cubicBezTo>
                    <a:pt x="182" y="655"/>
                    <a:pt x="181" y="654"/>
                    <a:pt x="180" y="653"/>
                  </a:cubicBezTo>
                  <a:cubicBezTo>
                    <a:pt x="179" y="652"/>
                    <a:pt x="178" y="649"/>
                    <a:pt x="178" y="646"/>
                  </a:cubicBezTo>
                  <a:cubicBezTo>
                    <a:pt x="178" y="643"/>
                    <a:pt x="179" y="640"/>
                    <a:pt x="181" y="638"/>
                  </a:cubicBezTo>
                  <a:cubicBezTo>
                    <a:pt x="181" y="638"/>
                    <a:pt x="182" y="637"/>
                    <a:pt x="183" y="637"/>
                  </a:cubicBezTo>
                  <a:cubicBezTo>
                    <a:pt x="184" y="636"/>
                    <a:pt x="184" y="636"/>
                    <a:pt x="185" y="636"/>
                  </a:cubicBezTo>
                  <a:cubicBezTo>
                    <a:pt x="185" y="636"/>
                    <a:pt x="185" y="636"/>
                    <a:pt x="185" y="636"/>
                  </a:cubicBezTo>
                  <a:cubicBezTo>
                    <a:pt x="185" y="636"/>
                    <a:pt x="185" y="636"/>
                    <a:pt x="185" y="636"/>
                  </a:cubicBezTo>
                  <a:cubicBezTo>
                    <a:pt x="186" y="636"/>
                    <a:pt x="186" y="636"/>
                    <a:pt x="186" y="636"/>
                  </a:cubicBezTo>
                  <a:cubicBezTo>
                    <a:pt x="187" y="636"/>
                    <a:pt x="187" y="636"/>
                    <a:pt x="187" y="636"/>
                  </a:cubicBezTo>
                  <a:cubicBezTo>
                    <a:pt x="201" y="636"/>
                    <a:pt x="201" y="636"/>
                    <a:pt x="201" y="636"/>
                  </a:cubicBezTo>
                  <a:cubicBezTo>
                    <a:pt x="229" y="636"/>
                    <a:pt x="229" y="636"/>
                    <a:pt x="229" y="636"/>
                  </a:cubicBezTo>
                  <a:cubicBezTo>
                    <a:pt x="279" y="635"/>
                    <a:pt x="334" y="636"/>
                    <a:pt x="376" y="635"/>
                  </a:cubicBezTo>
                  <a:cubicBezTo>
                    <a:pt x="412" y="634"/>
                    <a:pt x="398" y="630"/>
                    <a:pt x="362" y="628"/>
                  </a:cubicBezTo>
                  <a:cubicBezTo>
                    <a:pt x="362" y="627"/>
                    <a:pt x="362" y="627"/>
                    <a:pt x="362" y="627"/>
                  </a:cubicBezTo>
                  <a:cubicBezTo>
                    <a:pt x="393" y="627"/>
                    <a:pt x="385" y="625"/>
                    <a:pt x="384" y="624"/>
                  </a:cubicBezTo>
                  <a:cubicBezTo>
                    <a:pt x="391" y="624"/>
                    <a:pt x="391" y="624"/>
                    <a:pt x="391" y="624"/>
                  </a:cubicBezTo>
                  <a:cubicBezTo>
                    <a:pt x="392" y="624"/>
                    <a:pt x="392" y="624"/>
                    <a:pt x="392" y="624"/>
                  </a:cubicBezTo>
                  <a:cubicBezTo>
                    <a:pt x="393" y="624"/>
                    <a:pt x="393" y="624"/>
                    <a:pt x="393" y="624"/>
                  </a:cubicBezTo>
                  <a:cubicBezTo>
                    <a:pt x="394" y="624"/>
                    <a:pt x="394" y="624"/>
                    <a:pt x="394" y="624"/>
                  </a:cubicBezTo>
                  <a:cubicBezTo>
                    <a:pt x="395" y="624"/>
                    <a:pt x="397" y="623"/>
                    <a:pt x="398" y="623"/>
                  </a:cubicBezTo>
                  <a:cubicBezTo>
                    <a:pt x="400" y="623"/>
                    <a:pt x="403" y="622"/>
                    <a:pt x="405" y="620"/>
                  </a:cubicBezTo>
                  <a:cubicBezTo>
                    <a:pt x="410" y="617"/>
                    <a:pt x="414" y="613"/>
                    <a:pt x="415" y="608"/>
                  </a:cubicBezTo>
                  <a:cubicBezTo>
                    <a:pt x="416" y="605"/>
                    <a:pt x="417" y="603"/>
                    <a:pt x="417" y="600"/>
                  </a:cubicBezTo>
                  <a:cubicBezTo>
                    <a:pt x="417" y="594"/>
                    <a:pt x="417" y="594"/>
                    <a:pt x="417" y="594"/>
                  </a:cubicBezTo>
                  <a:cubicBezTo>
                    <a:pt x="417" y="571"/>
                    <a:pt x="417" y="571"/>
                    <a:pt x="417" y="571"/>
                  </a:cubicBezTo>
                  <a:cubicBezTo>
                    <a:pt x="417" y="550"/>
                    <a:pt x="417" y="550"/>
                    <a:pt x="417" y="550"/>
                  </a:cubicBezTo>
                  <a:cubicBezTo>
                    <a:pt x="417" y="549"/>
                    <a:pt x="417" y="549"/>
                    <a:pt x="417" y="549"/>
                  </a:cubicBezTo>
                  <a:cubicBezTo>
                    <a:pt x="420" y="548"/>
                    <a:pt x="420" y="548"/>
                    <a:pt x="420" y="548"/>
                  </a:cubicBezTo>
                  <a:cubicBezTo>
                    <a:pt x="423" y="546"/>
                    <a:pt x="427" y="544"/>
                    <a:pt x="430" y="542"/>
                  </a:cubicBezTo>
                  <a:cubicBezTo>
                    <a:pt x="427" y="544"/>
                    <a:pt x="423" y="546"/>
                    <a:pt x="420" y="548"/>
                  </a:cubicBezTo>
                  <a:cubicBezTo>
                    <a:pt x="417" y="549"/>
                    <a:pt x="417" y="549"/>
                    <a:pt x="417" y="549"/>
                  </a:cubicBezTo>
                  <a:cubicBezTo>
                    <a:pt x="417" y="549"/>
                    <a:pt x="417" y="549"/>
                    <a:pt x="417" y="550"/>
                  </a:cubicBezTo>
                  <a:cubicBezTo>
                    <a:pt x="417" y="572"/>
                    <a:pt x="417" y="572"/>
                    <a:pt x="417" y="572"/>
                  </a:cubicBezTo>
                  <a:cubicBezTo>
                    <a:pt x="417" y="595"/>
                    <a:pt x="417" y="595"/>
                    <a:pt x="417" y="595"/>
                  </a:cubicBezTo>
                  <a:cubicBezTo>
                    <a:pt x="417" y="601"/>
                    <a:pt x="417" y="601"/>
                    <a:pt x="417" y="601"/>
                  </a:cubicBezTo>
                  <a:cubicBezTo>
                    <a:pt x="417" y="603"/>
                    <a:pt x="416" y="606"/>
                    <a:pt x="415" y="609"/>
                  </a:cubicBezTo>
                  <a:cubicBezTo>
                    <a:pt x="413" y="614"/>
                    <a:pt x="409" y="618"/>
                    <a:pt x="405" y="621"/>
                  </a:cubicBezTo>
                  <a:cubicBezTo>
                    <a:pt x="402" y="622"/>
                    <a:pt x="400" y="623"/>
                    <a:pt x="397" y="623"/>
                  </a:cubicBezTo>
                  <a:cubicBezTo>
                    <a:pt x="396" y="623"/>
                    <a:pt x="394" y="624"/>
                    <a:pt x="393" y="624"/>
                  </a:cubicBezTo>
                  <a:cubicBezTo>
                    <a:pt x="390" y="624"/>
                    <a:pt x="390" y="624"/>
                    <a:pt x="390" y="624"/>
                  </a:cubicBezTo>
                  <a:cubicBezTo>
                    <a:pt x="384" y="624"/>
                    <a:pt x="384" y="624"/>
                    <a:pt x="384" y="624"/>
                  </a:cubicBezTo>
                  <a:cubicBezTo>
                    <a:pt x="384" y="623"/>
                    <a:pt x="384" y="623"/>
                    <a:pt x="385" y="623"/>
                  </a:cubicBezTo>
                  <a:cubicBezTo>
                    <a:pt x="379" y="623"/>
                    <a:pt x="374" y="623"/>
                    <a:pt x="369" y="623"/>
                  </a:cubicBezTo>
                  <a:cubicBezTo>
                    <a:pt x="390" y="623"/>
                    <a:pt x="390" y="623"/>
                    <a:pt x="390" y="623"/>
                  </a:cubicBezTo>
                  <a:cubicBezTo>
                    <a:pt x="393" y="623"/>
                    <a:pt x="393" y="623"/>
                    <a:pt x="393" y="623"/>
                  </a:cubicBezTo>
                  <a:cubicBezTo>
                    <a:pt x="394" y="623"/>
                    <a:pt x="395" y="623"/>
                    <a:pt x="397" y="622"/>
                  </a:cubicBezTo>
                  <a:cubicBezTo>
                    <a:pt x="399" y="622"/>
                    <a:pt x="402" y="621"/>
                    <a:pt x="404" y="620"/>
                  </a:cubicBezTo>
                  <a:cubicBezTo>
                    <a:pt x="409" y="617"/>
                    <a:pt x="413" y="612"/>
                    <a:pt x="414" y="607"/>
                  </a:cubicBezTo>
                  <a:cubicBezTo>
                    <a:pt x="415" y="606"/>
                    <a:pt x="415" y="605"/>
                    <a:pt x="415" y="603"/>
                  </a:cubicBezTo>
                  <a:cubicBezTo>
                    <a:pt x="416" y="603"/>
                    <a:pt x="416" y="602"/>
                    <a:pt x="416" y="601"/>
                  </a:cubicBezTo>
                  <a:cubicBezTo>
                    <a:pt x="416" y="601"/>
                    <a:pt x="416" y="600"/>
                    <a:pt x="416" y="599"/>
                  </a:cubicBezTo>
                  <a:cubicBezTo>
                    <a:pt x="416" y="593"/>
                    <a:pt x="416" y="593"/>
                    <a:pt x="416" y="593"/>
                  </a:cubicBezTo>
                  <a:cubicBezTo>
                    <a:pt x="416" y="581"/>
                    <a:pt x="416" y="581"/>
                    <a:pt x="416" y="581"/>
                  </a:cubicBezTo>
                  <a:cubicBezTo>
                    <a:pt x="416" y="557"/>
                    <a:pt x="416" y="557"/>
                    <a:pt x="416" y="557"/>
                  </a:cubicBezTo>
                  <a:cubicBezTo>
                    <a:pt x="416" y="549"/>
                    <a:pt x="416" y="549"/>
                    <a:pt x="416" y="549"/>
                  </a:cubicBezTo>
                  <a:cubicBezTo>
                    <a:pt x="416" y="548"/>
                    <a:pt x="416" y="548"/>
                    <a:pt x="416" y="548"/>
                  </a:cubicBezTo>
                  <a:cubicBezTo>
                    <a:pt x="416" y="548"/>
                    <a:pt x="416" y="548"/>
                    <a:pt x="416" y="548"/>
                  </a:cubicBezTo>
                  <a:cubicBezTo>
                    <a:pt x="417" y="548"/>
                    <a:pt x="417" y="548"/>
                    <a:pt x="417" y="548"/>
                  </a:cubicBezTo>
                  <a:cubicBezTo>
                    <a:pt x="419" y="547"/>
                    <a:pt x="421" y="546"/>
                    <a:pt x="423" y="545"/>
                  </a:cubicBezTo>
                  <a:cubicBezTo>
                    <a:pt x="430" y="541"/>
                    <a:pt x="437" y="537"/>
                    <a:pt x="444" y="533"/>
                  </a:cubicBezTo>
                  <a:cubicBezTo>
                    <a:pt x="445" y="534"/>
                    <a:pt x="445" y="534"/>
                    <a:pt x="445" y="534"/>
                  </a:cubicBezTo>
                  <a:cubicBezTo>
                    <a:pt x="476" y="514"/>
                    <a:pt x="504" y="488"/>
                    <a:pt x="526" y="458"/>
                  </a:cubicBezTo>
                  <a:cubicBezTo>
                    <a:pt x="548" y="428"/>
                    <a:pt x="564" y="394"/>
                    <a:pt x="574" y="357"/>
                  </a:cubicBezTo>
                  <a:cubicBezTo>
                    <a:pt x="583" y="321"/>
                    <a:pt x="585" y="283"/>
                    <a:pt x="579" y="245"/>
                  </a:cubicBezTo>
                  <a:cubicBezTo>
                    <a:pt x="574" y="208"/>
                    <a:pt x="561" y="171"/>
                    <a:pt x="542" y="139"/>
                  </a:cubicBezTo>
                  <a:close/>
                  <a:moveTo>
                    <a:pt x="338" y="819"/>
                  </a:moveTo>
                  <a:cubicBezTo>
                    <a:pt x="339" y="819"/>
                    <a:pt x="340" y="819"/>
                    <a:pt x="340" y="818"/>
                  </a:cubicBezTo>
                  <a:cubicBezTo>
                    <a:pt x="340" y="819"/>
                    <a:pt x="339" y="819"/>
                    <a:pt x="338" y="819"/>
                  </a:cubicBezTo>
                  <a:close/>
                  <a:moveTo>
                    <a:pt x="256" y="820"/>
                  </a:moveTo>
                  <a:cubicBezTo>
                    <a:pt x="265" y="821"/>
                    <a:pt x="274" y="822"/>
                    <a:pt x="283" y="823"/>
                  </a:cubicBezTo>
                  <a:cubicBezTo>
                    <a:pt x="292" y="823"/>
                    <a:pt x="301" y="824"/>
                    <a:pt x="310" y="824"/>
                  </a:cubicBezTo>
                  <a:cubicBezTo>
                    <a:pt x="315" y="824"/>
                    <a:pt x="319" y="823"/>
                    <a:pt x="324" y="823"/>
                  </a:cubicBezTo>
                  <a:cubicBezTo>
                    <a:pt x="328" y="822"/>
                    <a:pt x="333" y="822"/>
                    <a:pt x="336" y="820"/>
                  </a:cubicBezTo>
                  <a:cubicBezTo>
                    <a:pt x="337" y="820"/>
                    <a:pt x="337" y="820"/>
                    <a:pt x="337" y="820"/>
                  </a:cubicBezTo>
                  <a:cubicBezTo>
                    <a:pt x="337" y="820"/>
                    <a:pt x="337" y="820"/>
                    <a:pt x="338" y="819"/>
                  </a:cubicBezTo>
                  <a:cubicBezTo>
                    <a:pt x="337" y="820"/>
                    <a:pt x="337" y="820"/>
                    <a:pt x="337" y="820"/>
                  </a:cubicBezTo>
                  <a:cubicBezTo>
                    <a:pt x="336" y="820"/>
                    <a:pt x="336" y="820"/>
                    <a:pt x="336" y="820"/>
                  </a:cubicBezTo>
                  <a:cubicBezTo>
                    <a:pt x="332" y="822"/>
                    <a:pt x="328" y="822"/>
                    <a:pt x="324" y="823"/>
                  </a:cubicBezTo>
                  <a:cubicBezTo>
                    <a:pt x="319" y="823"/>
                    <a:pt x="315" y="824"/>
                    <a:pt x="310" y="824"/>
                  </a:cubicBezTo>
                  <a:cubicBezTo>
                    <a:pt x="301" y="824"/>
                    <a:pt x="292" y="824"/>
                    <a:pt x="283" y="823"/>
                  </a:cubicBezTo>
                  <a:cubicBezTo>
                    <a:pt x="274" y="822"/>
                    <a:pt x="264" y="821"/>
                    <a:pt x="256" y="820"/>
                  </a:cubicBezTo>
                  <a:cubicBezTo>
                    <a:pt x="253" y="820"/>
                    <a:pt x="251" y="820"/>
                    <a:pt x="249" y="819"/>
                  </a:cubicBezTo>
                  <a:cubicBezTo>
                    <a:pt x="249" y="819"/>
                    <a:pt x="249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51" y="820"/>
                    <a:pt x="254" y="820"/>
                    <a:pt x="256" y="820"/>
                  </a:cubicBezTo>
                  <a:close/>
                  <a:moveTo>
                    <a:pt x="249" y="817"/>
                  </a:move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lose/>
                  <a:moveTo>
                    <a:pt x="249" y="819"/>
                  </a:moveTo>
                  <a:cubicBezTo>
                    <a:pt x="249" y="819"/>
                    <a:pt x="249" y="819"/>
                    <a:pt x="249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9" y="819"/>
                    <a:pt x="249" y="819"/>
                    <a:pt x="249" y="819"/>
                  </a:cubicBezTo>
                  <a:close/>
                  <a:moveTo>
                    <a:pt x="246" y="817"/>
                  </a:moveTo>
                  <a:cubicBezTo>
                    <a:pt x="246" y="818"/>
                    <a:pt x="247" y="818"/>
                    <a:pt x="248" y="818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8"/>
                  </a:cubicBezTo>
                  <a:cubicBezTo>
                    <a:pt x="247" y="818"/>
                    <a:pt x="246" y="817"/>
                    <a:pt x="245" y="817"/>
                  </a:cubicBezTo>
                  <a:cubicBezTo>
                    <a:pt x="243" y="814"/>
                    <a:pt x="240" y="811"/>
                    <a:pt x="237" y="807"/>
                  </a:cubicBezTo>
                  <a:cubicBezTo>
                    <a:pt x="240" y="811"/>
                    <a:pt x="243" y="814"/>
                    <a:pt x="246" y="817"/>
                  </a:cubicBezTo>
                  <a:close/>
                  <a:moveTo>
                    <a:pt x="230" y="813"/>
                  </a:moveTo>
                  <a:cubicBezTo>
                    <a:pt x="230" y="812"/>
                    <a:pt x="230" y="812"/>
                    <a:pt x="230" y="812"/>
                  </a:cubicBezTo>
                  <a:cubicBezTo>
                    <a:pt x="228" y="811"/>
                    <a:pt x="228" y="811"/>
                    <a:pt x="228" y="811"/>
                  </a:cubicBezTo>
                  <a:cubicBezTo>
                    <a:pt x="228" y="810"/>
                    <a:pt x="228" y="810"/>
                    <a:pt x="228" y="810"/>
                  </a:cubicBezTo>
                  <a:cubicBezTo>
                    <a:pt x="227" y="809"/>
                    <a:pt x="227" y="809"/>
                    <a:pt x="227" y="809"/>
                  </a:cubicBezTo>
                  <a:cubicBezTo>
                    <a:pt x="227" y="808"/>
                    <a:pt x="227" y="808"/>
                    <a:pt x="227" y="808"/>
                  </a:cubicBezTo>
                  <a:cubicBezTo>
                    <a:pt x="223" y="800"/>
                    <a:pt x="223" y="800"/>
                    <a:pt x="223" y="800"/>
                  </a:cubicBezTo>
                  <a:cubicBezTo>
                    <a:pt x="215" y="784"/>
                    <a:pt x="215" y="784"/>
                    <a:pt x="215" y="784"/>
                  </a:cubicBezTo>
                  <a:cubicBezTo>
                    <a:pt x="220" y="793"/>
                    <a:pt x="224" y="804"/>
                    <a:pt x="230" y="813"/>
                  </a:cubicBezTo>
                  <a:close/>
                  <a:moveTo>
                    <a:pt x="190" y="672"/>
                  </a:moveTo>
                  <a:cubicBezTo>
                    <a:pt x="187" y="672"/>
                    <a:pt x="187" y="672"/>
                    <a:pt x="187" y="672"/>
                  </a:cubicBezTo>
                  <a:cubicBezTo>
                    <a:pt x="185" y="672"/>
                    <a:pt x="185" y="672"/>
                    <a:pt x="185" y="672"/>
                  </a:cubicBezTo>
                  <a:cubicBezTo>
                    <a:pt x="185" y="672"/>
                    <a:pt x="184" y="672"/>
                    <a:pt x="183" y="672"/>
                  </a:cubicBezTo>
                  <a:cubicBezTo>
                    <a:pt x="180" y="672"/>
                    <a:pt x="177" y="673"/>
                    <a:pt x="175" y="675"/>
                  </a:cubicBezTo>
                  <a:cubicBezTo>
                    <a:pt x="172" y="677"/>
                    <a:pt x="170" y="679"/>
                    <a:pt x="169" y="681"/>
                  </a:cubicBezTo>
                  <a:cubicBezTo>
                    <a:pt x="166" y="686"/>
                    <a:pt x="165" y="691"/>
                    <a:pt x="165" y="696"/>
                  </a:cubicBezTo>
                  <a:cubicBezTo>
                    <a:pt x="165" y="702"/>
                    <a:pt x="167" y="707"/>
                    <a:pt x="171" y="711"/>
                  </a:cubicBezTo>
                  <a:cubicBezTo>
                    <a:pt x="173" y="713"/>
                    <a:pt x="175" y="715"/>
                    <a:pt x="178" y="716"/>
                  </a:cubicBezTo>
                  <a:cubicBezTo>
                    <a:pt x="179" y="716"/>
                    <a:pt x="181" y="717"/>
                    <a:pt x="182" y="717"/>
                  </a:cubicBezTo>
                  <a:cubicBezTo>
                    <a:pt x="183" y="717"/>
                    <a:pt x="184" y="717"/>
                    <a:pt x="184" y="717"/>
                  </a:cubicBezTo>
                  <a:cubicBezTo>
                    <a:pt x="185" y="717"/>
                    <a:pt x="185" y="717"/>
                    <a:pt x="185" y="717"/>
                  </a:cubicBezTo>
                  <a:cubicBezTo>
                    <a:pt x="186" y="717"/>
                    <a:pt x="186" y="717"/>
                    <a:pt x="186" y="717"/>
                  </a:cubicBezTo>
                  <a:cubicBezTo>
                    <a:pt x="199" y="717"/>
                    <a:pt x="199" y="717"/>
                    <a:pt x="199" y="717"/>
                  </a:cubicBezTo>
                  <a:cubicBezTo>
                    <a:pt x="224" y="718"/>
                    <a:pt x="224" y="718"/>
                    <a:pt x="224" y="718"/>
                  </a:cubicBezTo>
                  <a:cubicBezTo>
                    <a:pt x="257" y="718"/>
                    <a:pt x="290" y="718"/>
                    <a:pt x="325" y="718"/>
                  </a:cubicBezTo>
                  <a:cubicBezTo>
                    <a:pt x="325" y="719"/>
                    <a:pt x="325" y="719"/>
                    <a:pt x="325" y="719"/>
                  </a:cubicBezTo>
                  <a:cubicBezTo>
                    <a:pt x="323" y="719"/>
                    <a:pt x="322" y="719"/>
                    <a:pt x="321" y="719"/>
                  </a:cubicBezTo>
                  <a:cubicBezTo>
                    <a:pt x="300" y="719"/>
                    <a:pt x="300" y="719"/>
                    <a:pt x="300" y="719"/>
                  </a:cubicBezTo>
                  <a:cubicBezTo>
                    <a:pt x="297" y="719"/>
                    <a:pt x="297" y="719"/>
                    <a:pt x="297" y="719"/>
                  </a:cubicBezTo>
                  <a:cubicBezTo>
                    <a:pt x="272" y="719"/>
                    <a:pt x="247" y="718"/>
                    <a:pt x="223" y="718"/>
                  </a:cubicBezTo>
                  <a:cubicBezTo>
                    <a:pt x="198" y="718"/>
                    <a:pt x="198" y="718"/>
                    <a:pt x="198" y="718"/>
                  </a:cubicBezTo>
                  <a:cubicBezTo>
                    <a:pt x="186" y="718"/>
                    <a:pt x="186" y="718"/>
                    <a:pt x="186" y="718"/>
                  </a:cubicBezTo>
                  <a:cubicBezTo>
                    <a:pt x="185" y="718"/>
                    <a:pt x="185" y="718"/>
                    <a:pt x="185" y="718"/>
                  </a:cubicBezTo>
                  <a:cubicBezTo>
                    <a:pt x="184" y="718"/>
                    <a:pt x="184" y="718"/>
                    <a:pt x="184" y="718"/>
                  </a:cubicBezTo>
                  <a:cubicBezTo>
                    <a:pt x="183" y="718"/>
                    <a:pt x="182" y="718"/>
                    <a:pt x="181" y="718"/>
                  </a:cubicBezTo>
                  <a:cubicBezTo>
                    <a:pt x="180" y="718"/>
                    <a:pt x="178" y="717"/>
                    <a:pt x="177" y="716"/>
                  </a:cubicBezTo>
                  <a:cubicBezTo>
                    <a:pt x="174" y="715"/>
                    <a:pt x="172" y="713"/>
                    <a:pt x="170" y="711"/>
                  </a:cubicBezTo>
                  <a:cubicBezTo>
                    <a:pt x="166" y="707"/>
                    <a:pt x="164" y="702"/>
                    <a:pt x="164" y="696"/>
                  </a:cubicBezTo>
                  <a:cubicBezTo>
                    <a:pt x="164" y="691"/>
                    <a:pt x="165" y="685"/>
                    <a:pt x="168" y="680"/>
                  </a:cubicBezTo>
                  <a:cubicBezTo>
                    <a:pt x="170" y="678"/>
                    <a:pt x="172" y="676"/>
                    <a:pt x="174" y="674"/>
                  </a:cubicBezTo>
                  <a:cubicBezTo>
                    <a:pt x="177" y="673"/>
                    <a:pt x="180" y="671"/>
                    <a:pt x="183" y="671"/>
                  </a:cubicBezTo>
                  <a:cubicBezTo>
                    <a:pt x="183" y="671"/>
                    <a:pt x="184" y="671"/>
                    <a:pt x="185" y="671"/>
                  </a:cubicBezTo>
                  <a:cubicBezTo>
                    <a:pt x="187" y="671"/>
                    <a:pt x="187" y="671"/>
                    <a:pt x="187" y="671"/>
                  </a:cubicBezTo>
                  <a:cubicBezTo>
                    <a:pt x="190" y="671"/>
                    <a:pt x="190" y="671"/>
                    <a:pt x="190" y="671"/>
                  </a:cubicBezTo>
                  <a:cubicBezTo>
                    <a:pt x="196" y="671"/>
                    <a:pt x="196" y="671"/>
                    <a:pt x="196" y="671"/>
                  </a:cubicBezTo>
                  <a:cubicBezTo>
                    <a:pt x="196" y="671"/>
                    <a:pt x="194" y="671"/>
                    <a:pt x="197" y="671"/>
                  </a:cubicBezTo>
                  <a:lnTo>
                    <a:pt x="190" y="672"/>
                  </a:lnTo>
                  <a:close/>
                  <a:moveTo>
                    <a:pt x="136" y="380"/>
                  </a:moveTo>
                  <a:cubicBezTo>
                    <a:pt x="135" y="376"/>
                    <a:pt x="135" y="371"/>
                    <a:pt x="136" y="368"/>
                  </a:cubicBezTo>
                  <a:cubicBezTo>
                    <a:pt x="137" y="364"/>
                    <a:pt x="139" y="361"/>
                    <a:pt x="143" y="359"/>
                  </a:cubicBezTo>
                  <a:cubicBezTo>
                    <a:pt x="146" y="356"/>
                    <a:pt x="150" y="355"/>
                    <a:pt x="154" y="354"/>
                  </a:cubicBezTo>
                  <a:cubicBezTo>
                    <a:pt x="158" y="354"/>
                    <a:pt x="162" y="355"/>
                    <a:pt x="166" y="357"/>
                  </a:cubicBezTo>
                  <a:cubicBezTo>
                    <a:pt x="170" y="359"/>
                    <a:pt x="174" y="362"/>
                    <a:pt x="177" y="366"/>
                  </a:cubicBezTo>
                  <a:cubicBezTo>
                    <a:pt x="180" y="369"/>
                    <a:pt x="183" y="373"/>
                    <a:pt x="185" y="377"/>
                  </a:cubicBezTo>
                  <a:cubicBezTo>
                    <a:pt x="188" y="384"/>
                    <a:pt x="188" y="384"/>
                    <a:pt x="188" y="384"/>
                  </a:cubicBezTo>
                  <a:cubicBezTo>
                    <a:pt x="194" y="396"/>
                    <a:pt x="194" y="396"/>
                    <a:pt x="194" y="396"/>
                  </a:cubicBezTo>
                  <a:cubicBezTo>
                    <a:pt x="196" y="395"/>
                    <a:pt x="198" y="394"/>
                    <a:pt x="200" y="393"/>
                  </a:cubicBezTo>
                  <a:cubicBezTo>
                    <a:pt x="201" y="393"/>
                    <a:pt x="201" y="392"/>
                    <a:pt x="202" y="392"/>
                  </a:cubicBezTo>
                  <a:cubicBezTo>
                    <a:pt x="203" y="391"/>
                    <a:pt x="204" y="391"/>
                    <a:pt x="205" y="390"/>
                  </a:cubicBezTo>
                  <a:cubicBezTo>
                    <a:pt x="207" y="389"/>
                    <a:pt x="207" y="389"/>
                    <a:pt x="207" y="389"/>
                  </a:cubicBezTo>
                  <a:cubicBezTo>
                    <a:pt x="209" y="388"/>
                    <a:pt x="209" y="388"/>
                    <a:pt x="209" y="388"/>
                  </a:cubicBezTo>
                  <a:cubicBezTo>
                    <a:pt x="210" y="387"/>
                    <a:pt x="211" y="386"/>
                    <a:pt x="213" y="386"/>
                  </a:cubicBezTo>
                  <a:cubicBezTo>
                    <a:pt x="217" y="383"/>
                    <a:pt x="221" y="380"/>
                    <a:pt x="225" y="376"/>
                  </a:cubicBezTo>
                  <a:cubicBezTo>
                    <a:pt x="229" y="373"/>
                    <a:pt x="233" y="369"/>
                    <a:pt x="237" y="366"/>
                  </a:cubicBezTo>
                  <a:cubicBezTo>
                    <a:pt x="239" y="364"/>
                    <a:pt x="240" y="362"/>
                    <a:pt x="242" y="360"/>
                  </a:cubicBezTo>
                  <a:cubicBezTo>
                    <a:pt x="244" y="358"/>
                    <a:pt x="244" y="358"/>
                    <a:pt x="244" y="358"/>
                  </a:cubicBezTo>
                  <a:cubicBezTo>
                    <a:pt x="246" y="356"/>
                    <a:pt x="246" y="356"/>
                    <a:pt x="246" y="356"/>
                  </a:cubicBezTo>
                  <a:cubicBezTo>
                    <a:pt x="247" y="354"/>
                    <a:pt x="249" y="353"/>
                    <a:pt x="250" y="351"/>
                  </a:cubicBezTo>
                  <a:cubicBezTo>
                    <a:pt x="249" y="349"/>
                    <a:pt x="247" y="348"/>
                    <a:pt x="246" y="346"/>
                  </a:cubicBezTo>
                  <a:cubicBezTo>
                    <a:pt x="245" y="345"/>
                    <a:pt x="245" y="345"/>
                    <a:pt x="245" y="345"/>
                  </a:cubicBezTo>
                  <a:cubicBezTo>
                    <a:pt x="245" y="344"/>
                    <a:pt x="245" y="344"/>
                    <a:pt x="245" y="344"/>
                  </a:cubicBezTo>
                  <a:cubicBezTo>
                    <a:pt x="245" y="343"/>
                    <a:pt x="244" y="343"/>
                    <a:pt x="244" y="342"/>
                  </a:cubicBezTo>
                  <a:cubicBezTo>
                    <a:pt x="243" y="340"/>
                    <a:pt x="242" y="338"/>
                    <a:pt x="242" y="336"/>
                  </a:cubicBezTo>
                  <a:cubicBezTo>
                    <a:pt x="242" y="335"/>
                    <a:pt x="241" y="334"/>
                    <a:pt x="241" y="333"/>
                  </a:cubicBezTo>
                  <a:cubicBezTo>
                    <a:pt x="241" y="332"/>
                    <a:pt x="241" y="332"/>
                    <a:pt x="241" y="331"/>
                  </a:cubicBezTo>
                  <a:cubicBezTo>
                    <a:pt x="241" y="331"/>
                    <a:pt x="241" y="330"/>
                    <a:pt x="241" y="330"/>
                  </a:cubicBezTo>
                  <a:cubicBezTo>
                    <a:pt x="241" y="328"/>
                    <a:pt x="241" y="325"/>
                    <a:pt x="241" y="323"/>
                  </a:cubicBezTo>
                  <a:cubicBezTo>
                    <a:pt x="242" y="314"/>
                    <a:pt x="246" y="306"/>
                    <a:pt x="251" y="298"/>
                  </a:cubicBezTo>
                  <a:cubicBezTo>
                    <a:pt x="253" y="295"/>
                    <a:pt x="256" y="291"/>
                    <a:pt x="260" y="289"/>
                  </a:cubicBezTo>
                  <a:cubicBezTo>
                    <a:pt x="263" y="287"/>
                    <a:pt x="267" y="286"/>
                    <a:pt x="271" y="286"/>
                  </a:cubicBezTo>
                  <a:cubicBezTo>
                    <a:pt x="274" y="287"/>
                    <a:pt x="278" y="288"/>
                    <a:pt x="281" y="291"/>
                  </a:cubicBezTo>
                  <a:cubicBezTo>
                    <a:pt x="285" y="293"/>
                    <a:pt x="287" y="297"/>
                    <a:pt x="288" y="300"/>
                  </a:cubicBezTo>
                  <a:cubicBezTo>
                    <a:pt x="291" y="307"/>
                    <a:pt x="288" y="316"/>
                    <a:pt x="284" y="324"/>
                  </a:cubicBezTo>
                  <a:cubicBezTo>
                    <a:pt x="282" y="328"/>
                    <a:pt x="279" y="332"/>
                    <a:pt x="276" y="335"/>
                  </a:cubicBezTo>
                  <a:cubicBezTo>
                    <a:pt x="275" y="337"/>
                    <a:pt x="275" y="337"/>
                    <a:pt x="275" y="337"/>
                  </a:cubicBezTo>
                  <a:cubicBezTo>
                    <a:pt x="273" y="339"/>
                    <a:pt x="273" y="339"/>
                    <a:pt x="273" y="339"/>
                  </a:cubicBezTo>
                  <a:cubicBezTo>
                    <a:pt x="269" y="344"/>
                    <a:pt x="269" y="344"/>
                    <a:pt x="269" y="344"/>
                  </a:cubicBezTo>
                  <a:cubicBezTo>
                    <a:pt x="268" y="346"/>
                    <a:pt x="267" y="347"/>
                    <a:pt x="267" y="349"/>
                  </a:cubicBezTo>
                  <a:cubicBezTo>
                    <a:pt x="267" y="349"/>
                    <a:pt x="267" y="350"/>
                    <a:pt x="267" y="350"/>
                  </a:cubicBezTo>
                  <a:cubicBezTo>
                    <a:pt x="267" y="351"/>
                    <a:pt x="267" y="351"/>
                    <a:pt x="267" y="351"/>
                  </a:cubicBezTo>
                  <a:cubicBezTo>
                    <a:pt x="267" y="351"/>
                    <a:pt x="267" y="351"/>
                    <a:pt x="268" y="351"/>
                  </a:cubicBezTo>
                  <a:cubicBezTo>
                    <a:pt x="268" y="352"/>
                    <a:pt x="268" y="352"/>
                    <a:pt x="268" y="352"/>
                  </a:cubicBezTo>
                  <a:cubicBezTo>
                    <a:pt x="268" y="352"/>
                    <a:pt x="269" y="353"/>
                    <a:pt x="270" y="353"/>
                  </a:cubicBezTo>
                  <a:cubicBezTo>
                    <a:pt x="270" y="354"/>
                    <a:pt x="271" y="354"/>
                    <a:pt x="272" y="354"/>
                  </a:cubicBezTo>
                  <a:cubicBezTo>
                    <a:pt x="274" y="355"/>
                    <a:pt x="276" y="356"/>
                    <a:pt x="277" y="356"/>
                  </a:cubicBezTo>
                  <a:cubicBezTo>
                    <a:pt x="278" y="356"/>
                    <a:pt x="279" y="357"/>
                    <a:pt x="280" y="357"/>
                  </a:cubicBezTo>
                  <a:cubicBezTo>
                    <a:pt x="283" y="357"/>
                    <a:pt x="283" y="357"/>
                    <a:pt x="283" y="357"/>
                  </a:cubicBezTo>
                  <a:cubicBezTo>
                    <a:pt x="285" y="358"/>
                    <a:pt x="286" y="358"/>
                    <a:pt x="287" y="358"/>
                  </a:cubicBezTo>
                  <a:cubicBezTo>
                    <a:pt x="292" y="359"/>
                    <a:pt x="297" y="359"/>
                    <a:pt x="303" y="359"/>
                  </a:cubicBezTo>
                  <a:cubicBezTo>
                    <a:pt x="308" y="359"/>
                    <a:pt x="313" y="359"/>
                    <a:pt x="318" y="358"/>
                  </a:cubicBezTo>
                  <a:cubicBezTo>
                    <a:pt x="321" y="357"/>
                    <a:pt x="323" y="356"/>
                    <a:pt x="326" y="355"/>
                  </a:cubicBezTo>
                  <a:cubicBezTo>
                    <a:pt x="327" y="355"/>
                    <a:pt x="327" y="355"/>
                    <a:pt x="327" y="355"/>
                  </a:cubicBezTo>
                  <a:cubicBezTo>
                    <a:pt x="328" y="355"/>
                    <a:pt x="328" y="355"/>
                    <a:pt x="328" y="355"/>
                  </a:cubicBezTo>
                  <a:cubicBezTo>
                    <a:pt x="331" y="353"/>
                    <a:pt x="331" y="353"/>
                    <a:pt x="331" y="353"/>
                  </a:cubicBezTo>
                  <a:cubicBezTo>
                    <a:pt x="333" y="353"/>
                    <a:pt x="335" y="352"/>
                    <a:pt x="337" y="351"/>
                  </a:cubicBezTo>
                  <a:cubicBezTo>
                    <a:pt x="336" y="348"/>
                    <a:pt x="336" y="345"/>
                    <a:pt x="335" y="342"/>
                  </a:cubicBezTo>
                  <a:cubicBezTo>
                    <a:pt x="335" y="340"/>
                    <a:pt x="335" y="340"/>
                    <a:pt x="335" y="340"/>
                  </a:cubicBezTo>
                  <a:cubicBezTo>
                    <a:pt x="335" y="339"/>
                    <a:pt x="335" y="339"/>
                    <a:pt x="335" y="339"/>
                  </a:cubicBezTo>
                  <a:cubicBezTo>
                    <a:pt x="334" y="337"/>
                    <a:pt x="334" y="337"/>
                    <a:pt x="334" y="337"/>
                  </a:cubicBezTo>
                  <a:cubicBezTo>
                    <a:pt x="334" y="333"/>
                    <a:pt x="334" y="330"/>
                    <a:pt x="334" y="327"/>
                  </a:cubicBezTo>
                  <a:cubicBezTo>
                    <a:pt x="334" y="320"/>
                    <a:pt x="336" y="314"/>
                    <a:pt x="339" y="309"/>
                  </a:cubicBezTo>
                  <a:cubicBezTo>
                    <a:pt x="340" y="307"/>
                    <a:pt x="342" y="304"/>
                    <a:pt x="345" y="302"/>
                  </a:cubicBezTo>
                  <a:cubicBezTo>
                    <a:pt x="346" y="301"/>
                    <a:pt x="347" y="300"/>
                    <a:pt x="348" y="299"/>
                  </a:cubicBezTo>
                  <a:cubicBezTo>
                    <a:pt x="349" y="298"/>
                    <a:pt x="350" y="297"/>
                    <a:pt x="352" y="297"/>
                  </a:cubicBezTo>
                  <a:cubicBezTo>
                    <a:pt x="357" y="294"/>
                    <a:pt x="363" y="294"/>
                    <a:pt x="367" y="296"/>
                  </a:cubicBezTo>
                  <a:cubicBezTo>
                    <a:pt x="369" y="296"/>
                    <a:pt x="370" y="297"/>
                    <a:pt x="371" y="297"/>
                  </a:cubicBezTo>
                  <a:cubicBezTo>
                    <a:pt x="371" y="298"/>
                    <a:pt x="372" y="298"/>
                    <a:pt x="372" y="299"/>
                  </a:cubicBezTo>
                  <a:cubicBezTo>
                    <a:pt x="373" y="299"/>
                    <a:pt x="373" y="300"/>
                    <a:pt x="374" y="300"/>
                  </a:cubicBezTo>
                  <a:cubicBezTo>
                    <a:pt x="375" y="303"/>
                    <a:pt x="377" y="305"/>
                    <a:pt x="378" y="308"/>
                  </a:cubicBezTo>
                  <a:cubicBezTo>
                    <a:pt x="380" y="313"/>
                    <a:pt x="380" y="319"/>
                    <a:pt x="378" y="325"/>
                  </a:cubicBezTo>
                  <a:cubicBezTo>
                    <a:pt x="376" y="330"/>
                    <a:pt x="372" y="336"/>
                    <a:pt x="367" y="340"/>
                  </a:cubicBezTo>
                  <a:cubicBezTo>
                    <a:pt x="365" y="343"/>
                    <a:pt x="363" y="345"/>
                    <a:pt x="360" y="347"/>
                  </a:cubicBezTo>
                  <a:cubicBezTo>
                    <a:pt x="359" y="347"/>
                    <a:pt x="359" y="348"/>
                    <a:pt x="358" y="348"/>
                  </a:cubicBezTo>
                  <a:cubicBezTo>
                    <a:pt x="357" y="349"/>
                    <a:pt x="357" y="349"/>
                    <a:pt x="357" y="349"/>
                  </a:cubicBezTo>
                  <a:cubicBezTo>
                    <a:pt x="356" y="350"/>
                    <a:pt x="356" y="350"/>
                    <a:pt x="356" y="350"/>
                  </a:cubicBezTo>
                  <a:cubicBezTo>
                    <a:pt x="353" y="352"/>
                    <a:pt x="351" y="353"/>
                    <a:pt x="348" y="355"/>
                  </a:cubicBezTo>
                  <a:cubicBezTo>
                    <a:pt x="349" y="357"/>
                    <a:pt x="349" y="359"/>
                    <a:pt x="350" y="361"/>
                  </a:cubicBezTo>
                  <a:cubicBezTo>
                    <a:pt x="350" y="362"/>
                    <a:pt x="351" y="363"/>
                    <a:pt x="351" y="364"/>
                  </a:cubicBezTo>
                  <a:cubicBezTo>
                    <a:pt x="352" y="366"/>
                    <a:pt x="352" y="366"/>
                    <a:pt x="352" y="366"/>
                  </a:cubicBezTo>
                  <a:cubicBezTo>
                    <a:pt x="353" y="369"/>
                    <a:pt x="354" y="371"/>
                    <a:pt x="356" y="373"/>
                  </a:cubicBezTo>
                  <a:cubicBezTo>
                    <a:pt x="358" y="378"/>
                    <a:pt x="361" y="382"/>
                    <a:pt x="364" y="387"/>
                  </a:cubicBezTo>
                  <a:cubicBezTo>
                    <a:pt x="367" y="391"/>
                    <a:pt x="371" y="395"/>
                    <a:pt x="375" y="398"/>
                  </a:cubicBezTo>
                  <a:cubicBezTo>
                    <a:pt x="376" y="399"/>
                    <a:pt x="377" y="400"/>
                    <a:pt x="378" y="400"/>
                  </a:cubicBezTo>
                  <a:cubicBezTo>
                    <a:pt x="379" y="401"/>
                    <a:pt x="379" y="401"/>
                    <a:pt x="380" y="402"/>
                  </a:cubicBezTo>
                  <a:cubicBezTo>
                    <a:pt x="381" y="402"/>
                    <a:pt x="381" y="402"/>
                    <a:pt x="381" y="402"/>
                  </a:cubicBezTo>
                  <a:cubicBezTo>
                    <a:pt x="381" y="402"/>
                    <a:pt x="381" y="402"/>
                    <a:pt x="381" y="402"/>
                  </a:cubicBezTo>
                  <a:cubicBezTo>
                    <a:pt x="383" y="403"/>
                    <a:pt x="383" y="403"/>
                    <a:pt x="383" y="403"/>
                  </a:cubicBezTo>
                  <a:cubicBezTo>
                    <a:pt x="384" y="404"/>
                    <a:pt x="386" y="405"/>
                    <a:pt x="388" y="406"/>
                  </a:cubicBezTo>
                  <a:cubicBezTo>
                    <a:pt x="391" y="407"/>
                    <a:pt x="391" y="407"/>
                    <a:pt x="391" y="407"/>
                  </a:cubicBezTo>
                  <a:cubicBezTo>
                    <a:pt x="392" y="408"/>
                    <a:pt x="392" y="408"/>
                    <a:pt x="392" y="408"/>
                  </a:cubicBezTo>
                  <a:cubicBezTo>
                    <a:pt x="393" y="408"/>
                    <a:pt x="393" y="408"/>
                    <a:pt x="394" y="408"/>
                  </a:cubicBezTo>
                  <a:cubicBezTo>
                    <a:pt x="401" y="393"/>
                    <a:pt x="401" y="393"/>
                    <a:pt x="401" y="393"/>
                  </a:cubicBezTo>
                  <a:cubicBezTo>
                    <a:pt x="406" y="383"/>
                    <a:pt x="406" y="383"/>
                    <a:pt x="406" y="383"/>
                  </a:cubicBezTo>
                  <a:cubicBezTo>
                    <a:pt x="408" y="379"/>
                    <a:pt x="408" y="379"/>
                    <a:pt x="408" y="379"/>
                  </a:cubicBezTo>
                  <a:cubicBezTo>
                    <a:pt x="409" y="378"/>
                    <a:pt x="409" y="378"/>
                    <a:pt x="409" y="378"/>
                  </a:cubicBezTo>
                  <a:cubicBezTo>
                    <a:pt x="409" y="377"/>
                    <a:pt x="409" y="377"/>
                    <a:pt x="409" y="377"/>
                  </a:cubicBezTo>
                  <a:cubicBezTo>
                    <a:pt x="410" y="376"/>
                    <a:pt x="410" y="375"/>
                    <a:pt x="411" y="375"/>
                  </a:cubicBezTo>
                  <a:cubicBezTo>
                    <a:pt x="413" y="372"/>
                    <a:pt x="415" y="370"/>
                    <a:pt x="417" y="367"/>
                  </a:cubicBezTo>
                  <a:cubicBezTo>
                    <a:pt x="420" y="365"/>
                    <a:pt x="422" y="363"/>
                    <a:pt x="425" y="362"/>
                  </a:cubicBezTo>
                  <a:cubicBezTo>
                    <a:pt x="426" y="361"/>
                    <a:pt x="427" y="361"/>
                    <a:pt x="429" y="361"/>
                  </a:cubicBezTo>
                  <a:cubicBezTo>
                    <a:pt x="430" y="361"/>
                    <a:pt x="431" y="361"/>
                    <a:pt x="432" y="361"/>
                  </a:cubicBezTo>
                  <a:cubicBezTo>
                    <a:pt x="437" y="362"/>
                    <a:pt x="441" y="366"/>
                    <a:pt x="444" y="372"/>
                  </a:cubicBezTo>
                  <a:cubicBezTo>
                    <a:pt x="446" y="377"/>
                    <a:pt x="447" y="384"/>
                    <a:pt x="446" y="390"/>
                  </a:cubicBezTo>
                  <a:cubicBezTo>
                    <a:pt x="445" y="393"/>
                    <a:pt x="445" y="396"/>
                    <a:pt x="443" y="399"/>
                  </a:cubicBezTo>
                  <a:cubicBezTo>
                    <a:pt x="442" y="402"/>
                    <a:pt x="440" y="405"/>
                    <a:pt x="438" y="407"/>
                  </a:cubicBezTo>
                  <a:cubicBezTo>
                    <a:pt x="434" y="411"/>
                    <a:pt x="429" y="415"/>
                    <a:pt x="423" y="417"/>
                  </a:cubicBezTo>
                  <a:cubicBezTo>
                    <a:pt x="420" y="418"/>
                    <a:pt x="416" y="418"/>
                    <a:pt x="413" y="418"/>
                  </a:cubicBezTo>
                  <a:cubicBezTo>
                    <a:pt x="411" y="418"/>
                    <a:pt x="410" y="419"/>
                    <a:pt x="408" y="419"/>
                  </a:cubicBezTo>
                  <a:cubicBezTo>
                    <a:pt x="407" y="418"/>
                    <a:pt x="407" y="418"/>
                    <a:pt x="407" y="418"/>
                  </a:cubicBezTo>
                  <a:cubicBezTo>
                    <a:pt x="407" y="418"/>
                    <a:pt x="406" y="418"/>
                    <a:pt x="406" y="418"/>
                  </a:cubicBezTo>
                  <a:cubicBezTo>
                    <a:pt x="405" y="418"/>
                    <a:pt x="404" y="418"/>
                    <a:pt x="404" y="418"/>
                  </a:cubicBezTo>
                  <a:cubicBezTo>
                    <a:pt x="399" y="418"/>
                    <a:pt x="399" y="418"/>
                    <a:pt x="399" y="418"/>
                  </a:cubicBezTo>
                  <a:cubicBezTo>
                    <a:pt x="398" y="419"/>
                    <a:pt x="397" y="421"/>
                    <a:pt x="397" y="423"/>
                  </a:cubicBezTo>
                  <a:cubicBezTo>
                    <a:pt x="395" y="427"/>
                    <a:pt x="395" y="427"/>
                    <a:pt x="395" y="427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87" y="443"/>
                    <a:pt x="387" y="443"/>
                    <a:pt x="387" y="443"/>
                  </a:cubicBezTo>
                  <a:cubicBezTo>
                    <a:pt x="384" y="451"/>
                    <a:pt x="381" y="458"/>
                    <a:pt x="378" y="465"/>
                  </a:cubicBezTo>
                  <a:cubicBezTo>
                    <a:pt x="372" y="480"/>
                    <a:pt x="367" y="495"/>
                    <a:pt x="361" y="510"/>
                  </a:cubicBezTo>
                  <a:cubicBezTo>
                    <a:pt x="351" y="539"/>
                    <a:pt x="341" y="570"/>
                    <a:pt x="332" y="600"/>
                  </a:cubicBezTo>
                  <a:cubicBezTo>
                    <a:pt x="327" y="617"/>
                    <a:pt x="327" y="617"/>
                    <a:pt x="327" y="617"/>
                  </a:cubicBezTo>
                  <a:cubicBezTo>
                    <a:pt x="326" y="622"/>
                    <a:pt x="326" y="622"/>
                    <a:pt x="326" y="622"/>
                  </a:cubicBezTo>
                  <a:cubicBezTo>
                    <a:pt x="325" y="622"/>
                    <a:pt x="325" y="622"/>
                    <a:pt x="325" y="622"/>
                  </a:cubicBezTo>
                  <a:cubicBezTo>
                    <a:pt x="330" y="603"/>
                    <a:pt x="330" y="603"/>
                    <a:pt x="330" y="603"/>
                  </a:cubicBezTo>
                  <a:cubicBezTo>
                    <a:pt x="334" y="592"/>
                    <a:pt x="334" y="592"/>
                    <a:pt x="334" y="592"/>
                  </a:cubicBezTo>
                  <a:cubicBezTo>
                    <a:pt x="342" y="563"/>
                    <a:pt x="352" y="534"/>
                    <a:pt x="362" y="506"/>
                  </a:cubicBezTo>
                  <a:cubicBezTo>
                    <a:pt x="367" y="491"/>
                    <a:pt x="373" y="477"/>
                    <a:pt x="378" y="463"/>
                  </a:cubicBezTo>
                  <a:cubicBezTo>
                    <a:pt x="381" y="456"/>
                    <a:pt x="384" y="449"/>
                    <a:pt x="387" y="442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94" y="426"/>
                    <a:pt x="394" y="426"/>
                    <a:pt x="394" y="426"/>
                  </a:cubicBezTo>
                  <a:cubicBezTo>
                    <a:pt x="398" y="417"/>
                    <a:pt x="398" y="417"/>
                    <a:pt x="398" y="417"/>
                  </a:cubicBezTo>
                  <a:cubicBezTo>
                    <a:pt x="403" y="418"/>
                    <a:pt x="403" y="418"/>
                    <a:pt x="403" y="418"/>
                  </a:cubicBezTo>
                  <a:cubicBezTo>
                    <a:pt x="404" y="418"/>
                    <a:pt x="405" y="418"/>
                    <a:pt x="406" y="418"/>
                  </a:cubicBezTo>
                  <a:cubicBezTo>
                    <a:pt x="406" y="418"/>
                    <a:pt x="407" y="418"/>
                    <a:pt x="407" y="418"/>
                  </a:cubicBezTo>
                  <a:cubicBezTo>
                    <a:pt x="408" y="418"/>
                    <a:pt x="408" y="418"/>
                    <a:pt x="408" y="418"/>
                  </a:cubicBezTo>
                  <a:cubicBezTo>
                    <a:pt x="410" y="418"/>
                    <a:pt x="411" y="418"/>
                    <a:pt x="413" y="418"/>
                  </a:cubicBezTo>
                  <a:cubicBezTo>
                    <a:pt x="416" y="417"/>
                    <a:pt x="419" y="417"/>
                    <a:pt x="422" y="416"/>
                  </a:cubicBezTo>
                  <a:cubicBezTo>
                    <a:pt x="428" y="414"/>
                    <a:pt x="434" y="411"/>
                    <a:pt x="438" y="406"/>
                  </a:cubicBezTo>
                  <a:cubicBezTo>
                    <a:pt x="440" y="404"/>
                    <a:pt x="442" y="402"/>
                    <a:pt x="443" y="399"/>
                  </a:cubicBezTo>
                  <a:cubicBezTo>
                    <a:pt x="444" y="396"/>
                    <a:pt x="445" y="393"/>
                    <a:pt x="445" y="390"/>
                  </a:cubicBezTo>
                  <a:cubicBezTo>
                    <a:pt x="446" y="384"/>
                    <a:pt x="446" y="377"/>
                    <a:pt x="443" y="372"/>
                  </a:cubicBezTo>
                  <a:cubicBezTo>
                    <a:pt x="441" y="367"/>
                    <a:pt x="436" y="362"/>
                    <a:pt x="432" y="362"/>
                  </a:cubicBezTo>
                  <a:cubicBezTo>
                    <a:pt x="431" y="362"/>
                    <a:pt x="431" y="362"/>
                    <a:pt x="430" y="361"/>
                  </a:cubicBezTo>
                  <a:cubicBezTo>
                    <a:pt x="430" y="361"/>
                    <a:pt x="429" y="362"/>
                    <a:pt x="429" y="362"/>
                  </a:cubicBezTo>
                  <a:cubicBezTo>
                    <a:pt x="428" y="362"/>
                    <a:pt x="426" y="362"/>
                    <a:pt x="425" y="363"/>
                  </a:cubicBezTo>
                  <a:cubicBezTo>
                    <a:pt x="423" y="364"/>
                    <a:pt x="420" y="366"/>
                    <a:pt x="418" y="368"/>
                  </a:cubicBezTo>
                  <a:cubicBezTo>
                    <a:pt x="415" y="370"/>
                    <a:pt x="413" y="373"/>
                    <a:pt x="411" y="375"/>
                  </a:cubicBezTo>
                  <a:cubicBezTo>
                    <a:pt x="411" y="376"/>
                    <a:pt x="410" y="377"/>
                    <a:pt x="410" y="377"/>
                  </a:cubicBezTo>
                  <a:cubicBezTo>
                    <a:pt x="409" y="378"/>
                    <a:pt x="409" y="378"/>
                    <a:pt x="409" y="378"/>
                  </a:cubicBezTo>
                  <a:cubicBezTo>
                    <a:pt x="409" y="379"/>
                    <a:pt x="409" y="379"/>
                    <a:pt x="409" y="379"/>
                  </a:cubicBezTo>
                  <a:cubicBezTo>
                    <a:pt x="406" y="384"/>
                    <a:pt x="406" y="384"/>
                    <a:pt x="406" y="384"/>
                  </a:cubicBezTo>
                  <a:cubicBezTo>
                    <a:pt x="402" y="394"/>
                    <a:pt x="402" y="394"/>
                    <a:pt x="402" y="394"/>
                  </a:cubicBezTo>
                  <a:cubicBezTo>
                    <a:pt x="394" y="409"/>
                    <a:pt x="394" y="409"/>
                    <a:pt x="394" y="409"/>
                  </a:cubicBezTo>
                  <a:cubicBezTo>
                    <a:pt x="394" y="409"/>
                    <a:pt x="393" y="409"/>
                    <a:pt x="393" y="409"/>
                  </a:cubicBezTo>
                  <a:cubicBezTo>
                    <a:pt x="391" y="408"/>
                    <a:pt x="391" y="408"/>
                    <a:pt x="391" y="408"/>
                  </a:cubicBezTo>
                  <a:cubicBezTo>
                    <a:pt x="388" y="407"/>
                    <a:pt x="388" y="407"/>
                    <a:pt x="388" y="407"/>
                  </a:cubicBezTo>
                  <a:cubicBezTo>
                    <a:pt x="386" y="406"/>
                    <a:pt x="384" y="405"/>
                    <a:pt x="382" y="404"/>
                  </a:cubicBezTo>
                  <a:cubicBezTo>
                    <a:pt x="381" y="403"/>
                    <a:pt x="381" y="403"/>
                    <a:pt x="381" y="403"/>
                  </a:cubicBezTo>
                  <a:cubicBezTo>
                    <a:pt x="380" y="403"/>
                    <a:pt x="380" y="403"/>
                    <a:pt x="380" y="403"/>
                  </a:cubicBezTo>
                  <a:cubicBezTo>
                    <a:pt x="380" y="402"/>
                    <a:pt x="380" y="402"/>
                    <a:pt x="380" y="402"/>
                  </a:cubicBezTo>
                  <a:cubicBezTo>
                    <a:pt x="379" y="402"/>
                    <a:pt x="378" y="402"/>
                    <a:pt x="378" y="401"/>
                  </a:cubicBezTo>
                  <a:cubicBezTo>
                    <a:pt x="377" y="400"/>
                    <a:pt x="376" y="400"/>
                    <a:pt x="375" y="399"/>
                  </a:cubicBezTo>
                  <a:cubicBezTo>
                    <a:pt x="370" y="395"/>
                    <a:pt x="367" y="391"/>
                    <a:pt x="363" y="387"/>
                  </a:cubicBezTo>
                  <a:cubicBezTo>
                    <a:pt x="360" y="383"/>
                    <a:pt x="357" y="378"/>
                    <a:pt x="355" y="374"/>
                  </a:cubicBezTo>
                  <a:cubicBezTo>
                    <a:pt x="354" y="371"/>
                    <a:pt x="352" y="369"/>
                    <a:pt x="351" y="367"/>
                  </a:cubicBezTo>
                  <a:cubicBezTo>
                    <a:pt x="351" y="366"/>
                    <a:pt x="351" y="366"/>
                    <a:pt x="351" y="366"/>
                  </a:cubicBezTo>
                  <a:cubicBezTo>
                    <a:pt x="350" y="364"/>
                    <a:pt x="350" y="364"/>
                    <a:pt x="350" y="364"/>
                  </a:cubicBezTo>
                  <a:cubicBezTo>
                    <a:pt x="350" y="363"/>
                    <a:pt x="350" y="362"/>
                    <a:pt x="349" y="361"/>
                  </a:cubicBezTo>
                  <a:cubicBezTo>
                    <a:pt x="348" y="359"/>
                    <a:pt x="348" y="357"/>
                    <a:pt x="347" y="355"/>
                  </a:cubicBezTo>
                  <a:cubicBezTo>
                    <a:pt x="350" y="353"/>
                    <a:pt x="352" y="351"/>
                    <a:pt x="355" y="349"/>
                  </a:cubicBezTo>
                  <a:cubicBezTo>
                    <a:pt x="357" y="348"/>
                    <a:pt x="357" y="348"/>
                    <a:pt x="357" y="348"/>
                  </a:cubicBezTo>
                  <a:cubicBezTo>
                    <a:pt x="358" y="348"/>
                    <a:pt x="358" y="348"/>
                    <a:pt x="358" y="348"/>
                  </a:cubicBezTo>
                  <a:cubicBezTo>
                    <a:pt x="358" y="347"/>
                    <a:pt x="359" y="347"/>
                    <a:pt x="359" y="346"/>
                  </a:cubicBezTo>
                  <a:cubicBezTo>
                    <a:pt x="362" y="344"/>
                    <a:pt x="364" y="342"/>
                    <a:pt x="367" y="340"/>
                  </a:cubicBezTo>
                  <a:cubicBezTo>
                    <a:pt x="371" y="335"/>
                    <a:pt x="375" y="330"/>
                    <a:pt x="377" y="325"/>
                  </a:cubicBezTo>
                  <a:cubicBezTo>
                    <a:pt x="379" y="319"/>
                    <a:pt x="379" y="313"/>
                    <a:pt x="377" y="308"/>
                  </a:cubicBezTo>
                  <a:cubicBezTo>
                    <a:pt x="376" y="306"/>
                    <a:pt x="375" y="303"/>
                    <a:pt x="373" y="301"/>
                  </a:cubicBezTo>
                  <a:cubicBezTo>
                    <a:pt x="372" y="301"/>
                    <a:pt x="372" y="300"/>
                    <a:pt x="371" y="299"/>
                  </a:cubicBezTo>
                  <a:cubicBezTo>
                    <a:pt x="371" y="299"/>
                    <a:pt x="371" y="299"/>
                    <a:pt x="370" y="298"/>
                  </a:cubicBezTo>
                  <a:cubicBezTo>
                    <a:pt x="369" y="297"/>
                    <a:pt x="368" y="297"/>
                    <a:pt x="367" y="296"/>
                  </a:cubicBezTo>
                  <a:cubicBezTo>
                    <a:pt x="363" y="295"/>
                    <a:pt x="357" y="295"/>
                    <a:pt x="352" y="298"/>
                  </a:cubicBezTo>
                  <a:cubicBezTo>
                    <a:pt x="351" y="298"/>
                    <a:pt x="350" y="299"/>
                    <a:pt x="349" y="300"/>
                  </a:cubicBezTo>
                  <a:cubicBezTo>
                    <a:pt x="347" y="301"/>
                    <a:pt x="346" y="302"/>
                    <a:pt x="345" y="303"/>
                  </a:cubicBezTo>
                  <a:cubicBezTo>
                    <a:pt x="343" y="305"/>
                    <a:pt x="341" y="307"/>
                    <a:pt x="340" y="310"/>
                  </a:cubicBezTo>
                  <a:cubicBezTo>
                    <a:pt x="337" y="315"/>
                    <a:pt x="335" y="321"/>
                    <a:pt x="335" y="327"/>
                  </a:cubicBezTo>
                  <a:cubicBezTo>
                    <a:pt x="335" y="330"/>
                    <a:pt x="335" y="333"/>
                    <a:pt x="335" y="337"/>
                  </a:cubicBezTo>
                  <a:cubicBezTo>
                    <a:pt x="336" y="339"/>
                    <a:pt x="336" y="339"/>
                    <a:pt x="336" y="339"/>
                  </a:cubicBezTo>
                  <a:cubicBezTo>
                    <a:pt x="336" y="340"/>
                    <a:pt x="336" y="340"/>
                    <a:pt x="336" y="340"/>
                  </a:cubicBezTo>
                  <a:cubicBezTo>
                    <a:pt x="336" y="342"/>
                    <a:pt x="336" y="342"/>
                    <a:pt x="336" y="342"/>
                  </a:cubicBezTo>
                  <a:cubicBezTo>
                    <a:pt x="336" y="343"/>
                    <a:pt x="336" y="343"/>
                    <a:pt x="336" y="343"/>
                  </a:cubicBezTo>
                  <a:cubicBezTo>
                    <a:pt x="337" y="344"/>
                    <a:pt x="337" y="344"/>
                    <a:pt x="337" y="344"/>
                  </a:cubicBezTo>
                  <a:cubicBezTo>
                    <a:pt x="337" y="347"/>
                    <a:pt x="337" y="347"/>
                    <a:pt x="337" y="347"/>
                  </a:cubicBezTo>
                  <a:cubicBezTo>
                    <a:pt x="338" y="351"/>
                    <a:pt x="338" y="351"/>
                    <a:pt x="338" y="351"/>
                  </a:cubicBezTo>
                  <a:cubicBezTo>
                    <a:pt x="336" y="352"/>
                    <a:pt x="334" y="353"/>
                    <a:pt x="332" y="354"/>
                  </a:cubicBezTo>
                  <a:cubicBezTo>
                    <a:pt x="331" y="355"/>
                    <a:pt x="330" y="355"/>
                    <a:pt x="329" y="355"/>
                  </a:cubicBezTo>
                  <a:cubicBezTo>
                    <a:pt x="328" y="356"/>
                    <a:pt x="328" y="356"/>
                    <a:pt x="328" y="356"/>
                  </a:cubicBezTo>
                  <a:cubicBezTo>
                    <a:pt x="326" y="356"/>
                    <a:pt x="326" y="356"/>
                    <a:pt x="326" y="356"/>
                  </a:cubicBezTo>
                  <a:cubicBezTo>
                    <a:pt x="324" y="357"/>
                    <a:pt x="321" y="358"/>
                    <a:pt x="318" y="359"/>
                  </a:cubicBezTo>
                  <a:cubicBezTo>
                    <a:pt x="313" y="360"/>
                    <a:pt x="308" y="360"/>
                    <a:pt x="303" y="360"/>
                  </a:cubicBezTo>
                  <a:cubicBezTo>
                    <a:pt x="297" y="360"/>
                    <a:pt x="292" y="360"/>
                    <a:pt x="287" y="359"/>
                  </a:cubicBezTo>
                  <a:cubicBezTo>
                    <a:pt x="286" y="359"/>
                    <a:pt x="284" y="359"/>
                    <a:pt x="283" y="358"/>
                  </a:cubicBezTo>
                  <a:cubicBezTo>
                    <a:pt x="282" y="358"/>
                    <a:pt x="281" y="358"/>
                    <a:pt x="280" y="358"/>
                  </a:cubicBezTo>
                  <a:cubicBezTo>
                    <a:pt x="279" y="358"/>
                    <a:pt x="278" y="357"/>
                    <a:pt x="277" y="357"/>
                  </a:cubicBezTo>
                  <a:cubicBezTo>
                    <a:pt x="275" y="357"/>
                    <a:pt x="273" y="356"/>
                    <a:pt x="271" y="355"/>
                  </a:cubicBezTo>
                  <a:cubicBezTo>
                    <a:pt x="270" y="355"/>
                    <a:pt x="269" y="354"/>
                    <a:pt x="268" y="354"/>
                  </a:cubicBezTo>
                  <a:cubicBezTo>
                    <a:pt x="268" y="353"/>
                    <a:pt x="267" y="353"/>
                    <a:pt x="267" y="352"/>
                  </a:cubicBezTo>
                  <a:cubicBezTo>
                    <a:pt x="266" y="352"/>
                    <a:pt x="266" y="351"/>
                    <a:pt x="266" y="351"/>
                  </a:cubicBezTo>
                  <a:cubicBezTo>
                    <a:pt x="266" y="350"/>
                    <a:pt x="266" y="350"/>
                    <a:pt x="266" y="350"/>
                  </a:cubicBezTo>
                  <a:cubicBezTo>
                    <a:pt x="266" y="350"/>
                    <a:pt x="266" y="349"/>
                    <a:pt x="265" y="349"/>
                  </a:cubicBezTo>
                  <a:cubicBezTo>
                    <a:pt x="265" y="348"/>
                    <a:pt x="266" y="346"/>
                    <a:pt x="268" y="344"/>
                  </a:cubicBezTo>
                  <a:cubicBezTo>
                    <a:pt x="272" y="339"/>
                    <a:pt x="272" y="339"/>
                    <a:pt x="272" y="339"/>
                  </a:cubicBezTo>
                  <a:cubicBezTo>
                    <a:pt x="274" y="336"/>
                    <a:pt x="274" y="336"/>
                    <a:pt x="274" y="336"/>
                  </a:cubicBezTo>
                  <a:cubicBezTo>
                    <a:pt x="275" y="335"/>
                    <a:pt x="275" y="335"/>
                    <a:pt x="275" y="335"/>
                  </a:cubicBezTo>
                  <a:cubicBezTo>
                    <a:pt x="278" y="331"/>
                    <a:pt x="281" y="327"/>
                    <a:pt x="283" y="323"/>
                  </a:cubicBezTo>
                  <a:cubicBezTo>
                    <a:pt x="285" y="319"/>
                    <a:pt x="287" y="315"/>
                    <a:pt x="288" y="311"/>
                  </a:cubicBezTo>
                  <a:cubicBezTo>
                    <a:pt x="289" y="307"/>
                    <a:pt x="289" y="304"/>
                    <a:pt x="288" y="300"/>
                  </a:cubicBezTo>
                  <a:cubicBezTo>
                    <a:pt x="286" y="297"/>
                    <a:pt x="284" y="294"/>
                    <a:pt x="281" y="292"/>
                  </a:cubicBezTo>
                  <a:cubicBezTo>
                    <a:pt x="277" y="289"/>
                    <a:pt x="274" y="288"/>
                    <a:pt x="270" y="287"/>
                  </a:cubicBezTo>
                  <a:cubicBezTo>
                    <a:pt x="267" y="287"/>
                    <a:pt x="264" y="288"/>
                    <a:pt x="260" y="290"/>
                  </a:cubicBezTo>
                  <a:cubicBezTo>
                    <a:pt x="257" y="292"/>
                    <a:pt x="254" y="295"/>
                    <a:pt x="252" y="299"/>
                  </a:cubicBezTo>
                  <a:cubicBezTo>
                    <a:pt x="247" y="306"/>
                    <a:pt x="243" y="315"/>
                    <a:pt x="242" y="323"/>
                  </a:cubicBezTo>
                  <a:cubicBezTo>
                    <a:pt x="242" y="326"/>
                    <a:pt x="242" y="328"/>
                    <a:pt x="242" y="330"/>
                  </a:cubicBezTo>
                  <a:cubicBezTo>
                    <a:pt x="242" y="330"/>
                    <a:pt x="242" y="331"/>
                    <a:pt x="242" y="331"/>
                  </a:cubicBezTo>
                  <a:cubicBezTo>
                    <a:pt x="242" y="332"/>
                    <a:pt x="242" y="332"/>
                    <a:pt x="242" y="333"/>
                  </a:cubicBezTo>
                  <a:cubicBezTo>
                    <a:pt x="242" y="334"/>
                    <a:pt x="243" y="335"/>
                    <a:pt x="243" y="336"/>
                  </a:cubicBezTo>
                  <a:cubicBezTo>
                    <a:pt x="243" y="338"/>
                    <a:pt x="244" y="340"/>
                    <a:pt x="245" y="342"/>
                  </a:cubicBezTo>
                  <a:cubicBezTo>
                    <a:pt x="245" y="342"/>
                    <a:pt x="245" y="343"/>
                    <a:pt x="246" y="343"/>
                  </a:cubicBezTo>
                  <a:cubicBezTo>
                    <a:pt x="246" y="343"/>
                    <a:pt x="246" y="343"/>
                    <a:pt x="246" y="344"/>
                  </a:cubicBezTo>
                  <a:cubicBezTo>
                    <a:pt x="247" y="346"/>
                    <a:pt x="247" y="346"/>
                    <a:pt x="247" y="346"/>
                  </a:cubicBezTo>
                  <a:cubicBezTo>
                    <a:pt x="248" y="347"/>
                    <a:pt x="250" y="349"/>
                    <a:pt x="251" y="351"/>
                  </a:cubicBezTo>
                  <a:cubicBezTo>
                    <a:pt x="250" y="353"/>
                    <a:pt x="248" y="355"/>
                    <a:pt x="247" y="356"/>
                  </a:cubicBezTo>
                  <a:cubicBezTo>
                    <a:pt x="246" y="357"/>
                    <a:pt x="245" y="358"/>
                    <a:pt x="244" y="359"/>
                  </a:cubicBezTo>
                  <a:cubicBezTo>
                    <a:pt x="243" y="361"/>
                    <a:pt x="243" y="361"/>
                    <a:pt x="243" y="361"/>
                  </a:cubicBezTo>
                  <a:cubicBezTo>
                    <a:pt x="241" y="363"/>
                    <a:pt x="239" y="365"/>
                    <a:pt x="237" y="366"/>
                  </a:cubicBezTo>
                  <a:cubicBezTo>
                    <a:pt x="234" y="370"/>
                    <a:pt x="230" y="374"/>
                    <a:pt x="226" y="377"/>
                  </a:cubicBezTo>
                  <a:cubicBezTo>
                    <a:pt x="222" y="380"/>
                    <a:pt x="217" y="384"/>
                    <a:pt x="213" y="387"/>
                  </a:cubicBezTo>
                  <a:cubicBezTo>
                    <a:pt x="212" y="387"/>
                    <a:pt x="211" y="388"/>
                    <a:pt x="210" y="389"/>
                  </a:cubicBezTo>
                  <a:cubicBezTo>
                    <a:pt x="208" y="390"/>
                    <a:pt x="208" y="390"/>
                    <a:pt x="208" y="390"/>
                  </a:cubicBezTo>
                  <a:cubicBezTo>
                    <a:pt x="207" y="390"/>
                    <a:pt x="207" y="390"/>
                    <a:pt x="207" y="390"/>
                  </a:cubicBezTo>
                  <a:cubicBezTo>
                    <a:pt x="206" y="391"/>
                    <a:pt x="206" y="391"/>
                    <a:pt x="206" y="391"/>
                  </a:cubicBezTo>
                  <a:cubicBezTo>
                    <a:pt x="205" y="392"/>
                    <a:pt x="204" y="392"/>
                    <a:pt x="203" y="393"/>
                  </a:cubicBezTo>
                  <a:cubicBezTo>
                    <a:pt x="202" y="393"/>
                    <a:pt x="201" y="394"/>
                    <a:pt x="200" y="394"/>
                  </a:cubicBezTo>
                  <a:cubicBezTo>
                    <a:pt x="198" y="395"/>
                    <a:pt x="196" y="396"/>
                    <a:pt x="194" y="397"/>
                  </a:cubicBezTo>
                  <a:cubicBezTo>
                    <a:pt x="187" y="385"/>
                    <a:pt x="187" y="385"/>
                    <a:pt x="187" y="385"/>
                  </a:cubicBezTo>
                  <a:cubicBezTo>
                    <a:pt x="184" y="378"/>
                    <a:pt x="184" y="378"/>
                    <a:pt x="184" y="378"/>
                  </a:cubicBezTo>
                  <a:cubicBezTo>
                    <a:pt x="182" y="374"/>
                    <a:pt x="179" y="370"/>
                    <a:pt x="177" y="367"/>
                  </a:cubicBezTo>
                  <a:cubicBezTo>
                    <a:pt x="174" y="363"/>
                    <a:pt x="170" y="360"/>
                    <a:pt x="167" y="358"/>
                  </a:cubicBezTo>
                  <a:cubicBezTo>
                    <a:pt x="163" y="356"/>
                    <a:pt x="159" y="355"/>
                    <a:pt x="155" y="355"/>
                  </a:cubicBezTo>
                  <a:cubicBezTo>
                    <a:pt x="152" y="355"/>
                    <a:pt x="148" y="356"/>
                    <a:pt x="144" y="358"/>
                  </a:cubicBezTo>
                  <a:cubicBezTo>
                    <a:pt x="141" y="361"/>
                    <a:pt x="138" y="363"/>
                    <a:pt x="137" y="367"/>
                  </a:cubicBezTo>
                  <a:cubicBezTo>
                    <a:pt x="136" y="370"/>
                    <a:pt x="135" y="374"/>
                    <a:pt x="136" y="378"/>
                  </a:cubicBezTo>
                  <a:cubicBezTo>
                    <a:pt x="137" y="382"/>
                    <a:pt x="139" y="386"/>
                    <a:pt x="141" y="389"/>
                  </a:cubicBezTo>
                  <a:cubicBezTo>
                    <a:pt x="141" y="388"/>
                    <a:pt x="139" y="386"/>
                    <a:pt x="139" y="386"/>
                  </a:cubicBezTo>
                  <a:cubicBezTo>
                    <a:pt x="139" y="385"/>
                    <a:pt x="139" y="386"/>
                    <a:pt x="139" y="387"/>
                  </a:cubicBezTo>
                  <a:cubicBezTo>
                    <a:pt x="140" y="388"/>
                    <a:pt x="141" y="389"/>
                    <a:pt x="142" y="392"/>
                  </a:cubicBezTo>
                  <a:cubicBezTo>
                    <a:pt x="140" y="388"/>
                    <a:pt x="137" y="384"/>
                    <a:pt x="136" y="380"/>
                  </a:cubicBezTo>
                  <a:close/>
                  <a:moveTo>
                    <a:pt x="183" y="623"/>
                  </a:moveTo>
                  <a:cubicBezTo>
                    <a:pt x="180" y="624"/>
                    <a:pt x="177" y="625"/>
                    <a:pt x="175" y="626"/>
                  </a:cubicBezTo>
                  <a:cubicBezTo>
                    <a:pt x="172" y="628"/>
                    <a:pt x="170" y="630"/>
                    <a:pt x="169" y="632"/>
                  </a:cubicBezTo>
                  <a:cubicBezTo>
                    <a:pt x="166" y="637"/>
                    <a:pt x="165" y="642"/>
                    <a:pt x="165" y="648"/>
                  </a:cubicBezTo>
                  <a:cubicBezTo>
                    <a:pt x="165" y="653"/>
                    <a:pt x="167" y="658"/>
                    <a:pt x="171" y="662"/>
                  </a:cubicBezTo>
                  <a:cubicBezTo>
                    <a:pt x="173" y="664"/>
                    <a:pt x="175" y="666"/>
                    <a:pt x="178" y="667"/>
                  </a:cubicBezTo>
                  <a:cubicBezTo>
                    <a:pt x="179" y="668"/>
                    <a:pt x="181" y="668"/>
                    <a:pt x="182" y="668"/>
                  </a:cubicBezTo>
                  <a:cubicBezTo>
                    <a:pt x="183" y="669"/>
                    <a:pt x="184" y="669"/>
                    <a:pt x="184" y="669"/>
                  </a:cubicBezTo>
                  <a:cubicBezTo>
                    <a:pt x="185" y="669"/>
                    <a:pt x="185" y="669"/>
                    <a:pt x="185" y="669"/>
                  </a:cubicBezTo>
                  <a:cubicBezTo>
                    <a:pt x="186" y="669"/>
                    <a:pt x="186" y="669"/>
                    <a:pt x="186" y="669"/>
                  </a:cubicBezTo>
                  <a:cubicBezTo>
                    <a:pt x="199" y="669"/>
                    <a:pt x="199" y="669"/>
                    <a:pt x="199" y="669"/>
                  </a:cubicBezTo>
                  <a:cubicBezTo>
                    <a:pt x="224" y="669"/>
                    <a:pt x="224" y="669"/>
                    <a:pt x="224" y="669"/>
                  </a:cubicBezTo>
                  <a:cubicBezTo>
                    <a:pt x="257" y="669"/>
                    <a:pt x="290" y="670"/>
                    <a:pt x="325" y="669"/>
                  </a:cubicBezTo>
                  <a:cubicBezTo>
                    <a:pt x="325" y="670"/>
                    <a:pt x="325" y="670"/>
                    <a:pt x="325" y="670"/>
                  </a:cubicBezTo>
                  <a:cubicBezTo>
                    <a:pt x="311" y="670"/>
                    <a:pt x="311" y="670"/>
                    <a:pt x="311" y="670"/>
                  </a:cubicBezTo>
                  <a:cubicBezTo>
                    <a:pt x="298" y="670"/>
                    <a:pt x="298" y="670"/>
                    <a:pt x="298" y="670"/>
                  </a:cubicBezTo>
                  <a:cubicBezTo>
                    <a:pt x="273" y="670"/>
                    <a:pt x="248" y="670"/>
                    <a:pt x="223" y="670"/>
                  </a:cubicBezTo>
                  <a:cubicBezTo>
                    <a:pt x="198" y="670"/>
                    <a:pt x="198" y="670"/>
                    <a:pt x="198" y="670"/>
                  </a:cubicBezTo>
                  <a:cubicBezTo>
                    <a:pt x="186" y="670"/>
                    <a:pt x="186" y="670"/>
                    <a:pt x="186" y="670"/>
                  </a:cubicBezTo>
                  <a:cubicBezTo>
                    <a:pt x="185" y="670"/>
                    <a:pt x="185" y="670"/>
                    <a:pt x="185" y="670"/>
                  </a:cubicBezTo>
                  <a:cubicBezTo>
                    <a:pt x="184" y="670"/>
                    <a:pt x="184" y="670"/>
                    <a:pt x="184" y="670"/>
                  </a:cubicBezTo>
                  <a:cubicBezTo>
                    <a:pt x="183" y="670"/>
                    <a:pt x="182" y="669"/>
                    <a:pt x="181" y="669"/>
                  </a:cubicBezTo>
                  <a:cubicBezTo>
                    <a:pt x="180" y="669"/>
                    <a:pt x="178" y="669"/>
                    <a:pt x="177" y="668"/>
                  </a:cubicBezTo>
                  <a:cubicBezTo>
                    <a:pt x="174" y="667"/>
                    <a:pt x="172" y="665"/>
                    <a:pt x="170" y="663"/>
                  </a:cubicBezTo>
                  <a:cubicBezTo>
                    <a:pt x="166" y="658"/>
                    <a:pt x="164" y="653"/>
                    <a:pt x="164" y="648"/>
                  </a:cubicBezTo>
                  <a:cubicBezTo>
                    <a:pt x="164" y="642"/>
                    <a:pt x="165" y="637"/>
                    <a:pt x="168" y="632"/>
                  </a:cubicBezTo>
                  <a:cubicBezTo>
                    <a:pt x="170" y="630"/>
                    <a:pt x="172" y="627"/>
                    <a:pt x="174" y="626"/>
                  </a:cubicBezTo>
                  <a:cubicBezTo>
                    <a:pt x="176" y="624"/>
                    <a:pt x="179" y="623"/>
                    <a:pt x="182" y="623"/>
                  </a:cubicBezTo>
                  <a:cubicBezTo>
                    <a:pt x="182" y="623"/>
                    <a:pt x="183" y="623"/>
                    <a:pt x="183" y="623"/>
                  </a:cubicBezTo>
                  <a:cubicBezTo>
                    <a:pt x="183" y="623"/>
                    <a:pt x="183" y="623"/>
                    <a:pt x="183" y="623"/>
                  </a:cubicBezTo>
                  <a:close/>
                  <a:moveTo>
                    <a:pt x="248" y="379"/>
                  </a:moveTo>
                  <a:cubicBezTo>
                    <a:pt x="251" y="377"/>
                    <a:pt x="253" y="375"/>
                    <a:pt x="255" y="372"/>
                  </a:cubicBezTo>
                  <a:cubicBezTo>
                    <a:pt x="259" y="368"/>
                    <a:pt x="259" y="368"/>
                    <a:pt x="259" y="368"/>
                  </a:cubicBezTo>
                  <a:cubicBezTo>
                    <a:pt x="260" y="368"/>
                    <a:pt x="261" y="369"/>
                    <a:pt x="262" y="369"/>
                  </a:cubicBezTo>
                  <a:cubicBezTo>
                    <a:pt x="262" y="369"/>
                    <a:pt x="262" y="369"/>
                    <a:pt x="262" y="369"/>
                  </a:cubicBezTo>
                  <a:cubicBezTo>
                    <a:pt x="263" y="370"/>
                    <a:pt x="263" y="370"/>
                    <a:pt x="263" y="370"/>
                  </a:cubicBezTo>
                  <a:cubicBezTo>
                    <a:pt x="264" y="370"/>
                    <a:pt x="264" y="370"/>
                    <a:pt x="264" y="370"/>
                  </a:cubicBezTo>
                  <a:cubicBezTo>
                    <a:pt x="266" y="371"/>
                    <a:pt x="266" y="371"/>
                    <a:pt x="266" y="371"/>
                  </a:cubicBezTo>
                  <a:cubicBezTo>
                    <a:pt x="270" y="372"/>
                    <a:pt x="273" y="373"/>
                    <a:pt x="276" y="374"/>
                  </a:cubicBezTo>
                  <a:cubicBezTo>
                    <a:pt x="283" y="376"/>
                    <a:pt x="290" y="377"/>
                    <a:pt x="297" y="377"/>
                  </a:cubicBezTo>
                  <a:cubicBezTo>
                    <a:pt x="304" y="377"/>
                    <a:pt x="311" y="377"/>
                    <a:pt x="318" y="376"/>
                  </a:cubicBezTo>
                  <a:cubicBezTo>
                    <a:pt x="321" y="375"/>
                    <a:pt x="324" y="375"/>
                    <a:pt x="328" y="374"/>
                  </a:cubicBezTo>
                  <a:cubicBezTo>
                    <a:pt x="330" y="373"/>
                    <a:pt x="330" y="373"/>
                    <a:pt x="330" y="373"/>
                  </a:cubicBezTo>
                  <a:cubicBezTo>
                    <a:pt x="332" y="372"/>
                    <a:pt x="332" y="372"/>
                    <a:pt x="332" y="372"/>
                  </a:cubicBezTo>
                  <a:cubicBezTo>
                    <a:pt x="333" y="372"/>
                    <a:pt x="334" y="372"/>
                    <a:pt x="334" y="371"/>
                  </a:cubicBezTo>
                  <a:cubicBezTo>
                    <a:pt x="334" y="372"/>
                    <a:pt x="334" y="372"/>
                    <a:pt x="335" y="372"/>
                  </a:cubicBezTo>
                  <a:cubicBezTo>
                    <a:pt x="335" y="373"/>
                    <a:pt x="335" y="373"/>
                    <a:pt x="335" y="374"/>
                  </a:cubicBezTo>
                  <a:cubicBezTo>
                    <a:pt x="336" y="375"/>
                    <a:pt x="336" y="375"/>
                    <a:pt x="336" y="375"/>
                  </a:cubicBezTo>
                  <a:cubicBezTo>
                    <a:pt x="336" y="376"/>
                    <a:pt x="336" y="376"/>
                    <a:pt x="336" y="376"/>
                  </a:cubicBezTo>
                  <a:cubicBezTo>
                    <a:pt x="336" y="376"/>
                    <a:pt x="337" y="377"/>
                    <a:pt x="337" y="378"/>
                  </a:cubicBezTo>
                  <a:cubicBezTo>
                    <a:pt x="338" y="380"/>
                    <a:pt x="340" y="383"/>
                    <a:pt x="341" y="386"/>
                  </a:cubicBezTo>
                  <a:cubicBezTo>
                    <a:pt x="345" y="391"/>
                    <a:pt x="348" y="396"/>
                    <a:pt x="352" y="400"/>
                  </a:cubicBezTo>
                  <a:cubicBezTo>
                    <a:pt x="356" y="405"/>
                    <a:pt x="361" y="409"/>
                    <a:pt x="365" y="413"/>
                  </a:cubicBezTo>
                  <a:cubicBezTo>
                    <a:pt x="368" y="415"/>
                    <a:pt x="370" y="416"/>
                    <a:pt x="373" y="418"/>
                  </a:cubicBezTo>
                  <a:cubicBezTo>
                    <a:pt x="375" y="419"/>
                    <a:pt x="375" y="419"/>
                    <a:pt x="375" y="419"/>
                  </a:cubicBezTo>
                  <a:cubicBezTo>
                    <a:pt x="376" y="420"/>
                    <a:pt x="376" y="420"/>
                    <a:pt x="376" y="420"/>
                  </a:cubicBezTo>
                  <a:cubicBezTo>
                    <a:pt x="376" y="420"/>
                    <a:pt x="377" y="420"/>
                    <a:pt x="378" y="421"/>
                  </a:cubicBezTo>
                  <a:cubicBezTo>
                    <a:pt x="372" y="434"/>
                    <a:pt x="372" y="434"/>
                    <a:pt x="372" y="434"/>
                  </a:cubicBezTo>
                  <a:cubicBezTo>
                    <a:pt x="369" y="440"/>
                    <a:pt x="367" y="445"/>
                    <a:pt x="364" y="451"/>
                  </a:cubicBezTo>
                  <a:cubicBezTo>
                    <a:pt x="359" y="462"/>
                    <a:pt x="355" y="473"/>
                    <a:pt x="350" y="484"/>
                  </a:cubicBezTo>
                  <a:cubicBezTo>
                    <a:pt x="355" y="473"/>
                    <a:pt x="359" y="462"/>
                    <a:pt x="364" y="451"/>
                  </a:cubicBezTo>
                  <a:cubicBezTo>
                    <a:pt x="367" y="445"/>
                    <a:pt x="369" y="439"/>
                    <a:pt x="371" y="434"/>
                  </a:cubicBezTo>
                  <a:cubicBezTo>
                    <a:pt x="377" y="421"/>
                    <a:pt x="377" y="421"/>
                    <a:pt x="377" y="421"/>
                  </a:cubicBezTo>
                  <a:cubicBezTo>
                    <a:pt x="377" y="420"/>
                    <a:pt x="376" y="420"/>
                    <a:pt x="376" y="420"/>
                  </a:cubicBezTo>
                  <a:cubicBezTo>
                    <a:pt x="375" y="419"/>
                    <a:pt x="375" y="419"/>
                    <a:pt x="375" y="419"/>
                  </a:cubicBezTo>
                  <a:cubicBezTo>
                    <a:pt x="373" y="418"/>
                    <a:pt x="373" y="418"/>
                    <a:pt x="373" y="418"/>
                  </a:cubicBezTo>
                  <a:cubicBezTo>
                    <a:pt x="370" y="417"/>
                    <a:pt x="368" y="415"/>
                    <a:pt x="365" y="413"/>
                  </a:cubicBezTo>
                  <a:cubicBezTo>
                    <a:pt x="360" y="409"/>
                    <a:pt x="356" y="405"/>
                    <a:pt x="352" y="400"/>
                  </a:cubicBezTo>
                  <a:cubicBezTo>
                    <a:pt x="348" y="396"/>
                    <a:pt x="344" y="391"/>
                    <a:pt x="341" y="386"/>
                  </a:cubicBezTo>
                  <a:cubicBezTo>
                    <a:pt x="340" y="383"/>
                    <a:pt x="338" y="380"/>
                    <a:pt x="337" y="378"/>
                  </a:cubicBezTo>
                  <a:cubicBezTo>
                    <a:pt x="336" y="376"/>
                    <a:pt x="336" y="376"/>
                    <a:pt x="336" y="376"/>
                  </a:cubicBezTo>
                  <a:cubicBezTo>
                    <a:pt x="336" y="375"/>
                    <a:pt x="336" y="375"/>
                    <a:pt x="336" y="375"/>
                  </a:cubicBezTo>
                  <a:cubicBezTo>
                    <a:pt x="335" y="374"/>
                    <a:pt x="335" y="374"/>
                    <a:pt x="335" y="374"/>
                  </a:cubicBezTo>
                  <a:cubicBezTo>
                    <a:pt x="335" y="373"/>
                    <a:pt x="335" y="373"/>
                    <a:pt x="335" y="372"/>
                  </a:cubicBezTo>
                  <a:cubicBezTo>
                    <a:pt x="334" y="372"/>
                    <a:pt x="334" y="372"/>
                    <a:pt x="334" y="371"/>
                  </a:cubicBezTo>
                  <a:cubicBezTo>
                    <a:pt x="334" y="372"/>
                    <a:pt x="333" y="372"/>
                    <a:pt x="332" y="372"/>
                  </a:cubicBezTo>
                  <a:cubicBezTo>
                    <a:pt x="330" y="373"/>
                    <a:pt x="330" y="373"/>
                    <a:pt x="330" y="373"/>
                  </a:cubicBezTo>
                  <a:cubicBezTo>
                    <a:pt x="328" y="374"/>
                    <a:pt x="328" y="374"/>
                    <a:pt x="328" y="374"/>
                  </a:cubicBezTo>
                  <a:cubicBezTo>
                    <a:pt x="324" y="375"/>
                    <a:pt x="321" y="375"/>
                    <a:pt x="318" y="376"/>
                  </a:cubicBezTo>
                  <a:cubicBezTo>
                    <a:pt x="311" y="377"/>
                    <a:pt x="304" y="378"/>
                    <a:pt x="297" y="377"/>
                  </a:cubicBezTo>
                  <a:cubicBezTo>
                    <a:pt x="290" y="377"/>
                    <a:pt x="283" y="376"/>
                    <a:pt x="276" y="374"/>
                  </a:cubicBezTo>
                  <a:cubicBezTo>
                    <a:pt x="273" y="374"/>
                    <a:pt x="270" y="373"/>
                    <a:pt x="266" y="371"/>
                  </a:cubicBezTo>
                  <a:cubicBezTo>
                    <a:pt x="265" y="371"/>
                    <a:pt x="265" y="371"/>
                    <a:pt x="264" y="370"/>
                  </a:cubicBezTo>
                  <a:cubicBezTo>
                    <a:pt x="263" y="370"/>
                    <a:pt x="263" y="370"/>
                    <a:pt x="263" y="370"/>
                  </a:cubicBezTo>
                  <a:cubicBezTo>
                    <a:pt x="262" y="370"/>
                    <a:pt x="262" y="370"/>
                    <a:pt x="262" y="370"/>
                  </a:cubicBezTo>
                  <a:cubicBezTo>
                    <a:pt x="262" y="369"/>
                    <a:pt x="262" y="369"/>
                    <a:pt x="262" y="369"/>
                  </a:cubicBezTo>
                  <a:cubicBezTo>
                    <a:pt x="261" y="369"/>
                    <a:pt x="260" y="369"/>
                    <a:pt x="259" y="368"/>
                  </a:cubicBezTo>
                  <a:cubicBezTo>
                    <a:pt x="258" y="369"/>
                    <a:pt x="257" y="370"/>
                    <a:pt x="255" y="373"/>
                  </a:cubicBezTo>
                  <a:cubicBezTo>
                    <a:pt x="253" y="375"/>
                    <a:pt x="250" y="377"/>
                    <a:pt x="248" y="379"/>
                  </a:cubicBezTo>
                  <a:cubicBezTo>
                    <a:pt x="244" y="384"/>
                    <a:pt x="239" y="388"/>
                    <a:pt x="235" y="392"/>
                  </a:cubicBezTo>
                  <a:cubicBezTo>
                    <a:pt x="234" y="393"/>
                    <a:pt x="235" y="393"/>
                    <a:pt x="236" y="393"/>
                  </a:cubicBezTo>
                  <a:cubicBezTo>
                    <a:pt x="236" y="392"/>
                    <a:pt x="238" y="391"/>
                    <a:pt x="242" y="388"/>
                  </a:cubicBezTo>
                  <a:cubicBezTo>
                    <a:pt x="244" y="386"/>
                    <a:pt x="247" y="384"/>
                    <a:pt x="251" y="380"/>
                  </a:cubicBezTo>
                  <a:cubicBezTo>
                    <a:pt x="252" y="378"/>
                    <a:pt x="254" y="377"/>
                    <a:pt x="256" y="374"/>
                  </a:cubicBezTo>
                  <a:cubicBezTo>
                    <a:pt x="259" y="372"/>
                    <a:pt x="259" y="372"/>
                    <a:pt x="259" y="372"/>
                  </a:cubicBezTo>
                  <a:cubicBezTo>
                    <a:pt x="259" y="371"/>
                    <a:pt x="259" y="371"/>
                    <a:pt x="260" y="371"/>
                  </a:cubicBezTo>
                  <a:cubicBezTo>
                    <a:pt x="260" y="371"/>
                    <a:pt x="260" y="371"/>
                    <a:pt x="260" y="371"/>
                  </a:cubicBezTo>
                  <a:cubicBezTo>
                    <a:pt x="261" y="371"/>
                    <a:pt x="261" y="371"/>
                    <a:pt x="261" y="371"/>
                  </a:cubicBezTo>
                  <a:cubicBezTo>
                    <a:pt x="262" y="372"/>
                    <a:pt x="262" y="372"/>
                    <a:pt x="262" y="372"/>
                  </a:cubicBezTo>
                  <a:cubicBezTo>
                    <a:pt x="264" y="373"/>
                    <a:pt x="266" y="374"/>
                    <a:pt x="268" y="374"/>
                  </a:cubicBezTo>
                  <a:cubicBezTo>
                    <a:pt x="273" y="376"/>
                    <a:pt x="277" y="377"/>
                    <a:pt x="282" y="378"/>
                  </a:cubicBezTo>
                  <a:cubicBezTo>
                    <a:pt x="291" y="379"/>
                    <a:pt x="299" y="379"/>
                    <a:pt x="307" y="379"/>
                  </a:cubicBezTo>
                  <a:cubicBezTo>
                    <a:pt x="312" y="379"/>
                    <a:pt x="317" y="378"/>
                    <a:pt x="323" y="377"/>
                  </a:cubicBezTo>
                  <a:cubicBezTo>
                    <a:pt x="325" y="377"/>
                    <a:pt x="328" y="376"/>
                    <a:pt x="331" y="375"/>
                  </a:cubicBezTo>
                  <a:cubicBezTo>
                    <a:pt x="332" y="375"/>
                    <a:pt x="332" y="375"/>
                    <a:pt x="332" y="375"/>
                  </a:cubicBezTo>
                  <a:cubicBezTo>
                    <a:pt x="333" y="374"/>
                    <a:pt x="333" y="374"/>
                    <a:pt x="333" y="374"/>
                  </a:cubicBezTo>
                  <a:cubicBezTo>
                    <a:pt x="333" y="375"/>
                    <a:pt x="333" y="375"/>
                    <a:pt x="333" y="375"/>
                  </a:cubicBezTo>
                  <a:cubicBezTo>
                    <a:pt x="334" y="376"/>
                    <a:pt x="334" y="376"/>
                    <a:pt x="334" y="376"/>
                  </a:cubicBezTo>
                  <a:cubicBezTo>
                    <a:pt x="334" y="376"/>
                    <a:pt x="334" y="376"/>
                    <a:pt x="334" y="376"/>
                  </a:cubicBezTo>
                  <a:cubicBezTo>
                    <a:pt x="334" y="377"/>
                    <a:pt x="334" y="377"/>
                    <a:pt x="334" y="377"/>
                  </a:cubicBezTo>
                  <a:cubicBezTo>
                    <a:pt x="334" y="378"/>
                    <a:pt x="334" y="378"/>
                    <a:pt x="334" y="378"/>
                  </a:cubicBezTo>
                  <a:cubicBezTo>
                    <a:pt x="336" y="380"/>
                    <a:pt x="337" y="383"/>
                    <a:pt x="339" y="386"/>
                  </a:cubicBezTo>
                  <a:cubicBezTo>
                    <a:pt x="342" y="391"/>
                    <a:pt x="345" y="397"/>
                    <a:pt x="350" y="401"/>
                  </a:cubicBezTo>
                  <a:cubicBezTo>
                    <a:pt x="354" y="406"/>
                    <a:pt x="358" y="411"/>
                    <a:pt x="363" y="415"/>
                  </a:cubicBezTo>
                  <a:cubicBezTo>
                    <a:pt x="366" y="417"/>
                    <a:pt x="369" y="418"/>
                    <a:pt x="371" y="420"/>
                  </a:cubicBezTo>
                  <a:cubicBezTo>
                    <a:pt x="374" y="421"/>
                    <a:pt x="374" y="421"/>
                    <a:pt x="374" y="421"/>
                  </a:cubicBezTo>
                  <a:cubicBezTo>
                    <a:pt x="374" y="422"/>
                    <a:pt x="374" y="422"/>
                    <a:pt x="374" y="422"/>
                  </a:cubicBezTo>
                  <a:cubicBezTo>
                    <a:pt x="374" y="422"/>
                    <a:pt x="374" y="422"/>
                    <a:pt x="374" y="423"/>
                  </a:cubicBezTo>
                  <a:cubicBezTo>
                    <a:pt x="372" y="428"/>
                    <a:pt x="372" y="428"/>
                    <a:pt x="372" y="428"/>
                  </a:cubicBezTo>
                  <a:cubicBezTo>
                    <a:pt x="366" y="440"/>
                    <a:pt x="366" y="440"/>
                    <a:pt x="366" y="440"/>
                  </a:cubicBezTo>
                  <a:cubicBezTo>
                    <a:pt x="363" y="448"/>
                    <a:pt x="360" y="456"/>
                    <a:pt x="356" y="464"/>
                  </a:cubicBezTo>
                  <a:cubicBezTo>
                    <a:pt x="350" y="480"/>
                    <a:pt x="344" y="495"/>
                    <a:pt x="338" y="511"/>
                  </a:cubicBezTo>
                  <a:cubicBezTo>
                    <a:pt x="330" y="534"/>
                    <a:pt x="322" y="557"/>
                    <a:pt x="315" y="580"/>
                  </a:cubicBezTo>
                  <a:cubicBezTo>
                    <a:pt x="314" y="585"/>
                    <a:pt x="312" y="591"/>
                    <a:pt x="310" y="597"/>
                  </a:cubicBezTo>
                  <a:cubicBezTo>
                    <a:pt x="308" y="606"/>
                    <a:pt x="308" y="606"/>
                    <a:pt x="308" y="606"/>
                  </a:cubicBezTo>
                  <a:cubicBezTo>
                    <a:pt x="307" y="608"/>
                    <a:pt x="307" y="608"/>
                    <a:pt x="307" y="608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6" y="609"/>
                    <a:pt x="306" y="609"/>
                    <a:pt x="306" y="609"/>
                  </a:cubicBezTo>
                  <a:cubicBezTo>
                    <a:pt x="304" y="609"/>
                    <a:pt x="304" y="609"/>
                    <a:pt x="304" y="609"/>
                  </a:cubicBezTo>
                  <a:cubicBezTo>
                    <a:pt x="295" y="609"/>
                    <a:pt x="295" y="609"/>
                    <a:pt x="295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0" y="587"/>
                    <a:pt x="280" y="587"/>
                    <a:pt x="280" y="587"/>
                  </a:cubicBezTo>
                  <a:cubicBezTo>
                    <a:pt x="277" y="579"/>
                    <a:pt x="275" y="571"/>
                    <a:pt x="272" y="563"/>
                  </a:cubicBezTo>
                  <a:cubicBezTo>
                    <a:pt x="267" y="547"/>
                    <a:pt x="262" y="531"/>
                    <a:pt x="256" y="515"/>
                  </a:cubicBezTo>
                  <a:cubicBezTo>
                    <a:pt x="246" y="484"/>
                    <a:pt x="234" y="454"/>
                    <a:pt x="222" y="429"/>
                  </a:cubicBezTo>
                  <a:cubicBezTo>
                    <a:pt x="217" y="418"/>
                    <a:pt x="214" y="411"/>
                    <a:pt x="211" y="408"/>
                  </a:cubicBezTo>
                  <a:cubicBezTo>
                    <a:pt x="210" y="406"/>
                    <a:pt x="210" y="405"/>
                    <a:pt x="209" y="405"/>
                  </a:cubicBezTo>
                  <a:cubicBezTo>
                    <a:pt x="212" y="404"/>
                    <a:pt x="215" y="402"/>
                    <a:pt x="220" y="400"/>
                  </a:cubicBezTo>
                  <a:cubicBezTo>
                    <a:pt x="223" y="398"/>
                    <a:pt x="226" y="395"/>
                    <a:pt x="229" y="393"/>
                  </a:cubicBezTo>
                  <a:cubicBezTo>
                    <a:pt x="232" y="391"/>
                    <a:pt x="234" y="389"/>
                    <a:pt x="234" y="389"/>
                  </a:cubicBezTo>
                  <a:cubicBezTo>
                    <a:pt x="237" y="388"/>
                    <a:pt x="236" y="389"/>
                    <a:pt x="235" y="391"/>
                  </a:cubicBezTo>
                  <a:cubicBezTo>
                    <a:pt x="240" y="387"/>
                    <a:pt x="244" y="383"/>
                    <a:pt x="248" y="379"/>
                  </a:cubicBezTo>
                  <a:close/>
                  <a:moveTo>
                    <a:pt x="318" y="622"/>
                  </a:moveTo>
                  <a:cubicBezTo>
                    <a:pt x="319" y="621"/>
                    <a:pt x="319" y="621"/>
                    <a:pt x="319" y="621"/>
                  </a:cubicBezTo>
                  <a:cubicBezTo>
                    <a:pt x="323" y="606"/>
                    <a:pt x="323" y="606"/>
                    <a:pt x="323" y="606"/>
                  </a:cubicBezTo>
                  <a:cubicBezTo>
                    <a:pt x="325" y="599"/>
                    <a:pt x="327" y="592"/>
                    <a:pt x="329" y="585"/>
                  </a:cubicBezTo>
                  <a:cubicBezTo>
                    <a:pt x="337" y="557"/>
                    <a:pt x="346" y="530"/>
                    <a:pt x="356" y="502"/>
                  </a:cubicBezTo>
                  <a:cubicBezTo>
                    <a:pt x="361" y="489"/>
                    <a:pt x="366" y="475"/>
                    <a:pt x="372" y="462"/>
                  </a:cubicBezTo>
                  <a:cubicBezTo>
                    <a:pt x="374" y="455"/>
                    <a:pt x="377" y="448"/>
                    <a:pt x="380" y="442"/>
                  </a:cubicBezTo>
                  <a:cubicBezTo>
                    <a:pt x="385" y="432"/>
                    <a:pt x="385" y="432"/>
                    <a:pt x="385" y="432"/>
                  </a:cubicBezTo>
                  <a:cubicBezTo>
                    <a:pt x="392" y="416"/>
                    <a:pt x="392" y="416"/>
                    <a:pt x="392" y="416"/>
                  </a:cubicBezTo>
                  <a:cubicBezTo>
                    <a:pt x="386" y="413"/>
                    <a:pt x="386" y="413"/>
                    <a:pt x="386" y="413"/>
                  </a:cubicBezTo>
                  <a:cubicBezTo>
                    <a:pt x="385" y="412"/>
                    <a:pt x="384" y="412"/>
                    <a:pt x="383" y="411"/>
                  </a:cubicBezTo>
                  <a:cubicBezTo>
                    <a:pt x="381" y="410"/>
                    <a:pt x="381" y="410"/>
                    <a:pt x="381" y="410"/>
                  </a:cubicBezTo>
                  <a:cubicBezTo>
                    <a:pt x="381" y="410"/>
                    <a:pt x="381" y="410"/>
                    <a:pt x="380" y="410"/>
                  </a:cubicBezTo>
                  <a:cubicBezTo>
                    <a:pt x="380" y="410"/>
                    <a:pt x="380" y="410"/>
                    <a:pt x="380" y="410"/>
                  </a:cubicBezTo>
                  <a:cubicBezTo>
                    <a:pt x="378" y="409"/>
                    <a:pt x="376" y="407"/>
                    <a:pt x="374" y="406"/>
                  </a:cubicBezTo>
                  <a:cubicBezTo>
                    <a:pt x="371" y="404"/>
                    <a:pt x="367" y="401"/>
                    <a:pt x="364" y="398"/>
                  </a:cubicBezTo>
                  <a:cubicBezTo>
                    <a:pt x="358" y="392"/>
                    <a:pt x="353" y="385"/>
                    <a:pt x="349" y="377"/>
                  </a:cubicBezTo>
                  <a:cubicBezTo>
                    <a:pt x="353" y="385"/>
                    <a:pt x="358" y="392"/>
                    <a:pt x="364" y="398"/>
                  </a:cubicBezTo>
                  <a:cubicBezTo>
                    <a:pt x="367" y="401"/>
                    <a:pt x="371" y="404"/>
                    <a:pt x="374" y="406"/>
                  </a:cubicBezTo>
                  <a:cubicBezTo>
                    <a:pt x="376" y="407"/>
                    <a:pt x="378" y="409"/>
                    <a:pt x="380" y="410"/>
                  </a:cubicBezTo>
                  <a:cubicBezTo>
                    <a:pt x="383" y="412"/>
                    <a:pt x="388" y="414"/>
                    <a:pt x="391" y="416"/>
                  </a:cubicBezTo>
                  <a:cubicBezTo>
                    <a:pt x="384" y="433"/>
                    <a:pt x="384" y="433"/>
                    <a:pt x="384" y="433"/>
                  </a:cubicBezTo>
                  <a:cubicBezTo>
                    <a:pt x="379" y="445"/>
                    <a:pt x="379" y="445"/>
                    <a:pt x="379" y="445"/>
                  </a:cubicBezTo>
                  <a:cubicBezTo>
                    <a:pt x="375" y="452"/>
                    <a:pt x="372" y="460"/>
                    <a:pt x="369" y="468"/>
                  </a:cubicBezTo>
                  <a:cubicBezTo>
                    <a:pt x="363" y="483"/>
                    <a:pt x="357" y="499"/>
                    <a:pt x="351" y="515"/>
                  </a:cubicBezTo>
                  <a:cubicBezTo>
                    <a:pt x="340" y="546"/>
                    <a:pt x="330" y="578"/>
                    <a:pt x="321" y="612"/>
                  </a:cubicBezTo>
                  <a:cubicBezTo>
                    <a:pt x="321" y="611"/>
                    <a:pt x="321" y="609"/>
                    <a:pt x="320" y="612"/>
                  </a:cubicBezTo>
                  <a:cubicBezTo>
                    <a:pt x="329" y="579"/>
                    <a:pt x="339" y="546"/>
                    <a:pt x="350" y="515"/>
                  </a:cubicBezTo>
                  <a:cubicBezTo>
                    <a:pt x="356" y="499"/>
                    <a:pt x="362" y="483"/>
                    <a:pt x="368" y="468"/>
                  </a:cubicBezTo>
                  <a:cubicBezTo>
                    <a:pt x="371" y="460"/>
                    <a:pt x="375" y="452"/>
                    <a:pt x="378" y="444"/>
                  </a:cubicBezTo>
                  <a:cubicBezTo>
                    <a:pt x="383" y="433"/>
                    <a:pt x="383" y="433"/>
                    <a:pt x="383" y="433"/>
                  </a:cubicBezTo>
                  <a:cubicBezTo>
                    <a:pt x="391" y="416"/>
                    <a:pt x="391" y="416"/>
                    <a:pt x="391" y="416"/>
                  </a:cubicBezTo>
                  <a:cubicBezTo>
                    <a:pt x="384" y="413"/>
                    <a:pt x="384" y="413"/>
                    <a:pt x="384" y="413"/>
                  </a:cubicBezTo>
                  <a:cubicBezTo>
                    <a:pt x="383" y="413"/>
                    <a:pt x="383" y="412"/>
                    <a:pt x="382" y="412"/>
                  </a:cubicBezTo>
                  <a:cubicBezTo>
                    <a:pt x="380" y="411"/>
                    <a:pt x="380" y="411"/>
                    <a:pt x="380" y="411"/>
                  </a:cubicBezTo>
                  <a:cubicBezTo>
                    <a:pt x="379" y="410"/>
                    <a:pt x="379" y="410"/>
                    <a:pt x="379" y="410"/>
                  </a:cubicBezTo>
                  <a:cubicBezTo>
                    <a:pt x="377" y="409"/>
                    <a:pt x="375" y="408"/>
                    <a:pt x="373" y="406"/>
                  </a:cubicBezTo>
                  <a:cubicBezTo>
                    <a:pt x="369" y="404"/>
                    <a:pt x="366" y="401"/>
                    <a:pt x="363" y="397"/>
                  </a:cubicBezTo>
                  <a:cubicBezTo>
                    <a:pt x="356" y="391"/>
                    <a:pt x="350" y="383"/>
                    <a:pt x="346" y="374"/>
                  </a:cubicBezTo>
                  <a:cubicBezTo>
                    <a:pt x="347" y="374"/>
                    <a:pt x="347" y="374"/>
                    <a:pt x="347" y="374"/>
                  </a:cubicBezTo>
                  <a:cubicBezTo>
                    <a:pt x="347" y="373"/>
                    <a:pt x="346" y="372"/>
                    <a:pt x="346" y="372"/>
                  </a:cubicBezTo>
                  <a:cubicBezTo>
                    <a:pt x="346" y="371"/>
                    <a:pt x="346" y="371"/>
                    <a:pt x="346" y="371"/>
                  </a:cubicBezTo>
                  <a:cubicBezTo>
                    <a:pt x="345" y="371"/>
                    <a:pt x="345" y="371"/>
                    <a:pt x="345" y="371"/>
                  </a:cubicBezTo>
                  <a:cubicBezTo>
                    <a:pt x="345" y="370"/>
                    <a:pt x="345" y="370"/>
                    <a:pt x="345" y="370"/>
                  </a:cubicBezTo>
                  <a:cubicBezTo>
                    <a:pt x="344" y="368"/>
                    <a:pt x="344" y="368"/>
                    <a:pt x="344" y="368"/>
                  </a:cubicBezTo>
                  <a:cubicBezTo>
                    <a:pt x="343" y="364"/>
                    <a:pt x="342" y="361"/>
                    <a:pt x="340" y="358"/>
                  </a:cubicBezTo>
                  <a:cubicBezTo>
                    <a:pt x="337" y="359"/>
                    <a:pt x="334" y="360"/>
                    <a:pt x="331" y="361"/>
                  </a:cubicBezTo>
                  <a:cubicBezTo>
                    <a:pt x="330" y="362"/>
                    <a:pt x="330" y="362"/>
                    <a:pt x="329" y="362"/>
                  </a:cubicBezTo>
                  <a:cubicBezTo>
                    <a:pt x="327" y="363"/>
                    <a:pt x="327" y="363"/>
                    <a:pt x="327" y="363"/>
                  </a:cubicBezTo>
                  <a:cubicBezTo>
                    <a:pt x="325" y="363"/>
                    <a:pt x="325" y="363"/>
                    <a:pt x="325" y="363"/>
                  </a:cubicBezTo>
                  <a:cubicBezTo>
                    <a:pt x="322" y="364"/>
                    <a:pt x="319" y="365"/>
                    <a:pt x="316" y="365"/>
                  </a:cubicBezTo>
                  <a:cubicBezTo>
                    <a:pt x="310" y="366"/>
                    <a:pt x="304" y="367"/>
                    <a:pt x="297" y="367"/>
                  </a:cubicBezTo>
                  <a:cubicBezTo>
                    <a:pt x="291" y="366"/>
                    <a:pt x="285" y="365"/>
                    <a:pt x="279" y="364"/>
                  </a:cubicBezTo>
                  <a:cubicBezTo>
                    <a:pt x="276" y="363"/>
                    <a:pt x="273" y="362"/>
                    <a:pt x="270" y="361"/>
                  </a:cubicBezTo>
                  <a:cubicBezTo>
                    <a:pt x="269" y="361"/>
                    <a:pt x="269" y="361"/>
                    <a:pt x="268" y="360"/>
                  </a:cubicBezTo>
                  <a:cubicBezTo>
                    <a:pt x="267" y="360"/>
                    <a:pt x="267" y="360"/>
                    <a:pt x="267" y="360"/>
                  </a:cubicBezTo>
                  <a:cubicBezTo>
                    <a:pt x="266" y="360"/>
                    <a:pt x="266" y="360"/>
                    <a:pt x="266" y="360"/>
                  </a:cubicBezTo>
                  <a:cubicBezTo>
                    <a:pt x="265" y="359"/>
                    <a:pt x="265" y="359"/>
                    <a:pt x="265" y="359"/>
                  </a:cubicBezTo>
                  <a:cubicBezTo>
                    <a:pt x="263" y="358"/>
                    <a:pt x="263" y="358"/>
                    <a:pt x="263" y="358"/>
                  </a:cubicBezTo>
                  <a:cubicBezTo>
                    <a:pt x="261" y="357"/>
                    <a:pt x="261" y="357"/>
                    <a:pt x="261" y="357"/>
                  </a:cubicBezTo>
                  <a:cubicBezTo>
                    <a:pt x="256" y="354"/>
                    <a:pt x="256" y="354"/>
                    <a:pt x="256" y="354"/>
                  </a:cubicBezTo>
                  <a:cubicBezTo>
                    <a:pt x="251" y="361"/>
                    <a:pt x="251" y="361"/>
                    <a:pt x="251" y="361"/>
                  </a:cubicBezTo>
                  <a:cubicBezTo>
                    <a:pt x="248" y="364"/>
                    <a:pt x="248" y="364"/>
                    <a:pt x="248" y="364"/>
                  </a:cubicBezTo>
                  <a:cubicBezTo>
                    <a:pt x="246" y="366"/>
                    <a:pt x="246" y="366"/>
                    <a:pt x="246" y="366"/>
                  </a:cubicBezTo>
                  <a:cubicBezTo>
                    <a:pt x="243" y="369"/>
                    <a:pt x="243" y="369"/>
                    <a:pt x="243" y="369"/>
                  </a:cubicBezTo>
                  <a:cubicBezTo>
                    <a:pt x="241" y="371"/>
                    <a:pt x="239" y="373"/>
                    <a:pt x="237" y="375"/>
                  </a:cubicBezTo>
                  <a:cubicBezTo>
                    <a:pt x="233" y="379"/>
                    <a:pt x="230" y="383"/>
                    <a:pt x="226" y="386"/>
                  </a:cubicBezTo>
                  <a:cubicBezTo>
                    <a:pt x="231" y="383"/>
                    <a:pt x="236" y="378"/>
                    <a:pt x="241" y="374"/>
                  </a:cubicBezTo>
                  <a:cubicBezTo>
                    <a:pt x="243" y="372"/>
                    <a:pt x="245" y="370"/>
                    <a:pt x="247" y="367"/>
                  </a:cubicBezTo>
                  <a:cubicBezTo>
                    <a:pt x="249" y="366"/>
                    <a:pt x="249" y="366"/>
                    <a:pt x="249" y="366"/>
                  </a:cubicBezTo>
                  <a:cubicBezTo>
                    <a:pt x="250" y="365"/>
                    <a:pt x="250" y="365"/>
                    <a:pt x="250" y="365"/>
                  </a:cubicBezTo>
                  <a:cubicBezTo>
                    <a:pt x="251" y="363"/>
                    <a:pt x="251" y="363"/>
                    <a:pt x="251" y="363"/>
                  </a:cubicBezTo>
                  <a:cubicBezTo>
                    <a:pt x="257" y="357"/>
                    <a:pt x="257" y="357"/>
                    <a:pt x="257" y="357"/>
                  </a:cubicBezTo>
                  <a:cubicBezTo>
                    <a:pt x="261" y="359"/>
                    <a:pt x="261" y="359"/>
                    <a:pt x="261" y="359"/>
                  </a:cubicBezTo>
                  <a:cubicBezTo>
                    <a:pt x="263" y="360"/>
                    <a:pt x="263" y="360"/>
                    <a:pt x="263" y="360"/>
                  </a:cubicBezTo>
                  <a:cubicBezTo>
                    <a:pt x="264" y="361"/>
                    <a:pt x="264" y="361"/>
                    <a:pt x="264" y="361"/>
                  </a:cubicBezTo>
                  <a:cubicBezTo>
                    <a:pt x="266" y="362"/>
                    <a:pt x="266" y="362"/>
                    <a:pt x="267" y="362"/>
                  </a:cubicBezTo>
                  <a:cubicBezTo>
                    <a:pt x="269" y="363"/>
                    <a:pt x="269" y="363"/>
                    <a:pt x="269" y="363"/>
                  </a:cubicBezTo>
                  <a:cubicBezTo>
                    <a:pt x="272" y="364"/>
                    <a:pt x="275" y="365"/>
                    <a:pt x="278" y="366"/>
                  </a:cubicBezTo>
                  <a:cubicBezTo>
                    <a:pt x="284" y="367"/>
                    <a:pt x="291" y="368"/>
                    <a:pt x="297" y="369"/>
                  </a:cubicBezTo>
                  <a:cubicBezTo>
                    <a:pt x="303" y="369"/>
                    <a:pt x="310" y="369"/>
                    <a:pt x="316" y="368"/>
                  </a:cubicBezTo>
                  <a:cubicBezTo>
                    <a:pt x="319" y="367"/>
                    <a:pt x="322" y="367"/>
                    <a:pt x="325" y="366"/>
                  </a:cubicBezTo>
                  <a:cubicBezTo>
                    <a:pt x="328" y="365"/>
                    <a:pt x="328" y="365"/>
                    <a:pt x="328" y="365"/>
                  </a:cubicBezTo>
                  <a:cubicBezTo>
                    <a:pt x="329" y="365"/>
                    <a:pt x="329" y="365"/>
                    <a:pt x="329" y="365"/>
                  </a:cubicBezTo>
                  <a:cubicBezTo>
                    <a:pt x="330" y="364"/>
                    <a:pt x="331" y="364"/>
                    <a:pt x="331" y="364"/>
                  </a:cubicBezTo>
                  <a:cubicBezTo>
                    <a:pt x="334" y="363"/>
                    <a:pt x="336" y="362"/>
                    <a:pt x="339" y="361"/>
                  </a:cubicBezTo>
                  <a:cubicBezTo>
                    <a:pt x="342" y="368"/>
                    <a:pt x="342" y="368"/>
                    <a:pt x="342" y="368"/>
                  </a:cubicBezTo>
                  <a:cubicBezTo>
                    <a:pt x="342" y="369"/>
                    <a:pt x="342" y="370"/>
                    <a:pt x="343" y="371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4" y="373"/>
                    <a:pt x="344" y="373"/>
                    <a:pt x="344" y="373"/>
                  </a:cubicBezTo>
                  <a:cubicBezTo>
                    <a:pt x="345" y="376"/>
                    <a:pt x="346" y="378"/>
                    <a:pt x="348" y="381"/>
                  </a:cubicBezTo>
                  <a:cubicBezTo>
                    <a:pt x="351" y="386"/>
                    <a:pt x="354" y="390"/>
                    <a:pt x="358" y="394"/>
                  </a:cubicBezTo>
                  <a:cubicBezTo>
                    <a:pt x="361" y="399"/>
                    <a:pt x="366" y="403"/>
                    <a:pt x="370" y="406"/>
                  </a:cubicBezTo>
                  <a:cubicBezTo>
                    <a:pt x="372" y="408"/>
                    <a:pt x="375" y="409"/>
                    <a:pt x="377" y="411"/>
                  </a:cubicBezTo>
                  <a:cubicBezTo>
                    <a:pt x="378" y="411"/>
                    <a:pt x="378" y="411"/>
                    <a:pt x="378" y="411"/>
                  </a:cubicBezTo>
                  <a:cubicBezTo>
                    <a:pt x="379" y="412"/>
                    <a:pt x="379" y="412"/>
                    <a:pt x="379" y="412"/>
                  </a:cubicBezTo>
                  <a:cubicBezTo>
                    <a:pt x="380" y="413"/>
                    <a:pt x="381" y="413"/>
                    <a:pt x="382" y="414"/>
                  </a:cubicBezTo>
                  <a:cubicBezTo>
                    <a:pt x="384" y="415"/>
                    <a:pt x="386" y="416"/>
                    <a:pt x="388" y="417"/>
                  </a:cubicBezTo>
                  <a:cubicBezTo>
                    <a:pt x="381" y="433"/>
                    <a:pt x="381" y="433"/>
                    <a:pt x="381" y="433"/>
                  </a:cubicBezTo>
                  <a:cubicBezTo>
                    <a:pt x="376" y="445"/>
                    <a:pt x="376" y="445"/>
                    <a:pt x="376" y="445"/>
                  </a:cubicBezTo>
                  <a:cubicBezTo>
                    <a:pt x="372" y="454"/>
                    <a:pt x="369" y="462"/>
                    <a:pt x="365" y="471"/>
                  </a:cubicBezTo>
                  <a:cubicBezTo>
                    <a:pt x="359" y="488"/>
                    <a:pt x="352" y="504"/>
                    <a:pt x="346" y="521"/>
                  </a:cubicBezTo>
                  <a:cubicBezTo>
                    <a:pt x="352" y="505"/>
                    <a:pt x="358" y="488"/>
                    <a:pt x="365" y="471"/>
                  </a:cubicBezTo>
                  <a:cubicBezTo>
                    <a:pt x="368" y="462"/>
                    <a:pt x="372" y="454"/>
                    <a:pt x="375" y="445"/>
                  </a:cubicBezTo>
                  <a:cubicBezTo>
                    <a:pt x="377" y="441"/>
                    <a:pt x="379" y="437"/>
                    <a:pt x="381" y="433"/>
                  </a:cubicBezTo>
                  <a:cubicBezTo>
                    <a:pt x="388" y="417"/>
                    <a:pt x="388" y="417"/>
                    <a:pt x="388" y="417"/>
                  </a:cubicBezTo>
                  <a:cubicBezTo>
                    <a:pt x="385" y="416"/>
                    <a:pt x="382" y="414"/>
                    <a:pt x="380" y="413"/>
                  </a:cubicBezTo>
                  <a:cubicBezTo>
                    <a:pt x="380" y="413"/>
                    <a:pt x="379" y="413"/>
                    <a:pt x="379" y="412"/>
                  </a:cubicBezTo>
                  <a:cubicBezTo>
                    <a:pt x="378" y="412"/>
                    <a:pt x="378" y="412"/>
                    <a:pt x="378" y="412"/>
                  </a:cubicBezTo>
                  <a:cubicBezTo>
                    <a:pt x="377" y="411"/>
                    <a:pt x="377" y="411"/>
                    <a:pt x="377" y="411"/>
                  </a:cubicBezTo>
                  <a:cubicBezTo>
                    <a:pt x="376" y="411"/>
                    <a:pt x="375" y="410"/>
                    <a:pt x="375" y="410"/>
                  </a:cubicBezTo>
                  <a:cubicBezTo>
                    <a:pt x="372" y="408"/>
                    <a:pt x="369" y="406"/>
                    <a:pt x="366" y="403"/>
                  </a:cubicBezTo>
                  <a:cubicBezTo>
                    <a:pt x="360" y="398"/>
                    <a:pt x="355" y="392"/>
                    <a:pt x="351" y="386"/>
                  </a:cubicBezTo>
                  <a:cubicBezTo>
                    <a:pt x="349" y="382"/>
                    <a:pt x="347" y="379"/>
                    <a:pt x="345" y="376"/>
                  </a:cubicBezTo>
                  <a:cubicBezTo>
                    <a:pt x="345" y="375"/>
                    <a:pt x="344" y="374"/>
                    <a:pt x="344" y="373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2" y="370"/>
                    <a:pt x="342" y="370"/>
                    <a:pt x="342" y="370"/>
                  </a:cubicBezTo>
                  <a:cubicBezTo>
                    <a:pt x="341" y="367"/>
                    <a:pt x="340" y="364"/>
                    <a:pt x="339" y="361"/>
                  </a:cubicBezTo>
                  <a:cubicBezTo>
                    <a:pt x="336" y="362"/>
                    <a:pt x="334" y="363"/>
                    <a:pt x="331" y="364"/>
                  </a:cubicBezTo>
                  <a:cubicBezTo>
                    <a:pt x="330" y="364"/>
                    <a:pt x="330" y="365"/>
                    <a:pt x="329" y="365"/>
                  </a:cubicBezTo>
                  <a:cubicBezTo>
                    <a:pt x="328" y="365"/>
                    <a:pt x="328" y="365"/>
                    <a:pt x="328" y="365"/>
                  </a:cubicBezTo>
                  <a:cubicBezTo>
                    <a:pt x="325" y="366"/>
                    <a:pt x="325" y="366"/>
                    <a:pt x="325" y="366"/>
                  </a:cubicBezTo>
                  <a:cubicBezTo>
                    <a:pt x="322" y="367"/>
                    <a:pt x="319" y="368"/>
                    <a:pt x="316" y="368"/>
                  </a:cubicBezTo>
                  <a:cubicBezTo>
                    <a:pt x="309" y="369"/>
                    <a:pt x="303" y="369"/>
                    <a:pt x="297" y="369"/>
                  </a:cubicBezTo>
                  <a:cubicBezTo>
                    <a:pt x="290" y="369"/>
                    <a:pt x="284" y="368"/>
                    <a:pt x="278" y="366"/>
                  </a:cubicBezTo>
                  <a:cubicBezTo>
                    <a:pt x="275" y="366"/>
                    <a:pt x="272" y="365"/>
                    <a:pt x="269" y="364"/>
                  </a:cubicBezTo>
                  <a:cubicBezTo>
                    <a:pt x="268" y="363"/>
                    <a:pt x="267" y="363"/>
                    <a:pt x="267" y="363"/>
                  </a:cubicBezTo>
                  <a:cubicBezTo>
                    <a:pt x="266" y="362"/>
                    <a:pt x="266" y="362"/>
                    <a:pt x="264" y="362"/>
                  </a:cubicBezTo>
                  <a:cubicBezTo>
                    <a:pt x="262" y="361"/>
                    <a:pt x="262" y="361"/>
                    <a:pt x="262" y="361"/>
                  </a:cubicBezTo>
                  <a:cubicBezTo>
                    <a:pt x="261" y="360"/>
                    <a:pt x="261" y="360"/>
                    <a:pt x="261" y="360"/>
                  </a:cubicBezTo>
                  <a:cubicBezTo>
                    <a:pt x="257" y="358"/>
                    <a:pt x="257" y="358"/>
                    <a:pt x="257" y="358"/>
                  </a:cubicBezTo>
                  <a:cubicBezTo>
                    <a:pt x="252" y="364"/>
                    <a:pt x="252" y="364"/>
                    <a:pt x="252" y="364"/>
                  </a:cubicBezTo>
                  <a:cubicBezTo>
                    <a:pt x="250" y="366"/>
                    <a:pt x="250" y="366"/>
                    <a:pt x="250" y="366"/>
                  </a:cubicBezTo>
                  <a:cubicBezTo>
                    <a:pt x="248" y="368"/>
                    <a:pt x="248" y="368"/>
                    <a:pt x="248" y="368"/>
                  </a:cubicBezTo>
                  <a:cubicBezTo>
                    <a:pt x="246" y="370"/>
                    <a:pt x="244" y="372"/>
                    <a:pt x="241" y="375"/>
                  </a:cubicBezTo>
                  <a:cubicBezTo>
                    <a:pt x="237" y="379"/>
                    <a:pt x="232" y="383"/>
                    <a:pt x="227" y="387"/>
                  </a:cubicBezTo>
                  <a:cubicBezTo>
                    <a:pt x="225" y="389"/>
                    <a:pt x="222" y="391"/>
                    <a:pt x="220" y="392"/>
                  </a:cubicBezTo>
                  <a:cubicBezTo>
                    <a:pt x="217" y="395"/>
                    <a:pt x="215" y="397"/>
                    <a:pt x="212" y="398"/>
                  </a:cubicBezTo>
                  <a:cubicBezTo>
                    <a:pt x="208" y="402"/>
                    <a:pt x="204" y="405"/>
                    <a:pt x="204" y="406"/>
                  </a:cubicBezTo>
                  <a:cubicBezTo>
                    <a:pt x="205" y="406"/>
                    <a:pt x="206" y="406"/>
                    <a:pt x="208" y="405"/>
                  </a:cubicBezTo>
                  <a:cubicBezTo>
                    <a:pt x="208" y="405"/>
                    <a:pt x="208" y="406"/>
                    <a:pt x="208" y="406"/>
                  </a:cubicBezTo>
                  <a:cubicBezTo>
                    <a:pt x="209" y="411"/>
                    <a:pt x="214" y="426"/>
                    <a:pt x="223" y="449"/>
                  </a:cubicBezTo>
                  <a:cubicBezTo>
                    <a:pt x="222" y="449"/>
                    <a:pt x="222" y="449"/>
                    <a:pt x="222" y="449"/>
                  </a:cubicBezTo>
                  <a:cubicBezTo>
                    <a:pt x="217" y="438"/>
                    <a:pt x="214" y="431"/>
                    <a:pt x="212" y="427"/>
                  </a:cubicBezTo>
                  <a:cubicBezTo>
                    <a:pt x="210" y="423"/>
                    <a:pt x="209" y="422"/>
                    <a:pt x="209" y="422"/>
                  </a:cubicBezTo>
                  <a:cubicBezTo>
                    <a:pt x="207" y="421"/>
                    <a:pt x="208" y="426"/>
                    <a:pt x="206" y="423"/>
                  </a:cubicBezTo>
                  <a:cubicBezTo>
                    <a:pt x="216" y="445"/>
                    <a:pt x="225" y="467"/>
                    <a:pt x="232" y="490"/>
                  </a:cubicBezTo>
                  <a:cubicBezTo>
                    <a:pt x="234" y="496"/>
                    <a:pt x="238" y="507"/>
                    <a:pt x="240" y="513"/>
                  </a:cubicBezTo>
                  <a:cubicBezTo>
                    <a:pt x="251" y="541"/>
                    <a:pt x="260" y="569"/>
                    <a:pt x="268" y="598"/>
                  </a:cubicBezTo>
                  <a:cubicBezTo>
                    <a:pt x="271" y="608"/>
                    <a:pt x="271" y="608"/>
                    <a:pt x="271" y="608"/>
                  </a:cubicBezTo>
                  <a:cubicBezTo>
                    <a:pt x="273" y="614"/>
                    <a:pt x="273" y="614"/>
                    <a:pt x="273" y="614"/>
                  </a:cubicBezTo>
                  <a:cubicBezTo>
                    <a:pt x="274" y="619"/>
                    <a:pt x="274" y="619"/>
                    <a:pt x="274" y="619"/>
                  </a:cubicBezTo>
                  <a:cubicBezTo>
                    <a:pt x="275" y="622"/>
                    <a:pt x="275" y="622"/>
                    <a:pt x="275" y="622"/>
                  </a:cubicBezTo>
                  <a:cubicBezTo>
                    <a:pt x="268" y="622"/>
                    <a:pt x="268" y="622"/>
                    <a:pt x="268" y="622"/>
                  </a:cubicBezTo>
                  <a:cubicBezTo>
                    <a:pt x="268" y="621"/>
                    <a:pt x="268" y="621"/>
                    <a:pt x="268" y="621"/>
                  </a:cubicBezTo>
                  <a:cubicBezTo>
                    <a:pt x="263" y="604"/>
                    <a:pt x="263" y="604"/>
                    <a:pt x="263" y="604"/>
                  </a:cubicBezTo>
                  <a:cubicBezTo>
                    <a:pt x="261" y="595"/>
                    <a:pt x="261" y="595"/>
                    <a:pt x="261" y="595"/>
                  </a:cubicBezTo>
                  <a:cubicBezTo>
                    <a:pt x="257" y="582"/>
                    <a:pt x="253" y="570"/>
                    <a:pt x="249" y="557"/>
                  </a:cubicBezTo>
                  <a:cubicBezTo>
                    <a:pt x="241" y="532"/>
                    <a:pt x="232" y="507"/>
                    <a:pt x="223" y="483"/>
                  </a:cubicBezTo>
                  <a:cubicBezTo>
                    <a:pt x="218" y="471"/>
                    <a:pt x="213" y="459"/>
                    <a:pt x="208" y="447"/>
                  </a:cubicBezTo>
                  <a:cubicBezTo>
                    <a:pt x="206" y="441"/>
                    <a:pt x="203" y="435"/>
                    <a:pt x="201" y="429"/>
                  </a:cubicBezTo>
                  <a:cubicBezTo>
                    <a:pt x="196" y="420"/>
                    <a:pt x="196" y="420"/>
                    <a:pt x="196" y="420"/>
                  </a:cubicBezTo>
                  <a:cubicBezTo>
                    <a:pt x="190" y="406"/>
                    <a:pt x="190" y="406"/>
                    <a:pt x="190" y="406"/>
                  </a:cubicBezTo>
                  <a:cubicBezTo>
                    <a:pt x="185" y="407"/>
                    <a:pt x="185" y="407"/>
                    <a:pt x="185" y="407"/>
                  </a:cubicBezTo>
                  <a:cubicBezTo>
                    <a:pt x="182" y="407"/>
                    <a:pt x="182" y="407"/>
                    <a:pt x="182" y="407"/>
                  </a:cubicBezTo>
                  <a:cubicBezTo>
                    <a:pt x="182" y="407"/>
                    <a:pt x="181" y="408"/>
                    <a:pt x="181" y="408"/>
                  </a:cubicBezTo>
                  <a:cubicBezTo>
                    <a:pt x="180" y="408"/>
                    <a:pt x="180" y="408"/>
                    <a:pt x="180" y="408"/>
                  </a:cubicBezTo>
                  <a:cubicBezTo>
                    <a:pt x="178" y="408"/>
                    <a:pt x="177" y="408"/>
                    <a:pt x="175" y="408"/>
                  </a:cubicBezTo>
                  <a:cubicBezTo>
                    <a:pt x="172" y="408"/>
                    <a:pt x="169" y="407"/>
                    <a:pt x="166" y="407"/>
                  </a:cubicBezTo>
                  <a:cubicBezTo>
                    <a:pt x="159" y="405"/>
                    <a:pt x="154" y="402"/>
                    <a:pt x="149" y="397"/>
                  </a:cubicBezTo>
                  <a:cubicBezTo>
                    <a:pt x="144" y="393"/>
                    <a:pt x="140" y="388"/>
                    <a:pt x="138" y="382"/>
                  </a:cubicBezTo>
                  <a:cubicBezTo>
                    <a:pt x="136" y="376"/>
                    <a:pt x="136" y="370"/>
                    <a:pt x="138" y="366"/>
                  </a:cubicBezTo>
                  <a:cubicBezTo>
                    <a:pt x="139" y="364"/>
                    <a:pt x="141" y="362"/>
                    <a:pt x="143" y="360"/>
                  </a:cubicBezTo>
                  <a:cubicBezTo>
                    <a:pt x="145" y="358"/>
                    <a:pt x="148" y="357"/>
                    <a:pt x="151" y="356"/>
                  </a:cubicBezTo>
                  <a:cubicBezTo>
                    <a:pt x="156" y="355"/>
                    <a:pt x="162" y="356"/>
                    <a:pt x="167" y="359"/>
                  </a:cubicBezTo>
                  <a:cubicBezTo>
                    <a:pt x="172" y="362"/>
                    <a:pt x="177" y="367"/>
                    <a:pt x="180" y="373"/>
                  </a:cubicBezTo>
                  <a:cubicBezTo>
                    <a:pt x="181" y="374"/>
                    <a:pt x="182" y="375"/>
                    <a:pt x="183" y="377"/>
                  </a:cubicBezTo>
                  <a:cubicBezTo>
                    <a:pt x="185" y="382"/>
                    <a:pt x="185" y="382"/>
                    <a:pt x="185" y="382"/>
                  </a:cubicBezTo>
                  <a:cubicBezTo>
                    <a:pt x="193" y="398"/>
                    <a:pt x="193" y="398"/>
                    <a:pt x="193" y="398"/>
                  </a:cubicBezTo>
                  <a:cubicBezTo>
                    <a:pt x="195" y="397"/>
                    <a:pt x="197" y="396"/>
                    <a:pt x="200" y="395"/>
                  </a:cubicBezTo>
                  <a:cubicBezTo>
                    <a:pt x="201" y="394"/>
                    <a:pt x="202" y="394"/>
                    <a:pt x="203" y="393"/>
                  </a:cubicBezTo>
                  <a:cubicBezTo>
                    <a:pt x="204" y="393"/>
                    <a:pt x="205" y="392"/>
                    <a:pt x="206" y="392"/>
                  </a:cubicBezTo>
                  <a:cubicBezTo>
                    <a:pt x="207" y="391"/>
                    <a:pt x="207" y="391"/>
                    <a:pt x="207" y="391"/>
                  </a:cubicBezTo>
                  <a:cubicBezTo>
                    <a:pt x="208" y="390"/>
                    <a:pt x="208" y="390"/>
                    <a:pt x="208" y="390"/>
                  </a:cubicBezTo>
                  <a:cubicBezTo>
                    <a:pt x="210" y="389"/>
                    <a:pt x="210" y="389"/>
                    <a:pt x="210" y="389"/>
                  </a:cubicBezTo>
                  <a:cubicBezTo>
                    <a:pt x="211" y="388"/>
                    <a:pt x="212" y="388"/>
                    <a:pt x="213" y="387"/>
                  </a:cubicBezTo>
                  <a:cubicBezTo>
                    <a:pt x="218" y="384"/>
                    <a:pt x="222" y="381"/>
                    <a:pt x="226" y="378"/>
                  </a:cubicBezTo>
                  <a:cubicBezTo>
                    <a:pt x="230" y="374"/>
                    <a:pt x="234" y="371"/>
                    <a:pt x="238" y="367"/>
                  </a:cubicBezTo>
                  <a:cubicBezTo>
                    <a:pt x="240" y="365"/>
                    <a:pt x="242" y="363"/>
                    <a:pt x="243" y="361"/>
                  </a:cubicBezTo>
                  <a:cubicBezTo>
                    <a:pt x="244" y="360"/>
                    <a:pt x="244" y="360"/>
                    <a:pt x="244" y="360"/>
                  </a:cubicBezTo>
                  <a:cubicBezTo>
                    <a:pt x="245" y="359"/>
                    <a:pt x="245" y="359"/>
                    <a:pt x="245" y="359"/>
                  </a:cubicBezTo>
                  <a:cubicBezTo>
                    <a:pt x="246" y="358"/>
                    <a:pt x="246" y="358"/>
                    <a:pt x="247" y="357"/>
                  </a:cubicBezTo>
                  <a:cubicBezTo>
                    <a:pt x="249" y="355"/>
                    <a:pt x="250" y="353"/>
                    <a:pt x="252" y="351"/>
                  </a:cubicBezTo>
                  <a:cubicBezTo>
                    <a:pt x="250" y="349"/>
                    <a:pt x="249" y="347"/>
                    <a:pt x="248" y="345"/>
                  </a:cubicBezTo>
                  <a:cubicBezTo>
                    <a:pt x="247" y="344"/>
                    <a:pt x="247" y="344"/>
                    <a:pt x="247" y="344"/>
                  </a:cubicBezTo>
                  <a:cubicBezTo>
                    <a:pt x="247" y="344"/>
                    <a:pt x="246" y="343"/>
                    <a:pt x="246" y="343"/>
                  </a:cubicBezTo>
                  <a:cubicBezTo>
                    <a:pt x="246" y="343"/>
                    <a:pt x="246" y="343"/>
                    <a:pt x="246" y="343"/>
                  </a:cubicBezTo>
                  <a:cubicBezTo>
                    <a:pt x="246" y="342"/>
                    <a:pt x="246" y="342"/>
                    <a:pt x="245" y="341"/>
                  </a:cubicBezTo>
                  <a:cubicBezTo>
                    <a:pt x="245" y="340"/>
                    <a:pt x="244" y="338"/>
                    <a:pt x="243" y="336"/>
                  </a:cubicBezTo>
                  <a:cubicBezTo>
                    <a:pt x="243" y="335"/>
                    <a:pt x="243" y="334"/>
                    <a:pt x="243" y="333"/>
                  </a:cubicBezTo>
                  <a:cubicBezTo>
                    <a:pt x="243" y="332"/>
                    <a:pt x="243" y="332"/>
                    <a:pt x="242" y="331"/>
                  </a:cubicBezTo>
                  <a:cubicBezTo>
                    <a:pt x="242" y="331"/>
                    <a:pt x="242" y="330"/>
                    <a:pt x="242" y="330"/>
                  </a:cubicBezTo>
                  <a:cubicBezTo>
                    <a:pt x="242" y="328"/>
                    <a:pt x="242" y="326"/>
                    <a:pt x="243" y="324"/>
                  </a:cubicBezTo>
                  <a:cubicBezTo>
                    <a:pt x="244" y="315"/>
                    <a:pt x="247" y="306"/>
                    <a:pt x="252" y="299"/>
                  </a:cubicBezTo>
                  <a:cubicBezTo>
                    <a:pt x="254" y="296"/>
                    <a:pt x="257" y="293"/>
                    <a:pt x="260" y="291"/>
                  </a:cubicBezTo>
                  <a:cubicBezTo>
                    <a:pt x="263" y="289"/>
                    <a:pt x="267" y="288"/>
                    <a:pt x="270" y="288"/>
                  </a:cubicBezTo>
                  <a:cubicBezTo>
                    <a:pt x="274" y="288"/>
                    <a:pt x="277" y="290"/>
                    <a:pt x="280" y="292"/>
                  </a:cubicBezTo>
                  <a:cubicBezTo>
                    <a:pt x="283" y="294"/>
                    <a:pt x="286" y="297"/>
                    <a:pt x="287" y="300"/>
                  </a:cubicBezTo>
                  <a:cubicBezTo>
                    <a:pt x="288" y="304"/>
                    <a:pt x="288" y="307"/>
                    <a:pt x="287" y="311"/>
                  </a:cubicBezTo>
                  <a:cubicBezTo>
                    <a:pt x="287" y="315"/>
                    <a:pt x="285" y="319"/>
                    <a:pt x="283" y="323"/>
                  </a:cubicBezTo>
                  <a:cubicBezTo>
                    <a:pt x="280" y="327"/>
                    <a:pt x="278" y="330"/>
                    <a:pt x="275" y="334"/>
                  </a:cubicBezTo>
                  <a:cubicBezTo>
                    <a:pt x="274" y="336"/>
                    <a:pt x="274" y="336"/>
                    <a:pt x="274" y="336"/>
                  </a:cubicBezTo>
                  <a:cubicBezTo>
                    <a:pt x="272" y="338"/>
                    <a:pt x="272" y="338"/>
                    <a:pt x="272" y="338"/>
                  </a:cubicBezTo>
                  <a:cubicBezTo>
                    <a:pt x="267" y="344"/>
                    <a:pt x="267" y="344"/>
                    <a:pt x="267" y="344"/>
                  </a:cubicBezTo>
                  <a:cubicBezTo>
                    <a:pt x="266" y="346"/>
                    <a:pt x="265" y="347"/>
                    <a:pt x="265" y="349"/>
                  </a:cubicBezTo>
                  <a:cubicBezTo>
                    <a:pt x="265" y="349"/>
                    <a:pt x="265" y="350"/>
                    <a:pt x="265" y="350"/>
                  </a:cubicBezTo>
                  <a:cubicBezTo>
                    <a:pt x="265" y="351"/>
                    <a:pt x="266" y="351"/>
                    <a:pt x="266" y="351"/>
                  </a:cubicBezTo>
                  <a:cubicBezTo>
                    <a:pt x="266" y="351"/>
                    <a:pt x="266" y="351"/>
                    <a:pt x="266" y="351"/>
                  </a:cubicBezTo>
                  <a:cubicBezTo>
                    <a:pt x="266" y="352"/>
                    <a:pt x="266" y="352"/>
                    <a:pt x="266" y="352"/>
                  </a:cubicBezTo>
                  <a:cubicBezTo>
                    <a:pt x="267" y="354"/>
                    <a:pt x="268" y="354"/>
                    <a:pt x="270" y="355"/>
                  </a:cubicBezTo>
                  <a:cubicBezTo>
                    <a:pt x="272" y="356"/>
                    <a:pt x="274" y="357"/>
                    <a:pt x="276" y="357"/>
                  </a:cubicBezTo>
                  <a:cubicBezTo>
                    <a:pt x="277" y="358"/>
                    <a:pt x="278" y="358"/>
                    <a:pt x="280" y="358"/>
                  </a:cubicBezTo>
                  <a:cubicBezTo>
                    <a:pt x="281" y="358"/>
                    <a:pt x="282" y="359"/>
                    <a:pt x="283" y="359"/>
                  </a:cubicBezTo>
                  <a:cubicBezTo>
                    <a:pt x="285" y="359"/>
                    <a:pt x="285" y="359"/>
                    <a:pt x="285" y="359"/>
                  </a:cubicBezTo>
                  <a:cubicBezTo>
                    <a:pt x="287" y="360"/>
                    <a:pt x="287" y="360"/>
                    <a:pt x="287" y="360"/>
                  </a:cubicBezTo>
                  <a:cubicBezTo>
                    <a:pt x="292" y="360"/>
                    <a:pt x="297" y="361"/>
                    <a:pt x="302" y="361"/>
                  </a:cubicBezTo>
                  <a:cubicBezTo>
                    <a:pt x="308" y="361"/>
                    <a:pt x="313" y="360"/>
                    <a:pt x="318" y="359"/>
                  </a:cubicBezTo>
                  <a:cubicBezTo>
                    <a:pt x="321" y="359"/>
                    <a:pt x="324" y="358"/>
                    <a:pt x="327" y="357"/>
                  </a:cubicBezTo>
                  <a:cubicBezTo>
                    <a:pt x="327" y="357"/>
                    <a:pt x="328" y="356"/>
                    <a:pt x="329" y="356"/>
                  </a:cubicBezTo>
                  <a:cubicBezTo>
                    <a:pt x="330" y="355"/>
                    <a:pt x="331" y="355"/>
                    <a:pt x="332" y="355"/>
                  </a:cubicBezTo>
                  <a:cubicBezTo>
                    <a:pt x="338" y="352"/>
                    <a:pt x="338" y="352"/>
                    <a:pt x="338" y="352"/>
                  </a:cubicBezTo>
                  <a:cubicBezTo>
                    <a:pt x="338" y="347"/>
                    <a:pt x="338" y="347"/>
                    <a:pt x="338" y="347"/>
                  </a:cubicBezTo>
                  <a:cubicBezTo>
                    <a:pt x="337" y="344"/>
                    <a:pt x="337" y="344"/>
                    <a:pt x="337" y="344"/>
                  </a:cubicBezTo>
                  <a:cubicBezTo>
                    <a:pt x="337" y="343"/>
                    <a:pt x="337" y="343"/>
                    <a:pt x="337" y="343"/>
                  </a:cubicBezTo>
                  <a:cubicBezTo>
                    <a:pt x="337" y="342"/>
                    <a:pt x="337" y="342"/>
                    <a:pt x="337" y="342"/>
                  </a:cubicBezTo>
                  <a:cubicBezTo>
                    <a:pt x="336" y="340"/>
                    <a:pt x="336" y="340"/>
                    <a:pt x="336" y="340"/>
                  </a:cubicBezTo>
                  <a:cubicBezTo>
                    <a:pt x="336" y="339"/>
                    <a:pt x="336" y="339"/>
                    <a:pt x="336" y="339"/>
                  </a:cubicBezTo>
                  <a:cubicBezTo>
                    <a:pt x="336" y="336"/>
                    <a:pt x="336" y="336"/>
                    <a:pt x="336" y="336"/>
                  </a:cubicBezTo>
                  <a:cubicBezTo>
                    <a:pt x="336" y="333"/>
                    <a:pt x="335" y="330"/>
                    <a:pt x="335" y="327"/>
                  </a:cubicBezTo>
                  <a:cubicBezTo>
                    <a:pt x="336" y="321"/>
                    <a:pt x="337" y="315"/>
                    <a:pt x="340" y="310"/>
                  </a:cubicBezTo>
                  <a:cubicBezTo>
                    <a:pt x="342" y="307"/>
                    <a:pt x="343" y="305"/>
                    <a:pt x="345" y="303"/>
                  </a:cubicBezTo>
                  <a:cubicBezTo>
                    <a:pt x="347" y="302"/>
                    <a:pt x="348" y="301"/>
                    <a:pt x="349" y="300"/>
                  </a:cubicBezTo>
                  <a:cubicBezTo>
                    <a:pt x="350" y="299"/>
                    <a:pt x="351" y="299"/>
                    <a:pt x="352" y="298"/>
                  </a:cubicBezTo>
                  <a:cubicBezTo>
                    <a:pt x="357" y="296"/>
                    <a:pt x="363" y="295"/>
                    <a:pt x="367" y="297"/>
                  </a:cubicBezTo>
                  <a:cubicBezTo>
                    <a:pt x="368" y="297"/>
                    <a:pt x="369" y="298"/>
                    <a:pt x="370" y="299"/>
                  </a:cubicBezTo>
                  <a:cubicBezTo>
                    <a:pt x="370" y="299"/>
                    <a:pt x="371" y="299"/>
                    <a:pt x="371" y="300"/>
                  </a:cubicBezTo>
                  <a:cubicBezTo>
                    <a:pt x="372" y="300"/>
                    <a:pt x="372" y="301"/>
                    <a:pt x="373" y="301"/>
                  </a:cubicBezTo>
                  <a:cubicBezTo>
                    <a:pt x="374" y="304"/>
                    <a:pt x="376" y="306"/>
                    <a:pt x="377" y="308"/>
                  </a:cubicBezTo>
                  <a:cubicBezTo>
                    <a:pt x="378" y="311"/>
                    <a:pt x="378" y="313"/>
                    <a:pt x="378" y="316"/>
                  </a:cubicBezTo>
                  <a:cubicBezTo>
                    <a:pt x="378" y="319"/>
                    <a:pt x="377" y="322"/>
                    <a:pt x="376" y="324"/>
                  </a:cubicBezTo>
                  <a:cubicBezTo>
                    <a:pt x="374" y="330"/>
                    <a:pt x="371" y="335"/>
                    <a:pt x="366" y="339"/>
                  </a:cubicBezTo>
                  <a:cubicBezTo>
                    <a:pt x="364" y="342"/>
                    <a:pt x="362" y="344"/>
                    <a:pt x="359" y="346"/>
                  </a:cubicBezTo>
                  <a:cubicBezTo>
                    <a:pt x="359" y="346"/>
                    <a:pt x="358" y="347"/>
                    <a:pt x="357" y="347"/>
                  </a:cubicBezTo>
                  <a:cubicBezTo>
                    <a:pt x="356" y="348"/>
                    <a:pt x="356" y="348"/>
                    <a:pt x="356" y="348"/>
                  </a:cubicBezTo>
                  <a:cubicBezTo>
                    <a:pt x="355" y="349"/>
                    <a:pt x="355" y="349"/>
                    <a:pt x="355" y="349"/>
                  </a:cubicBezTo>
                  <a:cubicBezTo>
                    <a:pt x="352" y="351"/>
                    <a:pt x="349" y="353"/>
                    <a:pt x="346" y="355"/>
                  </a:cubicBezTo>
                  <a:cubicBezTo>
                    <a:pt x="347" y="357"/>
                    <a:pt x="348" y="359"/>
                    <a:pt x="349" y="361"/>
                  </a:cubicBezTo>
                  <a:cubicBezTo>
                    <a:pt x="349" y="362"/>
                    <a:pt x="350" y="363"/>
                    <a:pt x="350" y="364"/>
                  </a:cubicBezTo>
                  <a:cubicBezTo>
                    <a:pt x="351" y="366"/>
                    <a:pt x="351" y="366"/>
                    <a:pt x="351" y="366"/>
                  </a:cubicBezTo>
                  <a:cubicBezTo>
                    <a:pt x="351" y="367"/>
                    <a:pt x="351" y="367"/>
                    <a:pt x="351" y="367"/>
                  </a:cubicBezTo>
                  <a:cubicBezTo>
                    <a:pt x="352" y="369"/>
                    <a:pt x="353" y="372"/>
                    <a:pt x="354" y="374"/>
                  </a:cubicBezTo>
                  <a:cubicBezTo>
                    <a:pt x="357" y="378"/>
                    <a:pt x="360" y="383"/>
                    <a:pt x="363" y="387"/>
                  </a:cubicBezTo>
                  <a:cubicBezTo>
                    <a:pt x="366" y="392"/>
                    <a:pt x="370" y="396"/>
                    <a:pt x="374" y="399"/>
                  </a:cubicBezTo>
                  <a:cubicBezTo>
                    <a:pt x="375" y="400"/>
                    <a:pt x="377" y="401"/>
                    <a:pt x="378" y="401"/>
                  </a:cubicBezTo>
                  <a:cubicBezTo>
                    <a:pt x="378" y="402"/>
                    <a:pt x="379" y="402"/>
                    <a:pt x="379" y="403"/>
                  </a:cubicBezTo>
                  <a:cubicBezTo>
                    <a:pt x="380" y="403"/>
                    <a:pt x="380" y="403"/>
                    <a:pt x="380" y="403"/>
                  </a:cubicBezTo>
                  <a:cubicBezTo>
                    <a:pt x="381" y="403"/>
                    <a:pt x="381" y="403"/>
                    <a:pt x="381" y="403"/>
                  </a:cubicBezTo>
                  <a:cubicBezTo>
                    <a:pt x="382" y="404"/>
                    <a:pt x="382" y="404"/>
                    <a:pt x="382" y="404"/>
                  </a:cubicBezTo>
                  <a:cubicBezTo>
                    <a:pt x="384" y="405"/>
                    <a:pt x="386" y="406"/>
                    <a:pt x="388" y="407"/>
                  </a:cubicBezTo>
                  <a:cubicBezTo>
                    <a:pt x="390" y="408"/>
                    <a:pt x="392" y="409"/>
                    <a:pt x="394" y="410"/>
                  </a:cubicBezTo>
                  <a:cubicBezTo>
                    <a:pt x="402" y="394"/>
                    <a:pt x="402" y="394"/>
                    <a:pt x="402" y="394"/>
                  </a:cubicBezTo>
                  <a:cubicBezTo>
                    <a:pt x="407" y="384"/>
                    <a:pt x="407" y="384"/>
                    <a:pt x="407" y="384"/>
                  </a:cubicBezTo>
                  <a:cubicBezTo>
                    <a:pt x="409" y="379"/>
                    <a:pt x="409" y="379"/>
                    <a:pt x="409" y="379"/>
                  </a:cubicBezTo>
                  <a:cubicBezTo>
                    <a:pt x="410" y="378"/>
                    <a:pt x="410" y="378"/>
                    <a:pt x="410" y="378"/>
                  </a:cubicBezTo>
                  <a:cubicBezTo>
                    <a:pt x="410" y="377"/>
                    <a:pt x="410" y="377"/>
                    <a:pt x="410" y="377"/>
                  </a:cubicBezTo>
                  <a:cubicBezTo>
                    <a:pt x="411" y="377"/>
                    <a:pt x="411" y="376"/>
                    <a:pt x="412" y="375"/>
                  </a:cubicBezTo>
                  <a:cubicBezTo>
                    <a:pt x="414" y="373"/>
                    <a:pt x="416" y="370"/>
                    <a:pt x="418" y="368"/>
                  </a:cubicBezTo>
                  <a:cubicBezTo>
                    <a:pt x="420" y="366"/>
                    <a:pt x="423" y="364"/>
                    <a:pt x="425" y="363"/>
                  </a:cubicBezTo>
                  <a:cubicBezTo>
                    <a:pt x="426" y="362"/>
                    <a:pt x="428" y="362"/>
                    <a:pt x="429" y="362"/>
                  </a:cubicBezTo>
                  <a:cubicBezTo>
                    <a:pt x="429" y="362"/>
                    <a:pt x="430" y="362"/>
                    <a:pt x="430" y="362"/>
                  </a:cubicBezTo>
                  <a:cubicBezTo>
                    <a:pt x="431" y="362"/>
                    <a:pt x="431" y="362"/>
                    <a:pt x="432" y="362"/>
                  </a:cubicBezTo>
                  <a:cubicBezTo>
                    <a:pt x="436" y="363"/>
                    <a:pt x="441" y="367"/>
                    <a:pt x="443" y="372"/>
                  </a:cubicBezTo>
                  <a:cubicBezTo>
                    <a:pt x="445" y="377"/>
                    <a:pt x="446" y="384"/>
                    <a:pt x="445" y="390"/>
                  </a:cubicBezTo>
                  <a:cubicBezTo>
                    <a:pt x="445" y="393"/>
                    <a:pt x="444" y="396"/>
                    <a:pt x="442" y="399"/>
                  </a:cubicBezTo>
                  <a:cubicBezTo>
                    <a:pt x="441" y="402"/>
                    <a:pt x="440" y="404"/>
                    <a:pt x="438" y="406"/>
                  </a:cubicBezTo>
                  <a:cubicBezTo>
                    <a:pt x="434" y="411"/>
                    <a:pt x="428" y="414"/>
                    <a:pt x="422" y="416"/>
                  </a:cubicBezTo>
                  <a:cubicBezTo>
                    <a:pt x="419" y="417"/>
                    <a:pt x="416" y="417"/>
                    <a:pt x="413" y="417"/>
                  </a:cubicBezTo>
                  <a:cubicBezTo>
                    <a:pt x="411" y="418"/>
                    <a:pt x="410" y="418"/>
                    <a:pt x="408" y="418"/>
                  </a:cubicBezTo>
                  <a:cubicBezTo>
                    <a:pt x="407" y="418"/>
                    <a:pt x="407" y="418"/>
                    <a:pt x="407" y="418"/>
                  </a:cubicBezTo>
                  <a:cubicBezTo>
                    <a:pt x="407" y="418"/>
                    <a:pt x="406" y="418"/>
                    <a:pt x="406" y="418"/>
                  </a:cubicBezTo>
                  <a:cubicBezTo>
                    <a:pt x="405" y="417"/>
                    <a:pt x="404" y="417"/>
                    <a:pt x="403" y="417"/>
                  </a:cubicBezTo>
                  <a:cubicBezTo>
                    <a:pt x="398" y="417"/>
                    <a:pt x="398" y="417"/>
                    <a:pt x="398" y="417"/>
                  </a:cubicBezTo>
                  <a:cubicBezTo>
                    <a:pt x="394" y="426"/>
                    <a:pt x="394" y="426"/>
                    <a:pt x="394" y="426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87" y="442"/>
                    <a:pt x="387" y="442"/>
                    <a:pt x="387" y="442"/>
                  </a:cubicBezTo>
                  <a:cubicBezTo>
                    <a:pt x="384" y="449"/>
                    <a:pt x="381" y="456"/>
                    <a:pt x="378" y="463"/>
                  </a:cubicBezTo>
                  <a:cubicBezTo>
                    <a:pt x="372" y="477"/>
                    <a:pt x="367" y="492"/>
                    <a:pt x="362" y="506"/>
                  </a:cubicBezTo>
                  <a:cubicBezTo>
                    <a:pt x="351" y="535"/>
                    <a:pt x="342" y="564"/>
                    <a:pt x="333" y="593"/>
                  </a:cubicBezTo>
                  <a:cubicBezTo>
                    <a:pt x="330" y="604"/>
                    <a:pt x="330" y="604"/>
                    <a:pt x="330" y="604"/>
                  </a:cubicBezTo>
                  <a:cubicBezTo>
                    <a:pt x="327" y="613"/>
                    <a:pt x="327" y="613"/>
                    <a:pt x="327" y="613"/>
                  </a:cubicBezTo>
                  <a:cubicBezTo>
                    <a:pt x="326" y="619"/>
                    <a:pt x="326" y="619"/>
                    <a:pt x="326" y="619"/>
                  </a:cubicBezTo>
                  <a:cubicBezTo>
                    <a:pt x="325" y="621"/>
                    <a:pt x="325" y="621"/>
                    <a:pt x="325" y="621"/>
                  </a:cubicBezTo>
                  <a:cubicBezTo>
                    <a:pt x="325" y="622"/>
                    <a:pt x="325" y="622"/>
                    <a:pt x="325" y="622"/>
                  </a:cubicBezTo>
                  <a:lnTo>
                    <a:pt x="318" y="622"/>
                  </a:lnTo>
                  <a:close/>
                </a:path>
              </a:pathLst>
            </a:custGeom>
            <a:solidFill>
              <a:srgbClr val="FBB0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</p:grpSp>
      <p:sp>
        <p:nvSpPr>
          <p:cNvPr id="33" name="51">
            <a:extLst>
              <a:ext uri="{FF2B5EF4-FFF2-40B4-BE49-F238E27FC236}">
                <a16:creationId xmlns:a16="http://schemas.microsoft.com/office/drawing/2014/main" id="{E03EAB1A-47E5-4A75-97BC-554A8C7B28B8}"/>
              </a:ext>
            </a:extLst>
          </p:cNvPr>
          <p:cNvSpPr txBox="1"/>
          <p:nvPr/>
        </p:nvSpPr>
        <p:spPr>
          <a:xfrm flipH="1">
            <a:off x="5527796" y="2541682"/>
            <a:ext cx="12553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新蒂黑板报" panose="03000600000000000000" pitchFamily="66" charset="-122"/>
                <a:cs typeface="Arial" panose="020B0604020202020204" pitchFamily="34" charset="0"/>
              </a:rPr>
              <a:t>02</a:t>
            </a:r>
            <a:endParaRPr kumimoji="0" lang="zh-CN" altLang="en-US" sz="6000" b="1" i="0" u="none" strike="noStrike" kern="120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新蒂黑板报" panose="03000600000000000000" pitchFamily="66" charset="-122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FE9FED-AD19-43FC-B265-743AEBAC8E63}"/>
              </a:ext>
            </a:extLst>
          </p:cNvPr>
          <p:cNvSpPr txBox="1"/>
          <p:nvPr/>
        </p:nvSpPr>
        <p:spPr>
          <a:xfrm>
            <a:off x="7747677" y="2424221"/>
            <a:ext cx="438815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1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ở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đây có nghĩa là: hoa phượng như những ngọn lửa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98002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1">
            <a:extLst>
              <a:ext uri="{FF2B5EF4-FFF2-40B4-BE49-F238E27FC236}">
                <a16:creationId xmlns:a16="http://schemas.microsoft.com/office/drawing/2014/main" id="{13B9F600-7AE2-4A40-9B39-04460C5DBEBB}"/>
              </a:ext>
            </a:extLst>
          </p:cNvPr>
          <p:cNvSpPr txBox="1"/>
          <p:nvPr/>
        </p:nvSpPr>
        <p:spPr>
          <a:xfrm flipH="1">
            <a:off x="745095" y="2870187"/>
            <a:ext cx="2297442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lấm</a:t>
            </a: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tấm</a:t>
            </a:r>
            <a:endParaRPr kumimoji="0" lang="zh-CN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Freeform 34">
            <a:extLst>
              <a:ext uri="{FF2B5EF4-FFF2-40B4-BE49-F238E27FC236}">
                <a16:creationId xmlns:a16="http://schemas.microsoft.com/office/drawing/2014/main" id="{3B108DC6-D780-4D5E-9627-86BF863CFD99}"/>
              </a:ext>
            </a:extLst>
          </p:cNvPr>
          <p:cNvSpPr>
            <a:spLocks noEditPoints="1"/>
          </p:cNvSpPr>
          <p:nvPr/>
        </p:nvSpPr>
        <p:spPr bwMode="auto">
          <a:xfrm>
            <a:off x="11471563" y="893552"/>
            <a:ext cx="585223" cy="379444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rgbClr val="D9560D"/>
          </a:solidFill>
          <a:ln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grpSp>
        <p:nvGrpSpPr>
          <p:cNvPr id="30" name="3">
            <a:extLst>
              <a:ext uri="{FF2B5EF4-FFF2-40B4-BE49-F238E27FC236}">
                <a16:creationId xmlns:a16="http://schemas.microsoft.com/office/drawing/2014/main" id="{DC5726CE-A37E-41B4-8DE0-89DD1D7DF7E7}"/>
              </a:ext>
            </a:extLst>
          </p:cNvPr>
          <p:cNvGrpSpPr/>
          <p:nvPr/>
        </p:nvGrpSpPr>
        <p:grpSpPr>
          <a:xfrm>
            <a:off x="253796" y="3589195"/>
            <a:ext cx="4079905" cy="533144"/>
            <a:chOff x="2453503" y="5050272"/>
            <a:chExt cx="8015610" cy="833874"/>
          </a:xfrm>
        </p:grpSpPr>
        <p:sp>
          <p:nvSpPr>
            <p:cNvPr id="76" name="Freeform 34">
              <a:extLst>
                <a:ext uri="{FF2B5EF4-FFF2-40B4-BE49-F238E27FC236}">
                  <a16:creationId xmlns:a16="http://schemas.microsoft.com/office/drawing/2014/main" id="{D9177739-26DC-42B9-955A-C9DC50622A1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5555" y="5050272"/>
              <a:ext cx="1843558" cy="790182"/>
            </a:xfrm>
            <a:custGeom>
              <a:avLst/>
              <a:gdLst>
                <a:gd name="T0" fmla="*/ 97 w 97"/>
                <a:gd name="T1" fmla="*/ 16 h 63"/>
                <a:gd name="T2" fmla="*/ 90 w 97"/>
                <a:gd name="T3" fmla="*/ 22 h 63"/>
                <a:gd name="T4" fmla="*/ 75 w 97"/>
                <a:gd name="T5" fmla="*/ 33 h 63"/>
                <a:gd name="T6" fmla="*/ 46 w 97"/>
                <a:gd name="T7" fmla="*/ 51 h 63"/>
                <a:gd name="T8" fmla="*/ 29 w 97"/>
                <a:gd name="T9" fmla="*/ 63 h 63"/>
                <a:gd name="T10" fmla="*/ 26 w 97"/>
                <a:gd name="T11" fmla="*/ 62 h 63"/>
                <a:gd name="T12" fmla="*/ 16 w 97"/>
                <a:gd name="T13" fmla="*/ 47 h 63"/>
                <a:gd name="T14" fmla="*/ 2 w 97"/>
                <a:gd name="T15" fmla="*/ 48 h 63"/>
                <a:gd name="T16" fmla="*/ 10 w 97"/>
                <a:gd name="T17" fmla="*/ 28 h 63"/>
                <a:gd name="T18" fmla="*/ 10 w 97"/>
                <a:gd name="T19" fmla="*/ 26 h 63"/>
                <a:gd name="T20" fmla="*/ 18 w 97"/>
                <a:gd name="T21" fmla="*/ 0 h 63"/>
                <a:gd name="T22" fmla="*/ 40 w 97"/>
                <a:gd name="T23" fmla="*/ 5 h 63"/>
                <a:gd name="T24" fmla="*/ 75 w 97"/>
                <a:gd name="T25" fmla="*/ 13 h 63"/>
                <a:gd name="T26" fmla="*/ 94 w 97"/>
                <a:gd name="T27" fmla="*/ 15 h 63"/>
                <a:gd name="T28" fmla="*/ 97 w 97"/>
                <a:gd name="T29" fmla="*/ 16 h 63"/>
                <a:gd name="T30" fmla="*/ 20 w 97"/>
                <a:gd name="T31" fmla="*/ 3 h 63"/>
                <a:gd name="T32" fmla="*/ 16 w 97"/>
                <a:gd name="T33" fmla="*/ 18 h 63"/>
                <a:gd name="T34" fmla="*/ 14 w 97"/>
                <a:gd name="T35" fmla="*/ 26 h 63"/>
                <a:gd name="T36" fmla="*/ 65 w 97"/>
                <a:gd name="T37" fmla="*/ 20 h 63"/>
                <a:gd name="T38" fmla="*/ 86 w 97"/>
                <a:gd name="T39" fmla="*/ 17 h 63"/>
                <a:gd name="T40" fmla="*/ 20 w 97"/>
                <a:gd name="T41" fmla="*/ 3 h 63"/>
                <a:gd name="T42" fmla="*/ 14 w 97"/>
                <a:gd name="T43" fmla="*/ 38 h 63"/>
                <a:gd name="T44" fmla="*/ 28 w 97"/>
                <a:gd name="T45" fmla="*/ 60 h 63"/>
                <a:gd name="T46" fmla="*/ 82 w 97"/>
                <a:gd name="T47" fmla="*/ 24 h 63"/>
                <a:gd name="T48" fmla="*/ 82 w 97"/>
                <a:gd name="T49" fmla="*/ 23 h 63"/>
                <a:gd name="T50" fmla="*/ 14 w 97"/>
                <a:gd name="T51" fmla="*/ 38 h 63"/>
                <a:gd name="T52" fmla="*/ 13 w 97"/>
                <a:gd name="T53" fmla="*/ 29 h 63"/>
                <a:gd name="T54" fmla="*/ 7 w 97"/>
                <a:gd name="T55" fmla="*/ 40 h 63"/>
                <a:gd name="T56" fmla="*/ 12 w 97"/>
                <a:gd name="T57" fmla="*/ 35 h 63"/>
                <a:gd name="T58" fmla="*/ 15 w 97"/>
                <a:gd name="T59" fmla="*/ 36 h 63"/>
                <a:gd name="T60" fmla="*/ 57 w 97"/>
                <a:gd name="T61" fmla="*/ 27 h 63"/>
                <a:gd name="T62" fmla="*/ 77 w 97"/>
                <a:gd name="T63" fmla="*/ 21 h 63"/>
                <a:gd name="T64" fmla="*/ 13 w 97"/>
                <a:gd name="T65" fmla="*/ 29 h 63"/>
                <a:gd name="T66" fmla="*/ 6 w 97"/>
                <a:gd name="T67" fmla="*/ 45 h 63"/>
                <a:gd name="T68" fmla="*/ 14 w 97"/>
                <a:gd name="T69" fmla="*/ 44 h 63"/>
                <a:gd name="T70" fmla="*/ 11 w 97"/>
                <a:gd name="T71" fmla="*/ 39 h 63"/>
                <a:gd name="T72" fmla="*/ 6 w 97"/>
                <a:gd name="T73" fmla="*/ 4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7" h="63">
                  <a:moveTo>
                    <a:pt x="97" y="16"/>
                  </a:moveTo>
                  <a:cubicBezTo>
                    <a:pt x="96" y="20"/>
                    <a:pt x="92" y="19"/>
                    <a:pt x="90" y="22"/>
                  </a:cubicBezTo>
                  <a:cubicBezTo>
                    <a:pt x="85" y="24"/>
                    <a:pt x="80" y="29"/>
                    <a:pt x="75" y="33"/>
                  </a:cubicBezTo>
                  <a:cubicBezTo>
                    <a:pt x="65" y="38"/>
                    <a:pt x="56" y="45"/>
                    <a:pt x="46" y="51"/>
                  </a:cubicBezTo>
                  <a:cubicBezTo>
                    <a:pt x="40" y="54"/>
                    <a:pt x="35" y="58"/>
                    <a:pt x="29" y="63"/>
                  </a:cubicBezTo>
                  <a:cubicBezTo>
                    <a:pt x="28" y="62"/>
                    <a:pt x="27" y="62"/>
                    <a:pt x="26" y="62"/>
                  </a:cubicBezTo>
                  <a:cubicBezTo>
                    <a:pt x="22" y="57"/>
                    <a:pt x="20" y="52"/>
                    <a:pt x="16" y="47"/>
                  </a:cubicBezTo>
                  <a:cubicBezTo>
                    <a:pt x="12" y="47"/>
                    <a:pt x="6" y="49"/>
                    <a:pt x="2" y="48"/>
                  </a:cubicBezTo>
                  <a:cubicBezTo>
                    <a:pt x="0" y="42"/>
                    <a:pt x="7" y="35"/>
                    <a:pt x="10" y="28"/>
                  </a:cubicBezTo>
                  <a:cubicBezTo>
                    <a:pt x="10" y="27"/>
                    <a:pt x="10" y="26"/>
                    <a:pt x="10" y="26"/>
                  </a:cubicBezTo>
                  <a:cubicBezTo>
                    <a:pt x="13" y="17"/>
                    <a:pt x="15" y="8"/>
                    <a:pt x="18" y="0"/>
                  </a:cubicBezTo>
                  <a:cubicBezTo>
                    <a:pt x="25" y="0"/>
                    <a:pt x="33" y="4"/>
                    <a:pt x="40" y="5"/>
                  </a:cubicBezTo>
                  <a:cubicBezTo>
                    <a:pt x="51" y="8"/>
                    <a:pt x="63" y="10"/>
                    <a:pt x="75" y="13"/>
                  </a:cubicBezTo>
                  <a:cubicBezTo>
                    <a:pt x="81" y="13"/>
                    <a:pt x="88" y="15"/>
                    <a:pt x="94" y="15"/>
                  </a:cubicBezTo>
                  <a:cubicBezTo>
                    <a:pt x="95" y="15"/>
                    <a:pt x="96" y="14"/>
                    <a:pt x="97" y="16"/>
                  </a:cubicBezTo>
                  <a:close/>
                  <a:moveTo>
                    <a:pt x="20" y="3"/>
                  </a:moveTo>
                  <a:cubicBezTo>
                    <a:pt x="18" y="8"/>
                    <a:pt x="16" y="13"/>
                    <a:pt x="16" y="18"/>
                  </a:cubicBezTo>
                  <a:cubicBezTo>
                    <a:pt x="15" y="21"/>
                    <a:pt x="13" y="23"/>
                    <a:pt x="14" y="26"/>
                  </a:cubicBezTo>
                  <a:cubicBezTo>
                    <a:pt x="31" y="24"/>
                    <a:pt x="48" y="21"/>
                    <a:pt x="65" y="20"/>
                  </a:cubicBezTo>
                  <a:cubicBezTo>
                    <a:pt x="72" y="18"/>
                    <a:pt x="80" y="19"/>
                    <a:pt x="86" y="17"/>
                  </a:cubicBezTo>
                  <a:cubicBezTo>
                    <a:pt x="64" y="14"/>
                    <a:pt x="41" y="7"/>
                    <a:pt x="20" y="3"/>
                  </a:cubicBezTo>
                  <a:close/>
                  <a:moveTo>
                    <a:pt x="14" y="38"/>
                  </a:moveTo>
                  <a:cubicBezTo>
                    <a:pt x="19" y="45"/>
                    <a:pt x="22" y="53"/>
                    <a:pt x="28" y="60"/>
                  </a:cubicBezTo>
                  <a:cubicBezTo>
                    <a:pt x="46" y="48"/>
                    <a:pt x="64" y="37"/>
                    <a:pt x="82" y="24"/>
                  </a:cubicBezTo>
                  <a:cubicBezTo>
                    <a:pt x="82" y="23"/>
                    <a:pt x="82" y="23"/>
                    <a:pt x="82" y="23"/>
                  </a:cubicBezTo>
                  <a:cubicBezTo>
                    <a:pt x="59" y="29"/>
                    <a:pt x="37" y="35"/>
                    <a:pt x="14" y="38"/>
                  </a:cubicBezTo>
                  <a:close/>
                  <a:moveTo>
                    <a:pt x="13" y="29"/>
                  </a:moveTo>
                  <a:cubicBezTo>
                    <a:pt x="11" y="33"/>
                    <a:pt x="8" y="37"/>
                    <a:pt x="7" y="40"/>
                  </a:cubicBezTo>
                  <a:cubicBezTo>
                    <a:pt x="9" y="39"/>
                    <a:pt x="9" y="36"/>
                    <a:pt x="12" y="35"/>
                  </a:cubicBezTo>
                  <a:cubicBezTo>
                    <a:pt x="13" y="35"/>
                    <a:pt x="14" y="35"/>
                    <a:pt x="15" y="36"/>
                  </a:cubicBezTo>
                  <a:cubicBezTo>
                    <a:pt x="29" y="33"/>
                    <a:pt x="43" y="30"/>
                    <a:pt x="57" y="27"/>
                  </a:cubicBezTo>
                  <a:cubicBezTo>
                    <a:pt x="64" y="24"/>
                    <a:pt x="70" y="23"/>
                    <a:pt x="77" y="21"/>
                  </a:cubicBezTo>
                  <a:cubicBezTo>
                    <a:pt x="55" y="23"/>
                    <a:pt x="34" y="25"/>
                    <a:pt x="13" y="29"/>
                  </a:cubicBezTo>
                  <a:close/>
                  <a:moveTo>
                    <a:pt x="6" y="45"/>
                  </a:moveTo>
                  <a:cubicBezTo>
                    <a:pt x="9" y="46"/>
                    <a:pt x="12" y="44"/>
                    <a:pt x="14" y="44"/>
                  </a:cubicBezTo>
                  <a:cubicBezTo>
                    <a:pt x="13" y="42"/>
                    <a:pt x="13" y="41"/>
                    <a:pt x="11" y="39"/>
                  </a:cubicBezTo>
                  <a:cubicBezTo>
                    <a:pt x="10" y="41"/>
                    <a:pt x="8" y="43"/>
                    <a:pt x="6" y="45"/>
                  </a:cubicBezTo>
                  <a:close/>
                </a:path>
              </a:pathLst>
            </a:custGeom>
            <a:solidFill>
              <a:schemeClr val="tx1"/>
            </a:solidFill>
            <a:ln>
              <a:solidFill>
                <a:srgbClr val="F2701F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77" name="5">
              <a:extLst>
                <a:ext uri="{FF2B5EF4-FFF2-40B4-BE49-F238E27FC236}">
                  <a16:creationId xmlns:a16="http://schemas.microsoft.com/office/drawing/2014/main" id="{AEC90A91-B31D-4083-9568-9048EBA5BBFE}"/>
                </a:ext>
              </a:extLst>
            </p:cNvPr>
            <p:cNvSpPr/>
            <p:nvPr/>
          </p:nvSpPr>
          <p:spPr>
            <a:xfrm>
              <a:off x="3532280" y="5475339"/>
              <a:ext cx="5024077" cy="401116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" fmla="*/ 0 w 6766560"/>
                <a:gd name="connsiteY0" fmla="*/ 75291 h 398381"/>
                <a:gd name="connsiteX1" fmla="*/ 4369154 w 6766560"/>
                <a:gd name="connsiteY1" fmla="*/ 18141 h 398381"/>
                <a:gd name="connsiteX2" fmla="*/ 4023360 w 6766560"/>
                <a:gd name="connsiteY2" fmla="*/ 395331 h 398381"/>
                <a:gd name="connsiteX3" fmla="*/ 6766560 w 6766560"/>
                <a:gd name="connsiteY3" fmla="*/ 166731 h 398381"/>
                <a:gd name="connsiteX0" fmla="*/ 0 w 6766560"/>
                <a:gd name="connsiteY0" fmla="*/ 71354 h 339035"/>
                <a:gd name="connsiteX1" fmla="*/ 4369154 w 6766560"/>
                <a:gd name="connsiteY1" fmla="*/ 14204 h 339035"/>
                <a:gd name="connsiteX2" fmla="*/ 4351696 w 6766560"/>
                <a:gd name="connsiteY2" fmla="*/ 334244 h 339035"/>
                <a:gd name="connsiteX3" fmla="*/ 6766560 w 6766560"/>
                <a:gd name="connsiteY3" fmla="*/ 162794 h 339035"/>
                <a:gd name="connsiteX0" fmla="*/ 0 w 7194823"/>
                <a:gd name="connsiteY0" fmla="*/ 71354 h 334304"/>
                <a:gd name="connsiteX1" fmla="*/ 4369154 w 7194823"/>
                <a:gd name="connsiteY1" fmla="*/ 14204 h 334304"/>
                <a:gd name="connsiteX2" fmla="*/ 4351696 w 7194823"/>
                <a:gd name="connsiteY2" fmla="*/ 334244 h 334304"/>
                <a:gd name="connsiteX3" fmla="*/ 7194823 w 7194823"/>
                <a:gd name="connsiteY3" fmla="*/ 37064 h 334304"/>
                <a:gd name="connsiteX0" fmla="*/ 0 w 7194823"/>
                <a:gd name="connsiteY0" fmla="*/ 72918 h 358721"/>
                <a:gd name="connsiteX1" fmla="*/ 4369154 w 7194823"/>
                <a:gd name="connsiteY1" fmla="*/ 15768 h 358721"/>
                <a:gd name="connsiteX2" fmla="*/ 4051911 w 7194823"/>
                <a:gd name="connsiteY2" fmla="*/ 358668 h 358721"/>
                <a:gd name="connsiteX3" fmla="*/ 7194823 w 7194823"/>
                <a:gd name="connsiteY3" fmla="*/ 38628 h 358721"/>
                <a:gd name="connsiteX0" fmla="*/ 0 w 6454042"/>
                <a:gd name="connsiteY0" fmla="*/ 72918 h 359955"/>
                <a:gd name="connsiteX1" fmla="*/ 4369154 w 6454042"/>
                <a:gd name="connsiteY1" fmla="*/ 15768 h 359955"/>
                <a:gd name="connsiteX2" fmla="*/ 4051911 w 6454042"/>
                <a:gd name="connsiteY2" fmla="*/ 358668 h 359955"/>
                <a:gd name="connsiteX3" fmla="*/ 6454042 w 6454042"/>
                <a:gd name="connsiteY3" fmla="*/ 112769 h 359955"/>
                <a:gd name="connsiteX0" fmla="*/ 0 w 6454042"/>
                <a:gd name="connsiteY0" fmla="*/ 62493 h 349247"/>
                <a:gd name="connsiteX1" fmla="*/ 4122228 w 6454042"/>
                <a:gd name="connsiteY1" fmla="*/ 17700 h 349247"/>
                <a:gd name="connsiteX2" fmla="*/ 4051911 w 6454042"/>
                <a:gd name="connsiteY2" fmla="*/ 348243 h 349247"/>
                <a:gd name="connsiteX3" fmla="*/ 6454042 w 6454042"/>
                <a:gd name="connsiteY3" fmla="*/ 102344 h 349247"/>
                <a:gd name="connsiteX0" fmla="*/ 0 w 4341830"/>
                <a:gd name="connsiteY0" fmla="*/ 62493 h 348243"/>
                <a:gd name="connsiteX1" fmla="*/ 4122228 w 4341830"/>
                <a:gd name="connsiteY1" fmla="*/ 17700 h 348243"/>
                <a:gd name="connsiteX2" fmla="*/ 4051911 w 4341830"/>
                <a:gd name="connsiteY2" fmla="*/ 348243 h 348243"/>
                <a:gd name="connsiteX0" fmla="*/ 0 w 4122228"/>
                <a:gd name="connsiteY0" fmla="*/ 62493 h 62493"/>
                <a:gd name="connsiteX1" fmla="*/ 4122228 w 4122228"/>
                <a:gd name="connsiteY1" fmla="*/ 17700 h 62493"/>
                <a:gd name="connsiteX0" fmla="*/ 0 w 4122228"/>
                <a:gd name="connsiteY0" fmla="*/ 44793 h 66159"/>
                <a:gd name="connsiteX1" fmla="*/ 4122228 w 4122228"/>
                <a:gd name="connsiteY1" fmla="*/ 0 h 66159"/>
                <a:gd name="connsiteX0" fmla="*/ 0 w 4245691"/>
                <a:gd name="connsiteY0" fmla="*/ 156004 h 156004"/>
                <a:gd name="connsiteX1" fmla="*/ 4245691 w 4245691"/>
                <a:gd name="connsiteY1" fmla="*/ 0 h 156004"/>
                <a:gd name="connsiteX0" fmla="*/ 0 w 4245691"/>
                <a:gd name="connsiteY0" fmla="*/ 156004 h 163985"/>
                <a:gd name="connsiteX1" fmla="*/ 4245691 w 4245691"/>
                <a:gd name="connsiteY1" fmla="*/ 0 h 163985"/>
                <a:gd name="connsiteX0" fmla="*/ 0 w 5449458"/>
                <a:gd name="connsiteY0" fmla="*/ 143648 h 143648"/>
                <a:gd name="connsiteX1" fmla="*/ 5449458 w 5449458"/>
                <a:gd name="connsiteY1" fmla="*/ 0 h 143648"/>
                <a:gd name="connsiteX0" fmla="*/ 0 w 5449458"/>
                <a:gd name="connsiteY0" fmla="*/ 143648 h 260913"/>
                <a:gd name="connsiteX1" fmla="*/ 1990356 w 5449458"/>
                <a:gd name="connsiteY1" fmla="*/ 260339 h 260913"/>
                <a:gd name="connsiteX2" fmla="*/ 5449458 w 5449458"/>
                <a:gd name="connsiteY2" fmla="*/ 0 h 260913"/>
                <a:gd name="connsiteX0" fmla="*/ 0 w 4693246"/>
                <a:gd name="connsiteY0" fmla="*/ 169 h 463018"/>
                <a:gd name="connsiteX1" fmla="*/ 1234144 w 4693246"/>
                <a:gd name="connsiteY1" fmla="*/ 462849 h 463018"/>
                <a:gd name="connsiteX2" fmla="*/ 4693246 w 4693246"/>
                <a:gd name="connsiteY2" fmla="*/ 202510 h 463018"/>
                <a:gd name="connsiteX0" fmla="*/ 153395 w 4846641"/>
                <a:gd name="connsiteY0" fmla="*/ 0 h 462988"/>
                <a:gd name="connsiteX1" fmla="*/ 1387539 w 4846641"/>
                <a:gd name="connsiteY1" fmla="*/ 462680 h 462988"/>
                <a:gd name="connsiteX2" fmla="*/ 4846641 w 4846641"/>
                <a:gd name="connsiteY2" fmla="*/ 202341 h 462988"/>
                <a:gd name="connsiteX0" fmla="*/ 212160 w 4457851"/>
                <a:gd name="connsiteY0" fmla="*/ 0 h 462988"/>
                <a:gd name="connsiteX1" fmla="*/ 998749 w 4457851"/>
                <a:gd name="connsiteY1" fmla="*/ 462680 h 462988"/>
                <a:gd name="connsiteX2" fmla="*/ 4457851 w 4457851"/>
                <a:gd name="connsiteY2" fmla="*/ 202341 h 462988"/>
                <a:gd name="connsiteX0" fmla="*/ 238795 w 4484486"/>
                <a:gd name="connsiteY0" fmla="*/ 0 h 462868"/>
                <a:gd name="connsiteX1" fmla="*/ 1025384 w 4484486"/>
                <a:gd name="connsiteY1" fmla="*/ 462680 h 462868"/>
                <a:gd name="connsiteX2" fmla="*/ 4484486 w 4484486"/>
                <a:gd name="connsiteY2" fmla="*/ 202341 h 462868"/>
                <a:gd name="connsiteX0" fmla="*/ 410770 w 4656461"/>
                <a:gd name="connsiteY0" fmla="*/ 0 h 425815"/>
                <a:gd name="connsiteX1" fmla="*/ 595476 w 4656461"/>
                <a:gd name="connsiteY1" fmla="*/ 425610 h 425815"/>
                <a:gd name="connsiteX2" fmla="*/ 4656461 w 4656461"/>
                <a:gd name="connsiteY2" fmla="*/ 202341 h 425815"/>
                <a:gd name="connsiteX0" fmla="*/ 410770 w 4656461"/>
                <a:gd name="connsiteY0" fmla="*/ 0 h 364069"/>
                <a:gd name="connsiteX1" fmla="*/ 595476 w 4656461"/>
                <a:gd name="connsiteY1" fmla="*/ 363827 h 364069"/>
                <a:gd name="connsiteX2" fmla="*/ 4656461 w 4656461"/>
                <a:gd name="connsiteY2" fmla="*/ 202341 h 364069"/>
                <a:gd name="connsiteX0" fmla="*/ 558636 w 4511100"/>
                <a:gd name="connsiteY0" fmla="*/ 0 h 388767"/>
                <a:gd name="connsiteX1" fmla="*/ 450115 w 4511100"/>
                <a:gd name="connsiteY1" fmla="*/ 388541 h 388767"/>
                <a:gd name="connsiteX2" fmla="*/ 4511100 w 4511100"/>
                <a:gd name="connsiteY2" fmla="*/ 227055 h 388767"/>
                <a:gd name="connsiteX0" fmla="*/ 445007 w 4613533"/>
                <a:gd name="connsiteY0" fmla="*/ 0 h 413467"/>
                <a:gd name="connsiteX1" fmla="*/ 552548 w 4613533"/>
                <a:gd name="connsiteY1" fmla="*/ 413255 h 413467"/>
                <a:gd name="connsiteX2" fmla="*/ 4613533 w 4613533"/>
                <a:gd name="connsiteY2" fmla="*/ 251769 h 413467"/>
                <a:gd name="connsiteX0" fmla="*/ 437894 w 4606420"/>
                <a:gd name="connsiteY0" fmla="*/ 0 h 351722"/>
                <a:gd name="connsiteX1" fmla="*/ 560868 w 4606420"/>
                <a:gd name="connsiteY1" fmla="*/ 351471 h 351722"/>
                <a:gd name="connsiteX2" fmla="*/ 4606420 w 4606420"/>
                <a:gd name="connsiteY2" fmla="*/ 251769 h 351722"/>
                <a:gd name="connsiteX0" fmla="*/ 424068 w 4592594"/>
                <a:gd name="connsiteY0" fmla="*/ 0 h 401116"/>
                <a:gd name="connsiteX1" fmla="*/ 577907 w 4592594"/>
                <a:gd name="connsiteY1" fmla="*/ 400898 h 401116"/>
                <a:gd name="connsiteX2" fmla="*/ 4592594 w 4592594"/>
                <a:gd name="connsiteY2" fmla="*/ 251769 h 401116"/>
                <a:gd name="connsiteX0" fmla="*/ 424068 w 4592594"/>
                <a:gd name="connsiteY0" fmla="*/ 0 h 401116"/>
                <a:gd name="connsiteX1" fmla="*/ 577907 w 4592594"/>
                <a:gd name="connsiteY1" fmla="*/ 400898 h 401116"/>
                <a:gd name="connsiteX2" fmla="*/ 4592594 w 4592594"/>
                <a:gd name="connsiteY2" fmla="*/ 338266 h 401116"/>
                <a:gd name="connsiteX0" fmla="*/ 391353 w 4638179"/>
                <a:gd name="connsiteY0" fmla="*/ 0 h 401116"/>
                <a:gd name="connsiteX1" fmla="*/ 623492 w 4638179"/>
                <a:gd name="connsiteY1" fmla="*/ 400898 h 401116"/>
                <a:gd name="connsiteX2" fmla="*/ 4638179 w 4638179"/>
                <a:gd name="connsiteY2" fmla="*/ 338266 h 401116"/>
                <a:gd name="connsiteX0" fmla="*/ 391353 w 4904398"/>
                <a:gd name="connsiteY0" fmla="*/ 0 h 401116"/>
                <a:gd name="connsiteX1" fmla="*/ 623492 w 4904398"/>
                <a:gd name="connsiteY1" fmla="*/ 400898 h 401116"/>
                <a:gd name="connsiteX2" fmla="*/ 4904398 w 4904398"/>
                <a:gd name="connsiteY2" fmla="*/ 322224 h 401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rgbClr val="F26F23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78" name="6">
              <a:extLst>
                <a:ext uri="{FF2B5EF4-FFF2-40B4-BE49-F238E27FC236}">
                  <a16:creationId xmlns:a16="http://schemas.microsoft.com/office/drawing/2014/main" id="{71580750-DEE1-4929-B97B-8E950648DDE0}"/>
                </a:ext>
              </a:extLst>
            </p:cNvPr>
            <p:cNvSpPr/>
            <p:nvPr/>
          </p:nvSpPr>
          <p:spPr>
            <a:xfrm>
              <a:off x="2453503" y="5467647"/>
              <a:ext cx="988875" cy="416499"/>
            </a:xfrm>
            <a:custGeom>
              <a:avLst/>
              <a:gdLst>
                <a:gd name="connsiteX0" fmla="*/ 755361 w 755361"/>
                <a:gd name="connsiteY0" fmla="*/ 383586 h 416878"/>
                <a:gd name="connsiteX1" fmla="*/ 1599 w 755361"/>
                <a:gd name="connsiteY1" fmla="*/ 383586 h 416878"/>
                <a:gd name="connsiteX2" fmla="*/ 557653 w 755361"/>
                <a:gd name="connsiteY2" fmla="*/ 37597 h 416878"/>
                <a:gd name="connsiteX3" fmla="*/ 619437 w 755361"/>
                <a:gd name="connsiteY3" fmla="*/ 25240 h 416878"/>
                <a:gd name="connsiteX0" fmla="*/ 754492 w 754492"/>
                <a:gd name="connsiteY0" fmla="*/ 358346 h 392510"/>
                <a:gd name="connsiteX1" fmla="*/ 730 w 754492"/>
                <a:gd name="connsiteY1" fmla="*/ 358346 h 392510"/>
                <a:gd name="connsiteX2" fmla="*/ 618568 w 754492"/>
                <a:gd name="connsiteY2" fmla="*/ 0 h 392510"/>
                <a:gd name="connsiteX0" fmla="*/ 1458409 w 1458409"/>
                <a:gd name="connsiteY0" fmla="*/ 358346 h 379568"/>
                <a:gd name="connsiteX1" fmla="*/ 312 w 1458409"/>
                <a:gd name="connsiteY1" fmla="*/ 333633 h 379568"/>
                <a:gd name="connsiteX2" fmla="*/ 1322485 w 1458409"/>
                <a:gd name="connsiteY2" fmla="*/ 0 h 379568"/>
                <a:gd name="connsiteX0" fmla="*/ 1483885 w 1483885"/>
                <a:gd name="connsiteY0" fmla="*/ 457200 h 484234"/>
                <a:gd name="connsiteX1" fmla="*/ 25788 w 1483885"/>
                <a:gd name="connsiteY1" fmla="*/ 432487 h 484234"/>
                <a:gd name="connsiteX2" fmla="*/ 569485 w 1483885"/>
                <a:gd name="connsiteY2" fmla="*/ 0 h 484234"/>
                <a:gd name="connsiteX0" fmla="*/ 1475175 w 1475175"/>
                <a:gd name="connsiteY0" fmla="*/ 469557 h 497359"/>
                <a:gd name="connsiteX1" fmla="*/ 17078 w 1475175"/>
                <a:gd name="connsiteY1" fmla="*/ 444844 h 497359"/>
                <a:gd name="connsiteX2" fmla="*/ 684342 w 1475175"/>
                <a:gd name="connsiteY2" fmla="*/ 0 h 497359"/>
                <a:gd name="connsiteX0" fmla="*/ 1482176 w 1482176"/>
                <a:gd name="connsiteY0" fmla="*/ 469557 h 497359"/>
                <a:gd name="connsiteX1" fmla="*/ 24079 w 1482176"/>
                <a:gd name="connsiteY1" fmla="*/ 444844 h 497359"/>
                <a:gd name="connsiteX2" fmla="*/ 691343 w 1482176"/>
                <a:gd name="connsiteY2" fmla="*/ 0 h 497359"/>
                <a:gd name="connsiteX0" fmla="*/ 1496003 w 1496003"/>
                <a:gd name="connsiteY0" fmla="*/ 383060 h 405670"/>
                <a:gd name="connsiteX1" fmla="*/ 37906 w 1496003"/>
                <a:gd name="connsiteY1" fmla="*/ 358347 h 405670"/>
                <a:gd name="connsiteX2" fmla="*/ 581603 w 1496003"/>
                <a:gd name="connsiteY2" fmla="*/ 0 h 405670"/>
                <a:gd name="connsiteX0" fmla="*/ 1498863 w 1498863"/>
                <a:gd name="connsiteY0" fmla="*/ 383060 h 405670"/>
                <a:gd name="connsiteX1" fmla="*/ 40766 w 1498863"/>
                <a:gd name="connsiteY1" fmla="*/ 358347 h 405670"/>
                <a:gd name="connsiteX2" fmla="*/ 584463 w 1498863"/>
                <a:gd name="connsiteY2" fmla="*/ 0 h 405670"/>
                <a:gd name="connsiteX0" fmla="*/ 1473706 w 1473706"/>
                <a:gd name="connsiteY0" fmla="*/ 383060 h 440354"/>
                <a:gd name="connsiteX1" fmla="*/ 15609 w 1473706"/>
                <a:gd name="connsiteY1" fmla="*/ 358347 h 440354"/>
                <a:gd name="connsiteX2" fmla="*/ 559306 w 1473706"/>
                <a:gd name="connsiteY2" fmla="*/ 0 h 440354"/>
                <a:gd name="connsiteX0" fmla="*/ 1682620 w 1682620"/>
                <a:gd name="connsiteY0" fmla="*/ 383060 h 405670"/>
                <a:gd name="connsiteX1" fmla="*/ 51528 w 1682620"/>
                <a:gd name="connsiteY1" fmla="*/ 358347 h 405670"/>
                <a:gd name="connsiteX2" fmla="*/ 595225 w 1682620"/>
                <a:gd name="connsiteY2" fmla="*/ 0 h 405670"/>
                <a:gd name="connsiteX0" fmla="*/ 1653020 w 1653020"/>
                <a:gd name="connsiteY0" fmla="*/ 320540 h 339742"/>
                <a:gd name="connsiteX1" fmla="*/ 21928 w 1653020"/>
                <a:gd name="connsiteY1" fmla="*/ 295827 h 339742"/>
                <a:gd name="connsiteX2" fmla="*/ 825980 w 1653020"/>
                <a:gd name="connsiteY2" fmla="*/ 0 h 339742"/>
                <a:gd name="connsiteX0" fmla="*/ 1717144 w 1717144"/>
                <a:gd name="connsiteY0" fmla="*/ 381397 h 403200"/>
                <a:gd name="connsiteX1" fmla="*/ 86052 w 1717144"/>
                <a:gd name="connsiteY1" fmla="*/ 356684 h 403200"/>
                <a:gd name="connsiteX2" fmla="*/ 296123 w 1717144"/>
                <a:gd name="connsiteY2" fmla="*/ 12588 h 403200"/>
                <a:gd name="connsiteX3" fmla="*/ 890104 w 1717144"/>
                <a:gd name="connsiteY3" fmla="*/ 60857 h 403200"/>
                <a:gd name="connsiteX0" fmla="*/ 1717144 w 1717144"/>
                <a:gd name="connsiteY0" fmla="*/ 376649 h 398452"/>
                <a:gd name="connsiteX1" fmla="*/ 86052 w 1717144"/>
                <a:gd name="connsiteY1" fmla="*/ 351936 h 398452"/>
                <a:gd name="connsiteX2" fmla="*/ 296123 w 1717144"/>
                <a:gd name="connsiteY2" fmla="*/ 7840 h 398452"/>
                <a:gd name="connsiteX3" fmla="*/ 651445 w 1717144"/>
                <a:gd name="connsiteY3" fmla="*/ 143636 h 398452"/>
                <a:gd name="connsiteX0" fmla="*/ 1717144 w 1717144"/>
                <a:gd name="connsiteY0" fmla="*/ 384043 h 405846"/>
                <a:gd name="connsiteX1" fmla="*/ 86052 w 1717144"/>
                <a:gd name="connsiteY1" fmla="*/ 359330 h 405846"/>
                <a:gd name="connsiteX2" fmla="*/ 296123 w 1717144"/>
                <a:gd name="connsiteY2" fmla="*/ 15234 h 405846"/>
                <a:gd name="connsiteX3" fmla="*/ 1237241 w 1717144"/>
                <a:gd name="connsiteY3" fmla="*/ 38495 h 405846"/>
                <a:gd name="connsiteX0" fmla="*/ 1717144 w 1717144"/>
                <a:gd name="connsiteY0" fmla="*/ 377444 h 399247"/>
                <a:gd name="connsiteX1" fmla="*/ 86052 w 1717144"/>
                <a:gd name="connsiteY1" fmla="*/ 352731 h 399247"/>
                <a:gd name="connsiteX2" fmla="*/ 296123 w 1717144"/>
                <a:gd name="connsiteY2" fmla="*/ 8635 h 399247"/>
                <a:gd name="connsiteX3" fmla="*/ 1237241 w 1717144"/>
                <a:gd name="connsiteY3" fmla="*/ 31896 h 399247"/>
                <a:gd name="connsiteX0" fmla="*/ 1717144 w 1717144"/>
                <a:gd name="connsiteY0" fmla="*/ 416694 h 438497"/>
                <a:gd name="connsiteX1" fmla="*/ 86052 w 1717144"/>
                <a:gd name="connsiteY1" fmla="*/ 391981 h 438497"/>
                <a:gd name="connsiteX2" fmla="*/ 296123 w 1717144"/>
                <a:gd name="connsiteY2" fmla="*/ 47885 h 438497"/>
                <a:gd name="connsiteX3" fmla="*/ 1237241 w 1717144"/>
                <a:gd name="connsiteY3" fmla="*/ 71146 h 438497"/>
                <a:gd name="connsiteX0" fmla="*/ 1717144 w 1717144"/>
                <a:gd name="connsiteY0" fmla="*/ 385519 h 407322"/>
                <a:gd name="connsiteX1" fmla="*/ 86052 w 1717144"/>
                <a:gd name="connsiteY1" fmla="*/ 360806 h 407322"/>
                <a:gd name="connsiteX2" fmla="*/ 296123 w 1717144"/>
                <a:gd name="connsiteY2" fmla="*/ 16710 h 407322"/>
                <a:gd name="connsiteX3" fmla="*/ 751724 w 1717144"/>
                <a:gd name="connsiteY3" fmla="*/ 141722 h 407322"/>
                <a:gd name="connsiteX0" fmla="*/ 1717144 w 1717144"/>
                <a:gd name="connsiteY0" fmla="*/ 385132 h 406935"/>
                <a:gd name="connsiteX1" fmla="*/ 86052 w 1717144"/>
                <a:gd name="connsiteY1" fmla="*/ 360419 h 406935"/>
                <a:gd name="connsiteX2" fmla="*/ 296123 w 1717144"/>
                <a:gd name="connsiteY2" fmla="*/ 16323 h 406935"/>
                <a:gd name="connsiteX3" fmla="*/ 751724 w 1717144"/>
                <a:gd name="connsiteY3" fmla="*/ 141335 h 406935"/>
                <a:gd name="connsiteX0" fmla="*/ 1717144 w 1717144"/>
                <a:gd name="connsiteY0" fmla="*/ 402465 h 424268"/>
                <a:gd name="connsiteX1" fmla="*/ 86052 w 1717144"/>
                <a:gd name="connsiteY1" fmla="*/ 377752 h 424268"/>
                <a:gd name="connsiteX2" fmla="*/ 296123 w 1717144"/>
                <a:gd name="connsiteY2" fmla="*/ 33656 h 424268"/>
                <a:gd name="connsiteX3" fmla="*/ 751724 w 1717144"/>
                <a:gd name="connsiteY3" fmla="*/ 158668 h 424268"/>
                <a:gd name="connsiteX0" fmla="*/ 1703068 w 1703068"/>
                <a:gd name="connsiteY0" fmla="*/ 402465 h 433569"/>
                <a:gd name="connsiteX1" fmla="*/ 71976 w 1703068"/>
                <a:gd name="connsiteY1" fmla="*/ 377752 h 433569"/>
                <a:gd name="connsiteX2" fmla="*/ 282047 w 1703068"/>
                <a:gd name="connsiteY2" fmla="*/ 33656 h 433569"/>
                <a:gd name="connsiteX3" fmla="*/ 737648 w 1703068"/>
                <a:gd name="connsiteY3" fmla="*/ 158668 h 433569"/>
                <a:gd name="connsiteX0" fmla="*/ 1703068 w 1703068"/>
                <a:gd name="connsiteY0" fmla="*/ 402465 h 433569"/>
                <a:gd name="connsiteX1" fmla="*/ 71976 w 1703068"/>
                <a:gd name="connsiteY1" fmla="*/ 377752 h 433569"/>
                <a:gd name="connsiteX2" fmla="*/ 282047 w 1703068"/>
                <a:gd name="connsiteY2" fmla="*/ 33656 h 433569"/>
                <a:gd name="connsiteX3" fmla="*/ 737648 w 1703068"/>
                <a:gd name="connsiteY3" fmla="*/ 158668 h 433569"/>
                <a:gd name="connsiteX0" fmla="*/ 1736283 w 1736283"/>
                <a:gd name="connsiteY0" fmla="*/ 399831 h 421458"/>
                <a:gd name="connsiteX1" fmla="*/ 105191 w 1736283"/>
                <a:gd name="connsiteY1" fmla="*/ 375118 h 421458"/>
                <a:gd name="connsiteX2" fmla="*/ 243539 w 1736283"/>
                <a:gd name="connsiteY2" fmla="*/ 34201 h 421458"/>
                <a:gd name="connsiteX3" fmla="*/ 770863 w 1736283"/>
                <a:gd name="connsiteY3" fmla="*/ 156034 h 421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283" h="421458">
                  <a:moveTo>
                    <a:pt x="1736283" y="399831"/>
                  </a:moveTo>
                  <a:cubicBezTo>
                    <a:pt x="1375877" y="428663"/>
                    <a:pt x="353982" y="436056"/>
                    <a:pt x="105191" y="375118"/>
                  </a:cubicBezTo>
                  <a:cubicBezTo>
                    <a:pt x="-143600" y="314180"/>
                    <a:pt x="109530" y="83505"/>
                    <a:pt x="243539" y="34201"/>
                  </a:cubicBezTo>
                  <a:cubicBezTo>
                    <a:pt x="438239" y="-56438"/>
                    <a:pt x="1137030" y="50085"/>
                    <a:pt x="770863" y="156034"/>
                  </a:cubicBezTo>
                </a:path>
              </a:pathLst>
            </a:custGeom>
            <a:noFill/>
            <a:ln w="25400" cap="rnd">
              <a:solidFill>
                <a:srgbClr val="F26F23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</p:grpSp>
      <p:sp>
        <p:nvSpPr>
          <p:cNvPr id="31" name="7">
            <a:extLst>
              <a:ext uri="{FF2B5EF4-FFF2-40B4-BE49-F238E27FC236}">
                <a16:creationId xmlns:a16="http://schemas.microsoft.com/office/drawing/2014/main" id="{DEB206CA-1DDB-48B0-ABC5-E8D8962376F4}"/>
              </a:ext>
            </a:extLst>
          </p:cNvPr>
          <p:cNvSpPr/>
          <p:nvPr/>
        </p:nvSpPr>
        <p:spPr>
          <a:xfrm flipH="1">
            <a:off x="10883975" y="1217199"/>
            <a:ext cx="466974" cy="800526"/>
          </a:xfrm>
          <a:custGeom>
            <a:avLst/>
            <a:gdLst>
              <a:gd name="connsiteX0" fmla="*/ 0 w 786063"/>
              <a:gd name="connsiteY0" fmla="*/ 0 h 1347536"/>
              <a:gd name="connsiteX1" fmla="*/ 513347 w 786063"/>
              <a:gd name="connsiteY1" fmla="*/ 401052 h 1347536"/>
              <a:gd name="connsiteX2" fmla="*/ 336884 w 786063"/>
              <a:gd name="connsiteY2" fmla="*/ 1155031 h 1347536"/>
              <a:gd name="connsiteX3" fmla="*/ 786063 w 786063"/>
              <a:gd name="connsiteY3" fmla="*/ 1347536 h 1347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6063" h="1347536">
                <a:moveTo>
                  <a:pt x="0" y="0"/>
                </a:moveTo>
                <a:cubicBezTo>
                  <a:pt x="228600" y="104273"/>
                  <a:pt x="457200" y="208547"/>
                  <a:pt x="513347" y="401052"/>
                </a:cubicBezTo>
                <a:cubicBezTo>
                  <a:pt x="569494" y="593557"/>
                  <a:pt x="291431" y="997284"/>
                  <a:pt x="336884" y="1155031"/>
                </a:cubicBezTo>
                <a:cubicBezTo>
                  <a:pt x="382337" y="1312778"/>
                  <a:pt x="584200" y="1330157"/>
                  <a:pt x="786063" y="1347536"/>
                </a:cubicBezTo>
              </a:path>
            </a:pathLst>
          </a:custGeom>
          <a:noFill/>
          <a:ln w="25400" cap="rnd">
            <a:solidFill>
              <a:srgbClr val="F26F23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grpSp>
        <p:nvGrpSpPr>
          <p:cNvPr id="32" name="8">
            <a:extLst>
              <a:ext uri="{FF2B5EF4-FFF2-40B4-BE49-F238E27FC236}">
                <a16:creationId xmlns:a16="http://schemas.microsoft.com/office/drawing/2014/main" id="{B927AFBF-E5E0-4B56-B593-EA2C9CEF150C}"/>
              </a:ext>
            </a:extLst>
          </p:cNvPr>
          <p:cNvGrpSpPr/>
          <p:nvPr/>
        </p:nvGrpSpPr>
        <p:grpSpPr>
          <a:xfrm>
            <a:off x="4570175" y="1987509"/>
            <a:ext cx="3156997" cy="3379869"/>
            <a:chOff x="4427538" y="954088"/>
            <a:chExt cx="3333750" cy="3729038"/>
          </a:xfrm>
        </p:grpSpPr>
        <p:sp>
          <p:nvSpPr>
            <p:cNvPr id="34" name="Freeform 5">
              <a:extLst>
                <a:ext uri="{FF2B5EF4-FFF2-40B4-BE49-F238E27FC236}">
                  <a16:creationId xmlns:a16="http://schemas.microsoft.com/office/drawing/2014/main" id="{4D6D1CDB-B3EB-4107-A967-6D7FF8E44C8C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6026" y="1547813"/>
              <a:ext cx="2144713" cy="2363788"/>
            </a:xfrm>
            <a:custGeom>
              <a:avLst/>
              <a:gdLst>
                <a:gd name="T0" fmla="*/ 518 w 570"/>
                <a:gd name="T1" fmla="*/ 231 h 629"/>
                <a:gd name="T2" fmla="*/ 454 w 570"/>
                <a:gd name="T3" fmla="*/ 271 h 629"/>
                <a:gd name="T4" fmla="*/ 496 w 570"/>
                <a:gd name="T5" fmla="*/ 135 h 629"/>
                <a:gd name="T6" fmla="*/ 393 w 570"/>
                <a:gd name="T7" fmla="*/ 205 h 629"/>
                <a:gd name="T8" fmla="*/ 326 w 570"/>
                <a:gd name="T9" fmla="*/ 264 h 629"/>
                <a:gd name="T10" fmla="*/ 474 w 570"/>
                <a:gd name="T11" fmla="*/ 89 h 629"/>
                <a:gd name="T12" fmla="*/ 385 w 570"/>
                <a:gd name="T13" fmla="*/ 100 h 629"/>
                <a:gd name="T14" fmla="*/ 322 w 570"/>
                <a:gd name="T15" fmla="*/ 156 h 629"/>
                <a:gd name="T16" fmla="*/ 401 w 570"/>
                <a:gd name="T17" fmla="*/ 66 h 629"/>
                <a:gd name="T18" fmla="*/ 279 w 570"/>
                <a:gd name="T19" fmla="*/ 80 h 629"/>
                <a:gd name="T20" fmla="*/ 223 w 570"/>
                <a:gd name="T21" fmla="*/ 103 h 629"/>
                <a:gd name="T22" fmla="*/ 280 w 570"/>
                <a:gd name="T23" fmla="*/ 61 h 629"/>
                <a:gd name="T24" fmla="*/ 212 w 570"/>
                <a:gd name="T25" fmla="*/ 33 h 629"/>
                <a:gd name="T26" fmla="*/ 78 w 570"/>
                <a:gd name="T27" fmla="*/ 109 h 629"/>
                <a:gd name="T28" fmla="*/ 29 w 570"/>
                <a:gd name="T29" fmla="*/ 198 h 629"/>
                <a:gd name="T30" fmla="*/ 35 w 570"/>
                <a:gd name="T31" fmla="*/ 232 h 629"/>
                <a:gd name="T32" fmla="*/ 42 w 570"/>
                <a:gd name="T33" fmla="*/ 311 h 629"/>
                <a:gd name="T34" fmla="*/ 20 w 570"/>
                <a:gd name="T35" fmla="*/ 366 h 629"/>
                <a:gd name="T36" fmla="*/ 73 w 570"/>
                <a:gd name="T37" fmla="*/ 388 h 629"/>
                <a:gd name="T38" fmla="*/ 178 w 570"/>
                <a:gd name="T39" fmla="*/ 311 h 629"/>
                <a:gd name="T40" fmla="*/ 102 w 570"/>
                <a:gd name="T41" fmla="*/ 390 h 629"/>
                <a:gd name="T42" fmla="*/ 92 w 570"/>
                <a:gd name="T43" fmla="*/ 469 h 629"/>
                <a:gd name="T44" fmla="*/ 196 w 570"/>
                <a:gd name="T45" fmla="*/ 407 h 629"/>
                <a:gd name="T46" fmla="*/ 265 w 570"/>
                <a:gd name="T47" fmla="*/ 373 h 629"/>
                <a:gd name="T48" fmla="*/ 196 w 570"/>
                <a:gd name="T49" fmla="*/ 450 h 629"/>
                <a:gd name="T50" fmla="*/ 179 w 570"/>
                <a:gd name="T51" fmla="*/ 542 h 629"/>
                <a:gd name="T52" fmla="*/ 261 w 570"/>
                <a:gd name="T53" fmla="*/ 489 h 629"/>
                <a:gd name="T54" fmla="*/ 270 w 570"/>
                <a:gd name="T55" fmla="*/ 506 h 629"/>
                <a:gd name="T56" fmla="*/ 208 w 570"/>
                <a:gd name="T57" fmla="*/ 588 h 629"/>
                <a:gd name="T58" fmla="*/ 303 w 570"/>
                <a:gd name="T59" fmla="*/ 597 h 629"/>
                <a:gd name="T60" fmla="*/ 332 w 570"/>
                <a:gd name="T61" fmla="*/ 603 h 629"/>
                <a:gd name="T62" fmla="*/ 406 w 570"/>
                <a:gd name="T63" fmla="*/ 554 h 629"/>
                <a:gd name="T64" fmla="*/ 430 w 570"/>
                <a:gd name="T65" fmla="*/ 535 h 629"/>
                <a:gd name="T66" fmla="*/ 504 w 570"/>
                <a:gd name="T67" fmla="*/ 444 h 629"/>
                <a:gd name="T68" fmla="*/ 549 w 570"/>
                <a:gd name="T69" fmla="*/ 342 h 629"/>
                <a:gd name="T70" fmla="*/ 563 w 570"/>
                <a:gd name="T71" fmla="*/ 266 h 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70" h="629">
                  <a:moveTo>
                    <a:pt x="558" y="231"/>
                  </a:moveTo>
                  <a:cubicBezTo>
                    <a:pt x="547" y="219"/>
                    <a:pt x="530" y="221"/>
                    <a:pt x="518" y="231"/>
                  </a:cubicBezTo>
                  <a:cubicBezTo>
                    <a:pt x="477" y="265"/>
                    <a:pt x="437" y="300"/>
                    <a:pt x="395" y="332"/>
                  </a:cubicBezTo>
                  <a:cubicBezTo>
                    <a:pt x="415" y="313"/>
                    <a:pt x="434" y="292"/>
                    <a:pt x="454" y="271"/>
                  </a:cubicBezTo>
                  <a:cubicBezTo>
                    <a:pt x="482" y="243"/>
                    <a:pt x="510" y="213"/>
                    <a:pt x="528" y="177"/>
                  </a:cubicBezTo>
                  <a:cubicBezTo>
                    <a:pt x="539" y="156"/>
                    <a:pt x="521" y="127"/>
                    <a:pt x="496" y="135"/>
                  </a:cubicBezTo>
                  <a:cubicBezTo>
                    <a:pt x="475" y="142"/>
                    <a:pt x="458" y="154"/>
                    <a:pt x="441" y="168"/>
                  </a:cubicBezTo>
                  <a:cubicBezTo>
                    <a:pt x="425" y="180"/>
                    <a:pt x="408" y="191"/>
                    <a:pt x="393" y="205"/>
                  </a:cubicBezTo>
                  <a:cubicBezTo>
                    <a:pt x="377" y="218"/>
                    <a:pt x="364" y="234"/>
                    <a:pt x="349" y="247"/>
                  </a:cubicBezTo>
                  <a:cubicBezTo>
                    <a:pt x="342" y="253"/>
                    <a:pt x="334" y="259"/>
                    <a:pt x="326" y="264"/>
                  </a:cubicBezTo>
                  <a:cubicBezTo>
                    <a:pt x="353" y="239"/>
                    <a:pt x="378" y="210"/>
                    <a:pt x="407" y="186"/>
                  </a:cubicBezTo>
                  <a:cubicBezTo>
                    <a:pt x="437" y="160"/>
                    <a:pt x="471" y="131"/>
                    <a:pt x="474" y="89"/>
                  </a:cubicBezTo>
                  <a:cubicBezTo>
                    <a:pt x="475" y="66"/>
                    <a:pt x="448" y="54"/>
                    <a:pt x="430" y="64"/>
                  </a:cubicBezTo>
                  <a:cubicBezTo>
                    <a:pt x="413" y="73"/>
                    <a:pt x="399" y="87"/>
                    <a:pt x="385" y="100"/>
                  </a:cubicBezTo>
                  <a:cubicBezTo>
                    <a:pt x="369" y="115"/>
                    <a:pt x="353" y="130"/>
                    <a:pt x="336" y="144"/>
                  </a:cubicBezTo>
                  <a:cubicBezTo>
                    <a:pt x="331" y="148"/>
                    <a:pt x="326" y="152"/>
                    <a:pt x="322" y="156"/>
                  </a:cubicBezTo>
                  <a:cubicBezTo>
                    <a:pt x="323" y="155"/>
                    <a:pt x="323" y="154"/>
                    <a:pt x="324" y="153"/>
                  </a:cubicBezTo>
                  <a:cubicBezTo>
                    <a:pt x="351" y="125"/>
                    <a:pt x="374" y="93"/>
                    <a:pt x="401" y="66"/>
                  </a:cubicBezTo>
                  <a:cubicBezTo>
                    <a:pt x="423" y="43"/>
                    <a:pt x="393" y="1"/>
                    <a:pt x="366" y="21"/>
                  </a:cubicBezTo>
                  <a:cubicBezTo>
                    <a:pt x="337" y="41"/>
                    <a:pt x="309" y="62"/>
                    <a:pt x="279" y="80"/>
                  </a:cubicBezTo>
                  <a:cubicBezTo>
                    <a:pt x="256" y="95"/>
                    <a:pt x="232" y="107"/>
                    <a:pt x="208" y="119"/>
                  </a:cubicBezTo>
                  <a:cubicBezTo>
                    <a:pt x="213" y="113"/>
                    <a:pt x="218" y="108"/>
                    <a:pt x="223" y="103"/>
                  </a:cubicBezTo>
                  <a:cubicBezTo>
                    <a:pt x="229" y="96"/>
                    <a:pt x="236" y="88"/>
                    <a:pt x="244" y="81"/>
                  </a:cubicBezTo>
                  <a:cubicBezTo>
                    <a:pt x="256" y="75"/>
                    <a:pt x="268" y="69"/>
                    <a:pt x="280" y="61"/>
                  </a:cubicBezTo>
                  <a:cubicBezTo>
                    <a:pt x="306" y="42"/>
                    <a:pt x="291" y="0"/>
                    <a:pt x="257" y="8"/>
                  </a:cubicBezTo>
                  <a:cubicBezTo>
                    <a:pt x="240" y="12"/>
                    <a:pt x="225" y="22"/>
                    <a:pt x="212" y="33"/>
                  </a:cubicBezTo>
                  <a:cubicBezTo>
                    <a:pt x="187" y="45"/>
                    <a:pt x="161" y="54"/>
                    <a:pt x="138" y="68"/>
                  </a:cubicBezTo>
                  <a:cubicBezTo>
                    <a:pt x="116" y="79"/>
                    <a:pt x="97" y="94"/>
                    <a:pt x="78" y="109"/>
                  </a:cubicBezTo>
                  <a:cubicBezTo>
                    <a:pt x="59" y="123"/>
                    <a:pt x="47" y="142"/>
                    <a:pt x="29" y="157"/>
                  </a:cubicBezTo>
                  <a:cubicBezTo>
                    <a:pt x="17" y="167"/>
                    <a:pt x="19" y="187"/>
                    <a:pt x="29" y="198"/>
                  </a:cubicBezTo>
                  <a:cubicBezTo>
                    <a:pt x="36" y="205"/>
                    <a:pt x="45" y="207"/>
                    <a:pt x="54" y="205"/>
                  </a:cubicBezTo>
                  <a:cubicBezTo>
                    <a:pt x="48" y="215"/>
                    <a:pt x="42" y="224"/>
                    <a:pt x="35" y="232"/>
                  </a:cubicBezTo>
                  <a:cubicBezTo>
                    <a:pt x="23" y="245"/>
                    <a:pt x="11" y="258"/>
                    <a:pt x="7" y="275"/>
                  </a:cubicBezTo>
                  <a:cubicBezTo>
                    <a:pt x="0" y="298"/>
                    <a:pt x="21" y="314"/>
                    <a:pt x="42" y="311"/>
                  </a:cubicBezTo>
                  <a:cubicBezTo>
                    <a:pt x="46" y="310"/>
                    <a:pt x="49" y="309"/>
                    <a:pt x="52" y="308"/>
                  </a:cubicBezTo>
                  <a:cubicBezTo>
                    <a:pt x="39" y="326"/>
                    <a:pt x="28" y="345"/>
                    <a:pt x="20" y="366"/>
                  </a:cubicBezTo>
                  <a:cubicBezTo>
                    <a:pt x="15" y="378"/>
                    <a:pt x="23" y="392"/>
                    <a:pt x="33" y="398"/>
                  </a:cubicBezTo>
                  <a:cubicBezTo>
                    <a:pt x="47" y="407"/>
                    <a:pt x="64" y="401"/>
                    <a:pt x="73" y="388"/>
                  </a:cubicBezTo>
                  <a:cubicBezTo>
                    <a:pt x="93" y="358"/>
                    <a:pt x="122" y="337"/>
                    <a:pt x="155" y="321"/>
                  </a:cubicBezTo>
                  <a:cubicBezTo>
                    <a:pt x="162" y="317"/>
                    <a:pt x="170" y="314"/>
                    <a:pt x="178" y="311"/>
                  </a:cubicBezTo>
                  <a:cubicBezTo>
                    <a:pt x="167" y="323"/>
                    <a:pt x="157" y="337"/>
                    <a:pt x="146" y="349"/>
                  </a:cubicBezTo>
                  <a:cubicBezTo>
                    <a:pt x="134" y="364"/>
                    <a:pt x="118" y="379"/>
                    <a:pt x="102" y="390"/>
                  </a:cubicBezTo>
                  <a:cubicBezTo>
                    <a:pt x="87" y="400"/>
                    <a:pt x="68" y="410"/>
                    <a:pt x="59" y="427"/>
                  </a:cubicBezTo>
                  <a:cubicBezTo>
                    <a:pt x="48" y="450"/>
                    <a:pt x="67" y="476"/>
                    <a:pt x="92" y="469"/>
                  </a:cubicBezTo>
                  <a:cubicBezTo>
                    <a:pt x="112" y="465"/>
                    <a:pt x="127" y="451"/>
                    <a:pt x="142" y="438"/>
                  </a:cubicBezTo>
                  <a:cubicBezTo>
                    <a:pt x="158" y="426"/>
                    <a:pt x="178" y="417"/>
                    <a:pt x="196" y="407"/>
                  </a:cubicBezTo>
                  <a:cubicBezTo>
                    <a:pt x="216" y="397"/>
                    <a:pt x="237" y="388"/>
                    <a:pt x="258" y="377"/>
                  </a:cubicBezTo>
                  <a:cubicBezTo>
                    <a:pt x="260" y="376"/>
                    <a:pt x="263" y="375"/>
                    <a:pt x="265" y="373"/>
                  </a:cubicBezTo>
                  <a:cubicBezTo>
                    <a:pt x="255" y="384"/>
                    <a:pt x="245" y="394"/>
                    <a:pt x="236" y="405"/>
                  </a:cubicBezTo>
                  <a:cubicBezTo>
                    <a:pt x="223" y="421"/>
                    <a:pt x="210" y="436"/>
                    <a:pt x="196" y="450"/>
                  </a:cubicBezTo>
                  <a:cubicBezTo>
                    <a:pt x="180" y="465"/>
                    <a:pt x="164" y="477"/>
                    <a:pt x="150" y="493"/>
                  </a:cubicBezTo>
                  <a:cubicBezTo>
                    <a:pt x="131" y="516"/>
                    <a:pt x="150" y="546"/>
                    <a:pt x="179" y="542"/>
                  </a:cubicBezTo>
                  <a:cubicBezTo>
                    <a:pt x="193" y="539"/>
                    <a:pt x="204" y="525"/>
                    <a:pt x="211" y="519"/>
                  </a:cubicBezTo>
                  <a:cubicBezTo>
                    <a:pt x="227" y="508"/>
                    <a:pt x="244" y="498"/>
                    <a:pt x="261" y="489"/>
                  </a:cubicBezTo>
                  <a:cubicBezTo>
                    <a:pt x="279" y="479"/>
                    <a:pt x="298" y="468"/>
                    <a:pt x="316" y="457"/>
                  </a:cubicBezTo>
                  <a:cubicBezTo>
                    <a:pt x="300" y="473"/>
                    <a:pt x="286" y="490"/>
                    <a:pt x="270" y="506"/>
                  </a:cubicBezTo>
                  <a:cubicBezTo>
                    <a:pt x="258" y="517"/>
                    <a:pt x="247" y="531"/>
                    <a:pt x="236" y="543"/>
                  </a:cubicBezTo>
                  <a:cubicBezTo>
                    <a:pt x="225" y="557"/>
                    <a:pt x="214" y="571"/>
                    <a:pt x="208" y="588"/>
                  </a:cubicBezTo>
                  <a:cubicBezTo>
                    <a:pt x="204" y="602"/>
                    <a:pt x="214" y="620"/>
                    <a:pt x="229" y="623"/>
                  </a:cubicBezTo>
                  <a:cubicBezTo>
                    <a:pt x="256" y="629"/>
                    <a:pt x="281" y="611"/>
                    <a:pt x="303" y="597"/>
                  </a:cubicBezTo>
                  <a:cubicBezTo>
                    <a:pt x="310" y="592"/>
                    <a:pt x="317" y="588"/>
                    <a:pt x="324" y="583"/>
                  </a:cubicBezTo>
                  <a:cubicBezTo>
                    <a:pt x="324" y="590"/>
                    <a:pt x="326" y="597"/>
                    <a:pt x="332" y="603"/>
                  </a:cubicBezTo>
                  <a:cubicBezTo>
                    <a:pt x="343" y="614"/>
                    <a:pt x="363" y="615"/>
                    <a:pt x="373" y="603"/>
                  </a:cubicBezTo>
                  <a:cubicBezTo>
                    <a:pt x="386" y="588"/>
                    <a:pt x="401" y="574"/>
                    <a:pt x="406" y="554"/>
                  </a:cubicBezTo>
                  <a:cubicBezTo>
                    <a:pt x="407" y="550"/>
                    <a:pt x="407" y="547"/>
                    <a:pt x="407" y="543"/>
                  </a:cubicBezTo>
                  <a:cubicBezTo>
                    <a:pt x="415" y="544"/>
                    <a:pt x="423" y="541"/>
                    <a:pt x="430" y="535"/>
                  </a:cubicBezTo>
                  <a:cubicBezTo>
                    <a:pt x="444" y="523"/>
                    <a:pt x="457" y="511"/>
                    <a:pt x="469" y="497"/>
                  </a:cubicBezTo>
                  <a:cubicBezTo>
                    <a:pt x="483" y="481"/>
                    <a:pt x="494" y="462"/>
                    <a:pt x="504" y="444"/>
                  </a:cubicBezTo>
                  <a:cubicBezTo>
                    <a:pt x="514" y="427"/>
                    <a:pt x="523" y="413"/>
                    <a:pt x="536" y="400"/>
                  </a:cubicBezTo>
                  <a:cubicBezTo>
                    <a:pt x="553" y="383"/>
                    <a:pt x="558" y="364"/>
                    <a:pt x="549" y="342"/>
                  </a:cubicBezTo>
                  <a:cubicBezTo>
                    <a:pt x="544" y="332"/>
                    <a:pt x="527" y="325"/>
                    <a:pt x="516" y="329"/>
                  </a:cubicBezTo>
                  <a:cubicBezTo>
                    <a:pt x="533" y="309"/>
                    <a:pt x="549" y="288"/>
                    <a:pt x="563" y="266"/>
                  </a:cubicBezTo>
                  <a:cubicBezTo>
                    <a:pt x="570" y="255"/>
                    <a:pt x="567" y="240"/>
                    <a:pt x="558" y="23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35" name="Freeform 6">
              <a:extLst>
                <a:ext uri="{FF2B5EF4-FFF2-40B4-BE49-F238E27FC236}">
                  <a16:creationId xmlns:a16="http://schemas.microsoft.com/office/drawing/2014/main" id="{5540DBB4-71EF-47DE-BD55-DD552F75AAB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2588" y="2581276"/>
              <a:ext cx="1274763" cy="1308100"/>
            </a:xfrm>
            <a:custGeom>
              <a:avLst/>
              <a:gdLst>
                <a:gd name="T0" fmla="*/ 275 w 339"/>
                <a:gd name="T1" fmla="*/ 103 h 348"/>
                <a:gd name="T2" fmla="*/ 261 w 339"/>
                <a:gd name="T3" fmla="*/ 119 h 348"/>
                <a:gd name="T4" fmla="*/ 256 w 339"/>
                <a:gd name="T5" fmla="*/ 55 h 348"/>
                <a:gd name="T6" fmla="*/ 214 w 339"/>
                <a:gd name="T7" fmla="*/ 32 h 348"/>
                <a:gd name="T8" fmla="*/ 151 w 339"/>
                <a:gd name="T9" fmla="*/ 73 h 348"/>
                <a:gd name="T10" fmla="*/ 161 w 339"/>
                <a:gd name="T11" fmla="*/ 56 h 348"/>
                <a:gd name="T12" fmla="*/ 111 w 339"/>
                <a:gd name="T13" fmla="*/ 46 h 348"/>
                <a:gd name="T14" fmla="*/ 86 w 339"/>
                <a:gd name="T15" fmla="*/ 100 h 348"/>
                <a:gd name="T16" fmla="*/ 74 w 339"/>
                <a:gd name="T17" fmla="*/ 103 h 348"/>
                <a:gd name="T18" fmla="*/ 49 w 339"/>
                <a:gd name="T19" fmla="*/ 132 h 348"/>
                <a:gd name="T20" fmla="*/ 67 w 339"/>
                <a:gd name="T21" fmla="*/ 154 h 348"/>
                <a:gd name="T22" fmla="*/ 102 w 339"/>
                <a:gd name="T23" fmla="*/ 239 h 348"/>
                <a:gd name="T24" fmla="*/ 131 w 339"/>
                <a:gd name="T25" fmla="*/ 333 h 348"/>
                <a:gd name="T26" fmla="*/ 117 w 339"/>
                <a:gd name="T27" fmla="*/ 205 h 348"/>
                <a:gd name="T28" fmla="*/ 83 w 339"/>
                <a:gd name="T29" fmla="*/ 129 h 348"/>
                <a:gd name="T30" fmla="*/ 132 w 339"/>
                <a:gd name="T31" fmla="*/ 89 h 348"/>
                <a:gd name="T32" fmla="*/ 217 w 339"/>
                <a:gd name="T33" fmla="*/ 87 h 348"/>
                <a:gd name="T34" fmla="*/ 257 w 339"/>
                <a:gd name="T35" fmla="*/ 143 h 348"/>
                <a:gd name="T36" fmla="*/ 208 w 339"/>
                <a:gd name="T37" fmla="*/ 272 h 348"/>
                <a:gd name="T38" fmla="*/ 186 w 339"/>
                <a:gd name="T39" fmla="*/ 333 h 348"/>
                <a:gd name="T40" fmla="*/ 228 w 339"/>
                <a:gd name="T41" fmla="*/ 283 h 348"/>
                <a:gd name="T42" fmla="*/ 280 w 339"/>
                <a:gd name="T43" fmla="*/ 147 h 348"/>
                <a:gd name="T44" fmla="*/ 323 w 339"/>
                <a:gd name="T45" fmla="*/ 92 h 348"/>
                <a:gd name="T46" fmla="*/ 40 w 339"/>
                <a:gd name="T47" fmla="*/ 99 h 348"/>
                <a:gd name="T48" fmla="*/ 43 w 339"/>
                <a:gd name="T49" fmla="*/ 103 h 348"/>
                <a:gd name="T50" fmla="*/ 142 w 339"/>
                <a:gd name="T51" fmla="*/ 37 h 348"/>
                <a:gd name="T52" fmla="*/ 141 w 339"/>
                <a:gd name="T53" fmla="*/ 44 h 348"/>
                <a:gd name="T54" fmla="*/ 142 w 339"/>
                <a:gd name="T55" fmla="*/ 37 h 348"/>
                <a:gd name="T56" fmla="*/ 235 w 339"/>
                <a:gd name="T57" fmla="*/ 43 h 348"/>
                <a:gd name="T58" fmla="*/ 234 w 339"/>
                <a:gd name="T59" fmla="*/ 46 h 348"/>
                <a:gd name="T60" fmla="*/ 300 w 339"/>
                <a:gd name="T61" fmla="*/ 115 h 348"/>
                <a:gd name="T62" fmla="*/ 296 w 339"/>
                <a:gd name="T63" fmla="*/ 112 h 348"/>
                <a:gd name="T64" fmla="*/ 304 w 339"/>
                <a:gd name="T65" fmla="*/ 10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39" h="348">
                  <a:moveTo>
                    <a:pt x="323" y="92"/>
                  </a:moveTo>
                  <a:cubicBezTo>
                    <a:pt x="308" y="65"/>
                    <a:pt x="286" y="83"/>
                    <a:pt x="275" y="103"/>
                  </a:cubicBezTo>
                  <a:cubicBezTo>
                    <a:pt x="272" y="109"/>
                    <a:pt x="269" y="115"/>
                    <a:pt x="266" y="121"/>
                  </a:cubicBezTo>
                  <a:cubicBezTo>
                    <a:pt x="264" y="121"/>
                    <a:pt x="263" y="120"/>
                    <a:pt x="261" y="119"/>
                  </a:cubicBezTo>
                  <a:cubicBezTo>
                    <a:pt x="249" y="111"/>
                    <a:pt x="242" y="94"/>
                    <a:pt x="238" y="76"/>
                  </a:cubicBezTo>
                  <a:cubicBezTo>
                    <a:pt x="246" y="71"/>
                    <a:pt x="253" y="65"/>
                    <a:pt x="256" y="55"/>
                  </a:cubicBezTo>
                  <a:cubicBezTo>
                    <a:pt x="259" y="45"/>
                    <a:pt x="260" y="25"/>
                    <a:pt x="248" y="20"/>
                  </a:cubicBezTo>
                  <a:cubicBezTo>
                    <a:pt x="236" y="15"/>
                    <a:pt x="220" y="19"/>
                    <a:pt x="214" y="32"/>
                  </a:cubicBezTo>
                  <a:cubicBezTo>
                    <a:pt x="210" y="41"/>
                    <a:pt x="210" y="52"/>
                    <a:pt x="211" y="64"/>
                  </a:cubicBezTo>
                  <a:cubicBezTo>
                    <a:pt x="193" y="73"/>
                    <a:pt x="171" y="78"/>
                    <a:pt x="151" y="73"/>
                  </a:cubicBezTo>
                  <a:cubicBezTo>
                    <a:pt x="151" y="73"/>
                    <a:pt x="150" y="73"/>
                    <a:pt x="149" y="72"/>
                  </a:cubicBezTo>
                  <a:cubicBezTo>
                    <a:pt x="154" y="67"/>
                    <a:pt x="158" y="62"/>
                    <a:pt x="161" y="56"/>
                  </a:cubicBezTo>
                  <a:cubicBezTo>
                    <a:pt x="167" y="46"/>
                    <a:pt x="169" y="27"/>
                    <a:pt x="160" y="18"/>
                  </a:cubicBezTo>
                  <a:cubicBezTo>
                    <a:pt x="141" y="0"/>
                    <a:pt x="114" y="25"/>
                    <a:pt x="111" y="46"/>
                  </a:cubicBezTo>
                  <a:cubicBezTo>
                    <a:pt x="110" y="55"/>
                    <a:pt x="113" y="64"/>
                    <a:pt x="117" y="72"/>
                  </a:cubicBezTo>
                  <a:cubicBezTo>
                    <a:pt x="107" y="82"/>
                    <a:pt x="97" y="92"/>
                    <a:pt x="86" y="100"/>
                  </a:cubicBezTo>
                  <a:cubicBezTo>
                    <a:pt x="82" y="103"/>
                    <a:pt x="79" y="105"/>
                    <a:pt x="75" y="106"/>
                  </a:cubicBezTo>
                  <a:cubicBezTo>
                    <a:pt x="75" y="105"/>
                    <a:pt x="75" y="104"/>
                    <a:pt x="74" y="103"/>
                  </a:cubicBezTo>
                  <a:cubicBezTo>
                    <a:pt x="64" y="84"/>
                    <a:pt x="32" y="62"/>
                    <a:pt x="14" y="86"/>
                  </a:cubicBezTo>
                  <a:cubicBezTo>
                    <a:pt x="0" y="105"/>
                    <a:pt x="36" y="127"/>
                    <a:pt x="49" y="132"/>
                  </a:cubicBezTo>
                  <a:cubicBezTo>
                    <a:pt x="53" y="133"/>
                    <a:pt x="57" y="134"/>
                    <a:pt x="61" y="134"/>
                  </a:cubicBezTo>
                  <a:cubicBezTo>
                    <a:pt x="63" y="141"/>
                    <a:pt x="65" y="148"/>
                    <a:pt x="67" y="154"/>
                  </a:cubicBezTo>
                  <a:cubicBezTo>
                    <a:pt x="71" y="168"/>
                    <a:pt x="79" y="180"/>
                    <a:pt x="86" y="193"/>
                  </a:cubicBezTo>
                  <a:cubicBezTo>
                    <a:pt x="94" y="207"/>
                    <a:pt x="98" y="223"/>
                    <a:pt x="102" y="239"/>
                  </a:cubicBezTo>
                  <a:cubicBezTo>
                    <a:pt x="106" y="253"/>
                    <a:pt x="112" y="267"/>
                    <a:pt x="117" y="281"/>
                  </a:cubicBezTo>
                  <a:cubicBezTo>
                    <a:pt x="123" y="298"/>
                    <a:pt x="126" y="316"/>
                    <a:pt x="131" y="333"/>
                  </a:cubicBezTo>
                  <a:cubicBezTo>
                    <a:pt x="135" y="347"/>
                    <a:pt x="157" y="341"/>
                    <a:pt x="153" y="326"/>
                  </a:cubicBezTo>
                  <a:cubicBezTo>
                    <a:pt x="141" y="286"/>
                    <a:pt x="129" y="246"/>
                    <a:pt x="117" y="205"/>
                  </a:cubicBezTo>
                  <a:cubicBezTo>
                    <a:pt x="110" y="186"/>
                    <a:pt x="98" y="171"/>
                    <a:pt x="91" y="153"/>
                  </a:cubicBezTo>
                  <a:cubicBezTo>
                    <a:pt x="88" y="145"/>
                    <a:pt x="86" y="137"/>
                    <a:pt x="83" y="129"/>
                  </a:cubicBezTo>
                  <a:cubicBezTo>
                    <a:pt x="101" y="120"/>
                    <a:pt x="118" y="103"/>
                    <a:pt x="130" y="91"/>
                  </a:cubicBezTo>
                  <a:cubicBezTo>
                    <a:pt x="131" y="90"/>
                    <a:pt x="132" y="90"/>
                    <a:pt x="132" y="89"/>
                  </a:cubicBezTo>
                  <a:cubicBezTo>
                    <a:pt x="145" y="97"/>
                    <a:pt x="160" y="98"/>
                    <a:pt x="175" y="97"/>
                  </a:cubicBezTo>
                  <a:cubicBezTo>
                    <a:pt x="190" y="97"/>
                    <a:pt x="204" y="92"/>
                    <a:pt x="217" y="87"/>
                  </a:cubicBezTo>
                  <a:cubicBezTo>
                    <a:pt x="220" y="95"/>
                    <a:pt x="223" y="102"/>
                    <a:pt x="225" y="108"/>
                  </a:cubicBezTo>
                  <a:cubicBezTo>
                    <a:pt x="232" y="123"/>
                    <a:pt x="243" y="136"/>
                    <a:pt x="257" y="143"/>
                  </a:cubicBezTo>
                  <a:cubicBezTo>
                    <a:pt x="248" y="165"/>
                    <a:pt x="241" y="187"/>
                    <a:pt x="232" y="209"/>
                  </a:cubicBezTo>
                  <a:cubicBezTo>
                    <a:pt x="225" y="230"/>
                    <a:pt x="216" y="251"/>
                    <a:pt x="208" y="272"/>
                  </a:cubicBezTo>
                  <a:cubicBezTo>
                    <a:pt x="200" y="289"/>
                    <a:pt x="191" y="305"/>
                    <a:pt x="187" y="323"/>
                  </a:cubicBezTo>
                  <a:cubicBezTo>
                    <a:pt x="186" y="326"/>
                    <a:pt x="186" y="330"/>
                    <a:pt x="186" y="333"/>
                  </a:cubicBezTo>
                  <a:cubicBezTo>
                    <a:pt x="185" y="348"/>
                    <a:pt x="208" y="348"/>
                    <a:pt x="209" y="333"/>
                  </a:cubicBezTo>
                  <a:cubicBezTo>
                    <a:pt x="210" y="316"/>
                    <a:pt x="220" y="299"/>
                    <a:pt x="228" y="283"/>
                  </a:cubicBezTo>
                  <a:cubicBezTo>
                    <a:pt x="237" y="263"/>
                    <a:pt x="245" y="242"/>
                    <a:pt x="253" y="221"/>
                  </a:cubicBezTo>
                  <a:cubicBezTo>
                    <a:pt x="262" y="196"/>
                    <a:pt x="270" y="171"/>
                    <a:pt x="280" y="147"/>
                  </a:cubicBezTo>
                  <a:cubicBezTo>
                    <a:pt x="282" y="147"/>
                    <a:pt x="283" y="146"/>
                    <a:pt x="285" y="146"/>
                  </a:cubicBezTo>
                  <a:cubicBezTo>
                    <a:pt x="309" y="141"/>
                    <a:pt x="339" y="120"/>
                    <a:pt x="323" y="92"/>
                  </a:cubicBezTo>
                  <a:close/>
                  <a:moveTo>
                    <a:pt x="39" y="99"/>
                  </a:moveTo>
                  <a:cubicBezTo>
                    <a:pt x="39" y="99"/>
                    <a:pt x="39" y="99"/>
                    <a:pt x="40" y="99"/>
                  </a:cubicBezTo>
                  <a:cubicBezTo>
                    <a:pt x="43" y="100"/>
                    <a:pt x="46" y="103"/>
                    <a:pt x="48" y="106"/>
                  </a:cubicBezTo>
                  <a:cubicBezTo>
                    <a:pt x="46" y="105"/>
                    <a:pt x="45" y="104"/>
                    <a:pt x="43" y="103"/>
                  </a:cubicBezTo>
                  <a:cubicBezTo>
                    <a:pt x="42" y="102"/>
                    <a:pt x="40" y="101"/>
                    <a:pt x="39" y="99"/>
                  </a:cubicBezTo>
                  <a:close/>
                  <a:moveTo>
                    <a:pt x="142" y="37"/>
                  </a:moveTo>
                  <a:cubicBezTo>
                    <a:pt x="142" y="36"/>
                    <a:pt x="143" y="36"/>
                    <a:pt x="143" y="36"/>
                  </a:cubicBezTo>
                  <a:cubicBezTo>
                    <a:pt x="143" y="39"/>
                    <a:pt x="142" y="42"/>
                    <a:pt x="141" y="44"/>
                  </a:cubicBezTo>
                  <a:cubicBezTo>
                    <a:pt x="139" y="48"/>
                    <a:pt x="137" y="51"/>
                    <a:pt x="135" y="54"/>
                  </a:cubicBezTo>
                  <a:cubicBezTo>
                    <a:pt x="134" y="48"/>
                    <a:pt x="136" y="41"/>
                    <a:pt x="142" y="37"/>
                  </a:cubicBezTo>
                  <a:close/>
                  <a:moveTo>
                    <a:pt x="234" y="43"/>
                  </a:moveTo>
                  <a:cubicBezTo>
                    <a:pt x="235" y="43"/>
                    <a:pt x="235" y="43"/>
                    <a:pt x="235" y="43"/>
                  </a:cubicBezTo>
                  <a:cubicBezTo>
                    <a:pt x="235" y="45"/>
                    <a:pt x="234" y="46"/>
                    <a:pt x="234" y="48"/>
                  </a:cubicBezTo>
                  <a:cubicBezTo>
                    <a:pt x="234" y="47"/>
                    <a:pt x="234" y="47"/>
                    <a:pt x="234" y="46"/>
                  </a:cubicBezTo>
                  <a:cubicBezTo>
                    <a:pt x="234" y="45"/>
                    <a:pt x="234" y="44"/>
                    <a:pt x="234" y="43"/>
                  </a:cubicBezTo>
                  <a:close/>
                  <a:moveTo>
                    <a:pt x="300" y="115"/>
                  </a:moveTo>
                  <a:cubicBezTo>
                    <a:pt x="298" y="117"/>
                    <a:pt x="295" y="119"/>
                    <a:pt x="292" y="120"/>
                  </a:cubicBezTo>
                  <a:cubicBezTo>
                    <a:pt x="294" y="118"/>
                    <a:pt x="295" y="115"/>
                    <a:pt x="296" y="112"/>
                  </a:cubicBezTo>
                  <a:cubicBezTo>
                    <a:pt x="298" y="109"/>
                    <a:pt x="300" y="105"/>
                    <a:pt x="303" y="103"/>
                  </a:cubicBezTo>
                  <a:cubicBezTo>
                    <a:pt x="304" y="104"/>
                    <a:pt x="304" y="106"/>
                    <a:pt x="304" y="108"/>
                  </a:cubicBezTo>
                  <a:cubicBezTo>
                    <a:pt x="305" y="111"/>
                    <a:pt x="302" y="114"/>
                    <a:pt x="300" y="1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36" name="Freeform 7">
              <a:extLst>
                <a:ext uri="{FF2B5EF4-FFF2-40B4-BE49-F238E27FC236}">
                  <a16:creationId xmlns:a16="http://schemas.microsoft.com/office/drawing/2014/main" id="{452F57A0-8226-4391-968F-81CFDAAB9E7A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9038" y="1325563"/>
              <a:ext cx="285750" cy="315913"/>
            </a:xfrm>
            <a:custGeom>
              <a:avLst/>
              <a:gdLst>
                <a:gd name="T0" fmla="*/ 72 w 76"/>
                <a:gd name="T1" fmla="*/ 66 h 84"/>
                <a:gd name="T2" fmla="*/ 54 w 76"/>
                <a:gd name="T3" fmla="*/ 15 h 84"/>
                <a:gd name="T4" fmla="*/ 32 w 76"/>
                <a:gd name="T5" fmla="*/ 21 h 84"/>
                <a:gd name="T6" fmla="*/ 34 w 76"/>
                <a:gd name="T7" fmla="*/ 27 h 84"/>
                <a:gd name="T8" fmla="*/ 27 w 76"/>
                <a:gd name="T9" fmla="*/ 14 h 84"/>
                <a:gd name="T10" fmla="*/ 5 w 76"/>
                <a:gd name="T11" fmla="*/ 20 h 84"/>
                <a:gd name="T12" fmla="*/ 63 w 76"/>
                <a:gd name="T13" fmla="*/ 83 h 84"/>
                <a:gd name="T14" fmla="*/ 72 w 76"/>
                <a:gd name="T15" fmla="*/ 6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6" h="84">
                  <a:moveTo>
                    <a:pt x="72" y="66"/>
                  </a:moveTo>
                  <a:cubicBezTo>
                    <a:pt x="65" y="50"/>
                    <a:pt x="59" y="33"/>
                    <a:pt x="54" y="15"/>
                  </a:cubicBezTo>
                  <a:cubicBezTo>
                    <a:pt x="51" y="1"/>
                    <a:pt x="28" y="7"/>
                    <a:pt x="32" y="21"/>
                  </a:cubicBezTo>
                  <a:cubicBezTo>
                    <a:pt x="33" y="23"/>
                    <a:pt x="33" y="25"/>
                    <a:pt x="34" y="27"/>
                  </a:cubicBezTo>
                  <a:cubicBezTo>
                    <a:pt x="31" y="23"/>
                    <a:pt x="29" y="18"/>
                    <a:pt x="27" y="14"/>
                  </a:cubicBezTo>
                  <a:cubicBezTo>
                    <a:pt x="22" y="0"/>
                    <a:pt x="0" y="6"/>
                    <a:pt x="5" y="20"/>
                  </a:cubicBezTo>
                  <a:cubicBezTo>
                    <a:pt x="15" y="44"/>
                    <a:pt x="33" y="82"/>
                    <a:pt x="63" y="83"/>
                  </a:cubicBezTo>
                  <a:cubicBezTo>
                    <a:pt x="72" y="84"/>
                    <a:pt x="76" y="73"/>
                    <a:pt x="72" y="66"/>
                  </a:cubicBezTo>
                  <a:close/>
                </a:path>
              </a:pathLst>
            </a:custGeom>
            <a:solidFill>
              <a:srgbClr val="D9560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37" name="Freeform 8">
              <a:extLst>
                <a:ext uri="{FF2B5EF4-FFF2-40B4-BE49-F238E27FC236}">
                  <a16:creationId xmlns:a16="http://schemas.microsoft.com/office/drawing/2014/main" id="{1E8763D8-F415-4863-8364-F6356B7BEE25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8051" y="987426"/>
              <a:ext cx="188913" cy="354013"/>
            </a:xfrm>
            <a:custGeom>
              <a:avLst/>
              <a:gdLst>
                <a:gd name="T0" fmla="*/ 49 w 50"/>
                <a:gd name="T1" fmla="*/ 26 h 94"/>
                <a:gd name="T2" fmla="*/ 47 w 50"/>
                <a:gd name="T3" fmla="*/ 19 h 94"/>
                <a:gd name="T4" fmla="*/ 46 w 50"/>
                <a:gd name="T5" fmla="*/ 10 h 94"/>
                <a:gd name="T6" fmla="*/ 32 w 50"/>
                <a:gd name="T7" fmla="*/ 2 h 94"/>
                <a:gd name="T8" fmla="*/ 15 w 50"/>
                <a:gd name="T9" fmla="*/ 5 h 94"/>
                <a:gd name="T10" fmla="*/ 15 w 50"/>
                <a:gd name="T11" fmla="*/ 28 h 94"/>
                <a:gd name="T12" fmla="*/ 22 w 50"/>
                <a:gd name="T13" fmla="*/ 28 h 94"/>
                <a:gd name="T14" fmla="*/ 15 w 50"/>
                <a:gd name="T15" fmla="*/ 46 h 94"/>
                <a:gd name="T16" fmla="*/ 13 w 50"/>
                <a:gd name="T17" fmla="*/ 82 h 94"/>
                <a:gd name="T18" fmla="*/ 33 w 50"/>
                <a:gd name="T19" fmla="*/ 87 h 94"/>
                <a:gd name="T20" fmla="*/ 49 w 50"/>
                <a:gd name="T21" fmla="*/ 26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" h="94">
                  <a:moveTo>
                    <a:pt x="49" y="26"/>
                  </a:moveTo>
                  <a:cubicBezTo>
                    <a:pt x="49" y="23"/>
                    <a:pt x="48" y="21"/>
                    <a:pt x="47" y="19"/>
                  </a:cubicBezTo>
                  <a:cubicBezTo>
                    <a:pt x="47" y="16"/>
                    <a:pt x="47" y="13"/>
                    <a:pt x="46" y="10"/>
                  </a:cubicBezTo>
                  <a:cubicBezTo>
                    <a:pt x="45" y="4"/>
                    <a:pt x="38" y="0"/>
                    <a:pt x="32" y="2"/>
                  </a:cubicBezTo>
                  <a:cubicBezTo>
                    <a:pt x="26" y="3"/>
                    <a:pt x="21" y="5"/>
                    <a:pt x="15" y="5"/>
                  </a:cubicBezTo>
                  <a:cubicBezTo>
                    <a:pt x="0" y="6"/>
                    <a:pt x="0" y="29"/>
                    <a:pt x="15" y="28"/>
                  </a:cubicBezTo>
                  <a:cubicBezTo>
                    <a:pt x="17" y="28"/>
                    <a:pt x="20" y="28"/>
                    <a:pt x="22" y="28"/>
                  </a:cubicBezTo>
                  <a:cubicBezTo>
                    <a:pt x="19" y="34"/>
                    <a:pt x="16" y="41"/>
                    <a:pt x="15" y="46"/>
                  </a:cubicBezTo>
                  <a:cubicBezTo>
                    <a:pt x="12" y="58"/>
                    <a:pt x="10" y="70"/>
                    <a:pt x="13" y="82"/>
                  </a:cubicBezTo>
                  <a:cubicBezTo>
                    <a:pt x="15" y="90"/>
                    <a:pt x="27" y="94"/>
                    <a:pt x="33" y="87"/>
                  </a:cubicBezTo>
                  <a:cubicBezTo>
                    <a:pt x="45" y="71"/>
                    <a:pt x="50" y="46"/>
                    <a:pt x="49" y="26"/>
                  </a:cubicBezTo>
                  <a:close/>
                </a:path>
              </a:pathLst>
            </a:custGeom>
            <a:solidFill>
              <a:srgbClr val="D9560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38" name="Freeform 9">
              <a:extLst>
                <a:ext uri="{FF2B5EF4-FFF2-40B4-BE49-F238E27FC236}">
                  <a16:creationId xmlns:a16="http://schemas.microsoft.com/office/drawing/2014/main" id="{7473B42A-403E-4DDB-81E2-47D0DD1C0F06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9113" y="1319213"/>
              <a:ext cx="320675" cy="352425"/>
            </a:xfrm>
            <a:custGeom>
              <a:avLst/>
              <a:gdLst>
                <a:gd name="T0" fmla="*/ 61 w 85"/>
                <a:gd name="T1" fmla="*/ 15 h 94"/>
                <a:gd name="T2" fmla="*/ 60 w 85"/>
                <a:gd name="T3" fmla="*/ 10 h 94"/>
                <a:gd name="T4" fmla="*/ 46 w 85"/>
                <a:gd name="T5" fmla="*/ 2 h 94"/>
                <a:gd name="T6" fmla="*/ 20 w 85"/>
                <a:gd name="T7" fmla="*/ 27 h 94"/>
                <a:gd name="T8" fmla="*/ 8 w 85"/>
                <a:gd name="T9" fmla="*/ 59 h 94"/>
                <a:gd name="T10" fmla="*/ 15 w 85"/>
                <a:gd name="T11" fmla="*/ 78 h 94"/>
                <a:gd name="T12" fmla="*/ 15 w 85"/>
                <a:gd name="T13" fmla="*/ 79 h 94"/>
                <a:gd name="T14" fmla="*/ 29 w 85"/>
                <a:gd name="T15" fmla="*/ 93 h 94"/>
                <a:gd name="T16" fmla="*/ 60 w 85"/>
                <a:gd name="T17" fmla="*/ 66 h 94"/>
                <a:gd name="T18" fmla="*/ 80 w 85"/>
                <a:gd name="T19" fmla="*/ 26 h 94"/>
                <a:gd name="T20" fmla="*/ 61 w 85"/>
                <a:gd name="T21" fmla="*/ 15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" h="94">
                  <a:moveTo>
                    <a:pt x="61" y="15"/>
                  </a:moveTo>
                  <a:cubicBezTo>
                    <a:pt x="61" y="14"/>
                    <a:pt x="61" y="12"/>
                    <a:pt x="60" y="10"/>
                  </a:cubicBezTo>
                  <a:cubicBezTo>
                    <a:pt x="58" y="5"/>
                    <a:pt x="52" y="0"/>
                    <a:pt x="46" y="2"/>
                  </a:cubicBezTo>
                  <a:cubicBezTo>
                    <a:pt x="33" y="7"/>
                    <a:pt x="26" y="15"/>
                    <a:pt x="20" y="27"/>
                  </a:cubicBezTo>
                  <a:cubicBezTo>
                    <a:pt x="16" y="38"/>
                    <a:pt x="17" y="51"/>
                    <a:pt x="8" y="59"/>
                  </a:cubicBezTo>
                  <a:cubicBezTo>
                    <a:pt x="0" y="66"/>
                    <a:pt x="6" y="77"/>
                    <a:pt x="15" y="78"/>
                  </a:cubicBezTo>
                  <a:cubicBezTo>
                    <a:pt x="15" y="78"/>
                    <a:pt x="15" y="78"/>
                    <a:pt x="15" y="79"/>
                  </a:cubicBezTo>
                  <a:cubicBezTo>
                    <a:pt x="13" y="88"/>
                    <a:pt x="20" y="94"/>
                    <a:pt x="29" y="93"/>
                  </a:cubicBezTo>
                  <a:cubicBezTo>
                    <a:pt x="43" y="91"/>
                    <a:pt x="52" y="77"/>
                    <a:pt x="60" y="66"/>
                  </a:cubicBezTo>
                  <a:cubicBezTo>
                    <a:pt x="68" y="54"/>
                    <a:pt x="75" y="40"/>
                    <a:pt x="80" y="26"/>
                  </a:cubicBezTo>
                  <a:cubicBezTo>
                    <a:pt x="85" y="14"/>
                    <a:pt x="69" y="8"/>
                    <a:pt x="61" y="15"/>
                  </a:cubicBezTo>
                  <a:close/>
                </a:path>
              </a:pathLst>
            </a:custGeom>
            <a:solidFill>
              <a:srgbClr val="D9560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39" name="Freeform 10">
              <a:extLst>
                <a:ext uri="{FF2B5EF4-FFF2-40B4-BE49-F238E27FC236}">
                  <a16:creationId xmlns:a16="http://schemas.microsoft.com/office/drawing/2014/main" id="{58A23FE0-9F62-435B-92D6-6B2184FB9AFA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1713" y="2228851"/>
              <a:ext cx="349250" cy="179388"/>
            </a:xfrm>
            <a:custGeom>
              <a:avLst/>
              <a:gdLst>
                <a:gd name="T0" fmla="*/ 90 w 93"/>
                <a:gd name="T1" fmla="*/ 33 h 48"/>
                <a:gd name="T2" fmla="*/ 84 w 93"/>
                <a:gd name="T3" fmla="*/ 11 h 48"/>
                <a:gd name="T4" fmla="*/ 70 w 93"/>
                <a:gd name="T5" fmla="*/ 2 h 48"/>
                <a:gd name="T6" fmla="*/ 31 w 93"/>
                <a:gd name="T7" fmla="*/ 19 h 48"/>
                <a:gd name="T8" fmla="*/ 30 w 93"/>
                <a:gd name="T9" fmla="*/ 19 h 48"/>
                <a:gd name="T10" fmla="*/ 29 w 93"/>
                <a:gd name="T11" fmla="*/ 18 h 48"/>
                <a:gd name="T12" fmla="*/ 8 w 93"/>
                <a:gd name="T13" fmla="*/ 23 h 48"/>
                <a:gd name="T14" fmla="*/ 14 w 93"/>
                <a:gd name="T15" fmla="*/ 44 h 48"/>
                <a:gd name="T16" fmla="*/ 28 w 93"/>
                <a:gd name="T17" fmla="*/ 43 h 48"/>
                <a:gd name="T18" fmla="*/ 76 w 93"/>
                <a:gd name="T19" fmla="*/ 47 h 48"/>
                <a:gd name="T20" fmla="*/ 90 w 93"/>
                <a:gd name="T21" fmla="*/ 33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3" h="48">
                  <a:moveTo>
                    <a:pt x="90" y="33"/>
                  </a:moveTo>
                  <a:cubicBezTo>
                    <a:pt x="87" y="25"/>
                    <a:pt x="86" y="18"/>
                    <a:pt x="84" y="11"/>
                  </a:cubicBezTo>
                  <a:cubicBezTo>
                    <a:pt x="83" y="5"/>
                    <a:pt x="76" y="0"/>
                    <a:pt x="70" y="2"/>
                  </a:cubicBezTo>
                  <a:cubicBezTo>
                    <a:pt x="57" y="8"/>
                    <a:pt x="44" y="15"/>
                    <a:pt x="31" y="19"/>
                  </a:cubicBezTo>
                  <a:cubicBezTo>
                    <a:pt x="31" y="19"/>
                    <a:pt x="31" y="19"/>
                    <a:pt x="30" y="19"/>
                  </a:cubicBezTo>
                  <a:cubicBezTo>
                    <a:pt x="30" y="18"/>
                    <a:pt x="29" y="18"/>
                    <a:pt x="29" y="18"/>
                  </a:cubicBezTo>
                  <a:cubicBezTo>
                    <a:pt x="24" y="9"/>
                    <a:pt x="8" y="13"/>
                    <a:pt x="8" y="23"/>
                  </a:cubicBezTo>
                  <a:cubicBezTo>
                    <a:pt x="0" y="29"/>
                    <a:pt x="2" y="44"/>
                    <a:pt x="14" y="44"/>
                  </a:cubicBezTo>
                  <a:cubicBezTo>
                    <a:pt x="19" y="44"/>
                    <a:pt x="24" y="44"/>
                    <a:pt x="28" y="43"/>
                  </a:cubicBezTo>
                  <a:cubicBezTo>
                    <a:pt x="44" y="47"/>
                    <a:pt x="65" y="45"/>
                    <a:pt x="76" y="47"/>
                  </a:cubicBezTo>
                  <a:cubicBezTo>
                    <a:pt x="83" y="48"/>
                    <a:pt x="93" y="42"/>
                    <a:pt x="90" y="33"/>
                  </a:cubicBezTo>
                  <a:close/>
                </a:path>
              </a:pathLst>
            </a:custGeom>
            <a:solidFill>
              <a:srgbClr val="D9560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40" name="Freeform 11">
              <a:extLst>
                <a:ext uri="{FF2B5EF4-FFF2-40B4-BE49-F238E27FC236}">
                  <a16:creationId xmlns:a16="http://schemas.microsoft.com/office/drawing/2014/main" id="{8A4BA2DF-E2D3-432B-98F1-7EE31486BFD3}"/>
                </a:ext>
              </a:extLst>
            </p:cNvPr>
            <p:cNvSpPr>
              <a:spLocks/>
            </p:cNvSpPr>
            <p:nvPr/>
          </p:nvSpPr>
          <p:spPr bwMode="auto">
            <a:xfrm>
              <a:off x="7234238" y="3190876"/>
              <a:ext cx="368300" cy="247650"/>
            </a:xfrm>
            <a:custGeom>
              <a:avLst/>
              <a:gdLst>
                <a:gd name="T0" fmla="*/ 97 w 98"/>
                <a:gd name="T1" fmla="*/ 50 h 66"/>
                <a:gd name="T2" fmla="*/ 80 w 98"/>
                <a:gd name="T3" fmla="*/ 27 h 66"/>
                <a:gd name="T4" fmla="*/ 68 w 98"/>
                <a:gd name="T5" fmla="*/ 28 h 66"/>
                <a:gd name="T6" fmla="*/ 45 w 98"/>
                <a:gd name="T7" fmla="*/ 3 h 66"/>
                <a:gd name="T8" fmla="*/ 32 w 98"/>
                <a:gd name="T9" fmla="*/ 4 h 66"/>
                <a:gd name="T10" fmla="*/ 15 w 98"/>
                <a:gd name="T11" fmla="*/ 6 h 66"/>
                <a:gd name="T12" fmla="*/ 15 w 98"/>
                <a:gd name="T13" fmla="*/ 29 h 66"/>
                <a:gd name="T14" fmla="*/ 28 w 98"/>
                <a:gd name="T15" fmla="*/ 28 h 66"/>
                <a:gd name="T16" fmla="*/ 30 w 98"/>
                <a:gd name="T17" fmla="*/ 28 h 66"/>
                <a:gd name="T18" fmla="*/ 29 w 98"/>
                <a:gd name="T19" fmla="*/ 36 h 66"/>
                <a:gd name="T20" fmla="*/ 42 w 98"/>
                <a:gd name="T21" fmla="*/ 57 h 66"/>
                <a:gd name="T22" fmla="*/ 64 w 98"/>
                <a:gd name="T23" fmla="*/ 55 h 66"/>
                <a:gd name="T24" fmla="*/ 65 w 98"/>
                <a:gd name="T25" fmla="*/ 55 h 66"/>
                <a:gd name="T26" fmla="*/ 83 w 98"/>
                <a:gd name="T27" fmla="*/ 64 h 66"/>
                <a:gd name="T28" fmla="*/ 97 w 98"/>
                <a:gd name="T29" fmla="*/ 5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8" h="66">
                  <a:moveTo>
                    <a:pt x="97" y="50"/>
                  </a:moveTo>
                  <a:cubicBezTo>
                    <a:pt x="95" y="39"/>
                    <a:pt x="91" y="29"/>
                    <a:pt x="80" y="27"/>
                  </a:cubicBezTo>
                  <a:cubicBezTo>
                    <a:pt x="76" y="26"/>
                    <a:pt x="72" y="26"/>
                    <a:pt x="68" y="28"/>
                  </a:cubicBezTo>
                  <a:cubicBezTo>
                    <a:pt x="61" y="19"/>
                    <a:pt x="54" y="9"/>
                    <a:pt x="45" y="3"/>
                  </a:cubicBezTo>
                  <a:cubicBezTo>
                    <a:pt x="40" y="0"/>
                    <a:pt x="35" y="1"/>
                    <a:pt x="32" y="4"/>
                  </a:cubicBezTo>
                  <a:cubicBezTo>
                    <a:pt x="26" y="4"/>
                    <a:pt x="20" y="5"/>
                    <a:pt x="15" y="6"/>
                  </a:cubicBezTo>
                  <a:cubicBezTo>
                    <a:pt x="0" y="6"/>
                    <a:pt x="0" y="29"/>
                    <a:pt x="15" y="29"/>
                  </a:cubicBezTo>
                  <a:cubicBezTo>
                    <a:pt x="19" y="28"/>
                    <a:pt x="24" y="28"/>
                    <a:pt x="28" y="28"/>
                  </a:cubicBezTo>
                  <a:cubicBezTo>
                    <a:pt x="29" y="28"/>
                    <a:pt x="30" y="28"/>
                    <a:pt x="30" y="28"/>
                  </a:cubicBezTo>
                  <a:cubicBezTo>
                    <a:pt x="30" y="31"/>
                    <a:pt x="29" y="33"/>
                    <a:pt x="29" y="36"/>
                  </a:cubicBezTo>
                  <a:cubicBezTo>
                    <a:pt x="28" y="45"/>
                    <a:pt x="34" y="54"/>
                    <a:pt x="42" y="57"/>
                  </a:cubicBezTo>
                  <a:cubicBezTo>
                    <a:pt x="50" y="60"/>
                    <a:pt x="57" y="58"/>
                    <a:pt x="64" y="55"/>
                  </a:cubicBezTo>
                  <a:cubicBezTo>
                    <a:pt x="64" y="55"/>
                    <a:pt x="64" y="55"/>
                    <a:pt x="65" y="55"/>
                  </a:cubicBezTo>
                  <a:cubicBezTo>
                    <a:pt x="70" y="59"/>
                    <a:pt x="75" y="62"/>
                    <a:pt x="83" y="64"/>
                  </a:cubicBezTo>
                  <a:cubicBezTo>
                    <a:pt x="92" y="66"/>
                    <a:pt x="98" y="58"/>
                    <a:pt x="97" y="50"/>
                  </a:cubicBezTo>
                  <a:close/>
                </a:path>
              </a:pathLst>
            </a:custGeom>
            <a:solidFill>
              <a:srgbClr val="D9560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41" name="Freeform 12">
              <a:extLst>
                <a:ext uri="{FF2B5EF4-FFF2-40B4-BE49-F238E27FC236}">
                  <a16:creationId xmlns:a16="http://schemas.microsoft.com/office/drawing/2014/main" id="{B7F3CAC0-EEA5-43E7-A6D3-60B27EBBF9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00576" y="3221038"/>
              <a:ext cx="349250" cy="209550"/>
            </a:xfrm>
            <a:custGeom>
              <a:avLst/>
              <a:gdLst>
                <a:gd name="T0" fmla="*/ 87 w 93"/>
                <a:gd name="T1" fmla="*/ 6 h 56"/>
                <a:gd name="T2" fmla="*/ 67 w 93"/>
                <a:gd name="T3" fmla="*/ 2 h 56"/>
                <a:gd name="T4" fmla="*/ 51 w 93"/>
                <a:gd name="T5" fmla="*/ 8 h 56"/>
                <a:gd name="T6" fmla="*/ 46 w 93"/>
                <a:gd name="T7" fmla="*/ 5 h 56"/>
                <a:gd name="T8" fmla="*/ 34 w 93"/>
                <a:gd name="T9" fmla="*/ 5 h 56"/>
                <a:gd name="T10" fmla="*/ 24 w 93"/>
                <a:gd name="T11" fmla="*/ 4 h 56"/>
                <a:gd name="T12" fmla="*/ 2 w 93"/>
                <a:gd name="T13" fmla="*/ 41 h 56"/>
                <a:gd name="T14" fmla="*/ 25 w 93"/>
                <a:gd name="T15" fmla="*/ 41 h 56"/>
                <a:gd name="T16" fmla="*/ 25 w 93"/>
                <a:gd name="T17" fmla="*/ 39 h 56"/>
                <a:gd name="T18" fmla="*/ 42 w 93"/>
                <a:gd name="T19" fmla="*/ 47 h 56"/>
                <a:gd name="T20" fmla="*/ 50 w 93"/>
                <a:gd name="T21" fmla="*/ 33 h 56"/>
                <a:gd name="T22" fmla="*/ 52 w 93"/>
                <a:gd name="T23" fmla="*/ 33 h 56"/>
                <a:gd name="T24" fmla="*/ 85 w 93"/>
                <a:gd name="T25" fmla="*/ 27 h 56"/>
                <a:gd name="T26" fmla="*/ 87 w 93"/>
                <a:gd name="T27" fmla="*/ 6 h 56"/>
                <a:gd name="T28" fmla="*/ 25 w 93"/>
                <a:gd name="T29" fmla="*/ 36 h 56"/>
                <a:gd name="T30" fmla="*/ 25 w 93"/>
                <a:gd name="T31" fmla="*/ 30 h 56"/>
                <a:gd name="T32" fmla="*/ 25 w 93"/>
                <a:gd name="T33" fmla="*/ 28 h 56"/>
                <a:gd name="T34" fmla="*/ 25 w 93"/>
                <a:gd name="T35" fmla="*/ 27 h 56"/>
                <a:gd name="T36" fmla="*/ 27 w 93"/>
                <a:gd name="T37" fmla="*/ 27 h 56"/>
                <a:gd name="T38" fmla="*/ 30 w 93"/>
                <a:gd name="T39" fmla="*/ 27 h 56"/>
                <a:gd name="T40" fmla="*/ 30 w 93"/>
                <a:gd name="T41" fmla="*/ 27 h 56"/>
                <a:gd name="T42" fmla="*/ 25 w 93"/>
                <a:gd name="T43" fmla="*/ 3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3" h="56">
                  <a:moveTo>
                    <a:pt x="87" y="6"/>
                  </a:moveTo>
                  <a:cubicBezTo>
                    <a:pt x="81" y="0"/>
                    <a:pt x="74" y="1"/>
                    <a:pt x="67" y="2"/>
                  </a:cubicBezTo>
                  <a:cubicBezTo>
                    <a:pt x="62" y="3"/>
                    <a:pt x="56" y="5"/>
                    <a:pt x="51" y="8"/>
                  </a:cubicBezTo>
                  <a:cubicBezTo>
                    <a:pt x="49" y="7"/>
                    <a:pt x="47" y="6"/>
                    <a:pt x="46" y="5"/>
                  </a:cubicBezTo>
                  <a:cubicBezTo>
                    <a:pt x="41" y="2"/>
                    <a:pt x="37" y="3"/>
                    <a:pt x="34" y="5"/>
                  </a:cubicBezTo>
                  <a:cubicBezTo>
                    <a:pt x="31" y="4"/>
                    <a:pt x="28" y="4"/>
                    <a:pt x="24" y="4"/>
                  </a:cubicBezTo>
                  <a:cubicBezTo>
                    <a:pt x="4" y="6"/>
                    <a:pt x="0" y="24"/>
                    <a:pt x="2" y="41"/>
                  </a:cubicBezTo>
                  <a:cubicBezTo>
                    <a:pt x="4" y="55"/>
                    <a:pt x="27" y="56"/>
                    <a:pt x="25" y="41"/>
                  </a:cubicBezTo>
                  <a:cubicBezTo>
                    <a:pt x="25" y="40"/>
                    <a:pt x="25" y="40"/>
                    <a:pt x="25" y="39"/>
                  </a:cubicBezTo>
                  <a:cubicBezTo>
                    <a:pt x="27" y="47"/>
                    <a:pt x="34" y="52"/>
                    <a:pt x="42" y="47"/>
                  </a:cubicBezTo>
                  <a:cubicBezTo>
                    <a:pt x="47" y="43"/>
                    <a:pt x="49" y="39"/>
                    <a:pt x="50" y="33"/>
                  </a:cubicBezTo>
                  <a:cubicBezTo>
                    <a:pt x="50" y="33"/>
                    <a:pt x="51" y="33"/>
                    <a:pt x="52" y="33"/>
                  </a:cubicBezTo>
                  <a:cubicBezTo>
                    <a:pt x="63" y="36"/>
                    <a:pt x="76" y="36"/>
                    <a:pt x="85" y="27"/>
                  </a:cubicBezTo>
                  <a:cubicBezTo>
                    <a:pt x="90" y="21"/>
                    <a:pt x="93" y="12"/>
                    <a:pt x="87" y="6"/>
                  </a:cubicBezTo>
                  <a:close/>
                  <a:moveTo>
                    <a:pt x="25" y="36"/>
                  </a:moveTo>
                  <a:cubicBezTo>
                    <a:pt x="25" y="34"/>
                    <a:pt x="25" y="32"/>
                    <a:pt x="25" y="30"/>
                  </a:cubicBezTo>
                  <a:cubicBezTo>
                    <a:pt x="25" y="29"/>
                    <a:pt x="25" y="28"/>
                    <a:pt x="25" y="28"/>
                  </a:cubicBezTo>
                  <a:cubicBezTo>
                    <a:pt x="25" y="27"/>
                    <a:pt x="25" y="27"/>
                    <a:pt x="25" y="27"/>
                  </a:cubicBezTo>
                  <a:cubicBezTo>
                    <a:pt x="26" y="27"/>
                    <a:pt x="26" y="27"/>
                    <a:pt x="27" y="27"/>
                  </a:cubicBezTo>
                  <a:cubicBezTo>
                    <a:pt x="27" y="29"/>
                    <a:pt x="27" y="29"/>
                    <a:pt x="30" y="27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26" y="30"/>
                    <a:pt x="25" y="33"/>
                    <a:pt x="25" y="36"/>
                  </a:cubicBezTo>
                  <a:close/>
                </a:path>
              </a:pathLst>
            </a:custGeom>
            <a:solidFill>
              <a:srgbClr val="D9560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42" name="Freeform 13">
              <a:extLst>
                <a:ext uri="{FF2B5EF4-FFF2-40B4-BE49-F238E27FC236}">
                  <a16:creationId xmlns:a16="http://schemas.microsoft.com/office/drawing/2014/main" id="{763524AE-2C94-461F-B66D-653A7F47DE5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1826" y="2228851"/>
              <a:ext cx="381000" cy="195263"/>
            </a:xfrm>
            <a:custGeom>
              <a:avLst/>
              <a:gdLst>
                <a:gd name="T0" fmla="*/ 77 w 101"/>
                <a:gd name="T1" fmla="*/ 14 h 52"/>
                <a:gd name="T2" fmla="*/ 31 w 101"/>
                <a:gd name="T3" fmla="*/ 0 h 52"/>
                <a:gd name="T4" fmla="*/ 20 w 101"/>
                <a:gd name="T5" fmla="*/ 14 h 52"/>
                <a:gd name="T6" fmla="*/ 15 w 101"/>
                <a:gd name="T7" fmla="*/ 14 h 52"/>
                <a:gd name="T8" fmla="*/ 15 w 101"/>
                <a:gd name="T9" fmla="*/ 37 h 52"/>
                <a:gd name="T10" fmla="*/ 67 w 101"/>
                <a:gd name="T11" fmla="*/ 48 h 52"/>
                <a:gd name="T12" fmla="*/ 98 w 101"/>
                <a:gd name="T13" fmla="*/ 38 h 52"/>
                <a:gd name="T14" fmla="*/ 77 w 101"/>
                <a:gd name="T15" fmla="*/ 1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1" h="52">
                  <a:moveTo>
                    <a:pt x="77" y="14"/>
                  </a:moveTo>
                  <a:cubicBezTo>
                    <a:pt x="62" y="7"/>
                    <a:pt x="48" y="0"/>
                    <a:pt x="31" y="0"/>
                  </a:cubicBezTo>
                  <a:cubicBezTo>
                    <a:pt x="23" y="0"/>
                    <a:pt x="19" y="7"/>
                    <a:pt x="20" y="14"/>
                  </a:cubicBezTo>
                  <a:cubicBezTo>
                    <a:pt x="18" y="14"/>
                    <a:pt x="17" y="14"/>
                    <a:pt x="15" y="14"/>
                  </a:cubicBezTo>
                  <a:cubicBezTo>
                    <a:pt x="0" y="13"/>
                    <a:pt x="0" y="36"/>
                    <a:pt x="15" y="37"/>
                  </a:cubicBezTo>
                  <a:cubicBezTo>
                    <a:pt x="34" y="37"/>
                    <a:pt x="50" y="40"/>
                    <a:pt x="67" y="48"/>
                  </a:cubicBezTo>
                  <a:cubicBezTo>
                    <a:pt x="77" y="52"/>
                    <a:pt x="94" y="51"/>
                    <a:pt x="98" y="38"/>
                  </a:cubicBezTo>
                  <a:cubicBezTo>
                    <a:pt x="101" y="26"/>
                    <a:pt x="86" y="18"/>
                    <a:pt x="77" y="14"/>
                  </a:cubicBezTo>
                  <a:close/>
                </a:path>
              </a:pathLst>
            </a:custGeom>
            <a:solidFill>
              <a:srgbClr val="D9560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43" name="Freeform 14">
              <a:extLst>
                <a:ext uri="{FF2B5EF4-FFF2-40B4-BE49-F238E27FC236}">
                  <a16:creationId xmlns:a16="http://schemas.microsoft.com/office/drawing/2014/main" id="{21869D4D-92C8-4325-BAB7-47C9FEC91758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9751" y="3903663"/>
              <a:ext cx="971550" cy="142875"/>
            </a:xfrm>
            <a:custGeom>
              <a:avLst/>
              <a:gdLst>
                <a:gd name="T0" fmla="*/ 243 w 258"/>
                <a:gd name="T1" fmla="*/ 1 h 38"/>
                <a:gd name="T2" fmla="*/ 129 w 258"/>
                <a:gd name="T3" fmla="*/ 1 h 38"/>
                <a:gd name="T4" fmla="*/ 15 w 258"/>
                <a:gd name="T5" fmla="*/ 9 h 38"/>
                <a:gd name="T6" fmla="*/ 15 w 258"/>
                <a:gd name="T7" fmla="*/ 32 h 38"/>
                <a:gd name="T8" fmla="*/ 93 w 258"/>
                <a:gd name="T9" fmla="*/ 26 h 38"/>
                <a:gd name="T10" fmla="*/ 107 w 258"/>
                <a:gd name="T11" fmla="*/ 35 h 38"/>
                <a:gd name="T12" fmla="*/ 169 w 258"/>
                <a:gd name="T13" fmla="*/ 32 h 38"/>
                <a:gd name="T14" fmla="*/ 204 w 258"/>
                <a:gd name="T15" fmla="*/ 32 h 38"/>
                <a:gd name="T16" fmla="*/ 243 w 258"/>
                <a:gd name="T17" fmla="*/ 24 h 38"/>
                <a:gd name="T18" fmla="*/ 243 w 258"/>
                <a:gd name="T19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8" h="38">
                  <a:moveTo>
                    <a:pt x="243" y="1"/>
                  </a:moveTo>
                  <a:cubicBezTo>
                    <a:pt x="205" y="1"/>
                    <a:pt x="167" y="0"/>
                    <a:pt x="129" y="1"/>
                  </a:cubicBezTo>
                  <a:cubicBezTo>
                    <a:pt x="90" y="2"/>
                    <a:pt x="53" y="6"/>
                    <a:pt x="15" y="9"/>
                  </a:cubicBezTo>
                  <a:cubicBezTo>
                    <a:pt x="0" y="10"/>
                    <a:pt x="0" y="34"/>
                    <a:pt x="15" y="32"/>
                  </a:cubicBezTo>
                  <a:cubicBezTo>
                    <a:pt x="41" y="30"/>
                    <a:pt x="67" y="28"/>
                    <a:pt x="93" y="26"/>
                  </a:cubicBezTo>
                  <a:cubicBezTo>
                    <a:pt x="94" y="32"/>
                    <a:pt x="99" y="38"/>
                    <a:pt x="107" y="35"/>
                  </a:cubicBezTo>
                  <a:cubicBezTo>
                    <a:pt x="126" y="27"/>
                    <a:pt x="149" y="32"/>
                    <a:pt x="169" y="32"/>
                  </a:cubicBezTo>
                  <a:cubicBezTo>
                    <a:pt x="181" y="32"/>
                    <a:pt x="192" y="33"/>
                    <a:pt x="204" y="32"/>
                  </a:cubicBezTo>
                  <a:cubicBezTo>
                    <a:pt x="217" y="30"/>
                    <a:pt x="230" y="25"/>
                    <a:pt x="243" y="24"/>
                  </a:cubicBezTo>
                  <a:cubicBezTo>
                    <a:pt x="258" y="22"/>
                    <a:pt x="258" y="1"/>
                    <a:pt x="243" y="1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44" name="Freeform 15">
              <a:extLst>
                <a:ext uri="{FF2B5EF4-FFF2-40B4-BE49-F238E27FC236}">
                  <a16:creationId xmlns:a16="http://schemas.microsoft.com/office/drawing/2014/main" id="{B14FBB57-08D6-4EF0-9354-B6A13D22CAD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5463" y="4081463"/>
              <a:ext cx="974725" cy="153988"/>
            </a:xfrm>
            <a:custGeom>
              <a:avLst/>
              <a:gdLst>
                <a:gd name="T0" fmla="*/ 248 w 259"/>
                <a:gd name="T1" fmla="*/ 5 h 41"/>
                <a:gd name="T2" fmla="*/ 186 w 259"/>
                <a:gd name="T3" fmla="*/ 2 h 41"/>
                <a:gd name="T4" fmla="*/ 117 w 259"/>
                <a:gd name="T5" fmla="*/ 3 h 41"/>
                <a:gd name="T6" fmla="*/ 60 w 259"/>
                <a:gd name="T7" fmla="*/ 1 h 41"/>
                <a:gd name="T8" fmla="*/ 12 w 259"/>
                <a:gd name="T9" fmla="*/ 11 h 41"/>
                <a:gd name="T10" fmla="*/ 24 w 259"/>
                <a:gd name="T11" fmla="*/ 31 h 41"/>
                <a:gd name="T12" fmla="*/ 64 w 259"/>
                <a:gd name="T13" fmla="*/ 25 h 41"/>
                <a:gd name="T14" fmla="*/ 100 w 259"/>
                <a:gd name="T15" fmla="*/ 26 h 41"/>
                <a:gd name="T16" fmla="*/ 110 w 259"/>
                <a:gd name="T17" fmla="*/ 40 h 41"/>
                <a:gd name="T18" fmla="*/ 191 w 259"/>
                <a:gd name="T19" fmla="*/ 40 h 41"/>
                <a:gd name="T20" fmla="*/ 250 w 259"/>
                <a:gd name="T21" fmla="*/ 26 h 41"/>
                <a:gd name="T22" fmla="*/ 248 w 259"/>
                <a:gd name="T23" fmla="*/ 5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9" h="41">
                  <a:moveTo>
                    <a:pt x="248" y="5"/>
                  </a:moveTo>
                  <a:cubicBezTo>
                    <a:pt x="227" y="1"/>
                    <a:pt x="206" y="2"/>
                    <a:pt x="186" y="2"/>
                  </a:cubicBezTo>
                  <a:cubicBezTo>
                    <a:pt x="163" y="3"/>
                    <a:pt x="140" y="3"/>
                    <a:pt x="117" y="3"/>
                  </a:cubicBezTo>
                  <a:cubicBezTo>
                    <a:pt x="98" y="3"/>
                    <a:pt x="79" y="2"/>
                    <a:pt x="60" y="1"/>
                  </a:cubicBezTo>
                  <a:cubicBezTo>
                    <a:pt x="44" y="0"/>
                    <a:pt x="26" y="1"/>
                    <a:pt x="12" y="11"/>
                  </a:cubicBezTo>
                  <a:cubicBezTo>
                    <a:pt x="0" y="19"/>
                    <a:pt x="12" y="39"/>
                    <a:pt x="24" y="31"/>
                  </a:cubicBezTo>
                  <a:cubicBezTo>
                    <a:pt x="35" y="22"/>
                    <a:pt x="50" y="24"/>
                    <a:pt x="64" y="25"/>
                  </a:cubicBezTo>
                  <a:cubicBezTo>
                    <a:pt x="76" y="25"/>
                    <a:pt x="88" y="26"/>
                    <a:pt x="100" y="26"/>
                  </a:cubicBezTo>
                  <a:cubicBezTo>
                    <a:pt x="98" y="32"/>
                    <a:pt x="102" y="40"/>
                    <a:pt x="110" y="40"/>
                  </a:cubicBezTo>
                  <a:cubicBezTo>
                    <a:pt x="137" y="40"/>
                    <a:pt x="164" y="41"/>
                    <a:pt x="191" y="40"/>
                  </a:cubicBezTo>
                  <a:cubicBezTo>
                    <a:pt x="210" y="40"/>
                    <a:pt x="235" y="38"/>
                    <a:pt x="250" y="26"/>
                  </a:cubicBezTo>
                  <a:cubicBezTo>
                    <a:pt x="257" y="21"/>
                    <a:pt x="259" y="7"/>
                    <a:pt x="248" y="5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45" name="Freeform 16">
              <a:extLst>
                <a:ext uri="{FF2B5EF4-FFF2-40B4-BE49-F238E27FC236}">
                  <a16:creationId xmlns:a16="http://schemas.microsoft.com/office/drawing/2014/main" id="{4AA272A5-3E0A-4EFA-803C-7E1F1F14174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19751" y="4230688"/>
              <a:ext cx="925513" cy="403225"/>
            </a:xfrm>
            <a:custGeom>
              <a:avLst/>
              <a:gdLst>
                <a:gd name="T0" fmla="*/ 239 w 246"/>
                <a:gd name="T1" fmla="*/ 18 h 107"/>
                <a:gd name="T2" fmla="*/ 159 w 246"/>
                <a:gd name="T3" fmla="*/ 9 h 107"/>
                <a:gd name="T4" fmla="*/ 15 w 246"/>
                <a:gd name="T5" fmla="*/ 23 h 107"/>
                <a:gd name="T6" fmla="*/ 21 w 246"/>
                <a:gd name="T7" fmla="*/ 45 h 107"/>
                <a:gd name="T8" fmla="*/ 45 w 246"/>
                <a:gd name="T9" fmla="*/ 40 h 107"/>
                <a:gd name="T10" fmla="*/ 46 w 246"/>
                <a:gd name="T11" fmla="*/ 54 h 107"/>
                <a:gd name="T12" fmla="*/ 64 w 246"/>
                <a:gd name="T13" fmla="*/ 63 h 107"/>
                <a:gd name="T14" fmla="*/ 61 w 246"/>
                <a:gd name="T15" fmla="*/ 73 h 107"/>
                <a:gd name="T16" fmla="*/ 63 w 246"/>
                <a:gd name="T17" fmla="*/ 78 h 107"/>
                <a:gd name="T18" fmla="*/ 63 w 246"/>
                <a:gd name="T19" fmla="*/ 95 h 107"/>
                <a:gd name="T20" fmla="*/ 80 w 246"/>
                <a:gd name="T21" fmla="*/ 102 h 107"/>
                <a:gd name="T22" fmla="*/ 84 w 246"/>
                <a:gd name="T23" fmla="*/ 100 h 107"/>
                <a:gd name="T24" fmla="*/ 112 w 246"/>
                <a:gd name="T25" fmla="*/ 106 h 107"/>
                <a:gd name="T26" fmla="*/ 150 w 246"/>
                <a:gd name="T27" fmla="*/ 106 h 107"/>
                <a:gd name="T28" fmla="*/ 189 w 246"/>
                <a:gd name="T29" fmla="*/ 78 h 107"/>
                <a:gd name="T30" fmla="*/ 193 w 246"/>
                <a:gd name="T31" fmla="*/ 70 h 107"/>
                <a:gd name="T32" fmla="*/ 200 w 246"/>
                <a:gd name="T33" fmla="*/ 56 h 107"/>
                <a:gd name="T34" fmla="*/ 197 w 246"/>
                <a:gd name="T35" fmla="*/ 45 h 107"/>
                <a:gd name="T36" fmla="*/ 234 w 246"/>
                <a:gd name="T37" fmla="*/ 37 h 107"/>
                <a:gd name="T38" fmla="*/ 239 w 246"/>
                <a:gd name="T39" fmla="*/ 18 h 107"/>
                <a:gd name="T40" fmla="*/ 97 w 246"/>
                <a:gd name="T41" fmla="*/ 62 h 107"/>
                <a:gd name="T42" fmla="*/ 104 w 246"/>
                <a:gd name="T43" fmla="*/ 62 h 107"/>
                <a:gd name="T44" fmla="*/ 166 w 246"/>
                <a:gd name="T45" fmla="*/ 62 h 107"/>
                <a:gd name="T46" fmla="*/ 97 w 246"/>
                <a:gd name="T47" fmla="*/ 62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6" h="107">
                  <a:moveTo>
                    <a:pt x="239" y="18"/>
                  </a:moveTo>
                  <a:cubicBezTo>
                    <a:pt x="221" y="0"/>
                    <a:pt x="182" y="9"/>
                    <a:pt x="159" y="9"/>
                  </a:cubicBezTo>
                  <a:cubicBezTo>
                    <a:pt x="110" y="9"/>
                    <a:pt x="62" y="10"/>
                    <a:pt x="15" y="23"/>
                  </a:cubicBezTo>
                  <a:cubicBezTo>
                    <a:pt x="0" y="27"/>
                    <a:pt x="6" y="49"/>
                    <a:pt x="21" y="45"/>
                  </a:cubicBezTo>
                  <a:cubicBezTo>
                    <a:pt x="29" y="43"/>
                    <a:pt x="37" y="41"/>
                    <a:pt x="45" y="40"/>
                  </a:cubicBezTo>
                  <a:cubicBezTo>
                    <a:pt x="42" y="44"/>
                    <a:pt x="43" y="51"/>
                    <a:pt x="46" y="54"/>
                  </a:cubicBezTo>
                  <a:cubicBezTo>
                    <a:pt x="51" y="59"/>
                    <a:pt x="57" y="62"/>
                    <a:pt x="64" y="63"/>
                  </a:cubicBezTo>
                  <a:cubicBezTo>
                    <a:pt x="62" y="65"/>
                    <a:pt x="60" y="69"/>
                    <a:pt x="61" y="73"/>
                  </a:cubicBezTo>
                  <a:cubicBezTo>
                    <a:pt x="62" y="75"/>
                    <a:pt x="62" y="76"/>
                    <a:pt x="63" y="78"/>
                  </a:cubicBezTo>
                  <a:cubicBezTo>
                    <a:pt x="61" y="83"/>
                    <a:pt x="61" y="88"/>
                    <a:pt x="63" y="95"/>
                  </a:cubicBezTo>
                  <a:cubicBezTo>
                    <a:pt x="66" y="102"/>
                    <a:pt x="73" y="105"/>
                    <a:pt x="80" y="102"/>
                  </a:cubicBezTo>
                  <a:cubicBezTo>
                    <a:pt x="82" y="101"/>
                    <a:pt x="83" y="101"/>
                    <a:pt x="84" y="100"/>
                  </a:cubicBezTo>
                  <a:cubicBezTo>
                    <a:pt x="92" y="104"/>
                    <a:pt x="102" y="105"/>
                    <a:pt x="112" y="106"/>
                  </a:cubicBezTo>
                  <a:cubicBezTo>
                    <a:pt x="124" y="107"/>
                    <a:pt x="138" y="107"/>
                    <a:pt x="150" y="106"/>
                  </a:cubicBezTo>
                  <a:cubicBezTo>
                    <a:pt x="169" y="104"/>
                    <a:pt x="178" y="91"/>
                    <a:pt x="189" y="78"/>
                  </a:cubicBezTo>
                  <a:cubicBezTo>
                    <a:pt x="192" y="76"/>
                    <a:pt x="193" y="73"/>
                    <a:pt x="193" y="70"/>
                  </a:cubicBezTo>
                  <a:cubicBezTo>
                    <a:pt x="196" y="66"/>
                    <a:pt x="199" y="62"/>
                    <a:pt x="200" y="56"/>
                  </a:cubicBezTo>
                  <a:cubicBezTo>
                    <a:pt x="201" y="52"/>
                    <a:pt x="200" y="47"/>
                    <a:pt x="197" y="45"/>
                  </a:cubicBezTo>
                  <a:cubicBezTo>
                    <a:pt x="210" y="43"/>
                    <a:pt x="223" y="41"/>
                    <a:pt x="234" y="37"/>
                  </a:cubicBezTo>
                  <a:cubicBezTo>
                    <a:pt x="242" y="34"/>
                    <a:pt x="246" y="24"/>
                    <a:pt x="239" y="18"/>
                  </a:cubicBezTo>
                  <a:close/>
                  <a:moveTo>
                    <a:pt x="97" y="62"/>
                  </a:moveTo>
                  <a:cubicBezTo>
                    <a:pt x="100" y="62"/>
                    <a:pt x="102" y="62"/>
                    <a:pt x="104" y="62"/>
                  </a:cubicBezTo>
                  <a:cubicBezTo>
                    <a:pt x="124" y="62"/>
                    <a:pt x="145" y="60"/>
                    <a:pt x="166" y="62"/>
                  </a:cubicBezTo>
                  <a:cubicBezTo>
                    <a:pt x="143" y="65"/>
                    <a:pt x="120" y="63"/>
                    <a:pt x="97" y="62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46" name="Freeform 17">
              <a:extLst>
                <a:ext uri="{FF2B5EF4-FFF2-40B4-BE49-F238E27FC236}">
                  <a16:creationId xmlns:a16="http://schemas.microsoft.com/office/drawing/2014/main" id="{BCE489F6-0655-4099-AF41-2A91081A605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5538" y="3452813"/>
              <a:ext cx="11113" cy="7938"/>
            </a:xfrm>
            <a:custGeom>
              <a:avLst/>
              <a:gdLst>
                <a:gd name="T0" fmla="*/ 3 w 3"/>
                <a:gd name="T1" fmla="*/ 2 h 2"/>
                <a:gd name="T2" fmla="*/ 0 w 3"/>
                <a:gd name="T3" fmla="*/ 0 h 2"/>
                <a:gd name="T4" fmla="*/ 1 w 3"/>
                <a:gd name="T5" fmla="*/ 1 h 2"/>
                <a:gd name="T6" fmla="*/ 3 w 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3" y="2"/>
                  </a:moveTo>
                  <a:cubicBezTo>
                    <a:pt x="2" y="1"/>
                    <a:pt x="1" y="1"/>
                    <a:pt x="0" y="0"/>
                  </a:cubicBezTo>
                  <a:cubicBezTo>
                    <a:pt x="0" y="0"/>
                    <a:pt x="1" y="1"/>
                    <a:pt x="1" y="1"/>
                  </a:cubicBezTo>
                  <a:cubicBezTo>
                    <a:pt x="2" y="1"/>
                    <a:pt x="3" y="1"/>
                    <a:pt x="3" y="2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47" name="Freeform 18">
              <a:extLst>
                <a:ext uri="{FF2B5EF4-FFF2-40B4-BE49-F238E27FC236}">
                  <a16:creationId xmlns:a16="http://schemas.microsoft.com/office/drawing/2014/main" id="{F836F2D8-2404-4FAB-817E-755F023FF7D3}"/>
                </a:ext>
              </a:extLst>
            </p:cNvPr>
            <p:cNvSpPr>
              <a:spLocks/>
            </p:cNvSpPr>
            <p:nvPr/>
          </p:nvSpPr>
          <p:spPr bwMode="auto">
            <a:xfrm>
              <a:off x="7489826" y="3460751"/>
              <a:ext cx="11113" cy="3175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0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0"/>
                    <a:pt x="2" y="0"/>
                    <a:pt x="3" y="1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48" name="Freeform 19">
              <a:extLst>
                <a:ext uri="{FF2B5EF4-FFF2-40B4-BE49-F238E27FC236}">
                  <a16:creationId xmlns:a16="http://schemas.microsoft.com/office/drawing/2014/main" id="{BB84F4C7-3938-446B-B602-CBD11F8C501D}"/>
                </a:ext>
              </a:extLst>
            </p:cNvPr>
            <p:cNvSpPr>
              <a:spLocks/>
            </p:cNvSpPr>
            <p:nvPr/>
          </p:nvSpPr>
          <p:spPr bwMode="auto">
            <a:xfrm>
              <a:off x="7486651" y="3460751"/>
              <a:ext cx="3175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49" name="Freeform 20">
              <a:extLst>
                <a:ext uri="{FF2B5EF4-FFF2-40B4-BE49-F238E27FC236}">
                  <a16:creationId xmlns:a16="http://schemas.microsoft.com/office/drawing/2014/main" id="{DE2BBF1F-518D-4E37-B3F8-61FDD1FAF299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5538" y="34528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50" name="Freeform 21">
              <a:extLst>
                <a:ext uri="{FF2B5EF4-FFF2-40B4-BE49-F238E27FC236}">
                  <a16:creationId xmlns:a16="http://schemas.microsoft.com/office/drawing/2014/main" id="{FCEAB613-7E06-4ADC-82A0-BFE0DB37D122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2013" y="3141663"/>
              <a:ext cx="420688" cy="322263"/>
            </a:xfrm>
            <a:custGeom>
              <a:avLst/>
              <a:gdLst>
                <a:gd name="T0" fmla="*/ 107 w 112"/>
                <a:gd name="T1" fmla="*/ 42 h 86"/>
                <a:gd name="T2" fmla="*/ 110 w 112"/>
                <a:gd name="T3" fmla="*/ 58 h 86"/>
                <a:gd name="T4" fmla="*/ 106 w 112"/>
                <a:gd name="T5" fmla="*/ 70 h 86"/>
                <a:gd name="T6" fmla="*/ 105 w 112"/>
                <a:gd name="T7" fmla="*/ 72 h 86"/>
                <a:gd name="T8" fmla="*/ 72 w 112"/>
                <a:gd name="T9" fmla="*/ 81 h 86"/>
                <a:gd name="T10" fmla="*/ 65 w 112"/>
                <a:gd name="T11" fmla="*/ 78 h 86"/>
                <a:gd name="T12" fmla="*/ 73 w 112"/>
                <a:gd name="T13" fmla="*/ 82 h 86"/>
                <a:gd name="T14" fmla="*/ 103 w 112"/>
                <a:gd name="T15" fmla="*/ 73 h 86"/>
                <a:gd name="T16" fmla="*/ 109 w 112"/>
                <a:gd name="T17" fmla="*/ 60 h 86"/>
                <a:gd name="T18" fmla="*/ 106 w 112"/>
                <a:gd name="T19" fmla="*/ 42 h 86"/>
                <a:gd name="T20" fmla="*/ 94 w 112"/>
                <a:gd name="T21" fmla="*/ 35 h 86"/>
                <a:gd name="T22" fmla="*/ 100 w 112"/>
                <a:gd name="T23" fmla="*/ 44 h 86"/>
                <a:gd name="T24" fmla="*/ 101 w 112"/>
                <a:gd name="T25" fmla="*/ 52 h 86"/>
                <a:gd name="T26" fmla="*/ 99 w 112"/>
                <a:gd name="T27" fmla="*/ 66 h 86"/>
                <a:gd name="T28" fmla="*/ 92 w 112"/>
                <a:gd name="T29" fmla="*/ 73 h 86"/>
                <a:gd name="T30" fmla="*/ 75 w 112"/>
                <a:gd name="T31" fmla="*/ 74 h 86"/>
                <a:gd name="T32" fmla="*/ 60 w 112"/>
                <a:gd name="T33" fmla="*/ 66 h 86"/>
                <a:gd name="T34" fmla="*/ 72 w 112"/>
                <a:gd name="T35" fmla="*/ 73 h 86"/>
                <a:gd name="T36" fmla="*/ 75 w 112"/>
                <a:gd name="T37" fmla="*/ 74 h 86"/>
                <a:gd name="T38" fmla="*/ 92 w 112"/>
                <a:gd name="T39" fmla="*/ 73 h 86"/>
                <a:gd name="T40" fmla="*/ 98 w 112"/>
                <a:gd name="T41" fmla="*/ 67 h 86"/>
                <a:gd name="T42" fmla="*/ 101 w 112"/>
                <a:gd name="T43" fmla="*/ 54 h 86"/>
                <a:gd name="T44" fmla="*/ 98 w 112"/>
                <a:gd name="T45" fmla="*/ 50 h 86"/>
                <a:gd name="T46" fmla="*/ 97 w 112"/>
                <a:gd name="T47" fmla="*/ 63 h 86"/>
                <a:gd name="T48" fmla="*/ 96 w 112"/>
                <a:gd name="T49" fmla="*/ 66 h 86"/>
                <a:gd name="T50" fmla="*/ 78 w 112"/>
                <a:gd name="T51" fmla="*/ 72 h 86"/>
                <a:gd name="T52" fmla="*/ 73 w 112"/>
                <a:gd name="T53" fmla="*/ 70 h 86"/>
                <a:gd name="T54" fmla="*/ 28 w 112"/>
                <a:gd name="T55" fmla="*/ 46 h 86"/>
                <a:gd name="T56" fmla="*/ 20 w 112"/>
                <a:gd name="T57" fmla="*/ 42 h 86"/>
                <a:gd name="T58" fmla="*/ 14 w 112"/>
                <a:gd name="T59" fmla="*/ 33 h 86"/>
                <a:gd name="T60" fmla="*/ 21 w 112"/>
                <a:gd name="T61" fmla="*/ 17 h 86"/>
                <a:gd name="T62" fmla="*/ 36 w 112"/>
                <a:gd name="T63" fmla="*/ 17 h 86"/>
                <a:gd name="T64" fmla="*/ 50 w 112"/>
                <a:gd name="T65" fmla="*/ 23 h 86"/>
                <a:gd name="T66" fmla="*/ 79 w 112"/>
                <a:gd name="T67" fmla="*/ 28 h 86"/>
                <a:gd name="T68" fmla="*/ 59 w 112"/>
                <a:gd name="T69" fmla="*/ 12 h 86"/>
                <a:gd name="T70" fmla="*/ 43 w 112"/>
                <a:gd name="T71" fmla="*/ 4 h 86"/>
                <a:gd name="T72" fmla="*/ 6 w 112"/>
                <a:gd name="T73" fmla="*/ 12 h 86"/>
                <a:gd name="T74" fmla="*/ 5 w 112"/>
                <a:gd name="T75" fmla="*/ 47 h 86"/>
                <a:gd name="T76" fmla="*/ 23 w 112"/>
                <a:gd name="T77" fmla="*/ 60 h 86"/>
                <a:gd name="T78" fmla="*/ 66 w 112"/>
                <a:gd name="T79" fmla="*/ 81 h 86"/>
                <a:gd name="T80" fmla="*/ 70 w 112"/>
                <a:gd name="T81" fmla="*/ 83 h 86"/>
                <a:gd name="T82" fmla="*/ 31 w 112"/>
                <a:gd name="T83" fmla="*/ 63 h 86"/>
                <a:gd name="T84" fmla="*/ 14 w 112"/>
                <a:gd name="T85" fmla="*/ 55 h 86"/>
                <a:gd name="T86" fmla="*/ 8 w 112"/>
                <a:gd name="T87" fmla="*/ 50 h 86"/>
                <a:gd name="T88" fmla="*/ 2 w 112"/>
                <a:gd name="T89" fmla="*/ 21 h 86"/>
                <a:gd name="T90" fmla="*/ 12 w 112"/>
                <a:gd name="T91" fmla="*/ 52 h 86"/>
                <a:gd name="T92" fmla="*/ 21 w 112"/>
                <a:gd name="T93" fmla="*/ 57 h 86"/>
                <a:gd name="T94" fmla="*/ 65 w 112"/>
                <a:gd name="T95" fmla="*/ 80 h 86"/>
                <a:gd name="T96" fmla="*/ 72 w 112"/>
                <a:gd name="T97" fmla="*/ 83 h 86"/>
                <a:gd name="T98" fmla="*/ 91 w 112"/>
                <a:gd name="T99" fmla="*/ 85 h 86"/>
                <a:gd name="T100" fmla="*/ 107 w 112"/>
                <a:gd name="T101" fmla="*/ 72 h 86"/>
                <a:gd name="T102" fmla="*/ 112 w 112"/>
                <a:gd name="T103" fmla="*/ 5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12" h="86">
                  <a:moveTo>
                    <a:pt x="111" y="53"/>
                  </a:moveTo>
                  <a:cubicBezTo>
                    <a:pt x="111" y="51"/>
                    <a:pt x="111" y="50"/>
                    <a:pt x="110" y="49"/>
                  </a:cubicBezTo>
                  <a:cubicBezTo>
                    <a:pt x="110" y="46"/>
                    <a:pt x="108" y="44"/>
                    <a:pt x="107" y="42"/>
                  </a:cubicBezTo>
                  <a:cubicBezTo>
                    <a:pt x="108" y="44"/>
                    <a:pt x="109" y="47"/>
                    <a:pt x="109" y="50"/>
                  </a:cubicBezTo>
                  <a:cubicBezTo>
                    <a:pt x="110" y="51"/>
                    <a:pt x="110" y="53"/>
                    <a:pt x="110" y="54"/>
                  </a:cubicBezTo>
                  <a:cubicBezTo>
                    <a:pt x="110" y="55"/>
                    <a:pt x="110" y="57"/>
                    <a:pt x="110" y="58"/>
                  </a:cubicBezTo>
                  <a:cubicBezTo>
                    <a:pt x="109" y="61"/>
                    <a:pt x="109" y="64"/>
                    <a:pt x="108" y="67"/>
                  </a:cubicBezTo>
                  <a:cubicBezTo>
                    <a:pt x="107" y="67"/>
                    <a:pt x="107" y="68"/>
                    <a:pt x="107" y="69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5" y="71"/>
                    <a:pt x="105" y="71"/>
                    <a:pt x="105" y="71"/>
                  </a:cubicBezTo>
                  <a:cubicBezTo>
                    <a:pt x="105" y="72"/>
                    <a:pt x="105" y="72"/>
                    <a:pt x="105" y="72"/>
                  </a:cubicBezTo>
                  <a:cubicBezTo>
                    <a:pt x="104" y="73"/>
                    <a:pt x="104" y="73"/>
                    <a:pt x="103" y="74"/>
                  </a:cubicBezTo>
                  <a:cubicBezTo>
                    <a:pt x="99" y="79"/>
                    <a:pt x="94" y="82"/>
                    <a:pt x="88" y="83"/>
                  </a:cubicBezTo>
                  <a:cubicBezTo>
                    <a:pt x="83" y="84"/>
                    <a:pt x="77" y="84"/>
                    <a:pt x="72" y="81"/>
                  </a:cubicBezTo>
                  <a:cubicBezTo>
                    <a:pt x="20" y="55"/>
                    <a:pt x="20" y="55"/>
                    <a:pt x="20" y="55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50" y="70"/>
                    <a:pt x="58" y="74"/>
                    <a:pt x="65" y="78"/>
                  </a:cubicBezTo>
                  <a:cubicBezTo>
                    <a:pt x="68" y="80"/>
                    <a:pt x="68" y="80"/>
                    <a:pt x="68" y="80"/>
                  </a:cubicBezTo>
                  <a:cubicBezTo>
                    <a:pt x="69" y="80"/>
                    <a:pt x="70" y="80"/>
                    <a:pt x="71" y="81"/>
                  </a:cubicBezTo>
                  <a:cubicBezTo>
                    <a:pt x="71" y="81"/>
                    <a:pt x="72" y="81"/>
                    <a:pt x="73" y="82"/>
                  </a:cubicBezTo>
                  <a:cubicBezTo>
                    <a:pt x="76" y="83"/>
                    <a:pt x="79" y="83"/>
                    <a:pt x="82" y="83"/>
                  </a:cubicBezTo>
                  <a:cubicBezTo>
                    <a:pt x="89" y="83"/>
                    <a:pt x="95" y="81"/>
                    <a:pt x="100" y="77"/>
                  </a:cubicBezTo>
                  <a:cubicBezTo>
                    <a:pt x="101" y="76"/>
                    <a:pt x="102" y="74"/>
                    <a:pt x="103" y="73"/>
                  </a:cubicBezTo>
                  <a:cubicBezTo>
                    <a:pt x="104" y="72"/>
                    <a:pt x="104" y="72"/>
                    <a:pt x="105" y="71"/>
                  </a:cubicBezTo>
                  <a:cubicBezTo>
                    <a:pt x="106" y="69"/>
                    <a:pt x="106" y="69"/>
                    <a:pt x="106" y="69"/>
                  </a:cubicBezTo>
                  <a:cubicBezTo>
                    <a:pt x="107" y="66"/>
                    <a:pt x="108" y="63"/>
                    <a:pt x="109" y="60"/>
                  </a:cubicBezTo>
                  <a:cubicBezTo>
                    <a:pt x="109" y="59"/>
                    <a:pt x="109" y="57"/>
                    <a:pt x="109" y="55"/>
                  </a:cubicBezTo>
                  <a:cubicBezTo>
                    <a:pt x="109" y="54"/>
                    <a:pt x="109" y="53"/>
                    <a:pt x="109" y="51"/>
                  </a:cubicBezTo>
                  <a:cubicBezTo>
                    <a:pt x="108" y="48"/>
                    <a:pt x="107" y="45"/>
                    <a:pt x="106" y="42"/>
                  </a:cubicBezTo>
                  <a:cubicBezTo>
                    <a:pt x="105" y="41"/>
                    <a:pt x="104" y="40"/>
                    <a:pt x="104" y="38"/>
                  </a:cubicBezTo>
                  <a:cubicBezTo>
                    <a:pt x="102" y="37"/>
                    <a:pt x="101" y="36"/>
                    <a:pt x="99" y="36"/>
                  </a:cubicBezTo>
                  <a:cubicBezTo>
                    <a:pt x="97" y="34"/>
                    <a:pt x="94" y="35"/>
                    <a:pt x="94" y="35"/>
                  </a:cubicBezTo>
                  <a:cubicBezTo>
                    <a:pt x="94" y="36"/>
                    <a:pt x="94" y="36"/>
                    <a:pt x="95" y="37"/>
                  </a:cubicBezTo>
                  <a:cubicBezTo>
                    <a:pt x="95" y="38"/>
                    <a:pt x="96" y="39"/>
                    <a:pt x="98" y="41"/>
                  </a:cubicBezTo>
                  <a:cubicBezTo>
                    <a:pt x="98" y="42"/>
                    <a:pt x="99" y="43"/>
                    <a:pt x="100" y="44"/>
                  </a:cubicBezTo>
                  <a:cubicBezTo>
                    <a:pt x="101" y="46"/>
                    <a:pt x="101" y="47"/>
                    <a:pt x="101" y="47"/>
                  </a:cubicBezTo>
                  <a:cubicBezTo>
                    <a:pt x="101" y="48"/>
                    <a:pt x="100" y="47"/>
                    <a:pt x="99" y="47"/>
                  </a:cubicBezTo>
                  <a:cubicBezTo>
                    <a:pt x="100" y="49"/>
                    <a:pt x="101" y="50"/>
                    <a:pt x="101" y="52"/>
                  </a:cubicBezTo>
                  <a:cubicBezTo>
                    <a:pt x="101" y="53"/>
                    <a:pt x="101" y="54"/>
                    <a:pt x="101" y="54"/>
                  </a:cubicBezTo>
                  <a:cubicBezTo>
                    <a:pt x="101" y="55"/>
                    <a:pt x="101" y="56"/>
                    <a:pt x="101" y="57"/>
                  </a:cubicBezTo>
                  <a:cubicBezTo>
                    <a:pt x="101" y="60"/>
                    <a:pt x="100" y="63"/>
                    <a:pt x="99" y="66"/>
                  </a:cubicBezTo>
                  <a:cubicBezTo>
                    <a:pt x="98" y="67"/>
                    <a:pt x="98" y="67"/>
                    <a:pt x="97" y="68"/>
                  </a:cubicBezTo>
                  <a:cubicBezTo>
                    <a:pt x="97" y="69"/>
                    <a:pt x="96" y="69"/>
                    <a:pt x="96" y="70"/>
                  </a:cubicBezTo>
                  <a:cubicBezTo>
                    <a:pt x="95" y="71"/>
                    <a:pt x="94" y="72"/>
                    <a:pt x="92" y="73"/>
                  </a:cubicBezTo>
                  <a:cubicBezTo>
                    <a:pt x="90" y="74"/>
                    <a:pt x="86" y="75"/>
                    <a:pt x="83" y="75"/>
                  </a:cubicBezTo>
                  <a:cubicBezTo>
                    <a:pt x="81" y="75"/>
                    <a:pt x="79" y="75"/>
                    <a:pt x="78" y="75"/>
                  </a:cubicBezTo>
                  <a:cubicBezTo>
                    <a:pt x="77" y="75"/>
                    <a:pt x="76" y="74"/>
                    <a:pt x="75" y="74"/>
                  </a:cubicBezTo>
                  <a:cubicBezTo>
                    <a:pt x="74" y="74"/>
                    <a:pt x="74" y="73"/>
                    <a:pt x="74" y="73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60" y="66"/>
                    <a:pt x="60" y="66"/>
                    <a:pt x="60" y="66"/>
                  </a:cubicBezTo>
                  <a:cubicBezTo>
                    <a:pt x="52" y="62"/>
                    <a:pt x="44" y="58"/>
                    <a:pt x="36" y="53"/>
                  </a:cubicBezTo>
                  <a:cubicBezTo>
                    <a:pt x="44" y="58"/>
                    <a:pt x="52" y="62"/>
                    <a:pt x="60" y="66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73" y="73"/>
                    <a:pt x="73" y="73"/>
                    <a:pt x="73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5" y="74"/>
                    <a:pt x="75" y="74"/>
                  </a:cubicBezTo>
                  <a:cubicBezTo>
                    <a:pt x="76" y="74"/>
                    <a:pt x="77" y="74"/>
                    <a:pt x="78" y="75"/>
                  </a:cubicBezTo>
                  <a:cubicBezTo>
                    <a:pt x="79" y="75"/>
                    <a:pt x="81" y="75"/>
                    <a:pt x="83" y="75"/>
                  </a:cubicBezTo>
                  <a:cubicBezTo>
                    <a:pt x="86" y="75"/>
                    <a:pt x="90" y="74"/>
                    <a:pt x="92" y="73"/>
                  </a:cubicBezTo>
                  <a:cubicBezTo>
                    <a:pt x="94" y="72"/>
                    <a:pt x="95" y="71"/>
                    <a:pt x="96" y="70"/>
                  </a:cubicBezTo>
                  <a:cubicBezTo>
                    <a:pt x="96" y="69"/>
                    <a:pt x="97" y="68"/>
                    <a:pt x="97" y="68"/>
                  </a:cubicBezTo>
                  <a:cubicBezTo>
                    <a:pt x="97" y="68"/>
                    <a:pt x="98" y="67"/>
                    <a:pt x="98" y="67"/>
                  </a:cubicBezTo>
                  <a:cubicBezTo>
                    <a:pt x="98" y="66"/>
                    <a:pt x="98" y="66"/>
                    <a:pt x="98" y="66"/>
                  </a:cubicBezTo>
                  <a:cubicBezTo>
                    <a:pt x="100" y="63"/>
                    <a:pt x="101" y="60"/>
                    <a:pt x="101" y="57"/>
                  </a:cubicBezTo>
                  <a:cubicBezTo>
                    <a:pt x="101" y="56"/>
                    <a:pt x="101" y="55"/>
                    <a:pt x="101" y="54"/>
                  </a:cubicBezTo>
                  <a:cubicBezTo>
                    <a:pt x="101" y="53"/>
                    <a:pt x="100" y="52"/>
                    <a:pt x="100" y="52"/>
                  </a:cubicBezTo>
                  <a:cubicBezTo>
                    <a:pt x="100" y="50"/>
                    <a:pt x="99" y="49"/>
                    <a:pt x="99" y="47"/>
                  </a:cubicBezTo>
                  <a:cubicBezTo>
                    <a:pt x="98" y="47"/>
                    <a:pt x="98" y="48"/>
                    <a:pt x="98" y="50"/>
                  </a:cubicBezTo>
                  <a:cubicBezTo>
                    <a:pt x="98" y="51"/>
                    <a:pt x="98" y="52"/>
                    <a:pt x="98" y="54"/>
                  </a:cubicBezTo>
                  <a:cubicBezTo>
                    <a:pt x="98" y="56"/>
                    <a:pt x="99" y="58"/>
                    <a:pt x="98" y="60"/>
                  </a:cubicBezTo>
                  <a:cubicBezTo>
                    <a:pt x="98" y="61"/>
                    <a:pt x="98" y="62"/>
                    <a:pt x="97" y="63"/>
                  </a:cubicBezTo>
                  <a:cubicBezTo>
                    <a:pt x="97" y="64"/>
                    <a:pt x="97" y="64"/>
                    <a:pt x="97" y="64"/>
                  </a:cubicBezTo>
                  <a:cubicBezTo>
                    <a:pt x="97" y="64"/>
                    <a:pt x="97" y="65"/>
                    <a:pt x="97" y="65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5" y="68"/>
                    <a:pt x="93" y="70"/>
                    <a:pt x="92" y="70"/>
                  </a:cubicBezTo>
                  <a:cubicBezTo>
                    <a:pt x="88" y="73"/>
                    <a:pt x="83" y="74"/>
                    <a:pt x="78" y="72"/>
                  </a:cubicBezTo>
                  <a:cubicBezTo>
                    <a:pt x="77" y="72"/>
                    <a:pt x="76" y="72"/>
                    <a:pt x="75" y="71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4" y="70"/>
                    <a:pt x="73" y="70"/>
                    <a:pt x="73" y="70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62" y="64"/>
                    <a:pt x="62" y="64"/>
                    <a:pt x="62" y="64"/>
                  </a:cubicBezTo>
                  <a:cubicBezTo>
                    <a:pt x="50" y="58"/>
                    <a:pt x="39" y="52"/>
                    <a:pt x="28" y="46"/>
                  </a:cubicBezTo>
                  <a:cubicBezTo>
                    <a:pt x="22" y="43"/>
                    <a:pt x="22" y="43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19" y="41"/>
                    <a:pt x="18" y="41"/>
                    <a:pt x="18" y="41"/>
                  </a:cubicBezTo>
                  <a:cubicBezTo>
                    <a:pt x="16" y="39"/>
                    <a:pt x="15" y="36"/>
                    <a:pt x="14" y="33"/>
                  </a:cubicBezTo>
                  <a:cubicBezTo>
                    <a:pt x="14" y="30"/>
                    <a:pt x="14" y="26"/>
                    <a:pt x="15" y="23"/>
                  </a:cubicBezTo>
                  <a:cubicBezTo>
                    <a:pt x="16" y="22"/>
                    <a:pt x="17" y="21"/>
                    <a:pt x="18" y="20"/>
                  </a:cubicBezTo>
                  <a:cubicBezTo>
                    <a:pt x="18" y="18"/>
                    <a:pt x="20" y="18"/>
                    <a:pt x="21" y="17"/>
                  </a:cubicBezTo>
                  <a:cubicBezTo>
                    <a:pt x="24" y="15"/>
                    <a:pt x="29" y="14"/>
                    <a:pt x="34" y="16"/>
                  </a:cubicBezTo>
                  <a:cubicBezTo>
                    <a:pt x="34" y="16"/>
                    <a:pt x="35" y="16"/>
                    <a:pt x="35" y="16"/>
                  </a:cubicBezTo>
                  <a:cubicBezTo>
                    <a:pt x="36" y="16"/>
                    <a:pt x="36" y="16"/>
                    <a:pt x="36" y="17"/>
                  </a:cubicBezTo>
                  <a:cubicBezTo>
                    <a:pt x="37" y="17"/>
                    <a:pt x="37" y="17"/>
                    <a:pt x="37" y="17"/>
                  </a:cubicBezTo>
                  <a:cubicBezTo>
                    <a:pt x="41" y="19"/>
                    <a:pt x="41" y="19"/>
                    <a:pt x="41" y="19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61" y="29"/>
                    <a:pt x="72" y="34"/>
                    <a:pt x="81" y="38"/>
                  </a:cubicBezTo>
                  <a:cubicBezTo>
                    <a:pt x="98" y="45"/>
                    <a:pt x="94" y="38"/>
                    <a:pt x="78" y="29"/>
                  </a:cubicBezTo>
                  <a:cubicBezTo>
                    <a:pt x="79" y="28"/>
                    <a:pt x="79" y="28"/>
                    <a:pt x="79" y="28"/>
                  </a:cubicBezTo>
                  <a:cubicBezTo>
                    <a:pt x="95" y="37"/>
                    <a:pt x="88" y="30"/>
                    <a:pt x="91" y="29"/>
                  </a:cubicBezTo>
                  <a:cubicBezTo>
                    <a:pt x="82" y="25"/>
                    <a:pt x="75" y="21"/>
                    <a:pt x="67" y="16"/>
                  </a:cubicBezTo>
                  <a:cubicBezTo>
                    <a:pt x="59" y="12"/>
                    <a:pt x="59" y="12"/>
                    <a:pt x="59" y="12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45" y="5"/>
                    <a:pt x="45" y="5"/>
                    <a:pt x="45" y="5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42" y="4"/>
                    <a:pt x="41" y="3"/>
                    <a:pt x="40" y="3"/>
                  </a:cubicBezTo>
                  <a:cubicBezTo>
                    <a:pt x="32" y="0"/>
                    <a:pt x="24" y="0"/>
                    <a:pt x="16" y="3"/>
                  </a:cubicBezTo>
                  <a:cubicBezTo>
                    <a:pt x="12" y="5"/>
                    <a:pt x="8" y="8"/>
                    <a:pt x="6" y="12"/>
                  </a:cubicBezTo>
                  <a:cubicBezTo>
                    <a:pt x="3" y="15"/>
                    <a:pt x="1" y="19"/>
                    <a:pt x="1" y="23"/>
                  </a:cubicBezTo>
                  <a:cubicBezTo>
                    <a:pt x="0" y="27"/>
                    <a:pt x="0" y="31"/>
                    <a:pt x="0" y="35"/>
                  </a:cubicBezTo>
                  <a:cubicBezTo>
                    <a:pt x="1" y="39"/>
                    <a:pt x="2" y="43"/>
                    <a:pt x="5" y="47"/>
                  </a:cubicBezTo>
                  <a:cubicBezTo>
                    <a:pt x="6" y="49"/>
                    <a:pt x="7" y="50"/>
                    <a:pt x="9" y="52"/>
                  </a:cubicBezTo>
                  <a:cubicBezTo>
                    <a:pt x="11" y="53"/>
                    <a:pt x="13" y="55"/>
                    <a:pt x="15" y="55"/>
                  </a:cubicBezTo>
                  <a:cubicBezTo>
                    <a:pt x="23" y="60"/>
                    <a:pt x="23" y="60"/>
                    <a:pt x="23" y="60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7" y="82"/>
                    <a:pt x="67" y="82"/>
                    <a:pt x="67" y="82"/>
                  </a:cubicBezTo>
                  <a:cubicBezTo>
                    <a:pt x="68" y="82"/>
                    <a:pt x="68" y="82"/>
                    <a:pt x="68" y="83"/>
                  </a:cubicBezTo>
                  <a:cubicBezTo>
                    <a:pt x="69" y="83"/>
                    <a:pt x="69" y="83"/>
                    <a:pt x="70" y="83"/>
                  </a:cubicBezTo>
                  <a:cubicBezTo>
                    <a:pt x="64" y="80"/>
                    <a:pt x="64" y="80"/>
                    <a:pt x="64" y="80"/>
                  </a:cubicBezTo>
                  <a:cubicBezTo>
                    <a:pt x="53" y="74"/>
                    <a:pt x="53" y="74"/>
                    <a:pt x="53" y="74"/>
                  </a:cubicBezTo>
                  <a:cubicBezTo>
                    <a:pt x="31" y="63"/>
                    <a:pt x="31" y="63"/>
                    <a:pt x="31" y="63"/>
                  </a:cubicBezTo>
                  <a:cubicBezTo>
                    <a:pt x="20" y="58"/>
                    <a:pt x="20" y="58"/>
                    <a:pt x="20" y="58"/>
                  </a:cubicBezTo>
                  <a:cubicBezTo>
                    <a:pt x="15" y="55"/>
                    <a:pt x="15" y="55"/>
                    <a:pt x="15" y="55"/>
                  </a:cubicBezTo>
                  <a:cubicBezTo>
                    <a:pt x="14" y="55"/>
                    <a:pt x="14" y="55"/>
                    <a:pt x="14" y="55"/>
                  </a:cubicBezTo>
                  <a:cubicBezTo>
                    <a:pt x="13" y="54"/>
                    <a:pt x="13" y="54"/>
                    <a:pt x="13" y="54"/>
                  </a:cubicBezTo>
                  <a:cubicBezTo>
                    <a:pt x="13" y="54"/>
                    <a:pt x="12" y="53"/>
                    <a:pt x="12" y="53"/>
                  </a:cubicBezTo>
                  <a:cubicBezTo>
                    <a:pt x="10" y="52"/>
                    <a:pt x="9" y="51"/>
                    <a:pt x="8" y="50"/>
                  </a:cubicBezTo>
                  <a:cubicBezTo>
                    <a:pt x="4" y="47"/>
                    <a:pt x="2" y="42"/>
                    <a:pt x="1" y="36"/>
                  </a:cubicBezTo>
                  <a:cubicBezTo>
                    <a:pt x="0" y="31"/>
                    <a:pt x="0" y="26"/>
                    <a:pt x="2" y="21"/>
                  </a:cubicBezTo>
                  <a:cubicBezTo>
                    <a:pt x="2" y="21"/>
                    <a:pt x="2" y="22"/>
                    <a:pt x="2" y="21"/>
                  </a:cubicBezTo>
                  <a:cubicBezTo>
                    <a:pt x="1" y="26"/>
                    <a:pt x="1" y="31"/>
                    <a:pt x="2" y="36"/>
                  </a:cubicBezTo>
                  <a:cubicBezTo>
                    <a:pt x="3" y="41"/>
                    <a:pt x="5" y="46"/>
                    <a:pt x="9" y="50"/>
                  </a:cubicBezTo>
                  <a:cubicBezTo>
                    <a:pt x="10" y="51"/>
                    <a:pt x="11" y="52"/>
                    <a:pt x="12" y="52"/>
                  </a:cubicBezTo>
                  <a:cubicBezTo>
                    <a:pt x="13" y="53"/>
                    <a:pt x="13" y="53"/>
                    <a:pt x="14" y="53"/>
                  </a:cubicBezTo>
                  <a:cubicBezTo>
                    <a:pt x="15" y="54"/>
                    <a:pt x="15" y="54"/>
                    <a:pt x="16" y="54"/>
                  </a:cubicBezTo>
                  <a:cubicBezTo>
                    <a:pt x="21" y="57"/>
                    <a:pt x="21" y="57"/>
                    <a:pt x="21" y="57"/>
                  </a:cubicBezTo>
                  <a:cubicBezTo>
                    <a:pt x="32" y="63"/>
                    <a:pt x="32" y="63"/>
                    <a:pt x="32" y="63"/>
                  </a:cubicBezTo>
                  <a:cubicBezTo>
                    <a:pt x="39" y="67"/>
                    <a:pt x="47" y="71"/>
                    <a:pt x="54" y="74"/>
                  </a:cubicBezTo>
                  <a:cubicBezTo>
                    <a:pt x="58" y="76"/>
                    <a:pt x="61" y="78"/>
                    <a:pt x="65" y="80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9" y="82"/>
                    <a:pt x="70" y="82"/>
                  </a:cubicBezTo>
                  <a:cubicBezTo>
                    <a:pt x="70" y="82"/>
                    <a:pt x="71" y="83"/>
                    <a:pt x="72" y="83"/>
                  </a:cubicBezTo>
                  <a:cubicBezTo>
                    <a:pt x="74" y="84"/>
                    <a:pt x="77" y="84"/>
                    <a:pt x="79" y="84"/>
                  </a:cubicBezTo>
                  <a:cubicBezTo>
                    <a:pt x="79" y="86"/>
                    <a:pt x="79" y="86"/>
                    <a:pt x="79" y="86"/>
                  </a:cubicBezTo>
                  <a:cubicBezTo>
                    <a:pt x="83" y="86"/>
                    <a:pt x="87" y="86"/>
                    <a:pt x="91" y="85"/>
                  </a:cubicBezTo>
                  <a:cubicBezTo>
                    <a:pt x="95" y="84"/>
                    <a:pt x="98" y="82"/>
                    <a:pt x="101" y="79"/>
                  </a:cubicBezTo>
                  <a:cubicBezTo>
                    <a:pt x="103" y="78"/>
                    <a:pt x="104" y="76"/>
                    <a:pt x="106" y="74"/>
                  </a:cubicBezTo>
                  <a:cubicBezTo>
                    <a:pt x="106" y="74"/>
                    <a:pt x="107" y="73"/>
                    <a:pt x="107" y="72"/>
                  </a:cubicBezTo>
                  <a:cubicBezTo>
                    <a:pt x="108" y="71"/>
                    <a:pt x="108" y="71"/>
                    <a:pt x="108" y="71"/>
                  </a:cubicBezTo>
                  <a:cubicBezTo>
                    <a:pt x="108" y="70"/>
                    <a:pt x="108" y="70"/>
                    <a:pt x="109" y="69"/>
                  </a:cubicBezTo>
                  <a:cubicBezTo>
                    <a:pt x="111" y="66"/>
                    <a:pt x="111" y="62"/>
                    <a:pt x="112" y="58"/>
                  </a:cubicBezTo>
                  <a:cubicBezTo>
                    <a:pt x="112" y="57"/>
                    <a:pt x="112" y="56"/>
                    <a:pt x="112" y="55"/>
                  </a:cubicBezTo>
                  <a:cubicBezTo>
                    <a:pt x="112" y="54"/>
                    <a:pt x="111" y="54"/>
                    <a:pt x="111" y="5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51" name="Freeform 22">
              <a:extLst>
                <a:ext uri="{FF2B5EF4-FFF2-40B4-BE49-F238E27FC236}">
                  <a16:creationId xmlns:a16="http://schemas.microsoft.com/office/drawing/2014/main" id="{D638F8F9-7DC5-4D3E-B517-A6A73CB77A3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59301" y="3144838"/>
              <a:ext cx="417513" cy="315913"/>
            </a:xfrm>
            <a:custGeom>
              <a:avLst/>
              <a:gdLst>
                <a:gd name="T0" fmla="*/ 97 w 111"/>
                <a:gd name="T1" fmla="*/ 52 h 84"/>
                <a:gd name="T2" fmla="*/ 92 w 111"/>
                <a:gd name="T3" fmla="*/ 54 h 84"/>
                <a:gd name="T4" fmla="*/ 47 w 111"/>
                <a:gd name="T5" fmla="*/ 76 h 84"/>
                <a:gd name="T6" fmla="*/ 40 w 111"/>
                <a:gd name="T7" fmla="*/ 79 h 84"/>
                <a:gd name="T8" fmla="*/ 22 w 111"/>
                <a:gd name="T9" fmla="*/ 80 h 84"/>
                <a:gd name="T10" fmla="*/ 41 w 111"/>
                <a:gd name="T11" fmla="*/ 78 h 84"/>
                <a:gd name="T12" fmla="*/ 59 w 111"/>
                <a:gd name="T13" fmla="*/ 69 h 84"/>
                <a:gd name="T14" fmla="*/ 103 w 111"/>
                <a:gd name="T15" fmla="*/ 45 h 84"/>
                <a:gd name="T16" fmla="*/ 107 w 111"/>
                <a:gd name="T17" fmla="*/ 19 h 84"/>
                <a:gd name="T18" fmla="*/ 102 w 111"/>
                <a:gd name="T19" fmla="*/ 23 h 84"/>
                <a:gd name="T20" fmla="*/ 101 w 111"/>
                <a:gd name="T21" fmla="*/ 30 h 84"/>
                <a:gd name="T22" fmla="*/ 72 w 111"/>
                <a:gd name="T23" fmla="*/ 54 h 84"/>
                <a:gd name="T24" fmla="*/ 38 w 111"/>
                <a:gd name="T25" fmla="*/ 71 h 84"/>
                <a:gd name="T26" fmla="*/ 25 w 111"/>
                <a:gd name="T27" fmla="*/ 72 h 84"/>
                <a:gd name="T28" fmla="*/ 37 w 111"/>
                <a:gd name="T29" fmla="*/ 71 h 84"/>
                <a:gd name="T30" fmla="*/ 47 w 111"/>
                <a:gd name="T31" fmla="*/ 66 h 84"/>
                <a:gd name="T32" fmla="*/ 98 w 111"/>
                <a:gd name="T33" fmla="*/ 38 h 84"/>
                <a:gd name="T34" fmla="*/ 94 w 111"/>
                <a:gd name="T35" fmla="*/ 40 h 84"/>
                <a:gd name="T36" fmla="*/ 89 w 111"/>
                <a:gd name="T37" fmla="*/ 44 h 84"/>
                <a:gd name="T38" fmla="*/ 47 w 111"/>
                <a:gd name="T39" fmla="*/ 64 h 84"/>
                <a:gd name="T40" fmla="*/ 36 w 111"/>
                <a:gd name="T41" fmla="*/ 69 h 84"/>
                <a:gd name="T42" fmla="*/ 31 w 111"/>
                <a:gd name="T43" fmla="*/ 70 h 84"/>
                <a:gd name="T44" fmla="*/ 16 w 111"/>
                <a:gd name="T45" fmla="*/ 63 h 84"/>
                <a:gd name="T46" fmla="*/ 15 w 111"/>
                <a:gd name="T47" fmla="*/ 62 h 84"/>
                <a:gd name="T48" fmla="*/ 14 w 111"/>
                <a:gd name="T49" fmla="*/ 54 h 84"/>
                <a:gd name="T50" fmla="*/ 19 w 111"/>
                <a:gd name="T51" fmla="*/ 43 h 84"/>
                <a:gd name="T52" fmla="*/ 25 w 111"/>
                <a:gd name="T53" fmla="*/ 40 h 84"/>
                <a:gd name="T54" fmla="*/ 73 w 111"/>
                <a:gd name="T55" fmla="*/ 16 h 84"/>
                <a:gd name="T56" fmla="*/ 76 w 111"/>
                <a:gd name="T57" fmla="*/ 14 h 84"/>
                <a:gd name="T58" fmla="*/ 96 w 111"/>
                <a:gd name="T59" fmla="*/ 19 h 84"/>
                <a:gd name="T60" fmla="*/ 98 w 111"/>
                <a:gd name="T61" fmla="*/ 19 h 84"/>
                <a:gd name="T62" fmla="*/ 88 w 111"/>
                <a:gd name="T63" fmla="*/ 5 h 84"/>
                <a:gd name="T64" fmla="*/ 102 w 111"/>
                <a:gd name="T65" fmla="*/ 8 h 84"/>
                <a:gd name="T66" fmla="*/ 67 w 111"/>
                <a:gd name="T67" fmla="*/ 3 h 84"/>
                <a:gd name="T68" fmla="*/ 26 w 111"/>
                <a:gd name="T69" fmla="*/ 24 h 84"/>
                <a:gd name="T70" fmla="*/ 14 w 111"/>
                <a:gd name="T71" fmla="*/ 30 h 84"/>
                <a:gd name="T72" fmla="*/ 1 w 111"/>
                <a:gd name="T73" fmla="*/ 46 h 84"/>
                <a:gd name="T74" fmla="*/ 0 w 111"/>
                <a:gd name="T75" fmla="*/ 58 h 84"/>
                <a:gd name="T76" fmla="*/ 3 w 111"/>
                <a:gd name="T77" fmla="*/ 68 h 84"/>
                <a:gd name="T78" fmla="*/ 3 w 111"/>
                <a:gd name="T79" fmla="*/ 70 h 84"/>
                <a:gd name="T80" fmla="*/ 4 w 111"/>
                <a:gd name="T81" fmla="*/ 71 h 84"/>
                <a:gd name="T82" fmla="*/ 12 w 111"/>
                <a:gd name="T83" fmla="*/ 79 h 84"/>
                <a:gd name="T84" fmla="*/ 42 w 111"/>
                <a:gd name="T85" fmla="*/ 81 h 84"/>
                <a:gd name="T86" fmla="*/ 44 w 111"/>
                <a:gd name="T87" fmla="*/ 80 h 84"/>
                <a:gd name="T88" fmla="*/ 72 w 111"/>
                <a:gd name="T89" fmla="*/ 66 h 84"/>
                <a:gd name="T90" fmla="*/ 43 w 111"/>
                <a:gd name="T91" fmla="*/ 80 h 84"/>
                <a:gd name="T92" fmla="*/ 38 w 111"/>
                <a:gd name="T93" fmla="*/ 82 h 84"/>
                <a:gd name="T94" fmla="*/ 4 w 111"/>
                <a:gd name="T95" fmla="*/ 69 h 84"/>
                <a:gd name="T96" fmla="*/ 3 w 111"/>
                <a:gd name="T97" fmla="*/ 69 h 84"/>
                <a:gd name="T98" fmla="*/ 1 w 111"/>
                <a:gd name="T99" fmla="*/ 62 h 84"/>
                <a:gd name="T100" fmla="*/ 9 w 111"/>
                <a:gd name="T101" fmla="*/ 33 h 84"/>
                <a:gd name="T102" fmla="*/ 1 w 111"/>
                <a:gd name="T103" fmla="*/ 55 h 84"/>
                <a:gd name="T104" fmla="*/ 4 w 111"/>
                <a:gd name="T105" fmla="*/ 68 h 84"/>
                <a:gd name="T106" fmla="*/ 5 w 111"/>
                <a:gd name="T107" fmla="*/ 69 h 84"/>
                <a:gd name="T108" fmla="*/ 10 w 111"/>
                <a:gd name="T109" fmla="*/ 76 h 84"/>
                <a:gd name="T110" fmla="*/ 42 w 111"/>
                <a:gd name="T111" fmla="*/ 80 h 84"/>
                <a:gd name="T112" fmla="*/ 73 w 111"/>
                <a:gd name="T113" fmla="*/ 64 h 84"/>
                <a:gd name="T114" fmla="*/ 94 w 111"/>
                <a:gd name="T115" fmla="*/ 56 h 84"/>
                <a:gd name="T116" fmla="*/ 110 w 111"/>
                <a:gd name="T117" fmla="*/ 3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11" h="84">
                  <a:moveTo>
                    <a:pt x="105" y="44"/>
                  </a:moveTo>
                  <a:cubicBezTo>
                    <a:pt x="104" y="47"/>
                    <a:pt x="101" y="49"/>
                    <a:pt x="99" y="50"/>
                  </a:cubicBezTo>
                  <a:cubicBezTo>
                    <a:pt x="98" y="51"/>
                    <a:pt x="98" y="51"/>
                    <a:pt x="97" y="52"/>
                  </a:cubicBezTo>
                  <a:cubicBezTo>
                    <a:pt x="97" y="52"/>
                    <a:pt x="96" y="52"/>
                    <a:pt x="96" y="52"/>
                  </a:cubicBezTo>
                  <a:cubicBezTo>
                    <a:pt x="95" y="53"/>
                    <a:pt x="95" y="53"/>
                    <a:pt x="95" y="53"/>
                  </a:cubicBezTo>
                  <a:cubicBezTo>
                    <a:pt x="92" y="54"/>
                    <a:pt x="92" y="54"/>
                    <a:pt x="92" y="54"/>
                  </a:cubicBezTo>
                  <a:cubicBezTo>
                    <a:pt x="83" y="58"/>
                    <a:pt x="75" y="62"/>
                    <a:pt x="66" y="66"/>
                  </a:cubicBezTo>
                  <a:cubicBezTo>
                    <a:pt x="53" y="73"/>
                    <a:pt x="53" y="73"/>
                    <a:pt x="53" y="73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4" y="77"/>
                    <a:pt x="44" y="77"/>
                    <a:pt x="44" y="77"/>
                  </a:cubicBezTo>
                  <a:cubicBezTo>
                    <a:pt x="42" y="78"/>
                    <a:pt x="42" y="78"/>
                    <a:pt x="42" y="78"/>
                  </a:cubicBezTo>
                  <a:cubicBezTo>
                    <a:pt x="41" y="78"/>
                    <a:pt x="41" y="79"/>
                    <a:pt x="40" y="79"/>
                  </a:cubicBezTo>
                  <a:cubicBezTo>
                    <a:pt x="35" y="81"/>
                    <a:pt x="29" y="82"/>
                    <a:pt x="24" y="81"/>
                  </a:cubicBezTo>
                  <a:cubicBezTo>
                    <a:pt x="19" y="80"/>
                    <a:pt x="15" y="78"/>
                    <a:pt x="12" y="76"/>
                  </a:cubicBezTo>
                  <a:cubicBezTo>
                    <a:pt x="15" y="78"/>
                    <a:pt x="18" y="79"/>
                    <a:pt x="22" y="80"/>
                  </a:cubicBezTo>
                  <a:cubicBezTo>
                    <a:pt x="26" y="81"/>
                    <a:pt x="31" y="81"/>
                    <a:pt x="36" y="80"/>
                  </a:cubicBezTo>
                  <a:cubicBezTo>
                    <a:pt x="37" y="80"/>
                    <a:pt x="38" y="79"/>
                    <a:pt x="40" y="79"/>
                  </a:cubicBezTo>
                  <a:cubicBezTo>
                    <a:pt x="40" y="79"/>
                    <a:pt x="41" y="78"/>
                    <a:pt x="41" y="78"/>
                  </a:cubicBezTo>
                  <a:cubicBezTo>
                    <a:pt x="42" y="78"/>
                    <a:pt x="42" y="77"/>
                    <a:pt x="43" y="77"/>
                  </a:cubicBezTo>
                  <a:cubicBezTo>
                    <a:pt x="48" y="74"/>
                    <a:pt x="48" y="74"/>
                    <a:pt x="48" y="74"/>
                  </a:cubicBezTo>
                  <a:cubicBezTo>
                    <a:pt x="52" y="73"/>
                    <a:pt x="56" y="71"/>
                    <a:pt x="59" y="69"/>
                  </a:cubicBezTo>
                  <a:cubicBezTo>
                    <a:pt x="70" y="64"/>
                    <a:pt x="79" y="60"/>
                    <a:pt x="89" y="55"/>
                  </a:cubicBezTo>
                  <a:cubicBezTo>
                    <a:pt x="96" y="52"/>
                    <a:pt x="96" y="52"/>
                    <a:pt x="96" y="52"/>
                  </a:cubicBezTo>
                  <a:cubicBezTo>
                    <a:pt x="99" y="50"/>
                    <a:pt x="101" y="48"/>
                    <a:pt x="103" y="45"/>
                  </a:cubicBezTo>
                  <a:cubicBezTo>
                    <a:pt x="107" y="40"/>
                    <a:pt x="109" y="34"/>
                    <a:pt x="109" y="28"/>
                  </a:cubicBezTo>
                  <a:cubicBezTo>
                    <a:pt x="109" y="26"/>
                    <a:pt x="109" y="25"/>
                    <a:pt x="109" y="24"/>
                  </a:cubicBezTo>
                  <a:cubicBezTo>
                    <a:pt x="108" y="22"/>
                    <a:pt x="107" y="21"/>
                    <a:pt x="107" y="19"/>
                  </a:cubicBezTo>
                  <a:cubicBezTo>
                    <a:pt x="105" y="17"/>
                    <a:pt x="103" y="16"/>
                    <a:pt x="103" y="16"/>
                  </a:cubicBezTo>
                  <a:cubicBezTo>
                    <a:pt x="102" y="16"/>
                    <a:pt x="102" y="17"/>
                    <a:pt x="102" y="18"/>
                  </a:cubicBezTo>
                  <a:cubicBezTo>
                    <a:pt x="102" y="19"/>
                    <a:pt x="102" y="21"/>
                    <a:pt x="102" y="23"/>
                  </a:cubicBezTo>
                  <a:cubicBezTo>
                    <a:pt x="103" y="24"/>
                    <a:pt x="103" y="26"/>
                    <a:pt x="103" y="27"/>
                  </a:cubicBezTo>
                  <a:cubicBezTo>
                    <a:pt x="103" y="29"/>
                    <a:pt x="103" y="30"/>
                    <a:pt x="103" y="30"/>
                  </a:cubicBezTo>
                  <a:cubicBezTo>
                    <a:pt x="102" y="31"/>
                    <a:pt x="102" y="30"/>
                    <a:pt x="101" y="30"/>
                  </a:cubicBezTo>
                  <a:cubicBezTo>
                    <a:pt x="101" y="33"/>
                    <a:pt x="100" y="36"/>
                    <a:pt x="98" y="39"/>
                  </a:cubicBezTo>
                  <a:cubicBezTo>
                    <a:pt x="97" y="41"/>
                    <a:pt x="95" y="44"/>
                    <a:pt x="92" y="45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64" y="58"/>
                    <a:pt x="55" y="62"/>
                    <a:pt x="47" y="66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6" y="71"/>
                    <a:pt x="36" y="72"/>
                    <a:pt x="35" y="72"/>
                  </a:cubicBezTo>
                  <a:cubicBezTo>
                    <a:pt x="32" y="73"/>
                    <a:pt x="28" y="73"/>
                    <a:pt x="25" y="72"/>
                  </a:cubicBezTo>
                  <a:cubicBezTo>
                    <a:pt x="28" y="73"/>
                    <a:pt x="32" y="73"/>
                    <a:pt x="35" y="72"/>
                  </a:cubicBezTo>
                  <a:cubicBezTo>
                    <a:pt x="36" y="71"/>
                    <a:pt x="36" y="71"/>
                    <a:pt x="37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8" y="71"/>
                    <a:pt x="38" y="71"/>
                    <a:pt x="38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7" y="66"/>
                    <a:pt x="47" y="66"/>
                    <a:pt x="47" y="66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92" y="45"/>
                    <a:pt x="92" y="45"/>
                    <a:pt x="92" y="45"/>
                  </a:cubicBezTo>
                  <a:cubicBezTo>
                    <a:pt x="95" y="43"/>
                    <a:pt x="97" y="41"/>
                    <a:pt x="98" y="38"/>
                  </a:cubicBezTo>
                  <a:cubicBezTo>
                    <a:pt x="100" y="36"/>
                    <a:pt x="100" y="32"/>
                    <a:pt x="100" y="29"/>
                  </a:cubicBezTo>
                  <a:cubicBezTo>
                    <a:pt x="100" y="29"/>
                    <a:pt x="99" y="29"/>
                    <a:pt x="98" y="31"/>
                  </a:cubicBezTo>
                  <a:cubicBezTo>
                    <a:pt x="98" y="33"/>
                    <a:pt x="97" y="37"/>
                    <a:pt x="94" y="40"/>
                  </a:cubicBezTo>
                  <a:cubicBezTo>
                    <a:pt x="94" y="41"/>
                    <a:pt x="93" y="41"/>
                    <a:pt x="92" y="42"/>
                  </a:cubicBezTo>
                  <a:cubicBezTo>
                    <a:pt x="92" y="42"/>
                    <a:pt x="91" y="43"/>
                    <a:pt x="91" y="43"/>
                  </a:cubicBezTo>
                  <a:cubicBezTo>
                    <a:pt x="89" y="44"/>
                    <a:pt x="89" y="44"/>
                    <a:pt x="89" y="44"/>
                  </a:cubicBezTo>
                  <a:cubicBezTo>
                    <a:pt x="86" y="45"/>
                    <a:pt x="84" y="46"/>
                    <a:pt x="82" y="47"/>
                  </a:cubicBezTo>
                  <a:cubicBezTo>
                    <a:pt x="76" y="50"/>
                    <a:pt x="70" y="52"/>
                    <a:pt x="64" y="55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38" y="68"/>
                    <a:pt x="38" y="68"/>
                    <a:pt x="38" y="68"/>
                  </a:cubicBezTo>
                  <a:cubicBezTo>
                    <a:pt x="37" y="69"/>
                    <a:pt x="37" y="69"/>
                    <a:pt x="37" y="69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5" y="69"/>
                    <a:pt x="35" y="69"/>
                    <a:pt x="34" y="70"/>
                  </a:cubicBezTo>
                  <a:cubicBezTo>
                    <a:pt x="33" y="70"/>
                    <a:pt x="32" y="70"/>
                    <a:pt x="31" y="70"/>
                  </a:cubicBezTo>
                  <a:cubicBezTo>
                    <a:pt x="26" y="71"/>
                    <a:pt x="21" y="69"/>
                    <a:pt x="19" y="67"/>
                  </a:cubicBezTo>
                  <a:cubicBezTo>
                    <a:pt x="18" y="66"/>
                    <a:pt x="17" y="65"/>
                    <a:pt x="16" y="64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2"/>
                    <a:pt x="16" y="62"/>
                    <a:pt x="15" y="62"/>
                  </a:cubicBezTo>
                  <a:cubicBezTo>
                    <a:pt x="15" y="62"/>
                    <a:pt x="15" y="61"/>
                    <a:pt x="15" y="61"/>
                  </a:cubicBezTo>
                  <a:cubicBezTo>
                    <a:pt x="15" y="60"/>
                    <a:pt x="15" y="60"/>
                    <a:pt x="14" y="59"/>
                  </a:cubicBezTo>
                  <a:cubicBezTo>
                    <a:pt x="14" y="58"/>
                    <a:pt x="14" y="56"/>
                    <a:pt x="14" y="54"/>
                  </a:cubicBezTo>
                  <a:cubicBezTo>
                    <a:pt x="14" y="53"/>
                    <a:pt x="14" y="53"/>
                    <a:pt x="14" y="52"/>
                  </a:cubicBezTo>
                  <a:cubicBezTo>
                    <a:pt x="14" y="51"/>
                    <a:pt x="14" y="50"/>
                    <a:pt x="15" y="50"/>
                  </a:cubicBezTo>
                  <a:cubicBezTo>
                    <a:pt x="16" y="47"/>
                    <a:pt x="17" y="44"/>
                    <a:pt x="19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22" y="42"/>
                    <a:pt x="22" y="42"/>
                    <a:pt x="22" y="42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31" y="37"/>
                    <a:pt x="31" y="37"/>
                    <a:pt x="31" y="37"/>
                  </a:cubicBezTo>
                  <a:cubicBezTo>
                    <a:pt x="42" y="31"/>
                    <a:pt x="54" y="25"/>
                    <a:pt x="65" y="20"/>
                  </a:cubicBezTo>
                  <a:cubicBezTo>
                    <a:pt x="73" y="16"/>
                    <a:pt x="73" y="16"/>
                    <a:pt x="73" y="16"/>
                  </a:cubicBezTo>
                  <a:cubicBezTo>
                    <a:pt x="74" y="15"/>
                    <a:pt x="74" y="15"/>
                    <a:pt x="74" y="15"/>
                  </a:cubicBezTo>
                  <a:cubicBezTo>
                    <a:pt x="75" y="15"/>
                    <a:pt x="75" y="15"/>
                    <a:pt x="75" y="15"/>
                  </a:cubicBezTo>
                  <a:cubicBezTo>
                    <a:pt x="75" y="15"/>
                    <a:pt x="76" y="15"/>
                    <a:pt x="76" y="14"/>
                  </a:cubicBezTo>
                  <a:cubicBezTo>
                    <a:pt x="77" y="14"/>
                    <a:pt x="78" y="14"/>
                    <a:pt x="79" y="14"/>
                  </a:cubicBezTo>
                  <a:cubicBezTo>
                    <a:pt x="84" y="13"/>
                    <a:pt x="88" y="14"/>
                    <a:pt x="91" y="15"/>
                  </a:cubicBezTo>
                  <a:cubicBezTo>
                    <a:pt x="93" y="17"/>
                    <a:pt x="95" y="18"/>
                    <a:pt x="96" y="19"/>
                  </a:cubicBezTo>
                  <a:cubicBezTo>
                    <a:pt x="96" y="19"/>
                    <a:pt x="96" y="19"/>
                    <a:pt x="97" y="19"/>
                  </a:cubicBezTo>
                  <a:cubicBezTo>
                    <a:pt x="97" y="19"/>
                    <a:pt x="97" y="19"/>
                    <a:pt x="97" y="19"/>
                  </a:cubicBezTo>
                  <a:cubicBezTo>
                    <a:pt x="98" y="19"/>
                    <a:pt x="98" y="19"/>
                    <a:pt x="98" y="19"/>
                  </a:cubicBezTo>
                  <a:cubicBezTo>
                    <a:pt x="98" y="18"/>
                    <a:pt x="98" y="16"/>
                    <a:pt x="97" y="13"/>
                  </a:cubicBezTo>
                  <a:cubicBezTo>
                    <a:pt x="95" y="11"/>
                    <a:pt x="92" y="8"/>
                    <a:pt x="88" y="7"/>
                  </a:cubicBezTo>
                  <a:cubicBezTo>
                    <a:pt x="88" y="5"/>
                    <a:pt x="88" y="5"/>
                    <a:pt x="88" y="5"/>
                  </a:cubicBezTo>
                  <a:cubicBezTo>
                    <a:pt x="93" y="7"/>
                    <a:pt x="96" y="9"/>
                    <a:pt x="97" y="10"/>
                  </a:cubicBezTo>
                  <a:cubicBezTo>
                    <a:pt x="99" y="11"/>
                    <a:pt x="100" y="11"/>
                    <a:pt x="100" y="11"/>
                  </a:cubicBezTo>
                  <a:cubicBezTo>
                    <a:pt x="101" y="10"/>
                    <a:pt x="100" y="8"/>
                    <a:pt x="102" y="8"/>
                  </a:cubicBezTo>
                  <a:cubicBezTo>
                    <a:pt x="98" y="4"/>
                    <a:pt x="92" y="2"/>
                    <a:pt x="87" y="1"/>
                  </a:cubicBezTo>
                  <a:cubicBezTo>
                    <a:pt x="81" y="0"/>
                    <a:pt x="75" y="0"/>
                    <a:pt x="70" y="2"/>
                  </a:cubicBezTo>
                  <a:cubicBezTo>
                    <a:pt x="69" y="2"/>
                    <a:pt x="68" y="2"/>
                    <a:pt x="67" y="3"/>
                  </a:cubicBezTo>
                  <a:cubicBezTo>
                    <a:pt x="65" y="4"/>
                    <a:pt x="65" y="4"/>
                    <a:pt x="65" y="4"/>
                  </a:cubicBezTo>
                  <a:cubicBezTo>
                    <a:pt x="61" y="6"/>
                    <a:pt x="61" y="6"/>
                    <a:pt x="61" y="6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3" y="30"/>
                    <a:pt x="13" y="30"/>
                    <a:pt x="12" y="30"/>
                  </a:cubicBezTo>
                  <a:cubicBezTo>
                    <a:pt x="10" y="32"/>
                    <a:pt x="9" y="33"/>
                    <a:pt x="7" y="35"/>
                  </a:cubicBezTo>
                  <a:cubicBezTo>
                    <a:pt x="4" y="38"/>
                    <a:pt x="2" y="42"/>
                    <a:pt x="1" y="46"/>
                  </a:cubicBezTo>
                  <a:cubicBezTo>
                    <a:pt x="0" y="48"/>
                    <a:pt x="0" y="50"/>
                    <a:pt x="0" y="52"/>
                  </a:cubicBezTo>
                  <a:cubicBezTo>
                    <a:pt x="0" y="53"/>
                    <a:pt x="0" y="54"/>
                    <a:pt x="0" y="55"/>
                  </a:cubicBezTo>
                  <a:cubicBezTo>
                    <a:pt x="0" y="56"/>
                    <a:pt x="0" y="57"/>
                    <a:pt x="0" y="58"/>
                  </a:cubicBezTo>
                  <a:cubicBezTo>
                    <a:pt x="0" y="60"/>
                    <a:pt x="0" y="62"/>
                    <a:pt x="1" y="64"/>
                  </a:cubicBezTo>
                  <a:cubicBezTo>
                    <a:pt x="1" y="65"/>
                    <a:pt x="2" y="66"/>
                    <a:pt x="2" y="67"/>
                  </a:cubicBezTo>
                  <a:cubicBezTo>
                    <a:pt x="2" y="67"/>
                    <a:pt x="2" y="68"/>
                    <a:pt x="3" y="68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4" y="70"/>
                    <a:pt x="4" y="70"/>
                    <a:pt x="4" y="70"/>
                  </a:cubicBezTo>
                  <a:cubicBezTo>
                    <a:pt x="4" y="71"/>
                    <a:pt x="4" y="71"/>
                    <a:pt x="4" y="71"/>
                  </a:cubicBezTo>
                  <a:cubicBezTo>
                    <a:pt x="4" y="71"/>
                    <a:pt x="5" y="72"/>
                    <a:pt x="5" y="72"/>
                  </a:cubicBezTo>
                  <a:cubicBezTo>
                    <a:pt x="5" y="73"/>
                    <a:pt x="6" y="74"/>
                    <a:pt x="7" y="75"/>
                  </a:cubicBezTo>
                  <a:cubicBezTo>
                    <a:pt x="8" y="77"/>
                    <a:pt x="10" y="78"/>
                    <a:pt x="12" y="79"/>
                  </a:cubicBezTo>
                  <a:cubicBezTo>
                    <a:pt x="15" y="82"/>
                    <a:pt x="19" y="83"/>
                    <a:pt x="23" y="84"/>
                  </a:cubicBezTo>
                  <a:cubicBezTo>
                    <a:pt x="27" y="84"/>
                    <a:pt x="32" y="84"/>
                    <a:pt x="36" y="83"/>
                  </a:cubicBezTo>
                  <a:cubicBezTo>
                    <a:pt x="38" y="83"/>
                    <a:pt x="40" y="82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43" y="80"/>
                    <a:pt x="44" y="80"/>
                    <a:pt x="44" y="80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55" y="75"/>
                    <a:pt x="55" y="75"/>
                    <a:pt x="55" y="75"/>
                  </a:cubicBezTo>
                  <a:cubicBezTo>
                    <a:pt x="72" y="66"/>
                    <a:pt x="72" y="66"/>
                    <a:pt x="72" y="66"/>
                  </a:cubicBezTo>
                  <a:cubicBezTo>
                    <a:pt x="50" y="77"/>
                    <a:pt x="50" y="77"/>
                    <a:pt x="50" y="77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1" y="81"/>
                    <a:pt x="41" y="81"/>
                    <a:pt x="41" y="81"/>
                  </a:cubicBezTo>
                  <a:cubicBezTo>
                    <a:pt x="40" y="82"/>
                    <a:pt x="39" y="82"/>
                    <a:pt x="38" y="82"/>
                  </a:cubicBezTo>
                  <a:cubicBezTo>
                    <a:pt x="33" y="84"/>
                    <a:pt x="27" y="84"/>
                    <a:pt x="22" y="83"/>
                  </a:cubicBezTo>
                  <a:cubicBezTo>
                    <a:pt x="17" y="82"/>
                    <a:pt x="12" y="80"/>
                    <a:pt x="9" y="76"/>
                  </a:cubicBezTo>
                  <a:cubicBezTo>
                    <a:pt x="7" y="74"/>
                    <a:pt x="5" y="72"/>
                    <a:pt x="4" y="69"/>
                  </a:cubicBezTo>
                  <a:cubicBezTo>
                    <a:pt x="4" y="69"/>
                    <a:pt x="4" y="69"/>
                    <a:pt x="4" y="69"/>
                  </a:cubicBezTo>
                  <a:cubicBezTo>
                    <a:pt x="4" y="70"/>
                    <a:pt x="4" y="69"/>
                    <a:pt x="4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69"/>
                    <a:pt x="3" y="68"/>
                    <a:pt x="3" y="68"/>
                  </a:cubicBezTo>
                  <a:cubicBezTo>
                    <a:pt x="3" y="67"/>
                    <a:pt x="2" y="67"/>
                    <a:pt x="2" y="66"/>
                  </a:cubicBezTo>
                  <a:cubicBezTo>
                    <a:pt x="2" y="65"/>
                    <a:pt x="1" y="64"/>
                    <a:pt x="1" y="62"/>
                  </a:cubicBezTo>
                  <a:cubicBezTo>
                    <a:pt x="0" y="60"/>
                    <a:pt x="0" y="57"/>
                    <a:pt x="0" y="55"/>
                  </a:cubicBezTo>
                  <a:cubicBezTo>
                    <a:pt x="0" y="52"/>
                    <a:pt x="0" y="50"/>
                    <a:pt x="1" y="47"/>
                  </a:cubicBezTo>
                  <a:cubicBezTo>
                    <a:pt x="2" y="42"/>
                    <a:pt x="5" y="37"/>
                    <a:pt x="9" y="33"/>
                  </a:cubicBezTo>
                  <a:cubicBezTo>
                    <a:pt x="9" y="34"/>
                    <a:pt x="9" y="34"/>
                    <a:pt x="10" y="34"/>
                  </a:cubicBezTo>
                  <a:cubicBezTo>
                    <a:pt x="6" y="37"/>
                    <a:pt x="3" y="42"/>
                    <a:pt x="2" y="47"/>
                  </a:cubicBezTo>
                  <a:cubicBezTo>
                    <a:pt x="1" y="50"/>
                    <a:pt x="1" y="52"/>
                    <a:pt x="1" y="55"/>
                  </a:cubicBezTo>
                  <a:cubicBezTo>
                    <a:pt x="1" y="57"/>
                    <a:pt x="1" y="60"/>
                    <a:pt x="2" y="62"/>
                  </a:cubicBezTo>
                  <a:cubicBezTo>
                    <a:pt x="2" y="64"/>
                    <a:pt x="3" y="65"/>
                    <a:pt x="3" y="66"/>
                  </a:cubicBezTo>
                  <a:cubicBezTo>
                    <a:pt x="3" y="67"/>
                    <a:pt x="4" y="67"/>
                    <a:pt x="4" y="68"/>
                  </a:cubicBezTo>
                  <a:cubicBezTo>
                    <a:pt x="4" y="68"/>
                    <a:pt x="4" y="68"/>
                    <a:pt x="4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6" y="72"/>
                    <a:pt x="8" y="74"/>
                    <a:pt x="10" y="76"/>
                  </a:cubicBezTo>
                  <a:cubicBezTo>
                    <a:pt x="13" y="79"/>
                    <a:pt x="18" y="81"/>
                    <a:pt x="23" y="82"/>
                  </a:cubicBezTo>
                  <a:cubicBezTo>
                    <a:pt x="28" y="83"/>
                    <a:pt x="33" y="83"/>
                    <a:pt x="38" y="81"/>
                  </a:cubicBezTo>
                  <a:cubicBezTo>
                    <a:pt x="40" y="81"/>
                    <a:pt x="41" y="81"/>
                    <a:pt x="42" y="80"/>
                  </a:cubicBezTo>
                  <a:cubicBezTo>
                    <a:pt x="43" y="79"/>
                    <a:pt x="44" y="79"/>
                    <a:pt x="45" y="79"/>
                  </a:cubicBezTo>
                  <a:cubicBezTo>
                    <a:pt x="50" y="76"/>
                    <a:pt x="50" y="76"/>
                    <a:pt x="50" y="76"/>
                  </a:cubicBezTo>
                  <a:cubicBezTo>
                    <a:pt x="58" y="72"/>
                    <a:pt x="65" y="68"/>
                    <a:pt x="73" y="64"/>
                  </a:cubicBezTo>
                  <a:cubicBezTo>
                    <a:pt x="73" y="66"/>
                    <a:pt x="73" y="66"/>
                    <a:pt x="73" y="66"/>
                  </a:cubicBezTo>
                  <a:cubicBezTo>
                    <a:pt x="90" y="58"/>
                    <a:pt x="90" y="58"/>
                    <a:pt x="90" y="58"/>
                  </a:cubicBezTo>
                  <a:cubicBezTo>
                    <a:pt x="94" y="56"/>
                    <a:pt x="94" y="56"/>
                    <a:pt x="94" y="56"/>
                  </a:cubicBezTo>
                  <a:cubicBezTo>
                    <a:pt x="95" y="55"/>
                    <a:pt x="96" y="55"/>
                    <a:pt x="98" y="53"/>
                  </a:cubicBezTo>
                  <a:cubicBezTo>
                    <a:pt x="102" y="51"/>
                    <a:pt x="105" y="48"/>
                    <a:pt x="107" y="44"/>
                  </a:cubicBezTo>
                  <a:cubicBezTo>
                    <a:pt x="109" y="41"/>
                    <a:pt x="110" y="38"/>
                    <a:pt x="110" y="35"/>
                  </a:cubicBezTo>
                  <a:cubicBezTo>
                    <a:pt x="111" y="33"/>
                    <a:pt x="110" y="30"/>
                    <a:pt x="110" y="28"/>
                  </a:cubicBezTo>
                  <a:cubicBezTo>
                    <a:pt x="110" y="33"/>
                    <a:pt x="109" y="39"/>
                    <a:pt x="105" y="4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52" name="Freeform 23">
              <a:extLst>
                <a:ext uri="{FF2B5EF4-FFF2-40B4-BE49-F238E27FC236}">
                  <a16:creationId xmlns:a16="http://schemas.microsoft.com/office/drawing/2014/main" id="{C18EA3B0-D111-46C0-B933-5D4BE126F62F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3026" y="2405063"/>
              <a:ext cx="4763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53" name="Freeform 24">
              <a:extLst>
                <a:ext uri="{FF2B5EF4-FFF2-40B4-BE49-F238E27FC236}">
                  <a16:creationId xmlns:a16="http://schemas.microsoft.com/office/drawing/2014/main" id="{488901C0-3EE8-49F4-A1F6-AEA87469A6BD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7788" y="2397126"/>
              <a:ext cx="11113" cy="7938"/>
            </a:xfrm>
            <a:custGeom>
              <a:avLst/>
              <a:gdLst>
                <a:gd name="T0" fmla="*/ 0 w 3"/>
                <a:gd name="T1" fmla="*/ 2 h 2"/>
                <a:gd name="T2" fmla="*/ 3 w 3"/>
                <a:gd name="T3" fmla="*/ 0 h 2"/>
                <a:gd name="T4" fmla="*/ 0 w 3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0" y="2"/>
                  </a:moveTo>
                  <a:cubicBezTo>
                    <a:pt x="1" y="2"/>
                    <a:pt x="2" y="1"/>
                    <a:pt x="3" y="0"/>
                  </a:cubicBezTo>
                  <a:cubicBezTo>
                    <a:pt x="2" y="1"/>
                    <a:pt x="1" y="2"/>
                    <a:pt x="0" y="2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54" name="Freeform 25">
              <a:extLst>
                <a:ext uri="{FF2B5EF4-FFF2-40B4-BE49-F238E27FC236}">
                  <a16:creationId xmlns:a16="http://schemas.microsoft.com/office/drawing/2014/main" id="{7B46D85E-A104-4A60-ABD7-BA2F817404E6}"/>
                </a:ext>
              </a:extLst>
            </p:cNvPr>
            <p:cNvSpPr>
              <a:spLocks/>
            </p:cNvSpPr>
            <p:nvPr/>
          </p:nvSpPr>
          <p:spPr bwMode="auto">
            <a:xfrm>
              <a:off x="7316788" y="2201863"/>
              <a:ext cx="444500" cy="258763"/>
            </a:xfrm>
            <a:custGeom>
              <a:avLst/>
              <a:gdLst>
                <a:gd name="T0" fmla="*/ 95 w 118"/>
                <a:gd name="T1" fmla="*/ 0 h 69"/>
                <a:gd name="T2" fmla="*/ 111 w 118"/>
                <a:gd name="T3" fmla="*/ 43 h 69"/>
                <a:gd name="T4" fmla="*/ 95 w 118"/>
                <a:gd name="T5" fmla="*/ 53 h 69"/>
                <a:gd name="T6" fmla="*/ 83 w 118"/>
                <a:gd name="T7" fmla="*/ 56 h 69"/>
                <a:gd name="T8" fmla="*/ 90 w 118"/>
                <a:gd name="T9" fmla="*/ 54 h 69"/>
                <a:gd name="T10" fmla="*/ 96 w 118"/>
                <a:gd name="T11" fmla="*/ 53 h 69"/>
                <a:gd name="T12" fmla="*/ 113 w 118"/>
                <a:gd name="T13" fmla="*/ 39 h 69"/>
                <a:gd name="T14" fmla="*/ 95 w 118"/>
                <a:gd name="T15" fmla="*/ 1 h 69"/>
                <a:gd name="T16" fmla="*/ 82 w 118"/>
                <a:gd name="T17" fmla="*/ 4 h 69"/>
                <a:gd name="T18" fmla="*/ 93 w 118"/>
                <a:gd name="T19" fmla="*/ 7 h 69"/>
                <a:gd name="T20" fmla="*/ 106 w 118"/>
                <a:gd name="T21" fmla="*/ 23 h 69"/>
                <a:gd name="T22" fmla="*/ 98 w 118"/>
                <a:gd name="T23" fmla="*/ 44 h 69"/>
                <a:gd name="T24" fmla="*/ 79 w 118"/>
                <a:gd name="T25" fmla="*/ 48 h 69"/>
                <a:gd name="T26" fmla="*/ 92 w 118"/>
                <a:gd name="T27" fmla="*/ 45 h 69"/>
                <a:gd name="T28" fmla="*/ 102 w 118"/>
                <a:gd name="T29" fmla="*/ 41 h 69"/>
                <a:gd name="T30" fmla="*/ 94 w 118"/>
                <a:gd name="T31" fmla="*/ 10 h 69"/>
                <a:gd name="T32" fmla="*/ 102 w 118"/>
                <a:gd name="T33" fmla="*/ 19 h 69"/>
                <a:gd name="T34" fmla="*/ 97 w 118"/>
                <a:gd name="T35" fmla="*/ 42 h 69"/>
                <a:gd name="T36" fmla="*/ 79 w 118"/>
                <a:gd name="T37" fmla="*/ 46 h 69"/>
                <a:gd name="T38" fmla="*/ 30 w 118"/>
                <a:gd name="T39" fmla="*/ 55 h 69"/>
                <a:gd name="T40" fmla="*/ 28 w 118"/>
                <a:gd name="T41" fmla="*/ 55 h 69"/>
                <a:gd name="T42" fmla="*/ 25 w 118"/>
                <a:gd name="T43" fmla="*/ 54 h 69"/>
                <a:gd name="T44" fmla="*/ 16 w 118"/>
                <a:gd name="T45" fmla="*/ 36 h 69"/>
                <a:gd name="T46" fmla="*/ 25 w 118"/>
                <a:gd name="T47" fmla="*/ 25 h 69"/>
                <a:gd name="T48" fmla="*/ 31 w 118"/>
                <a:gd name="T49" fmla="*/ 24 h 69"/>
                <a:gd name="T50" fmla="*/ 66 w 118"/>
                <a:gd name="T51" fmla="*/ 9 h 69"/>
                <a:gd name="T52" fmla="*/ 49 w 118"/>
                <a:gd name="T53" fmla="*/ 6 h 69"/>
                <a:gd name="T54" fmla="*/ 25 w 118"/>
                <a:gd name="T55" fmla="*/ 11 h 69"/>
                <a:gd name="T56" fmla="*/ 9 w 118"/>
                <a:gd name="T57" fmla="*/ 19 h 69"/>
                <a:gd name="T58" fmla="*/ 2 w 118"/>
                <a:gd name="T59" fmla="*/ 31 h 69"/>
                <a:gd name="T60" fmla="*/ 25 w 118"/>
                <a:gd name="T61" fmla="*/ 69 h 69"/>
                <a:gd name="T62" fmla="*/ 27 w 118"/>
                <a:gd name="T63" fmla="*/ 69 h 69"/>
                <a:gd name="T64" fmla="*/ 37 w 118"/>
                <a:gd name="T65" fmla="*/ 69 h 69"/>
                <a:gd name="T66" fmla="*/ 84 w 118"/>
                <a:gd name="T67" fmla="*/ 58 h 69"/>
                <a:gd name="T68" fmla="*/ 99 w 118"/>
                <a:gd name="T69" fmla="*/ 55 h 69"/>
                <a:gd name="T70" fmla="*/ 94 w 118"/>
                <a:gd name="T71" fmla="*/ 56 h 69"/>
                <a:gd name="T72" fmla="*/ 55 w 118"/>
                <a:gd name="T73" fmla="*/ 64 h 69"/>
                <a:gd name="T74" fmla="*/ 29 w 118"/>
                <a:gd name="T75" fmla="*/ 69 h 69"/>
                <a:gd name="T76" fmla="*/ 27 w 118"/>
                <a:gd name="T77" fmla="*/ 69 h 69"/>
                <a:gd name="T78" fmla="*/ 14 w 118"/>
                <a:gd name="T79" fmla="*/ 65 h 69"/>
                <a:gd name="T80" fmla="*/ 15 w 118"/>
                <a:gd name="T81" fmla="*/ 64 h 69"/>
                <a:gd name="T82" fmla="*/ 27 w 118"/>
                <a:gd name="T83" fmla="*/ 67 h 69"/>
                <a:gd name="T84" fmla="*/ 29 w 118"/>
                <a:gd name="T85" fmla="*/ 68 h 69"/>
                <a:gd name="T86" fmla="*/ 55 w 118"/>
                <a:gd name="T87" fmla="*/ 63 h 69"/>
                <a:gd name="T88" fmla="*/ 95 w 118"/>
                <a:gd name="T89" fmla="*/ 55 h 69"/>
                <a:gd name="T90" fmla="*/ 105 w 118"/>
                <a:gd name="T91" fmla="*/ 50 h 69"/>
                <a:gd name="T92" fmla="*/ 118 w 118"/>
                <a:gd name="T93" fmla="*/ 3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18" h="69">
                  <a:moveTo>
                    <a:pt x="110" y="9"/>
                  </a:moveTo>
                  <a:cubicBezTo>
                    <a:pt x="108" y="6"/>
                    <a:pt x="106" y="4"/>
                    <a:pt x="103" y="3"/>
                  </a:cubicBezTo>
                  <a:cubicBezTo>
                    <a:pt x="101" y="1"/>
                    <a:pt x="98" y="0"/>
                    <a:pt x="95" y="0"/>
                  </a:cubicBezTo>
                  <a:cubicBezTo>
                    <a:pt x="101" y="2"/>
                    <a:pt x="106" y="6"/>
                    <a:pt x="109" y="10"/>
                  </a:cubicBezTo>
                  <a:cubicBezTo>
                    <a:pt x="113" y="15"/>
                    <a:pt x="115" y="20"/>
                    <a:pt x="115" y="26"/>
                  </a:cubicBezTo>
                  <a:cubicBezTo>
                    <a:pt x="116" y="32"/>
                    <a:pt x="115" y="38"/>
                    <a:pt x="111" y="43"/>
                  </a:cubicBezTo>
                  <a:cubicBezTo>
                    <a:pt x="110" y="45"/>
                    <a:pt x="108" y="47"/>
                    <a:pt x="105" y="49"/>
                  </a:cubicBezTo>
                  <a:cubicBezTo>
                    <a:pt x="103" y="51"/>
                    <a:pt x="100" y="52"/>
                    <a:pt x="97" y="53"/>
                  </a:cubicBezTo>
                  <a:cubicBezTo>
                    <a:pt x="97" y="53"/>
                    <a:pt x="96" y="53"/>
                    <a:pt x="95" y="53"/>
                  </a:cubicBezTo>
                  <a:cubicBezTo>
                    <a:pt x="93" y="54"/>
                    <a:pt x="93" y="54"/>
                    <a:pt x="93" y="54"/>
                  </a:cubicBezTo>
                  <a:cubicBezTo>
                    <a:pt x="90" y="54"/>
                    <a:pt x="90" y="54"/>
                    <a:pt x="90" y="54"/>
                  </a:cubicBezTo>
                  <a:cubicBezTo>
                    <a:pt x="83" y="56"/>
                    <a:pt x="83" y="56"/>
                    <a:pt x="83" y="56"/>
                  </a:cubicBezTo>
                  <a:cubicBezTo>
                    <a:pt x="69" y="59"/>
                    <a:pt x="69" y="59"/>
                    <a:pt x="69" y="59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56" y="61"/>
                    <a:pt x="74" y="57"/>
                    <a:pt x="90" y="54"/>
                  </a:cubicBezTo>
                  <a:cubicBezTo>
                    <a:pt x="94" y="53"/>
                    <a:pt x="94" y="53"/>
                    <a:pt x="94" y="53"/>
                  </a:cubicBezTo>
                  <a:cubicBezTo>
                    <a:pt x="95" y="53"/>
                    <a:pt x="95" y="53"/>
                    <a:pt x="95" y="53"/>
                  </a:cubicBezTo>
                  <a:cubicBezTo>
                    <a:pt x="95" y="53"/>
                    <a:pt x="96" y="53"/>
                    <a:pt x="96" y="53"/>
                  </a:cubicBezTo>
                  <a:cubicBezTo>
                    <a:pt x="97" y="53"/>
                    <a:pt x="98" y="52"/>
                    <a:pt x="98" y="52"/>
                  </a:cubicBezTo>
                  <a:cubicBezTo>
                    <a:pt x="102" y="51"/>
                    <a:pt x="105" y="50"/>
                    <a:pt x="107" y="47"/>
                  </a:cubicBezTo>
                  <a:cubicBezTo>
                    <a:pt x="110" y="45"/>
                    <a:pt x="112" y="42"/>
                    <a:pt x="113" y="39"/>
                  </a:cubicBezTo>
                  <a:cubicBezTo>
                    <a:pt x="114" y="36"/>
                    <a:pt x="115" y="33"/>
                    <a:pt x="115" y="30"/>
                  </a:cubicBezTo>
                  <a:cubicBezTo>
                    <a:pt x="115" y="24"/>
                    <a:pt x="113" y="17"/>
                    <a:pt x="110" y="12"/>
                  </a:cubicBezTo>
                  <a:cubicBezTo>
                    <a:pt x="106" y="7"/>
                    <a:pt x="101" y="3"/>
                    <a:pt x="95" y="1"/>
                  </a:cubicBezTo>
                  <a:cubicBezTo>
                    <a:pt x="94" y="1"/>
                    <a:pt x="92" y="0"/>
                    <a:pt x="91" y="0"/>
                  </a:cubicBezTo>
                  <a:cubicBezTo>
                    <a:pt x="89" y="0"/>
                    <a:pt x="88" y="0"/>
                    <a:pt x="86" y="1"/>
                  </a:cubicBezTo>
                  <a:cubicBezTo>
                    <a:pt x="84" y="2"/>
                    <a:pt x="82" y="3"/>
                    <a:pt x="82" y="4"/>
                  </a:cubicBezTo>
                  <a:cubicBezTo>
                    <a:pt x="82" y="5"/>
                    <a:pt x="83" y="5"/>
                    <a:pt x="84" y="5"/>
                  </a:cubicBezTo>
                  <a:cubicBezTo>
                    <a:pt x="85" y="5"/>
                    <a:pt x="87" y="6"/>
                    <a:pt x="89" y="6"/>
                  </a:cubicBezTo>
                  <a:cubicBezTo>
                    <a:pt x="90" y="6"/>
                    <a:pt x="91" y="6"/>
                    <a:pt x="93" y="7"/>
                  </a:cubicBezTo>
                  <a:cubicBezTo>
                    <a:pt x="94" y="7"/>
                    <a:pt x="95" y="7"/>
                    <a:pt x="95" y="7"/>
                  </a:cubicBezTo>
                  <a:cubicBezTo>
                    <a:pt x="96" y="8"/>
                    <a:pt x="95" y="9"/>
                    <a:pt x="94" y="9"/>
                  </a:cubicBezTo>
                  <a:cubicBezTo>
                    <a:pt x="100" y="12"/>
                    <a:pt x="105" y="17"/>
                    <a:pt x="106" y="23"/>
                  </a:cubicBezTo>
                  <a:cubicBezTo>
                    <a:pt x="107" y="27"/>
                    <a:pt x="107" y="30"/>
                    <a:pt x="107" y="33"/>
                  </a:cubicBezTo>
                  <a:cubicBezTo>
                    <a:pt x="106" y="36"/>
                    <a:pt x="105" y="39"/>
                    <a:pt x="102" y="41"/>
                  </a:cubicBezTo>
                  <a:cubicBezTo>
                    <a:pt x="101" y="42"/>
                    <a:pt x="100" y="43"/>
                    <a:pt x="98" y="44"/>
                  </a:cubicBezTo>
                  <a:cubicBezTo>
                    <a:pt x="97" y="44"/>
                    <a:pt x="96" y="45"/>
                    <a:pt x="95" y="45"/>
                  </a:cubicBezTo>
                  <a:cubicBezTo>
                    <a:pt x="94" y="45"/>
                    <a:pt x="93" y="45"/>
                    <a:pt x="92" y="46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0" y="50"/>
                    <a:pt x="61" y="52"/>
                    <a:pt x="52" y="53"/>
                  </a:cubicBezTo>
                  <a:cubicBezTo>
                    <a:pt x="61" y="52"/>
                    <a:pt x="70" y="50"/>
                    <a:pt x="79" y="48"/>
                  </a:cubicBezTo>
                  <a:cubicBezTo>
                    <a:pt x="92" y="45"/>
                    <a:pt x="92" y="45"/>
                    <a:pt x="92" y="45"/>
                  </a:cubicBezTo>
                  <a:cubicBezTo>
                    <a:pt x="93" y="45"/>
                    <a:pt x="94" y="45"/>
                    <a:pt x="95" y="45"/>
                  </a:cubicBezTo>
                  <a:cubicBezTo>
                    <a:pt x="96" y="45"/>
                    <a:pt x="97" y="44"/>
                    <a:pt x="98" y="44"/>
                  </a:cubicBezTo>
                  <a:cubicBezTo>
                    <a:pt x="100" y="43"/>
                    <a:pt x="101" y="42"/>
                    <a:pt x="102" y="41"/>
                  </a:cubicBezTo>
                  <a:cubicBezTo>
                    <a:pt x="105" y="39"/>
                    <a:pt x="106" y="36"/>
                    <a:pt x="106" y="33"/>
                  </a:cubicBezTo>
                  <a:cubicBezTo>
                    <a:pt x="107" y="30"/>
                    <a:pt x="107" y="27"/>
                    <a:pt x="106" y="23"/>
                  </a:cubicBezTo>
                  <a:cubicBezTo>
                    <a:pt x="104" y="17"/>
                    <a:pt x="100" y="12"/>
                    <a:pt x="94" y="10"/>
                  </a:cubicBezTo>
                  <a:cubicBezTo>
                    <a:pt x="93" y="10"/>
                    <a:pt x="93" y="11"/>
                    <a:pt x="95" y="12"/>
                  </a:cubicBezTo>
                  <a:cubicBezTo>
                    <a:pt x="96" y="13"/>
                    <a:pt x="97" y="14"/>
                    <a:pt x="98" y="15"/>
                  </a:cubicBezTo>
                  <a:cubicBezTo>
                    <a:pt x="99" y="16"/>
                    <a:pt x="101" y="17"/>
                    <a:pt x="102" y="19"/>
                  </a:cubicBezTo>
                  <a:cubicBezTo>
                    <a:pt x="103" y="21"/>
                    <a:pt x="104" y="24"/>
                    <a:pt x="105" y="26"/>
                  </a:cubicBezTo>
                  <a:cubicBezTo>
                    <a:pt x="105" y="28"/>
                    <a:pt x="105" y="30"/>
                    <a:pt x="105" y="32"/>
                  </a:cubicBezTo>
                  <a:cubicBezTo>
                    <a:pt x="104" y="36"/>
                    <a:pt x="101" y="40"/>
                    <a:pt x="97" y="42"/>
                  </a:cubicBezTo>
                  <a:cubicBezTo>
                    <a:pt x="96" y="42"/>
                    <a:pt x="94" y="43"/>
                    <a:pt x="93" y="43"/>
                  </a:cubicBezTo>
                  <a:cubicBezTo>
                    <a:pt x="89" y="44"/>
                    <a:pt x="89" y="44"/>
                    <a:pt x="89" y="44"/>
                  </a:cubicBezTo>
                  <a:cubicBezTo>
                    <a:pt x="79" y="46"/>
                    <a:pt x="79" y="46"/>
                    <a:pt x="79" y="46"/>
                  </a:cubicBezTo>
                  <a:cubicBezTo>
                    <a:pt x="66" y="48"/>
                    <a:pt x="53" y="51"/>
                    <a:pt x="41" y="53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3" y="55"/>
                    <a:pt x="31" y="55"/>
                    <a:pt x="30" y="55"/>
                  </a:cubicBezTo>
                  <a:cubicBezTo>
                    <a:pt x="29" y="55"/>
                    <a:pt x="29" y="55"/>
                    <a:pt x="29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7" y="55"/>
                    <a:pt x="27" y="55"/>
                    <a:pt x="27" y="55"/>
                  </a:cubicBezTo>
                  <a:cubicBezTo>
                    <a:pt x="27" y="55"/>
                    <a:pt x="27" y="55"/>
                    <a:pt x="27" y="55"/>
                  </a:cubicBezTo>
                  <a:cubicBezTo>
                    <a:pt x="26" y="54"/>
                    <a:pt x="25" y="54"/>
                    <a:pt x="25" y="54"/>
                  </a:cubicBezTo>
                  <a:cubicBezTo>
                    <a:pt x="23" y="54"/>
                    <a:pt x="22" y="53"/>
                    <a:pt x="21" y="52"/>
                  </a:cubicBezTo>
                  <a:cubicBezTo>
                    <a:pt x="19" y="51"/>
                    <a:pt x="17" y="48"/>
                    <a:pt x="16" y="45"/>
                  </a:cubicBezTo>
                  <a:cubicBezTo>
                    <a:pt x="15" y="42"/>
                    <a:pt x="15" y="39"/>
                    <a:pt x="16" y="36"/>
                  </a:cubicBezTo>
                  <a:cubicBezTo>
                    <a:pt x="16" y="33"/>
                    <a:pt x="17" y="32"/>
                    <a:pt x="18" y="30"/>
                  </a:cubicBezTo>
                  <a:cubicBezTo>
                    <a:pt x="20" y="28"/>
                    <a:pt x="21" y="27"/>
                    <a:pt x="23" y="26"/>
                  </a:cubicBezTo>
                  <a:cubicBezTo>
                    <a:pt x="24" y="26"/>
                    <a:pt x="24" y="26"/>
                    <a:pt x="25" y="25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40" y="22"/>
                    <a:pt x="40" y="22"/>
                    <a:pt x="40" y="22"/>
                  </a:cubicBezTo>
                  <a:cubicBezTo>
                    <a:pt x="52" y="20"/>
                    <a:pt x="64" y="17"/>
                    <a:pt x="74" y="15"/>
                  </a:cubicBezTo>
                  <a:cubicBezTo>
                    <a:pt x="91" y="10"/>
                    <a:pt x="84" y="7"/>
                    <a:pt x="66" y="9"/>
                  </a:cubicBezTo>
                  <a:cubicBezTo>
                    <a:pt x="66" y="8"/>
                    <a:pt x="66" y="8"/>
                    <a:pt x="66" y="8"/>
                  </a:cubicBezTo>
                  <a:cubicBezTo>
                    <a:pt x="83" y="5"/>
                    <a:pt x="74" y="3"/>
                    <a:pt x="76" y="1"/>
                  </a:cubicBezTo>
                  <a:cubicBezTo>
                    <a:pt x="67" y="3"/>
                    <a:pt x="58" y="5"/>
                    <a:pt x="49" y="6"/>
                  </a:cubicBezTo>
                  <a:cubicBezTo>
                    <a:pt x="40" y="8"/>
                    <a:pt x="40" y="8"/>
                    <a:pt x="40" y="8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2" y="11"/>
                    <a:pt x="21" y="12"/>
                    <a:pt x="20" y="12"/>
                  </a:cubicBezTo>
                  <a:cubicBezTo>
                    <a:pt x="16" y="14"/>
                    <a:pt x="12" y="16"/>
                    <a:pt x="9" y="19"/>
                  </a:cubicBezTo>
                  <a:cubicBezTo>
                    <a:pt x="8" y="20"/>
                    <a:pt x="7" y="21"/>
                    <a:pt x="7" y="22"/>
                  </a:cubicBezTo>
                  <a:cubicBezTo>
                    <a:pt x="6" y="23"/>
                    <a:pt x="6" y="23"/>
                    <a:pt x="5" y="25"/>
                  </a:cubicBezTo>
                  <a:cubicBezTo>
                    <a:pt x="4" y="26"/>
                    <a:pt x="3" y="29"/>
                    <a:pt x="2" y="31"/>
                  </a:cubicBezTo>
                  <a:cubicBezTo>
                    <a:pt x="0" y="38"/>
                    <a:pt x="1" y="47"/>
                    <a:pt x="4" y="54"/>
                  </a:cubicBezTo>
                  <a:cubicBezTo>
                    <a:pt x="6" y="58"/>
                    <a:pt x="9" y="62"/>
                    <a:pt x="13" y="64"/>
                  </a:cubicBezTo>
                  <a:cubicBezTo>
                    <a:pt x="16" y="67"/>
                    <a:pt x="21" y="68"/>
                    <a:pt x="25" y="69"/>
                  </a:cubicBezTo>
                  <a:cubicBezTo>
                    <a:pt x="25" y="69"/>
                    <a:pt x="26" y="69"/>
                    <a:pt x="26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8" y="69"/>
                    <a:pt x="29" y="69"/>
                    <a:pt x="30" y="69"/>
                  </a:cubicBezTo>
                  <a:cubicBezTo>
                    <a:pt x="32" y="69"/>
                    <a:pt x="35" y="69"/>
                    <a:pt x="37" y="69"/>
                  </a:cubicBezTo>
                  <a:cubicBezTo>
                    <a:pt x="46" y="67"/>
                    <a:pt x="46" y="67"/>
                    <a:pt x="46" y="67"/>
                  </a:cubicBezTo>
                  <a:cubicBezTo>
                    <a:pt x="65" y="62"/>
                    <a:pt x="65" y="62"/>
                    <a:pt x="65" y="62"/>
                  </a:cubicBezTo>
                  <a:cubicBezTo>
                    <a:pt x="84" y="58"/>
                    <a:pt x="84" y="58"/>
                    <a:pt x="84" y="58"/>
                  </a:cubicBezTo>
                  <a:cubicBezTo>
                    <a:pt x="93" y="56"/>
                    <a:pt x="93" y="56"/>
                    <a:pt x="93" y="56"/>
                  </a:cubicBezTo>
                  <a:cubicBezTo>
                    <a:pt x="96" y="56"/>
                    <a:pt x="96" y="56"/>
                    <a:pt x="96" y="56"/>
                  </a:cubicBezTo>
                  <a:cubicBezTo>
                    <a:pt x="97" y="56"/>
                    <a:pt x="98" y="55"/>
                    <a:pt x="99" y="55"/>
                  </a:cubicBezTo>
                  <a:cubicBezTo>
                    <a:pt x="99" y="55"/>
                    <a:pt x="100" y="55"/>
                    <a:pt x="100" y="54"/>
                  </a:cubicBezTo>
                  <a:cubicBezTo>
                    <a:pt x="99" y="55"/>
                    <a:pt x="98" y="55"/>
                    <a:pt x="97" y="55"/>
                  </a:cubicBezTo>
                  <a:cubicBezTo>
                    <a:pt x="95" y="56"/>
                    <a:pt x="95" y="56"/>
                    <a:pt x="94" y="56"/>
                  </a:cubicBezTo>
                  <a:cubicBezTo>
                    <a:pt x="91" y="57"/>
                    <a:pt x="91" y="57"/>
                    <a:pt x="91" y="57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55" y="64"/>
                    <a:pt x="55" y="64"/>
                    <a:pt x="55" y="64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37" y="68"/>
                    <a:pt x="37" y="68"/>
                    <a:pt x="37" y="68"/>
                  </a:cubicBezTo>
                  <a:cubicBezTo>
                    <a:pt x="34" y="69"/>
                    <a:pt x="32" y="69"/>
                    <a:pt x="29" y="69"/>
                  </a:cubicBezTo>
                  <a:cubicBezTo>
                    <a:pt x="28" y="69"/>
                    <a:pt x="28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6" y="69"/>
                    <a:pt x="26" y="68"/>
                    <a:pt x="26" y="68"/>
                  </a:cubicBezTo>
                  <a:cubicBezTo>
                    <a:pt x="24" y="68"/>
                    <a:pt x="23" y="68"/>
                    <a:pt x="22" y="68"/>
                  </a:cubicBezTo>
                  <a:cubicBezTo>
                    <a:pt x="19" y="67"/>
                    <a:pt x="17" y="66"/>
                    <a:pt x="14" y="65"/>
                  </a:cubicBezTo>
                  <a:cubicBezTo>
                    <a:pt x="9" y="62"/>
                    <a:pt x="6" y="57"/>
                    <a:pt x="4" y="52"/>
                  </a:cubicBezTo>
                  <a:cubicBezTo>
                    <a:pt x="4" y="52"/>
                    <a:pt x="5" y="53"/>
                    <a:pt x="4" y="52"/>
                  </a:cubicBezTo>
                  <a:cubicBezTo>
                    <a:pt x="6" y="57"/>
                    <a:pt x="10" y="61"/>
                    <a:pt x="15" y="64"/>
                  </a:cubicBezTo>
                  <a:cubicBezTo>
                    <a:pt x="17" y="65"/>
                    <a:pt x="19" y="66"/>
                    <a:pt x="22" y="67"/>
                  </a:cubicBezTo>
                  <a:cubicBezTo>
                    <a:pt x="23" y="67"/>
                    <a:pt x="25" y="67"/>
                    <a:pt x="26" y="67"/>
                  </a:cubicBezTo>
                  <a:cubicBezTo>
                    <a:pt x="26" y="67"/>
                    <a:pt x="27" y="67"/>
                    <a:pt x="27" y="67"/>
                  </a:cubicBezTo>
                  <a:cubicBezTo>
                    <a:pt x="27" y="68"/>
                    <a:pt x="27" y="67"/>
                    <a:pt x="27" y="68"/>
                  </a:cubicBezTo>
                  <a:cubicBezTo>
                    <a:pt x="27" y="68"/>
                    <a:pt x="27" y="68"/>
                    <a:pt x="27" y="68"/>
                  </a:cubicBezTo>
                  <a:cubicBezTo>
                    <a:pt x="28" y="68"/>
                    <a:pt x="29" y="68"/>
                    <a:pt x="29" y="68"/>
                  </a:cubicBezTo>
                  <a:cubicBezTo>
                    <a:pt x="32" y="68"/>
                    <a:pt x="34" y="68"/>
                    <a:pt x="37" y="67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55" y="63"/>
                    <a:pt x="55" y="63"/>
                    <a:pt x="55" y="63"/>
                  </a:cubicBezTo>
                  <a:cubicBezTo>
                    <a:pt x="63" y="62"/>
                    <a:pt x="71" y="60"/>
                    <a:pt x="79" y="58"/>
                  </a:cubicBezTo>
                  <a:cubicBezTo>
                    <a:pt x="83" y="58"/>
                    <a:pt x="87" y="57"/>
                    <a:pt x="91" y="56"/>
                  </a:cubicBezTo>
                  <a:cubicBezTo>
                    <a:pt x="95" y="55"/>
                    <a:pt x="95" y="55"/>
                    <a:pt x="95" y="55"/>
                  </a:cubicBezTo>
                  <a:cubicBezTo>
                    <a:pt x="96" y="55"/>
                    <a:pt x="96" y="55"/>
                    <a:pt x="96" y="55"/>
                  </a:cubicBezTo>
                  <a:cubicBezTo>
                    <a:pt x="97" y="54"/>
                    <a:pt x="97" y="54"/>
                    <a:pt x="98" y="54"/>
                  </a:cubicBezTo>
                  <a:cubicBezTo>
                    <a:pt x="101" y="53"/>
                    <a:pt x="103" y="52"/>
                    <a:pt x="105" y="50"/>
                  </a:cubicBezTo>
                  <a:cubicBezTo>
                    <a:pt x="106" y="51"/>
                    <a:pt x="106" y="51"/>
                    <a:pt x="106" y="51"/>
                  </a:cubicBezTo>
                  <a:cubicBezTo>
                    <a:pt x="109" y="49"/>
                    <a:pt x="112" y="46"/>
                    <a:pt x="114" y="42"/>
                  </a:cubicBezTo>
                  <a:cubicBezTo>
                    <a:pt x="116" y="39"/>
                    <a:pt x="117" y="35"/>
                    <a:pt x="118" y="31"/>
                  </a:cubicBezTo>
                  <a:cubicBezTo>
                    <a:pt x="118" y="23"/>
                    <a:pt x="115" y="15"/>
                    <a:pt x="110" y="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55" name="Freeform 26">
              <a:extLst>
                <a:ext uri="{FF2B5EF4-FFF2-40B4-BE49-F238E27FC236}">
                  <a16:creationId xmlns:a16="http://schemas.microsoft.com/office/drawing/2014/main" id="{07CB5605-4203-4EB2-963C-EAA974636843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7538" y="2193926"/>
              <a:ext cx="431800" cy="266700"/>
            </a:xfrm>
            <a:custGeom>
              <a:avLst/>
              <a:gdLst>
                <a:gd name="T0" fmla="*/ 26 w 115"/>
                <a:gd name="T1" fmla="*/ 58 h 71"/>
                <a:gd name="T2" fmla="*/ 20 w 115"/>
                <a:gd name="T3" fmla="*/ 56 h 71"/>
                <a:gd name="T4" fmla="*/ 1 w 115"/>
                <a:gd name="T5" fmla="*/ 25 h 71"/>
                <a:gd name="T6" fmla="*/ 13 w 115"/>
                <a:gd name="T7" fmla="*/ 5 h 71"/>
                <a:gd name="T8" fmla="*/ 13 w 115"/>
                <a:gd name="T9" fmla="*/ 6 h 71"/>
                <a:gd name="T10" fmla="*/ 2 w 115"/>
                <a:gd name="T11" fmla="*/ 26 h 71"/>
                <a:gd name="T12" fmla="*/ 21 w 115"/>
                <a:gd name="T13" fmla="*/ 56 h 71"/>
                <a:gd name="T14" fmla="*/ 24 w 115"/>
                <a:gd name="T15" fmla="*/ 57 h 71"/>
                <a:gd name="T16" fmla="*/ 58 w 115"/>
                <a:gd name="T17" fmla="*/ 64 h 71"/>
                <a:gd name="T18" fmla="*/ 80 w 115"/>
                <a:gd name="T19" fmla="*/ 70 h 71"/>
                <a:gd name="T20" fmla="*/ 97 w 115"/>
                <a:gd name="T21" fmla="*/ 70 h 71"/>
                <a:gd name="T22" fmla="*/ 96 w 115"/>
                <a:gd name="T23" fmla="*/ 68 h 71"/>
                <a:gd name="T24" fmla="*/ 81 w 115"/>
                <a:gd name="T25" fmla="*/ 68 h 71"/>
                <a:gd name="T26" fmla="*/ 23 w 115"/>
                <a:gd name="T27" fmla="*/ 55 h 71"/>
                <a:gd name="T28" fmla="*/ 19 w 115"/>
                <a:gd name="T29" fmla="*/ 54 h 71"/>
                <a:gd name="T30" fmla="*/ 4 w 115"/>
                <a:gd name="T31" fmla="*/ 31 h 71"/>
                <a:gd name="T32" fmla="*/ 21 w 115"/>
                <a:gd name="T33" fmla="*/ 54 h 71"/>
                <a:gd name="T34" fmla="*/ 32 w 115"/>
                <a:gd name="T35" fmla="*/ 57 h 71"/>
                <a:gd name="T36" fmla="*/ 80 w 115"/>
                <a:gd name="T37" fmla="*/ 68 h 71"/>
                <a:gd name="T38" fmla="*/ 109 w 115"/>
                <a:gd name="T39" fmla="*/ 57 h 71"/>
                <a:gd name="T40" fmla="*/ 111 w 115"/>
                <a:gd name="T41" fmla="*/ 44 h 71"/>
                <a:gd name="T42" fmla="*/ 105 w 115"/>
                <a:gd name="T43" fmla="*/ 53 h 71"/>
                <a:gd name="T44" fmla="*/ 94 w 115"/>
                <a:gd name="T45" fmla="*/ 60 h 71"/>
                <a:gd name="T46" fmla="*/ 80 w 115"/>
                <a:gd name="T47" fmla="*/ 59 h 71"/>
                <a:gd name="T48" fmla="*/ 37 w 115"/>
                <a:gd name="T49" fmla="*/ 50 h 71"/>
                <a:gd name="T50" fmla="*/ 25 w 115"/>
                <a:gd name="T51" fmla="*/ 47 h 71"/>
                <a:gd name="T52" fmla="*/ 24 w 115"/>
                <a:gd name="T53" fmla="*/ 46 h 71"/>
                <a:gd name="T54" fmla="*/ 74 w 115"/>
                <a:gd name="T55" fmla="*/ 58 h 71"/>
                <a:gd name="T56" fmla="*/ 85 w 115"/>
                <a:gd name="T57" fmla="*/ 60 h 71"/>
                <a:gd name="T58" fmla="*/ 99 w 115"/>
                <a:gd name="T59" fmla="*/ 54 h 71"/>
                <a:gd name="T60" fmla="*/ 76 w 115"/>
                <a:gd name="T61" fmla="*/ 56 h 71"/>
                <a:gd name="T62" fmla="*/ 26 w 115"/>
                <a:gd name="T63" fmla="*/ 45 h 71"/>
                <a:gd name="T64" fmla="*/ 24 w 115"/>
                <a:gd name="T65" fmla="*/ 44 h 71"/>
                <a:gd name="T66" fmla="*/ 15 w 115"/>
                <a:gd name="T67" fmla="*/ 27 h 71"/>
                <a:gd name="T68" fmla="*/ 21 w 115"/>
                <a:gd name="T69" fmla="*/ 16 h 71"/>
                <a:gd name="T70" fmla="*/ 33 w 115"/>
                <a:gd name="T71" fmla="*/ 14 h 71"/>
                <a:gd name="T72" fmla="*/ 42 w 115"/>
                <a:gd name="T73" fmla="*/ 16 h 71"/>
                <a:gd name="T74" fmla="*/ 93 w 115"/>
                <a:gd name="T75" fmla="*/ 27 h 71"/>
                <a:gd name="T76" fmla="*/ 104 w 115"/>
                <a:gd name="T77" fmla="*/ 42 h 71"/>
                <a:gd name="T78" fmla="*/ 106 w 115"/>
                <a:gd name="T79" fmla="*/ 44 h 71"/>
                <a:gd name="T80" fmla="*/ 107 w 115"/>
                <a:gd name="T81" fmla="*/ 27 h 71"/>
                <a:gd name="T82" fmla="*/ 112 w 115"/>
                <a:gd name="T83" fmla="*/ 39 h 71"/>
                <a:gd name="T84" fmla="*/ 109 w 115"/>
                <a:gd name="T85" fmla="*/ 22 h 71"/>
                <a:gd name="T86" fmla="*/ 96 w 115"/>
                <a:gd name="T87" fmla="*/ 14 h 71"/>
                <a:gd name="T88" fmla="*/ 47 w 115"/>
                <a:gd name="T89" fmla="*/ 3 h 71"/>
                <a:gd name="T90" fmla="*/ 34 w 115"/>
                <a:gd name="T91" fmla="*/ 0 h 71"/>
                <a:gd name="T92" fmla="*/ 14 w 115"/>
                <a:gd name="T93" fmla="*/ 4 h 71"/>
                <a:gd name="T94" fmla="*/ 1 w 115"/>
                <a:gd name="T95" fmla="*/ 25 h 71"/>
                <a:gd name="T96" fmla="*/ 17 w 115"/>
                <a:gd name="T97" fmla="*/ 56 h 71"/>
                <a:gd name="T98" fmla="*/ 23 w 115"/>
                <a:gd name="T99" fmla="*/ 58 h 71"/>
                <a:gd name="T100" fmla="*/ 56 w 115"/>
                <a:gd name="T101" fmla="*/ 65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15" h="71">
                  <a:moveTo>
                    <a:pt x="56" y="65"/>
                  </a:moveTo>
                  <a:cubicBezTo>
                    <a:pt x="32" y="59"/>
                    <a:pt x="32" y="59"/>
                    <a:pt x="32" y="59"/>
                  </a:cubicBezTo>
                  <a:cubicBezTo>
                    <a:pt x="26" y="58"/>
                    <a:pt x="26" y="58"/>
                    <a:pt x="26" y="58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2" y="57"/>
                    <a:pt x="22" y="57"/>
                    <a:pt x="22" y="57"/>
                  </a:cubicBezTo>
                  <a:cubicBezTo>
                    <a:pt x="21" y="57"/>
                    <a:pt x="20" y="57"/>
                    <a:pt x="20" y="56"/>
                  </a:cubicBezTo>
                  <a:cubicBezTo>
                    <a:pt x="14" y="55"/>
                    <a:pt x="10" y="51"/>
                    <a:pt x="7" y="47"/>
                  </a:cubicBezTo>
                  <a:cubicBezTo>
                    <a:pt x="4" y="43"/>
                    <a:pt x="2" y="38"/>
                    <a:pt x="1" y="33"/>
                  </a:cubicBezTo>
                  <a:cubicBezTo>
                    <a:pt x="1" y="30"/>
                    <a:pt x="1" y="28"/>
                    <a:pt x="1" y="25"/>
                  </a:cubicBezTo>
                  <a:cubicBezTo>
                    <a:pt x="1" y="24"/>
                    <a:pt x="1" y="23"/>
                    <a:pt x="2" y="22"/>
                  </a:cubicBezTo>
                  <a:cubicBezTo>
                    <a:pt x="2" y="20"/>
                    <a:pt x="2" y="19"/>
                    <a:pt x="3" y="18"/>
                  </a:cubicBezTo>
                  <a:cubicBezTo>
                    <a:pt x="5" y="13"/>
                    <a:pt x="9" y="8"/>
                    <a:pt x="13" y="5"/>
                  </a:cubicBezTo>
                  <a:cubicBezTo>
                    <a:pt x="17" y="2"/>
                    <a:pt x="22" y="1"/>
                    <a:pt x="28" y="0"/>
                  </a:cubicBezTo>
                  <a:cubicBezTo>
                    <a:pt x="27" y="0"/>
                    <a:pt x="26" y="1"/>
                    <a:pt x="28" y="1"/>
                  </a:cubicBezTo>
                  <a:cubicBezTo>
                    <a:pt x="23" y="1"/>
                    <a:pt x="18" y="3"/>
                    <a:pt x="13" y="6"/>
                  </a:cubicBezTo>
                  <a:cubicBezTo>
                    <a:pt x="9" y="9"/>
                    <a:pt x="6" y="13"/>
                    <a:pt x="4" y="18"/>
                  </a:cubicBezTo>
                  <a:cubicBezTo>
                    <a:pt x="3" y="19"/>
                    <a:pt x="3" y="21"/>
                    <a:pt x="3" y="22"/>
                  </a:cubicBezTo>
                  <a:cubicBezTo>
                    <a:pt x="2" y="23"/>
                    <a:pt x="2" y="24"/>
                    <a:pt x="2" y="26"/>
                  </a:cubicBezTo>
                  <a:cubicBezTo>
                    <a:pt x="2" y="28"/>
                    <a:pt x="2" y="31"/>
                    <a:pt x="2" y="33"/>
                  </a:cubicBezTo>
                  <a:cubicBezTo>
                    <a:pt x="3" y="38"/>
                    <a:pt x="5" y="43"/>
                    <a:pt x="8" y="47"/>
                  </a:cubicBezTo>
                  <a:cubicBezTo>
                    <a:pt x="11" y="51"/>
                    <a:pt x="15" y="55"/>
                    <a:pt x="21" y="56"/>
                  </a:cubicBezTo>
                  <a:cubicBezTo>
                    <a:pt x="22" y="56"/>
                    <a:pt x="22" y="56"/>
                    <a:pt x="22" y="56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4" y="57"/>
                    <a:pt x="24" y="57"/>
                    <a:pt x="24" y="57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33" y="59"/>
                    <a:pt x="33" y="59"/>
                    <a:pt x="33" y="59"/>
                  </a:cubicBezTo>
                  <a:cubicBezTo>
                    <a:pt x="41" y="61"/>
                    <a:pt x="49" y="62"/>
                    <a:pt x="58" y="64"/>
                  </a:cubicBezTo>
                  <a:cubicBezTo>
                    <a:pt x="58" y="65"/>
                    <a:pt x="58" y="65"/>
                    <a:pt x="58" y="65"/>
                  </a:cubicBezTo>
                  <a:cubicBezTo>
                    <a:pt x="75" y="69"/>
                    <a:pt x="75" y="69"/>
                    <a:pt x="75" y="69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1" y="71"/>
                    <a:pt x="82" y="71"/>
                  </a:cubicBezTo>
                  <a:cubicBezTo>
                    <a:pt x="83" y="71"/>
                    <a:pt x="84" y="71"/>
                    <a:pt x="85" y="71"/>
                  </a:cubicBezTo>
                  <a:cubicBezTo>
                    <a:pt x="89" y="71"/>
                    <a:pt x="93" y="71"/>
                    <a:pt x="97" y="70"/>
                  </a:cubicBezTo>
                  <a:cubicBezTo>
                    <a:pt x="101" y="68"/>
                    <a:pt x="103" y="66"/>
                    <a:pt x="105" y="64"/>
                  </a:cubicBezTo>
                  <a:cubicBezTo>
                    <a:pt x="107" y="62"/>
                    <a:pt x="109" y="60"/>
                    <a:pt x="110" y="58"/>
                  </a:cubicBezTo>
                  <a:cubicBezTo>
                    <a:pt x="106" y="63"/>
                    <a:pt x="102" y="66"/>
                    <a:pt x="96" y="68"/>
                  </a:cubicBezTo>
                  <a:cubicBezTo>
                    <a:pt x="93" y="69"/>
                    <a:pt x="90" y="69"/>
                    <a:pt x="87" y="69"/>
                  </a:cubicBezTo>
                  <a:cubicBezTo>
                    <a:pt x="86" y="69"/>
                    <a:pt x="84" y="69"/>
                    <a:pt x="83" y="69"/>
                  </a:cubicBezTo>
                  <a:cubicBezTo>
                    <a:pt x="82" y="69"/>
                    <a:pt x="82" y="68"/>
                    <a:pt x="81" y="68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0" y="66"/>
                    <a:pt x="61" y="63"/>
                    <a:pt x="51" y="61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2" y="55"/>
                    <a:pt x="22" y="55"/>
                    <a:pt x="22" y="55"/>
                  </a:cubicBezTo>
                  <a:cubicBezTo>
                    <a:pt x="21" y="54"/>
                    <a:pt x="20" y="54"/>
                    <a:pt x="19" y="54"/>
                  </a:cubicBezTo>
                  <a:cubicBezTo>
                    <a:pt x="18" y="53"/>
                    <a:pt x="17" y="53"/>
                    <a:pt x="16" y="52"/>
                  </a:cubicBezTo>
                  <a:cubicBezTo>
                    <a:pt x="13" y="50"/>
                    <a:pt x="11" y="48"/>
                    <a:pt x="9" y="46"/>
                  </a:cubicBezTo>
                  <a:cubicBezTo>
                    <a:pt x="6" y="42"/>
                    <a:pt x="4" y="36"/>
                    <a:pt x="4" y="31"/>
                  </a:cubicBezTo>
                  <a:cubicBezTo>
                    <a:pt x="4" y="35"/>
                    <a:pt x="5" y="40"/>
                    <a:pt x="8" y="44"/>
                  </a:cubicBezTo>
                  <a:cubicBezTo>
                    <a:pt x="11" y="48"/>
                    <a:pt x="15" y="52"/>
                    <a:pt x="20" y="54"/>
                  </a:cubicBezTo>
                  <a:cubicBezTo>
                    <a:pt x="20" y="54"/>
                    <a:pt x="21" y="54"/>
                    <a:pt x="21" y="54"/>
                  </a:cubicBezTo>
                  <a:cubicBezTo>
                    <a:pt x="22" y="54"/>
                    <a:pt x="23" y="54"/>
                    <a:pt x="23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32" y="57"/>
                    <a:pt x="32" y="57"/>
                    <a:pt x="32" y="57"/>
                  </a:cubicBezTo>
                  <a:cubicBezTo>
                    <a:pt x="37" y="58"/>
                    <a:pt x="41" y="58"/>
                    <a:pt x="44" y="59"/>
                  </a:cubicBezTo>
                  <a:cubicBezTo>
                    <a:pt x="55" y="62"/>
                    <a:pt x="66" y="64"/>
                    <a:pt x="76" y="67"/>
                  </a:cubicBezTo>
                  <a:cubicBezTo>
                    <a:pt x="80" y="68"/>
                    <a:pt x="80" y="68"/>
                    <a:pt x="80" y="68"/>
                  </a:cubicBezTo>
                  <a:cubicBezTo>
                    <a:pt x="81" y="68"/>
                    <a:pt x="83" y="68"/>
                    <a:pt x="84" y="68"/>
                  </a:cubicBezTo>
                  <a:cubicBezTo>
                    <a:pt x="87" y="69"/>
                    <a:pt x="91" y="69"/>
                    <a:pt x="94" y="68"/>
                  </a:cubicBezTo>
                  <a:cubicBezTo>
                    <a:pt x="100" y="66"/>
                    <a:pt x="105" y="62"/>
                    <a:pt x="109" y="57"/>
                  </a:cubicBezTo>
                  <a:cubicBezTo>
                    <a:pt x="110" y="56"/>
                    <a:pt x="111" y="55"/>
                    <a:pt x="111" y="54"/>
                  </a:cubicBezTo>
                  <a:cubicBezTo>
                    <a:pt x="112" y="52"/>
                    <a:pt x="112" y="51"/>
                    <a:pt x="112" y="49"/>
                  </a:cubicBezTo>
                  <a:cubicBezTo>
                    <a:pt x="112" y="47"/>
                    <a:pt x="112" y="45"/>
                    <a:pt x="111" y="44"/>
                  </a:cubicBezTo>
                  <a:cubicBezTo>
                    <a:pt x="110" y="44"/>
                    <a:pt x="110" y="45"/>
                    <a:pt x="109" y="46"/>
                  </a:cubicBezTo>
                  <a:cubicBezTo>
                    <a:pt x="109" y="46"/>
                    <a:pt x="108" y="48"/>
                    <a:pt x="107" y="50"/>
                  </a:cubicBezTo>
                  <a:cubicBezTo>
                    <a:pt x="106" y="51"/>
                    <a:pt x="105" y="52"/>
                    <a:pt x="105" y="53"/>
                  </a:cubicBezTo>
                  <a:cubicBezTo>
                    <a:pt x="104" y="55"/>
                    <a:pt x="103" y="55"/>
                    <a:pt x="103" y="55"/>
                  </a:cubicBezTo>
                  <a:cubicBezTo>
                    <a:pt x="102" y="56"/>
                    <a:pt x="102" y="55"/>
                    <a:pt x="102" y="54"/>
                  </a:cubicBezTo>
                  <a:cubicBezTo>
                    <a:pt x="100" y="57"/>
                    <a:pt x="97" y="58"/>
                    <a:pt x="94" y="60"/>
                  </a:cubicBezTo>
                  <a:cubicBezTo>
                    <a:pt x="91" y="61"/>
                    <a:pt x="88" y="61"/>
                    <a:pt x="85" y="60"/>
                  </a:cubicBezTo>
                  <a:cubicBezTo>
                    <a:pt x="84" y="60"/>
                    <a:pt x="83" y="60"/>
                    <a:pt x="82" y="60"/>
                  </a:cubicBezTo>
                  <a:cubicBezTo>
                    <a:pt x="80" y="59"/>
                    <a:pt x="80" y="59"/>
                    <a:pt x="80" y="59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54" y="54"/>
                    <a:pt x="46" y="52"/>
                    <a:pt x="37" y="50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27" y="47"/>
                    <a:pt x="27" y="47"/>
                    <a:pt x="27" y="47"/>
                  </a:cubicBezTo>
                  <a:cubicBezTo>
                    <a:pt x="25" y="47"/>
                    <a:pt x="25" y="47"/>
                    <a:pt x="25" y="47"/>
                  </a:cubicBezTo>
                  <a:cubicBezTo>
                    <a:pt x="25" y="47"/>
                    <a:pt x="24" y="47"/>
                    <a:pt x="24" y="46"/>
                  </a:cubicBezTo>
                  <a:cubicBezTo>
                    <a:pt x="20" y="45"/>
                    <a:pt x="18" y="43"/>
                    <a:pt x="16" y="40"/>
                  </a:cubicBezTo>
                  <a:cubicBezTo>
                    <a:pt x="18" y="43"/>
                    <a:pt x="21" y="45"/>
                    <a:pt x="24" y="46"/>
                  </a:cubicBezTo>
                  <a:cubicBezTo>
                    <a:pt x="37" y="49"/>
                    <a:pt x="37" y="49"/>
                    <a:pt x="37" y="49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80" y="59"/>
                    <a:pt x="80" y="59"/>
                    <a:pt x="80" y="59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3" y="60"/>
                    <a:pt x="84" y="60"/>
                    <a:pt x="85" y="60"/>
                  </a:cubicBezTo>
                  <a:cubicBezTo>
                    <a:pt x="88" y="61"/>
                    <a:pt x="91" y="60"/>
                    <a:pt x="94" y="59"/>
                  </a:cubicBezTo>
                  <a:cubicBezTo>
                    <a:pt x="97" y="58"/>
                    <a:pt x="99" y="56"/>
                    <a:pt x="101" y="53"/>
                  </a:cubicBezTo>
                  <a:cubicBezTo>
                    <a:pt x="101" y="53"/>
                    <a:pt x="101" y="52"/>
                    <a:pt x="99" y="54"/>
                  </a:cubicBezTo>
                  <a:cubicBezTo>
                    <a:pt x="97" y="55"/>
                    <a:pt x="94" y="57"/>
                    <a:pt x="90" y="58"/>
                  </a:cubicBezTo>
                  <a:cubicBezTo>
                    <a:pt x="88" y="58"/>
                    <a:pt x="85" y="58"/>
                    <a:pt x="83" y="58"/>
                  </a:cubicBezTo>
                  <a:cubicBezTo>
                    <a:pt x="81" y="57"/>
                    <a:pt x="78" y="57"/>
                    <a:pt x="76" y="56"/>
                  </a:cubicBezTo>
                  <a:cubicBezTo>
                    <a:pt x="64" y="53"/>
                    <a:pt x="51" y="50"/>
                    <a:pt x="38" y="47"/>
                  </a:cubicBezTo>
                  <a:cubicBezTo>
                    <a:pt x="29" y="45"/>
                    <a:pt x="29" y="45"/>
                    <a:pt x="29" y="45"/>
                  </a:cubicBezTo>
                  <a:cubicBezTo>
                    <a:pt x="26" y="45"/>
                    <a:pt x="26" y="45"/>
                    <a:pt x="26" y="45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4" y="44"/>
                    <a:pt x="24" y="44"/>
                    <a:pt x="24" y="44"/>
                  </a:cubicBezTo>
                  <a:cubicBezTo>
                    <a:pt x="23" y="44"/>
                    <a:pt x="22" y="43"/>
                    <a:pt x="21" y="43"/>
                  </a:cubicBezTo>
                  <a:cubicBezTo>
                    <a:pt x="18" y="41"/>
                    <a:pt x="16" y="37"/>
                    <a:pt x="15" y="32"/>
                  </a:cubicBezTo>
                  <a:cubicBezTo>
                    <a:pt x="15" y="30"/>
                    <a:pt x="15" y="29"/>
                    <a:pt x="15" y="27"/>
                  </a:cubicBezTo>
                  <a:cubicBezTo>
                    <a:pt x="15" y="26"/>
                    <a:pt x="15" y="25"/>
                    <a:pt x="15" y="25"/>
                  </a:cubicBezTo>
                  <a:cubicBezTo>
                    <a:pt x="15" y="24"/>
                    <a:pt x="16" y="23"/>
                    <a:pt x="16" y="23"/>
                  </a:cubicBezTo>
                  <a:cubicBezTo>
                    <a:pt x="17" y="20"/>
                    <a:pt x="19" y="18"/>
                    <a:pt x="21" y="16"/>
                  </a:cubicBezTo>
                  <a:cubicBezTo>
                    <a:pt x="24" y="15"/>
                    <a:pt x="27" y="14"/>
                    <a:pt x="30" y="14"/>
                  </a:cubicBezTo>
                  <a:cubicBezTo>
                    <a:pt x="31" y="14"/>
                    <a:pt x="32" y="14"/>
                    <a:pt x="33" y="14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55" y="19"/>
                    <a:pt x="67" y="22"/>
                    <a:pt x="79" y="24"/>
                  </a:cubicBezTo>
                  <a:cubicBezTo>
                    <a:pt x="89" y="26"/>
                    <a:pt x="89" y="26"/>
                    <a:pt x="89" y="26"/>
                  </a:cubicBezTo>
                  <a:cubicBezTo>
                    <a:pt x="93" y="27"/>
                    <a:pt x="93" y="27"/>
                    <a:pt x="93" y="27"/>
                  </a:cubicBezTo>
                  <a:cubicBezTo>
                    <a:pt x="94" y="28"/>
                    <a:pt x="95" y="28"/>
                    <a:pt x="96" y="28"/>
                  </a:cubicBezTo>
                  <a:cubicBezTo>
                    <a:pt x="99" y="30"/>
                    <a:pt x="101" y="32"/>
                    <a:pt x="102" y="36"/>
                  </a:cubicBezTo>
                  <a:cubicBezTo>
                    <a:pt x="103" y="39"/>
                    <a:pt x="104" y="41"/>
                    <a:pt x="104" y="42"/>
                  </a:cubicBezTo>
                  <a:cubicBezTo>
                    <a:pt x="104" y="43"/>
                    <a:pt x="104" y="43"/>
                    <a:pt x="104" y="43"/>
                  </a:cubicBezTo>
                  <a:cubicBezTo>
                    <a:pt x="105" y="43"/>
                    <a:pt x="105" y="44"/>
                    <a:pt x="105" y="44"/>
                  </a:cubicBezTo>
                  <a:cubicBezTo>
                    <a:pt x="105" y="44"/>
                    <a:pt x="105" y="44"/>
                    <a:pt x="106" y="44"/>
                  </a:cubicBezTo>
                  <a:cubicBezTo>
                    <a:pt x="107" y="43"/>
                    <a:pt x="108" y="41"/>
                    <a:pt x="108" y="38"/>
                  </a:cubicBezTo>
                  <a:cubicBezTo>
                    <a:pt x="109" y="36"/>
                    <a:pt x="109" y="32"/>
                    <a:pt x="106" y="28"/>
                  </a:cubicBezTo>
                  <a:cubicBezTo>
                    <a:pt x="107" y="27"/>
                    <a:pt x="107" y="27"/>
                    <a:pt x="107" y="27"/>
                  </a:cubicBezTo>
                  <a:cubicBezTo>
                    <a:pt x="109" y="29"/>
                    <a:pt x="110" y="31"/>
                    <a:pt x="110" y="32"/>
                  </a:cubicBezTo>
                  <a:cubicBezTo>
                    <a:pt x="111" y="34"/>
                    <a:pt x="111" y="35"/>
                    <a:pt x="111" y="36"/>
                  </a:cubicBezTo>
                  <a:cubicBezTo>
                    <a:pt x="112" y="38"/>
                    <a:pt x="112" y="39"/>
                    <a:pt x="112" y="39"/>
                  </a:cubicBezTo>
                  <a:cubicBezTo>
                    <a:pt x="113" y="39"/>
                    <a:pt x="114" y="37"/>
                    <a:pt x="115" y="38"/>
                  </a:cubicBezTo>
                  <a:cubicBezTo>
                    <a:pt x="115" y="35"/>
                    <a:pt x="115" y="33"/>
                    <a:pt x="114" y="30"/>
                  </a:cubicBezTo>
                  <a:cubicBezTo>
                    <a:pt x="113" y="27"/>
                    <a:pt x="111" y="24"/>
                    <a:pt x="109" y="22"/>
                  </a:cubicBezTo>
                  <a:cubicBezTo>
                    <a:pt x="107" y="20"/>
                    <a:pt x="105" y="18"/>
                    <a:pt x="102" y="16"/>
                  </a:cubicBezTo>
                  <a:cubicBezTo>
                    <a:pt x="101" y="16"/>
                    <a:pt x="99" y="15"/>
                    <a:pt x="98" y="14"/>
                  </a:cubicBezTo>
                  <a:cubicBezTo>
                    <a:pt x="97" y="14"/>
                    <a:pt x="97" y="14"/>
                    <a:pt x="96" y="14"/>
                  </a:cubicBezTo>
                  <a:cubicBezTo>
                    <a:pt x="94" y="13"/>
                    <a:pt x="94" y="13"/>
                    <a:pt x="94" y="13"/>
                  </a:cubicBezTo>
                  <a:cubicBezTo>
                    <a:pt x="85" y="11"/>
                    <a:pt x="85" y="11"/>
                    <a:pt x="85" y="11"/>
                  </a:cubicBezTo>
                  <a:cubicBezTo>
                    <a:pt x="47" y="3"/>
                    <a:pt x="47" y="3"/>
                    <a:pt x="47" y="3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0"/>
                    <a:pt x="35" y="0"/>
                    <a:pt x="34" y="0"/>
                  </a:cubicBezTo>
                  <a:cubicBezTo>
                    <a:pt x="33" y="0"/>
                    <a:pt x="32" y="0"/>
                    <a:pt x="31" y="0"/>
                  </a:cubicBezTo>
                  <a:cubicBezTo>
                    <a:pt x="29" y="0"/>
                    <a:pt x="27" y="0"/>
                    <a:pt x="25" y="0"/>
                  </a:cubicBezTo>
                  <a:cubicBezTo>
                    <a:pt x="21" y="1"/>
                    <a:pt x="17" y="2"/>
                    <a:pt x="14" y="4"/>
                  </a:cubicBezTo>
                  <a:cubicBezTo>
                    <a:pt x="10" y="6"/>
                    <a:pt x="7" y="9"/>
                    <a:pt x="5" y="13"/>
                  </a:cubicBezTo>
                  <a:cubicBezTo>
                    <a:pt x="4" y="15"/>
                    <a:pt x="3" y="17"/>
                    <a:pt x="2" y="19"/>
                  </a:cubicBezTo>
                  <a:cubicBezTo>
                    <a:pt x="1" y="21"/>
                    <a:pt x="1" y="23"/>
                    <a:pt x="1" y="25"/>
                  </a:cubicBezTo>
                  <a:cubicBezTo>
                    <a:pt x="0" y="29"/>
                    <a:pt x="1" y="33"/>
                    <a:pt x="2" y="37"/>
                  </a:cubicBezTo>
                  <a:cubicBezTo>
                    <a:pt x="3" y="41"/>
                    <a:pt x="4" y="45"/>
                    <a:pt x="7" y="48"/>
                  </a:cubicBezTo>
                  <a:cubicBezTo>
                    <a:pt x="10" y="51"/>
                    <a:pt x="13" y="54"/>
                    <a:pt x="17" y="56"/>
                  </a:cubicBezTo>
                  <a:cubicBezTo>
                    <a:pt x="18" y="56"/>
                    <a:pt x="19" y="57"/>
                    <a:pt x="20" y="57"/>
                  </a:cubicBezTo>
                  <a:cubicBezTo>
                    <a:pt x="21" y="57"/>
                    <a:pt x="21" y="57"/>
                    <a:pt x="22" y="57"/>
                  </a:cubicBezTo>
                  <a:cubicBezTo>
                    <a:pt x="23" y="58"/>
                    <a:pt x="23" y="58"/>
                    <a:pt x="23" y="58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37" y="61"/>
                    <a:pt x="37" y="61"/>
                    <a:pt x="37" y="61"/>
                  </a:cubicBezTo>
                  <a:lnTo>
                    <a:pt x="56" y="6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56" name="Freeform 27">
              <a:extLst>
                <a:ext uri="{FF2B5EF4-FFF2-40B4-BE49-F238E27FC236}">
                  <a16:creationId xmlns:a16="http://schemas.microsoft.com/office/drawing/2014/main" id="{6D91ED98-6060-40B7-A6C0-36827AE1124A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3713" y="1300163"/>
              <a:ext cx="363538" cy="390525"/>
            </a:xfrm>
            <a:custGeom>
              <a:avLst/>
              <a:gdLst>
                <a:gd name="T0" fmla="*/ 86 w 97"/>
                <a:gd name="T1" fmla="*/ 48 h 104"/>
                <a:gd name="T2" fmla="*/ 56 w 97"/>
                <a:gd name="T3" fmla="*/ 83 h 104"/>
                <a:gd name="T4" fmla="*/ 48 w 97"/>
                <a:gd name="T5" fmla="*/ 93 h 104"/>
                <a:gd name="T6" fmla="*/ 31 w 97"/>
                <a:gd name="T7" fmla="*/ 101 h 104"/>
                <a:gd name="T8" fmla="*/ 43 w 97"/>
                <a:gd name="T9" fmla="*/ 97 h 104"/>
                <a:gd name="T10" fmla="*/ 49 w 97"/>
                <a:gd name="T11" fmla="*/ 92 h 104"/>
                <a:gd name="T12" fmla="*/ 82 w 97"/>
                <a:gd name="T13" fmla="*/ 52 h 104"/>
                <a:gd name="T14" fmla="*/ 86 w 97"/>
                <a:gd name="T15" fmla="*/ 47 h 104"/>
                <a:gd name="T16" fmla="*/ 93 w 97"/>
                <a:gd name="T17" fmla="*/ 20 h 104"/>
                <a:gd name="T18" fmla="*/ 83 w 97"/>
                <a:gd name="T19" fmla="*/ 11 h 104"/>
                <a:gd name="T20" fmla="*/ 87 w 97"/>
                <a:gd name="T21" fmla="*/ 21 h 104"/>
                <a:gd name="T22" fmla="*/ 80 w 97"/>
                <a:gd name="T23" fmla="*/ 42 h 104"/>
                <a:gd name="T24" fmla="*/ 44 w 97"/>
                <a:gd name="T25" fmla="*/ 85 h 104"/>
                <a:gd name="T26" fmla="*/ 40 w 97"/>
                <a:gd name="T27" fmla="*/ 89 h 104"/>
                <a:gd name="T28" fmla="*/ 41 w 97"/>
                <a:gd name="T29" fmla="*/ 88 h 104"/>
                <a:gd name="T30" fmla="*/ 44 w 97"/>
                <a:gd name="T31" fmla="*/ 85 h 104"/>
                <a:gd name="T32" fmla="*/ 80 w 97"/>
                <a:gd name="T33" fmla="*/ 42 h 104"/>
                <a:gd name="T34" fmla="*/ 83 w 97"/>
                <a:gd name="T35" fmla="*/ 30 h 104"/>
                <a:gd name="T36" fmla="*/ 78 w 97"/>
                <a:gd name="T37" fmla="*/ 41 h 104"/>
                <a:gd name="T38" fmla="*/ 47 w 97"/>
                <a:gd name="T39" fmla="*/ 77 h 104"/>
                <a:gd name="T40" fmla="*/ 38 w 97"/>
                <a:gd name="T41" fmla="*/ 87 h 104"/>
                <a:gd name="T42" fmla="*/ 20 w 97"/>
                <a:gd name="T43" fmla="*/ 87 h 104"/>
                <a:gd name="T44" fmla="*/ 19 w 97"/>
                <a:gd name="T45" fmla="*/ 86 h 104"/>
                <a:gd name="T46" fmla="*/ 18 w 97"/>
                <a:gd name="T47" fmla="*/ 85 h 104"/>
                <a:gd name="T48" fmla="*/ 15 w 97"/>
                <a:gd name="T49" fmla="*/ 74 h 104"/>
                <a:gd name="T50" fmla="*/ 20 w 97"/>
                <a:gd name="T51" fmla="*/ 62 h 104"/>
                <a:gd name="T52" fmla="*/ 50 w 97"/>
                <a:gd name="T53" fmla="*/ 24 h 104"/>
                <a:gd name="T54" fmla="*/ 56 w 97"/>
                <a:gd name="T55" fmla="*/ 17 h 104"/>
                <a:gd name="T56" fmla="*/ 60 w 97"/>
                <a:gd name="T57" fmla="*/ 14 h 104"/>
                <a:gd name="T58" fmla="*/ 79 w 97"/>
                <a:gd name="T59" fmla="*/ 16 h 104"/>
                <a:gd name="T60" fmla="*/ 66 w 97"/>
                <a:gd name="T61" fmla="*/ 6 h 104"/>
                <a:gd name="T62" fmla="*/ 79 w 97"/>
                <a:gd name="T63" fmla="*/ 7 h 104"/>
                <a:gd name="T64" fmla="*/ 55 w 97"/>
                <a:gd name="T65" fmla="*/ 1 h 104"/>
                <a:gd name="T66" fmla="*/ 43 w 97"/>
                <a:gd name="T67" fmla="*/ 10 h 104"/>
                <a:gd name="T68" fmla="*/ 10 w 97"/>
                <a:gd name="T69" fmla="*/ 52 h 104"/>
                <a:gd name="T70" fmla="*/ 7 w 97"/>
                <a:gd name="T71" fmla="*/ 56 h 104"/>
                <a:gd name="T72" fmla="*/ 2 w 97"/>
                <a:gd name="T73" fmla="*/ 85 h 104"/>
                <a:gd name="T74" fmla="*/ 11 w 97"/>
                <a:gd name="T75" fmla="*/ 98 h 104"/>
                <a:gd name="T76" fmla="*/ 31 w 97"/>
                <a:gd name="T77" fmla="*/ 103 h 104"/>
                <a:gd name="T78" fmla="*/ 50 w 97"/>
                <a:gd name="T79" fmla="*/ 95 h 104"/>
                <a:gd name="T80" fmla="*/ 58 w 97"/>
                <a:gd name="T81" fmla="*/ 84 h 104"/>
                <a:gd name="T82" fmla="*/ 51 w 97"/>
                <a:gd name="T83" fmla="*/ 93 h 104"/>
                <a:gd name="T84" fmla="*/ 49 w 97"/>
                <a:gd name="T85" fmla="*/ 96 h 104"/>
                <a:gd name="T86" fmla="*/ 16 w 97"/>
                <a:gd name="T87" fmla="*/ 100 h 104"/>
                <a:gd name="T88" fmla="*/ 10 w 97"/>
                <a:gd name="T89" fmla="*/ 97 h 104"/>
                <a:gd name="T90" fmla="*/ 4 w 97"/>
                <a:gd name="T91" fmla="*/ 89 h 104"/>
                <a:gd name="T92" fmla="*/ 6 w 97"/>
                <a:gd name="T93" fmla="*/ 59 h 104"/>
                <a:gd name="T94" fmla="*/ 7 w 97"/>
                <a:gd name="T95" fmla="*/ 92 h 104"/>
                <a:gd name="T96" fmla="*/ 10 w 97"/>
                <a:gd name="T97" fmla="*/ 95 h 104"/>
                <a:gd name="T98" fmla="*/ 13 w 97"/>
                <a:gd name="T99" fmla="*/ 97 h 104"/>
                <a:gd name="T100" fmla="*/ 46 w 97"/>
                <a:gd name="T101" fmla="*/ 97 h 104"/>
                <a:gd name="T102" fmla="*/ 55 w 97"/>
                <a:gd name="T103" fmla="*/ 87 h 104"/>
                <a:gd name="T104" fmla="*/ 83 w 97"/>
                <a:gd name="T105" fmla="*/ 55 h 104"/>
                <a:gd name="T106" fmla="*/ 88 w 97"/>
                <a:gd name="T107" fmla="*/ 48 h 104"/>
                <a:gd name="T108" fmla="*/ 94 w 97"/>
                <a:gd name="T109" fmla="*/ 2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" h="104">
                  <a:moveTo>
                    <a:pt x="92" y="37"/>
                  </a:moveTo>
                  <a:cubicBezTo>
                    <a:pt x="91" y="40"/>
                    <a:pt x="90" y="42"/>
                    <a:pt x="89" y="44"/>
                  </a:cubicBezTo>
                  <a:cubicBezTo>
                    <a:pt x="88" y="45"/>
                    <a:pt x="87" y="47"/>
                    <a:pt x="86" y="48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78" y="57"/>
                    <a:pt x="72" y="65"/>
                    <a:pt x="65" y="72"/>
                  </a:cubicBezTo>
                  <a:cubicBezTo>
                    <a:pt x="56" y="83"/>
                    <a:pt x="56" y="83"/>
                    <a:pt x="56" y="83"/>
                  </a:cubicBezTo>
                  <a:cubicBezTo>
                    <a:pt x="52" y="89"/>
                    <a:pt x="52" y="89"/>
                    <a:pt x="52" y="89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3"/>
                    <a:pt x="48" y="93"/>
                    <a:pt x="48" y="93"/>
                  </a:cubicBezTo>
                  <a:cubicBezTo>
                    <a:pt x="48" y="93"/>
                    <a:pt x="47" y="94"/>
                    <a:pt x="47" y="94"/>
                  </a:cubicBezTo>
                  <a:cubicBezTo>
                    <a:pt x="45" y="96"/>
                    <a:pt x="42" y="98"/>
                    <a:pt x="39" y="99"/>
                  </a:cubicBezTo>
                  <a:cubicBezTo>
                    <a:pt x="37" y="100"/>
                    <a:pt x="34" y="101"/>
                    <a:pt x="31" y="101"/>
                  </a:cubicBezTo>
                  <a:cubicBezTo>
                    <a:pt x="26" y="101"/>
                    <a:pt x="20" y="99"/>
                    <a:pt x="16" y="97"/>
                  </a:cubicBezTo>
                  <a:cubicBezTo>
                    <a:pt x="20" y="99"/>
                    <a:pt x="24" y="100"/>
                    <a:pt x="29" y="100"/>
                  </a:cubicBezTo>
                  <a:cubicBezTo>
                    <a:pt x="34" y="101"/>
                    <a:pt x="39" y="100"/>
                    <a:pt x="43" y="97"/>
                  </a:cubicBezTo>
                  <a:cubicBezTo>
                    <a:pt x="44" y="96"/>
                    <a:pt x="45" y="95"/>
                    <a:pt x="46" y="94"/>
                  </a:cubicBezTo>
                  <a:cubicBezTo>
                    <a:pt x="47" y="94"/>
                    <a:pt x="47" y="93"/>
                    <a:pt x="48" y="93"/>
                  </a:cubicBezTo>
                  <a:cubicBezTo>
                    <a:pt x="49" y="92"/>
                    <a:pt x="49" y="92"/>
                    <a:pt x="49" y="92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5" y="84"/>
                    <a:pt x="58" y="80"/>
                    <a:pt x="61" y="77"/>
                  </a:cubicBezTo>
                  <a:cubicBezTo>
                    <a:pt x="68" y="69"/>
                    <a:pt x="75" y="61"/>
                    <a:pt x="82" y="52"/>
                  </a:cubicBezTo>
                  <a:cubicBezTo>
                    <a:pt x="84" y="49"/>
                    <a:pt x="84" y="49"/>
                    <a:pt x="84" y="49"/>
                  </a:cubicBezTo>
                  <a:cubicBezTo>
                    <a:pt x="85" y="48"/>
                    <a:pt x="85" y="48"/>
                    <a:pt x="85" y="48"/>
                  </a:cubicBezTo>
                  <a:cubicBezTo>
                    <a:pt x="86" y="47"/>
                    <a:pt x="86" y="47"/>
                    <a:pt x="86" y="47"/>
                  </a:cubicBezTo>
                  <a:cubicBezTo>
                    <a:pt x="87" y="46"/>
                    <a:pt x="87" y="46"/>
                    <a:pt x="87" y="46"/>
                  </a:cubicBezTo>
                  <a:cubicBezTo>
                    <a:pt x="88" y="44"/>
                    <a:pt x="90" y="41"/>
                    <a:pt x="91" y="38"/>
                  </a:cubicBezTo>
                  <a:cubicBezTo>
                    <a:pt x="93" y="33"/>
                    <a:pt x="94" y="27"/>
                    <a:pt x="93" y="20"/>
                  </a:cubicBezTo>
                  <a:cubicBezTo>
                    <a:pt x="93" y="19"/>
                    <a:pt x="92" y="18"/>
                    <a:pt x="92" y="16"/>
                  </a:cubicBezTo>
                  <a:cubicBezTo>
                    <a:pt x="91" y="15"/>
                    <a:pt x="89" y="13"/>
                    <a:pt x="88" y="12"/>
                  </a:cubicBezTo>
                  <a:cubicBezTo>
                    <a:pt x="86" y="11"/>
                    <a:pt x="84" y="10"/>
                    <a:pt x="83" y="11"/>
                  </a:cubicBezTo>
                  <a:cubicBezTo>
                    <a:pt x="83" y="11"/>
                    <a:pt x="83" y="12"/>
                    <a:pt x="83" y="13"/>
                  </a:cubicBezTo>
                  <a:cubicBezTo>
                    <a:pt x="84" y="14"/>
                    <a:pt x="84" y="15"/>
                    <a:pt x="85" y="18"/>
                  </a:cubicBezTo>
                  <a:cubicBezTo>
                    <a:pt x="86" y="18"/>
                    <a:pt x="87" y="20"/>
                    <a:pt x="87" y="21"/>
                  </a:cubicBezTo>
                  <a:cubicBezTo>
                    <a:pt x="87" y="23"/>
                    <a:pt x="87" y="24"/>
                    <a:pt x="87" y="24"/>
                  </a:cubicBezTo>
                  <a:cubicBezTo>
                    <a:pt x="87" y="25"/>
                    <a:pt x="86" y="24"/>
                    <a:pt x="86" y="24"/>
                  </a:cubicBezTo>
                  <a:cubicBezTo>
                    <a:pt x="86" y="30"/>
                    <a:pt x="84" y="37"/>
                    <a:pt x="80" y="42"/>
                  </a:cubicBezTo>
                  <a:cubicBezTo>
                    <a:pt x="66" y="59"/>
                    <a:pt x="66" y="59"/>
                    <a:pt x="66" y="59"/>
                  </a:cubicBezTo>
                  <a:cubicBezTo>
                    <a:pt x="60" y="66"/>
                    <a:pt x="54" y="73"/>
                    <a:pt x="48" y="80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42" y="87"/>
                    <a:pt x="42" y="87"/>
                    <a:pt x="42" y="87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1" y="89"/>
                    <a:pt x="40" y="89"/>
                    <a:pt x="40" y="89"/>
                  </a:cubicBezTo>
                  <a:cubicBezTo>
                    <a:pt x="37" y="91"/>
                    <a:pt x="34" y="92"/>
                    <a:pt x="30" y="92"/>
                  </a:cubicBezTo>
                  <a:cubicBezTo>
                    <a:pt x="34" y="92"/>
                    <a:pt x="37" y="91"/>
                    <a:pt x="40" y="89"/>
                  </a:cubicBezTo>
                  <a:cubicBezTo>
                    <a:pt x="40" y="89"/>
                    <a:pt x="41" y="88"/>
                    <a:pt x="41" y="88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2" y="87"/>
                    <a:pt x="42" y="87"/>
                    <a:pt x="42" y="87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48" y="79"/>
                    <a:pt x="48" y="79"/>
                    <a:pt x="48" y="79"/>
                  </a:cubicBezTo>
                  <a:cubicBezTo>
                    <a:pt x="66" y="59"/>
                    <a:pt x="66" y="59"/>
                    <a:pt x="66" y="59"/>
                  </a:cubicBezTo>
                  <a:cubicBezTo>
                    <a:pt x="80" y="42"/>
                    <a:pt x="80" y="42"/>
                    <a:pt x="80" y="42"/>
                  </a:cubicBezTo>
                  <a:cubicBezTo>
                    <a:pt x="84" y="37"/>
                    <a:pt x="86" y="30"/>
                    <a:pt x="85" y="23"/>
                  </a:cubicBezTo>
                  <a:cubicBezTo>
                    <a:pt x="84" y="23"/>
                    <a:pt x="84" y="24"/>
                    <a:pt x="83" y="26"/>
                  </a:cubicBezTo>
                  <a:cubicBezTo>
                    <a:pt x="83" y="27"/>
                    <a:pt x="83" y="28"/>
                    <a:pt x="83" y="30"/>
                  </a:cubicBezTo>
                  <a:cubicBezTo>
                    <a:pt x="82" y="32"/>
                    <a:pt x="82" y="34"/>
                    <a:pt x="81" y="36"/>
                  </a:cubicBezTo>
                  <a:cubicBezTo>
                    <a:pt x="80" y="37"/>
                    <a:pt x="80" y="38"/>
                    <a:pt x="79" y="39"/>
                  </a:cubicBezTo>
                  <a:cubicBezTo>
                    <a:pt x="79" y="40"/>
                    <a:pt x="79" y="40"/>
                    <a:pt x="78" y="41"/>
                  </a:cubicBezTo>
                  <a:cubicBezTo>
                    <a:pt x="77" y="42"/>
                    <a:pt x="77" y="42"/>
                    <a:pt x="77" y="42"/>
                  </a:cubicBezTo>
                  <a:cubicBezTo>
                    <a:pt x="75" y="44"/>
                    <a:pt x="73" y="46"/>
                    <a:pt x="72" y="48"/>
                  </a:cubicBezTo>
                  <a:cubicBezTo>
                    <a:pt x="64" y="57"/>
                    <a:pt x="55" y="67"/>
                    <a:pt x="47" y="77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0" y="86"/>
                    <a:pt x="40" y="86"/>
                    <a:pt x="39" y="87"/>
                  </a:cubicBezTo>
                  <a:cubicBezTo>
                    <a:pt x="39" y="87"/>
                    <a:pt x="39" y="87"/>
                    <a:pt x="38" y="87"/>
                  </a:cubicBezTo>
                  <a:cubicBezTo>
                    <a:pt x="38" y="88"/>
                    <a:pt x="37" y="88"/>
                    <a:pt x="36" y="89"/>
                  </a:cubicBezTo>
                  <a:cubicBezTo>
                    <a:pt x="32" y="90"/>
                    <a:pt x="27" y="90"/>
                    <a:pt x="22" y="88"/>
                  </a:cubicBezTo>
                  <a:cubicBezTo>
                    <a:pt x="22" y="88"/>
                    <a:pt x="21" y="87"/>
                    <a:pt x="20" y="87"/>
                  </a:cubicBezTo>
                  <a:cubicBezTo>
                    <a:pt x="20" y="87"/>
                    <a:pt x="20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5"/>
                    <a:pt x="19" y="85"/>
                    <a:pt x="19" y="85"/>
                  </a:cubicBezTo>
                  <a:cubicBezTo>
                    <a:pt x="18" y="85"/>
                    <a:pt x="18" y="85"/>
                    <a:pt x="18" y="85"/>
                  </a:cubicBezTo>
                  <a:cubicBezTo>
                    <a:pt x="18" y="85"/>
                    <a:pt x="18" y="84"/>
                    <a:pt x="18" y="84"/>
                  </a:cubicBezTo>
                  <a:cubicBezTo>
                    <a:pt x="17" y="84"/>
                    <a:pt x="17" y="83"/>
                    <a:pt x="16" y="82"/>
                  </a:cubicBezTo>
                  <a:cubicBezTo>
                    <a:pt x="15" y="80"/>
                    <a:pt x="14" y="77"/>
                    <a:pt x="15" y="74"/>
                  </a:cubicBezTo>
                  <a:cubicBezTo>
                    <a:pt x="15" y="70"/>
                    <a:pt x="16" y="67"/>
                    <a:pt x="18" y="65"/>
                  </a:cubicBezTo>
                  <a:cubicBezTo>
                    <a:pt x="18" y="64"/>
                    <a:pt x="19" y="64"/>
                    <a:pt x="19" y="64"/>
                  </a:cubicBezTo>
                  <a:cubicBezTo>
                    <a:pt x="20" y="62"/>
                    <a:pt x="20" y="62"/>
                    <a:pt x="20" y="62"/>
                  </a:cubicBezTo>
                  <a:cubicBezTo>
                    <a:pt x="22" y="59"/>
                    <a:pt x="22" y="59"/>
                    <a:pt x="22" y="59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34" y="44"/>
                    <a:pt x="42" y="34"/>
                    <a:pt x="50" y="24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6"/>
                    <a:pt x="56" y="16"/>
                    <a:pt x="57" y="16"/>
                  </a:cubicBezTo>
                  <a:cubicBezTo>
                    <a:pt x="57" y="16"/>
                    <a:pt x="57" y="15"/>
                    <a:pt x="57" y="15"/>
                  </a:cubicBezTo>
                  <a:cubicBezTo>
                    <a:pt x="58" y="15"/>
                    <a:pt x="59" y="14"/>
                    <a:pt x="60" y="14"/>
                  </a:cubicBezTo>
                  <a:cubicBezTo>
                    <a:pt x="63" y="13"/>
                    <a:pt x="67" y="13"/>
                    <a:pt x="71" y="14"/>
                  </a:cubicBezTo>
                  <a:cubicBezTo>
                    <a:pt x="74" y="15"/>
                    <a:pt x="76" y="16"/>
                    <a:pt x="78" y="16"/>
                  </a:cubicBezTo>
                  <a:cubicBezTo>
                    <a:pt x="79" y="16"/>
                    <a:pt x="79" y="16"/>
                    <a:pt x="79" y="16"/>
                  </a:cubicBezTo>
                  <a:cubicBezTo>
                    <a:pt x="80" y="16"/>
                    <a:pt x="80" y="16"/>
                    <a:pt x="80" y="15"/>
                  </a:cubicBezTo>
                  <a:cubicBezTo>
                    <a:pt x="80" y="14"/>
                    <a:pt x="79" y="12"/>
                    <a:pt x="77" y="10"/>
                  </a:cubicBezTo>
                  <a:cubicBezTo>
                    <a:pt x="74" y="8"/>
                    <a:pt x="71" y="6"/>
                    <a:pt x="66" y="6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71" y="5"/>
                    <a:pt x="74" y="6"/>
                    <a:pt x="76" y="7"/>
                  </a:cubicBezTo>
                  <a:cubicBezTo>
                    <a:pt x="78" y="7"/>
                    <a:pt x="78" y="7"/>
                    <a:pt x="79" y="7"/>
                  </a:cubicBezTo>
                  <a:cubicBezTo>
                    <a:pt x="79" y="6"/>
                    <a:pt x="78" y="4"/>
                    <a:pt x="80" y="4"/>
                  </a:cubicBezTo>
                  <a:cubicBezTo>
                    <a:pt x="75" y="2"/>
                    <a:pt x="70" y="0"/>
                    <a:pt x="64" y="0"/>
                  </a:cubicBezTo>
                  <a:cubicBezTo>
                    <a:pt x="61" y="0"/>
                    <a:pt x="58" y="0"/>
                    <a:pt x="55" y="1"/>
                  </a:cubicBezTo>
                  <a:cubicBezTo>
                    <a:pt x="52" y="2"/>
                    <a:pt x="49" y="4"/>
                    <a:pt x="47" y="6"/>
                  </a:cubicBezTo>
                  <a:cubicBezTo>
                    <a:pt x="46" y="6"/>
                    <a:pt x="46" y="7"/>
                    <a:pt x="45" y="8"/>
                  </a:cubicBezTo>
                  <a:cubicBezTo>
                    <a:pt x="43" y="10"/>
                    <a:pt x="43" y="10"/>
                    <a:pt x="43" y="10"/>
                  </a:cubicBezTo>
                  <a:cubicBezTo>
                    <a:pt x="40" y="13"/>
                    <a:pt x="40" y="13"/>
                    <a:pt x="40" y="13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8" y="55"/>
                    <a:pt x="8" y="55"/>
                    <a:pt x="8" y="55"/>
                  </a:cubicBezTo>
                  <a:cubicBezTo>
                    <a:pt x="7" y="56"/>
                    <a:pt x="7" y="56"/>
                    <a:pt x="7" y="56"/>
                  </a:cubicBezTo>
                  <a:cubicBezTo>
                    <a:pt x="6" y="57"/>
                    <a:pt x="5" y="59"/>
                    <a:pt x="4" y="61"/>
                  </a:cubicBezTo>
                  <a:cubicBezTo>
                    <a:pt x="2" y="64"/>
                    <a:pt x="1" y="68"/>
                    <a:pt x="0" y="73"/>
                  </a:cubicBezTo>
                  <a:cubicBezTo>
                    <a:pt x="0" y="77"/>
                    <a:pt x="0" y="81"/>
                    <a:pt x="2" y="85"/>
                  </a:cubicBezTo>
                  <a:cubicBezTo>
                    <a:pt x="3" y="89"/>
                    <a:pt x="6" y="92"/>
                    <a:pt x="8" y="95"/>
                  </a:cubicBezTo>
                  <a:cubicBezTo>
                    <a:pt x="9" y="96"/>
                    <a:pt x="9" y="96"/>
                    <a:pt x="10" y="97"/>
                  </a:cubicBezTo>
                  <a:cubicBezTo>
                    <a:pt x="11" y="97"/>
                    <a:pt x="11" y="98"/>
                    <a:pt x="11" y="98"/>
                  </a:cubicBezTo>
                  <a:cubicBezTo>
                    <a:pt x="12" y="98"/>
                    <a:pt x="13" y="99"/>
                    <a:pt x="14" y="99"/>
                  </a:cubicBezTo>
                  <a:cubicBezTo>
                    <a:pt x="16" y="100"/>
                    <a:pt x="18" y="101"/>
                    <a:pt x="20" y="102"/>
                  </a:cubicBezTo>
                  <a:cubicBezTo>
                    <a:pt x="23" y="103"/>
                    <a:pt x="27" y="104"/>
                    <a:pt x="31" y="103"/>
                  </a:cubicBezTo>
                  <a:cubicBezTo>
                    <a:pt x="35" y="103"/>
                    <a:pt x="40" y="102"/>
                    <a:pt x="44" y="100"/>
                  </a:cubicBezTo>
                  <a:cubicBezTo>
                    <a:pt x="46" y="99"/>
                    <a:pt x="47" y="98"/>
                    <a:pt x="49" y="96"/>
                  </a:cubicBezTo>
                  <a:cubicBezTo>
                    <a:pt x="49" y="95"/>
                    <a:pt x="50" y="95"/>
                    <a:pt x="50" y="95"/>
                  </a:cubicBezTo>
                  <a:cubicBezTo>
                    <a:pt x="51" y="94"/>
                    <a:pt x="51" y="94"/>
                    <a:pt x="51" y="94"/>
                  </a:cubicBezTo>
                  <a:cubicBezTo>
                    <a:pt x="52" y="92"/>
                    <a:pt x="52" y="92"/>
                    <a:pt x="52" y="92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55" y="88"/>
                    <a:pt x="55" y="88"/>
                    <a:pt x="55" y="88"/>
                  </a:cubicBezTo>
                  <a:cubicBezTo>
                    <a:pt x="51" y="93"/>
                    <a:pt x="51" y="93"/>
                    <a:pt x="51" y="93"/>
                  </a:cubicBezTo>
                  <a:cubicBezTo>
                    <a:pt x="50" y="94"/>
                    <a:pt x="50" y="94"/>
                    <a:pt x="50" y="94"/>
                  </a:cubicBezTo>
                  <a:cubicBezTo>
                    <a:pt x="49" y="95"/>
                    <a:pt x="49" y="95"/>
                    <a:pt x="49" y="95"/>
                  </a:cubicBezTo>
                  <a:cubicBezTo>
                    <a:pt x="49" y="95"/>
                    <a:pt x="49" y="95"/>
                    <a:pt x="49" y="96"/>
                  </a:cubicBezTo>
                  <a:cubicBezTo>
                    <a:pt x="48" y="97"/>
                    <a:pt x="47" y="98"/>
                    <a:pt x="45" y="99"/>
                  </a:cubicBezTo>
                  <a:cubicBezTo>
                    <a:pt x="41" y="102"/>
                    <a:pt x="35" y="103"/>
                    <a:pt x="30" y="103"/>
                  </a:cubicBezTo>
                  <a:cubicBezTo>
                    <a:pt x="25" y="103"/>
                    <a:pt x="20" y="102"/>
                    <a:pt x="16" y="100"/>
                  </a:cubicBezTo>
                  <a:cubicBezTo>
                    <a:pt x="15" y="99"/>
                    <a:pt x="14" y="99"/>
                    <a:pt x="12" y="98"/>
                  </a:cubicBezTo>
                  <a:cubicBezTo>
                    <a:pt x="12" y="98"/>
                    <a:pt x="11" y="97"/>
                    <a:pt x="11" y="97"/>
                  </a:cubicBezTo>
                  <a:cubicBezTo>
                    <a:pt x="10" y="97"/>
                    <a:pt x="10" y="97"/>
                    <a:pt x="10" y="97"/>
                  </a:cubicBezTo>
                  <a:cubicBezTo>
                    <a:pt x="10" y="96"/>
                    <a:pt x="10" y="96"/>
                    <a:pt x="10" y="96"/>
                  </a:cubicBezTo>
                  <a:cubicBezTo>
                    <a:pt x="10" y="96"/>
                    <a:pt x="9" y="96"/>
                    <a:pt x="9" y="95"/>
                  </a:cubicBezTo>
                  <a:cubicBezTo>
                    <a:pt x="7" y="93"/>
                    <a:pt x="6" y="91"/>
                    <a:pt x="4" y="89"/>
                  </a:cubicBezTo>
                  <a:cubicBezTo>
                    <a:pt x="2" y="84"/>
                    <a:pt x="1" y="79"/>
                    <a:pt x="1" y="74"/>
                  </a:cubicBezTo>
                  <a:cubicBezTo>
                    <a:pt x="1" y="69"/>
                    <a:pt x="3" y="64"/>
                    <a:pt x="5" y="59"/>
                  </a:cubicBezTo>
                  <a:cubicBezTo>
                    <a:pt x="5" y="59"/>
                    <a:pt x="5" y="60"/>
                    <a:pt x="6" y="59"/>
                  </a:cubicBezTo>
                  <a:cubicBezTo>
                    <a:pt x="3" y="64"/>
                    <a:pt x="2" y="69"/>
                    <a:pt x="2" y="74"/>
                  </a:cubicBezTo>
                  <a:cubicBezTo>
                    <a:pt x="2" y="79"/>
                    <a:pt x="3" y="84"/>
                    <a:pt x="5" y="89"/>
                  </a:cubicBezTo>
                  <a:cubicBezTo>
                    <a:pt x="6" y="90"/>
                    <a:pt x="7" y="91"/>
                    <a:pt x="7" y="92"/>
                  </a:cubicBezTo>
                  <a:cubicBezTo>
                    <a:pt x="8" y="92"/>
                    <a:pt x="8" y="93"/>
                    <a:pt x="9" y="93"/>
                  </a:cubicBezTo>
                  <a:cubicBezTo>
                    <a:pt x="9" y="94"/>
                    <a:pt x="9" y="94"/>
                    <a:pt x="9" y="94"/>
                  </a:cubicBezTo>
                  <a:cubicBezTo>
                    <a:pt x="9" y="94"/>
                    <a:pt x="10" y="94"/>
                    <a:pt x="10" y="95"/>
                  </a:cubicBezTo>
                  <a:cubicBezTo>
                    <a:pt x="10" y="95"/>
                    <a:pt x="11" y="95"/>
                    <a:pt x="11" y="96"/>
                  </a:cubicBezTo>
                  <a:cubicBezTo>
                    <a:pt x="12" y="96"/>
                    <a:pt x="12" y="96"/>
                    <a:pt x="12" y="96"/>
                  </a:cubicBezTo>
                  <a:cubicBezTo>
                    <a:pt x="12" y="97"/>
                    <a:pt x="13" y="97"/>
                    <a:pt x="13" y="97"/>
                  </a:cubicBezTo>
                  <a:cubicBezTo>
                    <a:pt x="14" y="98"/>
                    <a:pt x="16" y="99"/>
                    <a:pt x="17" y="99"/>
                  </a:cubicBezTo>
                  <a:cubicBezTo>
                    <a:pt x="21" y="101"/>
                    <a:pt x="26" y="102"/>
                    <a:pt x="31" y="102"/>
                  </a:cubicBezTo>
                  <a:cubicBezTo>
                    <a:pt x="36" y="102"/>
                    <a:pt x="41" y="101"/>
                    <a:pt x="46" y="97"/>
                  </a:cubicBezTo>
                  <a:cubicBezTo>
                    <a:pt x="47" y="96"/>
                    <a:pt x="48" y="96"/>
                    <a:pt x="49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60" y="81"/>
                    <a:pt x="66" y="74"/>
                    <a:pt x="71" y="68"/>
                  </a:cubicBezTo>
                  <a:cubicBezTo>
                    <a:pt x="72" y="68"/>
                    <a:pt x="72" y="68"/>
                    <a:pt x="72" y="68"/>
                  </a:cubicBezTo>
                  <a:cubicBezTo>
                    <a:pt x="83" y="55"/>
                    <a:pt x="83" y="55"/>
                    <a:pt x="83" y="55"/>
                  </a:cubicBezTo>
                  <a:cubicBezTo>
                    <a:pt x="86" y="51"/>
                    <a:pt x="86" y="51"/>
                    <a:pt x="86" y="51"/>
                  </a:cubicBezTo>
                  <a:cubicBezTo>
                    <a:pt x="88" y="49"/>
                    <a:pt x="88" y="49"/>
                    <a:pt x="88" y="49"/>
                  </a:cubicBezTo>
                  <a:cubicBezTo>
                    <a:pt x="88" y="48"/>
                    <a:pt x="88" y="48"/>
                    <a:pt x="88" y="48"/>
                  </a:cubicBezTo>
                  <a:cubicBezTo>
                    <a:pt x="89" y="48"/>
                    <a:pt x="89" y="48"/>
                    <a:pt x="89" y="47"/>
                  </a:cubicBezTo>
                  <a:cubicBezTo>
                    <a:pt x="92" y="44"/>
                    <a:pt x="93" y="41"/>
                    <a:pt x="95" y="37"/>
                  </a:cubicBezTo>
                  <a:cubicBezTo>
                    <a:pt x="97" y="31"/>
                    <a:pt x="96" y="25"/>
                    <a:pt x="94" y="20"/>
                  </a:cubicBezTo>
                  <a:cubicBezTo>
                    <a:pt x="95" y="26"/>
                    <a:pt x="94" y="32"/>
                    <a:pt x="92" y="3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57" name="Freeform 28">
              <a:extLst>
                <a:ext uri="{FF2B5EF4-FFF2-40B4-BE49-F238E27FC236}">
                  <a16:creationId xmlns:a16="http://schemas.microsoft.com/office/drawing/2014/main" id="{D40F5C22-F00F-4975-A2D5-FE2B8517F769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5251" y="1671638"/>
              <a:ext cx="4763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58" name="Freeform 29">
              <a:extLst>
                <a:ext uri="{FF2B5EF4-FFF2-40B4-BE49-F238E27FC236}">
                  <a16:creationId xmlns:a16="http://schemas.microsoft.com/office/drawing/2014/main" id="{D9D9B4A6-491B-430F-9997-10245571400F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0963" y="1660526"/>
              <a:ext cx="3175" cy="3175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0 w 1"/>
                <a:gd name="T5" fmla="*/ 0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59" name="Freeform 30">
              <a:extLst>
                <a:ext uri="{FF2B5EF4-FFF2-40B4-BE49-F238E27FC236}">
                  <a16:creationId xmlns:a16="http://schemas.microsoft.com/office/drawing/2014/main" id="{2C068B7E-0B45-456C-B920-2DCA71BC8AF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0013" y="1674813"/>
              <a:ext cx="11113" cy="4763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0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1"/>
                    <a:pt x="2" y="1"/>
                    <a:pt x="3" y="1"/>
                  </a:cubicBezTo>
                  <a:cubicBezTo>
                    <a:pt x="2" y="1"/>
                    <a:pt x="1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60" name="Freeform 31">
              <a:extLst>
                <a:ext uri="{FF2B5EF4-FFF2-40B4-BE49-F238E27FC236}">
                  <a16:creationId xmlns:a16="http://schemas.microsoft.com/office/drawing/2014/main" id="{27798F1D-716E-4CB9-9D83-3D567C6D66E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4138" y="1663701"/>
              <a:ext cx="7938" cy="4763"/>
            </a:xfrm>
            <a:custGeom>
              <a:avLst/>
              <a:gdLst>
                <a:gd name="T0" fmla="*/ 2 w 2"/>
                <a:gd name="T1" fmla="*/ 1 h 1"/>
                <a:gd name="T2" fmla="*/ 0 w 2"/>
                <a:gd name="T3" fmla="*/ 0 h 1"/>
                <a:gd name="T4" fmla="*/ 1 w 2"/>
                <a:gd name="T5" fmla="*/ 1 h 1"/>
                <a:gd name="T6" fmla="*/ 2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1" y="1"/>
                    <a:pt x="0" y="0"/>
                    <a:pt x="0" y="0"/>
                  </a:cubicBezTo>
                  <a:cubicBezTo>
                    <a:pt x="0" y="0"/>
                    <a:pt x="0" y="0"/>
                    <a:pt x="1" y="1"/>
                  </a:cubicBezTo>
                  <a:cubicBezTo>
                    <a:pt x="1" y="1"/>
                    <a:pt x="1" y="1"/>
                    <a:pt x="2" y="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61" name="Freeform 32">
              <a:extLst>
                <a:ext uri="{FF2B5EF4-FFF2-40B4-BE49-F238E27FC236}">
                  <a16:creationId xmlns:a16="http://schemas.microsoft.com/office/drawing/2014/main" id="{36E5523D-EA14-4628-A082-4C5A4BC2775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2076" y="1668463"/>
              <a:ext cx="3175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62" name="Freeform 33">
              <a:extLst>
                <a:ext uri="{FF2B5EF4-FFF2-40B4-BE49-F238E27FC236}">
                  <a16:creationId xmlns:a16="http://schemas.microsoft.com/office/drawing/2014/main" id="{81460406-115D-463A-AA97-B3A901BDC902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7926" y="1292226"/>
              <a:ext cx="360363" cy="398463"/>
            </a:xfrm>
            <a:custGeom>
              <a:avLst/>
              <a:gdLst>
                <a:gd name="T0" fmla="*/ 38 w 96"/>
                <a:gd name="T1" fmla="*/ 88 h 106"/>
                <a:gd name="T2" fmla="*/ 46 w 96"/>
                <a:gd name="T3" fmla="*/ 98 h 106"/>
                <a:gd name="T4" fmla="*/ 42 w 96"/>
                <a:gd name="T5" fmla="*/ 93 h 106"/>
                <a:gd name="T6" fmla="*/ 12 w 96"/>
                <a:gd name="T7" fmla="*/ 55 h 106"/>
                <a:gd name="T8" fmla="*/ 0 w 96"/>
                <a:gd name="T9" fmla="*/ 29 h 106"/>
                <a:gd name="T10" fmla="*/ 6 w 96"/>
                <a:gd name="T11" fmla="*/ 14 h 106"/>
                <a:gd name="T12" fmla="*/ 5 w 96"/>
                <a:gd name="T13" fmla="*/ 43 h 106"/>
                <a:gd name="T14" fmla="*/ 20 w 96"/>
                <a:gd name="T15" fmla="*/ 64 h 106"/>
                <a:gd name="T16" fmla="*/ 45 w 96"/>
                <a:gd name="T17" fmla="*/ 96 h 106"/>
                <a:gd name="T18" fmla="*/ 48 w 96"/>
                <a:gd name="T19" fmla="*/ 99 h 106"/>
                <a:gd name="T20" fmla="*/ 67 w 96"/>
                <a:gd name="T21" fmla="*/ 106 h 106"/>
                <a:gd name="T22" fmla="*/ 86 w 96"/>
                <a:gd name="T23" fmla="*/ 98 h 106"/>
                <a:gd name="T24" fmla="*/ 95 w 96"/>
                <a:gd name="T25" fmla="*/ 86 h 106"/>
                <a:gd name="T26" fmla="*/ 92 w 96"/>
                <a:gd name="T27" fmla="*/ 86 h 106"/>
                <a:gd name="T28" fmla="*/ 81 w 96"/>
                <a:gd name="T29" fmla="*/ 99 h 106"/>
                <a:gd name="T30" fmla="*/ 49 w 96"/>
                <a:gd name="T31" fmla="*/ 97 h 106"/>
                <a:gd name="T32" fmla="*/ 40 w 96"/>
                <a:gd name="T33" fmla="*/ 86 h 106"/>
                <a:gd name="T34" fmla="*/ 44 w 96"/>
                <a:gd name="T35" fmla="*/ 91 h 106"/>
                <a:gd name="T36" fmla="*/ 50 w 96"/>
                <a:gd name="T37" fmla="*/ 98 h 106"/>
                <a:gd name="T38" fmla="*/ 78 w 96"/>
                <a:gd name="T39" fmla="*/ 101 h 106"/>
                <a:gd name="T40" fmla="*/ 92 w 96"/>
                <a:gd name="T41" fmla="*/ 69 h 106"/>
                <a:gd name="T42" fmla="*/ 83 w 96"/>
                <a:gd name="T43" fmla="*/ 59 h 106"/>
                <a:gd name="T44" fmla="*/ 86 w 96"/>
                <a:gd name="T45" fmla="*/ 70 h 106"/>
                <a:gd name="T46" fmla="*/ 85 w 96"/>
                <a:gd name="T47" fmla="*/ 82 h 106"/>
                <a:gd name="T48" fmla="*/ 57 w 96"/>
                <a:gd name="T49" fmla="*/ 93 h 106"/>
                <a:gd name="T50" fmla="*/ 53 w 96"/>
                <a:gd name="T51" fmla="*/ 90 h 106"/>
                <a:gd name="T52" fmla="*/ 28 w 96"/>
                <a:gd name="T53" fmla="*/ 57 h 106"/>
                <a:gd name="T54" fmla="*/ 54 w 96"/>
                <a:gd name="T55" fmla="*/ 91 h 106"/>
                <a:gd name="T56" fmla="*/ 62 w 96"/>
                <a:gd name="T57" fmla="*/ 95 h 106"/>
                <a:gd name="T58" fmla="*/ 84 w 96"/>
                <a:gd name="T59" fmla="*/ 72 h 106"/>
                <a:gd name="T60" fmla="*/ 79 w 96"/>
                <a:gd name="T61" fmla="*/ 87 h 106"/>
                <a:gd name="T62" fmla="*/ 72 w 96"/>
                <a:gd name="T63" fmla="*/ 92 h 106"/>
                <a:gd name="T64" fmla="*/ 56 w 96"/>
                <a:gd name="T65" fmla="*/ 89 h 106"/>
                <a:gd name="T66" fmla="*/ 23 w 96"/>
                <a:gd name="T67" fmla="*/ 47 h 106"/>
                <a:gd name="T68" fmla="*/ 18 w 96"/>
                <a:gd name="T69" fmla="*/ 40 h 106"/>
                <a:gd name="T70" fmla="*/ 17 w 96"/>
                <a:gd name="T71" fmla="*/ 21 h 106"/>
                <a:gd name="T72" fmla="*/ 21 w 96"/>
                <a:gd name="T73" fmla="*/ 18 h 106"/>
                <a:gd name="T74" fmla="*/ 37 w 96"/>
                <a:gd name="T75" fmla="*/ 17 h 106"/>
                <a:gd name="T76" fmla="*/ 39 w 96"/>
                <a:gd name="T77" fmla="*/ 19 h 106"/>
                <a:gd name="T78" fmla="*/ 70 w 96"/>
                <a:gd name="T79" fmla="*/ 57 h 106"/>
                <a:gd name="T80" fmla="*/ 83 w 96"/>
                <a:gd name="T81" fmla="*/ 53 h 106"/>
                <a:gd name="T82" fmla="*/ 55 w 96"/>
                <a:gd name="T83" fmla="*/ 16 h 106"/>
                <a:gd name="T84" fmla="*/ 48 w 96"/>
                <a:gd name="T85" fmla="*/ 7 h 106"/>
                <a:gd name="T86" fmla="*/ 12 w 96"/>
                <a:gd name="T87" fmla="*/ 6 h 106"/>
                <a:gd name="T88" fmla="*/ 7 w 96"/>
                <a:gd name="T89" fmla="*/ 10 h 106"/>
                <a:gd name="T90" fmla="*/ 2 w 96"/>
                <a:gd name="T91" fmla="*/ 4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6" h="106">
                  <a:moveTo>
                    <a:pt x="14" y="58"/>
                  </a:moveTo>
                  <a:cubicBezTo>
                    <a:pt x="26" y="73"/>
                    <a:pt x="26" y="73"/>
                    <a:pt x="26" y="73"/>
                  </a:cubicBezTo>
                  <a:cubicBezTo>
                    <a:pt x="38" y="88"/>
                    <a:pt x="38" y="88"/>
                    <a:pt x="38" y="88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45" y="97"/>
                    <a:pt x="45" y="97"/>
                    <a:pt x="45" y="97"/>
                  </a:cubicBezTo>
                  <a:cubicBezTo>
                    <a:pt x="46" y="97"/>
                    <a:pt x="46" y="98"/>
                    <a:pt x="46" y="98"/>
                  </a:cubicBezTo>
                  <a:cubicBezTo>
                    <a:pt x="46" y="98"/>
                    <a:pt x="45" y="97"/>
                    <a:pt x="45" y="97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42" y="93"/>
                    <a:pt x="42" y="93"/>
                    <a:pt x="42" y="93"/>
                  </a:cubicBezTo>
                  <a:cubicBezTo>
                    <a:pt x="35" y="83"/>
                    <a:pt x="35" y="83"/>
                    <a:pt x="35" y="83"/>
                  </a:cubicBezTo>
                  <a:cubicBezTo>
                    <a:pt x="19" y="64"/>
                    <a:pt x="19" y="64"/>
                    <a:pt x="19" y="64"/>
                  </a:cubicBezTo>
                  <a:cubicBezTo>
                    <a:pt x="12" y="55"/>
                    <a:pt x="12" y="55"/>
                    <a:pt x="12" y="55"/>
                  </a:cubicBezTo>
                  <a:cubicBezTo>
                    <a:pt x="8" y="50"/>
                    <a:pt x="8" y="50"/>
                    <a:pt x="8" y="50"/>
                  </a:cubicBezTo>
                  <a:cubicBezTo>
                    <a:pt x="6" y="48"/>
                    <a:pt x="5" y="46"/>
                    <a:pt x="4" y="44"/>
                  </a:cubicBezTo>
                  <a:cubicBezTo>
                    <a:pt x="2" y="39"/>
                    <a:pt x="0" y="34"/>
                    <a:pt x="0" y="29"/>
                  </a:cubicBezTo>
                  <a:cubicBezTo>
                    <a:pt x="0" y="27"/>
                    <a:pt x="0" y="24"/>
                    <a:pt x="1" y="21"/>
                  </a:cubicBezTo>
                  <a:cubicBezTo>
                    <a:pt x="2" y="18"/>
                    <a:pt x="3" y="16"/>
                    <a:pt x="5" y="13"/>
                  </a:cubicBezTo>
                  <a:cubicBezTo>
                    <a:pt x="5" y="14"/>
                    <a:pt x="4" y="15"/>
                    <a:pt x="6" y="14"/>
                  </a:cubicBezTo>
                  <a:cubicBezTo>
                    <a:pt x="4" y="16"/>
                    <a:pt x="3" y="18"/>
                    <a:pt x="2" y="21"/>
                  </a:cubicBezTo>
                  <a:cubicBezTo>
                    <a:pt x="1" y="24"/>
                    <a:pt x="1" y="27"/>
                    <a:pt x="1" y="29"/>
                  </a:cubicBezTo>
                  <a:cubicBezTo>
                    <a:pt x="1" y="34"/>
                    <a:pt x="3" y="39"/>
                    <a:pt x="5" y="43"/>
                  </a:cubicBezTo>
                  <a:cubicBezTo>
                    <a:pt x="6" y="46"/>
                    <a:pt x="7" y="48"/>
                    <a:pt x="9" y="50"/>
                  </a:cubicBezTo>
                  <a:cubicBezTo>
                    <a:pt x="13" y="54"/>
                    <a:pt x="13" y="54"/>
                    <a:pt x="13" y="54"/>
                  </a:cubicBezTo>
                  <a:cubicBezTo>
                    <a:pt x="20" y="64"/>
                    <a:pt x="20" y="64"/>
                    <a:pt x="20" y="64"/>
                  </a:cubicBezTo>
                  <a:cubicBezTo>
                    <a:pt x="25" y="71"/>
                    <a:pt x="30" y="77"/>
                    <a:pt x="36" y="84"/>
                  </a:cubicBezTo>
                  <a:cubicBezTo>
                    <a:pt x="38" y="87"/>
                    <a:pt x="41" y="90"/>
                    <a:pt x="43" y="93"/>
                  </a:cubicBezTo>
                  <a:cubicBezTo>
                    <a:pt x="45" y="96"/>
                    <a:pt x="45" y="96"/>
                    <a:pt x="45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6" y="97"/>
                    <a:pt x="47" y="97"/>
                    <a:pt x="47" y="97"/>
                  </a:cubicBezTo>
                  <a:cubicBezTo>
                    <a:pt x="47" y="98"/>
                    <a:pt x="48" y="98"/>
                    <a:pt x="48" y="99"/>
                  </a:cubicBezTo>
                  <a:cubicBezTo>
                    <a:pt x="51" y="101"/>
                    <a:pt x="53" y="102"/>
                    <a:pt x="56" y="103"/>
                  </a:cubicBezTo>
                  <a:cubicBezTo>
                    <a:pt x="55" y="104"/>
                    <a:pt x="55" y="104"/>
                    <a:pt x="55" y="104"/>
                  </a:cubicBezTo>
                  <a:cubicBezTo>
                    <a:pt x="59" y="106"/>
                    <a:pt x="63" y="106"/>
                    <a:pt x="67" y="106"/>
                  </a:cubicBezTo>
                  <a:cubicBezTo>
                    <a:pt x="71" y="106"/>
                    <a:pt x="75" y="105"/>
                    <a:pt x="78" y="103"/>
                  </a:cubicBezTo>
                  <a:cubicBezTo>
                    <a:pt x="80" y="102"/>
                    <a:pt x="82" y="101"/>
                    <a:pt x="84" y="100"/>
                  </a:cubicBezTo>
                  <a:cubicBezTo>
                    <a:pt x="84" y="100"/>
                    <a:pt x="85" y="99"/>
                    <a:pt x="86" y="98"/>
                  </a:cubicBezTo>
                  <a:cubicBezTo>
                    <a:pt x="86" y="98"/>
                    <a:pt x="87" y="98"/>
                    <a:pt x="87" y="97"/>
                  </a:cubicBezTo>
                  <a:cubicBezTo>
                    <a:pt x="88" y="97"/>
                    <a:pt x="88" y="97"/>
                    <a:pt x="88" y="96"/>
                  </a:cubicBezTo>
                  <a:cubicBezTo>
                    <a:pt x="91" y="93"/>
                    <a:pt x="93" y="90"/>
                    <a:pt x="95" y="86"/>
                  </a:cubicBezTo>
                  <a:cubicBezTo>
                    <a:pt x="96" y="82"/>
                    <a:pt x="96" y="79"/>
                    <a:pt x="95" y="76"/>
                  </a:cubicBezTo>
                  <a:cubicBezTo>
                    <a:pt x="95" y="73"/>
                    <a:pt x="94" y="71"/>
                    <a:pt x="93" y="69"/>
                  </a:cubicBezTo>
                  <a:cubicBezTo>
                    <a:pt x="95" y="74"/>
                    <a:pt x="95" y="80"/>
                    <a:pt x="92" y="86"/>
                  </a:cubicBezTo>
                  <a:cubicBezTo>
                    <a:pt x="91" y="89"/>
                    <a:pt x="90" y="91"/>
                    <a:pt x="88" y="93"/>
                  </a:cubicBezTo>
                  <a:cubicBezTo>
                    <a:pt x="87" y="94"/>
                    <a:pt x="86" y="95"/>
                    <a:pt x="85" y="96"/>
                  </a:cubicBezTo>
                  <a:cubicBezTo>
                    <a:pt x="84" y="97"/>
                    <a:pt x="83" y="98"/>
                    <a:pt x="81" y="99"/>
                  </a:cubicBezTo>
                  <a:cubicBezTo>
                    <a:pt x="76" y="102"/>
                    <a:pt x="71" y="103"/>
                    <a:pt x="65" y="103"/>
                  </a:cubicBezTo>
                  <a:cubicBezTo>
                    <a:pt x="62" y="103"/>
                    <a:pt x="60" y="103"/>
                    <a:pt x="57" y="102"/>
                  </a:cubicBezTo>
                  <a:cubicBezTo>
                    <a:pt x="54" y="101"/>
                    <a:pt x="51" y="100"/>
                    <a:pt x="49" y="97"/>
                  </a:cubicBezTo>
                  <a:cubicBezTo>
                    <a:pt x="48" y="96"/>
                    <a:pt x="47" y="95"/>
                    <a:pt x="46" y="94"/>
                  </a:cubicBezTo>
                  <a:cubicBezTo>
                    <a:pt x="44" y="91"/>
                    <a:pt x="44" y="91"/>
                    <a:pt x="44" y="91"/>
                  </a:cubicBezTo>
                  <a:cubicBezTo>
                    <a:pt x="40" y="86"/>
                    <a:pt x="40" y="86"/>
                    <a:pt x="40" y="86"/>
                  </a:cubicBezTo>
                  <a:cubicBezTo>
                    <a:pt x="31" y="74"/>
                    <a:pt x="31" y="74"/>
                    <a:pt x="31" y="74"/>
                  </a:cubicBezTo>
                  <a:cubicBezTo>
                    <a:pt x="13" y="52"/>
                    <a:pt x="13" y="52"/>
                    <a:pt x="13" y="52"/>
                  </a:cubicBezTo>
                  <a:cubicBezTo>
                    <a:pt x="23" y="64"/>
                    <a:pt x="35" y="78"/>
                    <a:pt x="44" y="91"/>
                  </a:cubicBezTo>
                  <a:cubicBezTo>
                    <a:pt x="47" y="94"/>
                    <a:pt x="47" y="94"/>
                    <a:pt x="47" y="94"/>
                  </a:cubicBezTo>
                  <a:cubicBezTo>
                    <a:pt x="47" y="95"/>
                    <a:pt x="48" y="96"/>
                    <a:pt x="48" y="96"/>
                  </a:cubicBezTo>
                  <a:cubicBezTo>
                    <a:pt x="49" y="97"/>
                    <a:pt x="49" y="98"/>
                    <a:pt x="50" y="98"/>
                  </a:cubicBezTo>
                  <a:cubicBezTo>
                    <a:pt x="53" y="100"/>
                    <a:pt x="56" y="102"/>
                    <a:pt x="59" y="103"/>
                  </a:cubicBezTo>
                  <a:cubicBezTo>
                    <a:pt x="63" y="103"/>
                    <a:pt x="66" y="103"/>
                    <a:pt x="69" y="103"/>
                  </a:cubicBezTo>
                  <a:cubicBezTo>
                    <a:pt x="72" y="103"/>
                    <a:pt x="75" y="102"/>
                    <a:pt x="78" y="101"/>
                  </a:cubicBezTo>
                  <a:cubicBezTo>
                    <a:pt x="81" y="99"/>
                    <a:pt x="83" y="97"/>
                    <a:pt x="86" y="95"/>
                  </a:cubicBezTo>
                  <a:cubicBezTo>
                    <a:pt x="88" y="93"/>
                    <a:pt x="90" y="90"/>
                    <a:pt x="91" y="87"/>
                  </a:cubicBezTo>
                  <a:cubicBezTo>
                    <a:pt x="94" y="81"/>
                    <a:pt x="94" y="75"/>
                    <a:pt x="92" y="69"/>
                  </a:cubicBezTo>
                  <a:cubicBezTo>
                    <a:pt x="92" y="68"/>
                    <a:pt x="91" y="66"/>
                    <a:pt x="91" y="65"/>
                  </a:cubicBezTo>
                  <a:cubicBezTo>
                    <a:pt x="90" y="64"/>
                    <a:pt x="89" y="62"/>
                    <a:pt x="88" y="61"/>
                  </a:cubicBezTo>
                  <a:cubicBezTo>
                    <a:pt x="86" y="60"/>
                    <a:pt x="84" y="59"/>
                    <a:pt x="83" y="59"/>
                  </a:cubicBezTo>
                  <a:cubicBezTo>
                    <a:pt x="83" y="60"/>
                    <a:pt x="83" y="60"/>
                    <a:pt x="83" y="61"/>
                  </a:cubicBezTo>
                  <a:cubicBezTo>
                    <a:pt x="83" y="62"/>
                    <a:pt x="84" y="64"/>
                    <a:pt x="84" y="66"/>
                  </a:cubicBezTo>
                  <a:cubicBezTo>
                    <a:pt x="85" y="67"/>
                    <a:pt x="86" y="69"/>
                    <a:pt x="86" y="70"/>
                  </a:cubicBezTo>
                  <a:cubicBezTo>
                    <a:pt x="87" y="71"/>
                    <a:pt x="87" y="72"/>
                    <a:pt x="87" y="72"/>
                  </a:cubicBezTo>
                  <a:cubicBezTo>
                    <a:pt x="86" y="73"/>
                    <a:pt x="86" y="73"/>
                    <a:pt x="85" y="73"/>
                  </a:cubicBezTo>
                  <a:cubicBezTo>
                    <a:pt x="86" y="76"/>
                    <a:pt x="86" y="79"/>
                    <a:pt x="85" y="82"/>
                  </a:cubicBezTo>
                  <a:cubicBezTo>
                    <a:pt x="84" y="85"/>
                    <a:pt x="82" y="88"/>
                    <a:pt x="80" y="90"/>
                  </a:cubicBezTo>
                  <a:cubicBezTo>
                    <a:pt x="75" y="94"/>
                    <a:pt x="68" y="96"/>
                    <a:pt x="62" y="95"/>
                  </a:cubicBezTo>
                  <a:cubicBezTo>
                    <a:pt x="60" y="95"/>
                    <a:pt x="58" y="94"/>
                    <a:pt x="57" y="93"/>
                  </a:cubicBezTo>
                  <a:cubicBezTo>
                    <a:pt x="56" y="93"/>
                    <a:pt x="55" y="92"/>
                    <a:pt x="55" y="92"/>
                  </a:cubicBezTo>
                  <a:cubicBezTo>
                    <a:pt x="54" y="91"/>
                    <a:pt x="54" y="91"/>
                    <a:pt x="54" y="91"/>
                  </a:cubicBezTo>
                  <a:cubicBezTo>
                    <a:pt x="54" y="90"/>
                    <a:pt x="53" y="90"/>
                    <a:pt x="53" y="90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39" y="71"/>
                    <a:pt x="33" y="64"/>
                    <a:pt x="28" y="57"/>
                  </a:cubicBezTo>
                  <a:cubicBezTo>
                    <a:pt x="34" y="64"/>
                    <a:pt x="39" y="72"/>
                    <a:pt x="45" y="7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90"/>
                    <a:pt x="54" y="90"/>
                    <a:pt x="54" y="91"/>
                  </a:cubicBezTo>
                  <a:cubicBezTo>
                    <a:pt x="54" y="91"/>
                    <a:pt x="54" y="91"/>
                    <a:pt x="55" y="92"/>
                  </a:cubicBezTo>
                  <a:cubicBezTo>
                    <a:pt x="55" y="92"/>
                    <a:pt x="56" y="93"/>
                    <a:pt x="57" y="93"/>
                  </a:cubicBezTo>
                  <a:cubicBezTo>
                    <a:pt x="58" y="94"/>
                    <a:pt x="60" y="95"/>
                    <a:pt x="62" y="95"/>
                  </a:cubicBezTo>
                  <a:cubicBezTo>
                    <a:pt x="68" y="96"/>
                    <a:pt x="75" y="94"/>
                    <a:pt x="79" y="90"/>
                  </a:cubicBezTo>
                  <a:cubicBezTo>
                    <a:pt x="82" y="87"/>
                    <a:pt x="83" y="85"/>
                    <a:pt x="84" y="82"/>
                  </a:cubicBezTo>
                  <a:cubicBezTo>
                    <a:pt x="85" y="79"/>
                    <a:pt x="85" y="76"/>
                    <a:pt x="84" y="72"/>
                  </a:cubicBezTo>
                  <a:cubicBezTo>
                    <a:pt x="83" y="72"/>
                    <a:pt x="83" y="72"/>
                    <a:pt x="83" y="75"/>
                  </a:cubicBezTo>
                  <a:cubicBezTo>
                    <a:pt x="83" y="77"/>
                    <a:pt x="83" y="81"/>
                    <a:pt x="81" y="84"/>
                  </a:cubicBezTo>
                  <a:cubicBezTo>
                    <a:pt x="80" y="85"/>
                    <a:pt x="80" y="86"/>
                    <a:pt x="79" y="87"/>
                  </a:cubicBezTo>
                  <a:cubicBezTo>
                    <a:pt x="79" y="88"/>
                    <a:pt x="78" y="88"/>
                    <a:pt x="78" y="88"/>
                  </a:cubicBezTo>
                  <a:cubicBezTo>
                    <a:pt x="78" y="89"/>
                    <a:pt x="77" y="89"/>
                    <a:pt x="77" y="89"/>
                  </a:cubicBezTo>
                  <a:cubicBezTo>
                    <a:pt x="75" y="91"/>
                    <a:pt x="73" y="92"/>
                    <a:pt x="72" y="92"/>
                  </a:cubicBezTo>
                  <a:cubicBezTo>
                    <a:pt x="69" y="93"/>
                    <a:pt x="67" y="93"/>
                    <a:pt x="64" y="93"/>
                  </a:cubicBezTo>
                  <a:cubicBezTo>
                    <a:pt x="62" y="93"/>
                    <a:pt x="60" y="92"/>
                    <a:pt x="58" y="91"/>
                  </a:cubicBezTo>
                  <a:cubicBezTo>
                    <a:pt x="57" y="90"/>
                    <a:pt x="56" y="90"/>
                    <a:pt x="56" y="89"/>
                  </a:cubicBezTo>
                  <a:cubicBezTo>
                    <a:pt x="53" y="85"/>
                    <a:pt x="53" y="85"/>
                    <a:pt x="53" y="85"/>
                  </a:cubicBezTo>
                  <a:cubicBezTo>
                    <a:pt x="47" y="78"/>
                    <a:pt x="47" y="78"/>
                    <a:pt x="47" y="78"/>
                  </a:cubicBezTo>
                  <a:cubicBezTo>
                    <a:pt x="39" y="67"/>
                    <a:pt x="31" y="57"/>
                    <a:pt x="23" y="47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9" y="41"/>
                    <a:pt x="18" y="41"/>
                    <a:pt x="18" y="41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17" y="38"/>
                    <a:pt x="16" y="37"/>
                  </a:cubicBezTo>
                  <a:cubicBezTo>
                    <a:pt x="15" y="34"/>
                    <a:pt x="14" y="31"/>
                    <a:pt x="14" y="28"/>
                  </a:cubicBezTo>
                  <a:cubicBezTo>
                    <a:pt x="14" y="25"/>
                    <a:pt x="15" y="23"/>
                    <a:pt x="17" y="21"/>
                  </a:cubicBezTo>
                  <a:cubicBezTo>
                    <a:pt x="17" y="21"/>
                    <a:pt x="17" y="20"/>
                    <a:pt x="18" y="20"/>
                  </a:cubicBezTo>
                  <a:cubicBezTo>
                    <a:pt x="18" y="20"/>
                    <a:pt x="18" y="20"/>
                    <a:pt x="19" y="19"/>
                  </a:cubicBezTo>
                  <a:cubicBezTo>
                    <a:pt x="19" y="19"/>
                    <a:pt x="20" y="18"/>
                    <a:pt x="21" y="18"/>
                  </a:cubicBezTo>
                  <a:cubicBezTo>
                    <a:pt x="22" y="17"/>
                    <a:pt x="24" y="16"/>
                    <a:pt x="26" y="16"/>
                  </a:cubicBezTo>
                  <a:cubicBezTo>
                    <a:pt x="28" y="15"/>
                    <a:pt x="30" y="15"/>
                    <a:pt x="32" y="15"/>
                  </a:cubicBezTo>
                  <a:cubicBezTo>
                    <a:pt x="34" y="15"/>
                    <a:pt x="36" y="16"/>
                    <a:pt x="37" y="17"/>
                  </a:cubicBezTo>
                  <a:cubicBezTo>
                    <a:pt x="38" y="17"/>
                    <a:pt x="38" y="17"/>
                    <a:pt x="38" y="18"/>
                  </a:cubicBezTo>
                  <a:cubicBezTo>
                    <a:pt x="39" y="18"/>
                    <a:pt x="39" y="18"/>
                    <a:pt x="39" y="18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42" y="22"/>
                    <a:pt x="42" y="22"/>
                    <a:pt x="42" y="22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56" y="40"/>
                    <a:pt x="63" y="49"/>
                    <a:pt x="70" y="57"/>
                  </a:cubicBezTo>
                  <a:cubicBezTo>
                    <a:pt x="82" y="70"/>
                    <a:pt x="82" y="62"/>
                    <a:pt x="72" y="47"/>
                  </a:cubicBezTo>
                  <a:cubicBezTo>
                    <a:pt x="72" y="46"/>
                    <a:pt x="72" y="46"/>
                    <a:pt x="72" y="46"/>
                  </a:cubicBezTo>
                  <a:cubicBezTo>
                    <a:pt x="83" y="61"/>
                    <a:pt x="80" y="52"/>
                    <a:pt x="83" y="53"/>
                  </a:cubicBezTo>
                  <a:cubicBezTo>
                    <a:pt x="77" y="45"/>
                    <a:pt x="72" y="38"/>
                    <a:pt x="67" y="30"/>
                  </a:cubicBezTo>
                  <a:cubicBezTo>
                    <a:pt x="61" y="23"/>
                    <a:pt x="61" y="23"/>
                    <a:pt x="61" y="23"/>
                  </a:cubicBezTo>
                  <a:cubicBezTo>
                    <a:pt x="55" y="16"/>
                    <a:pt x="55" y="16"/>
                    <a:pt x="55" y="16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50" y="10"/>
                    <a:pt x="50" y="10"/>
                    <a:pt x="50" y="10"/>
                  </a:cubicBezTo>
                  <a:cubicBezTo>
                    <a:pt x="50" y="9"/>
                    <a:pt x="49" y="8"/>
                    <a:pt x="48" y="7"/>
                  </a:cubicBezTo>
                  <a:cubicBezTo>
                    <a:pt x="45" y="4"/>
                    <a:pt x="40" y="2"/>
                    <a:pt x="36" y="1"/>
                  </a:cubicBezTo>
                  <a:cubicBezTo>
                    <a:pt x="31" y="0"/>
                    <a:pt x="27" y="1"/>
                    <a:pt x="23" y="2"/>
                  </a:cubicBezTo>
                  <a:cubicBezTo>
                    <a:pt x="19" y="3"/>
                    <a:pt x="16" y="4"/>
                    <a:pt x="12" y="6"/>
                  </a:cubicBezTo>
                  <a:cubicBezTo>
                    <a:pt x="11" y="7"/>
                    <a:pt x="11" y="7"/>
                    <a:pt x="10" y="8"/>
                  </a:cubicBezTo>
                  <a:cubicBezTo>
                    <a:pt x="9" y="8"/>
                    <a:pt x="9" y="9"/>
                    <a:pt x="9" y="9"/>
                  </a:cubicBezTo>
                  <a:cubicBezTo>
                    <a:pt x="8" y="9"/>
                    <a:pt x="8" y="10"/>
                    <a:pt x="7" y="10"/>
                  </a:cubicBezTo>
                  <a:cubicBezTo>
                    <a:pt x="6" y="12"/>
                    <a:pt x="4" y="13"/>
                    <a:pt x="3" y="15"/>
                  </a:cubicBezTo>
                  <a:cubicBezTo>
                    <a:pt x="1" y="19"/>
                    <a:pt x="0" y="24"/>
                    <a:pt x="0" y="28"/>
                  </a:cubicBezTo>
                  <a:cubicBezTo>
                    <a:pt x="0" y="32"/>
                    <a:pt x="0" y="36"/>
                    <a:pt x="2" y="40"/>
                  </a:cubicBezTo>
                  <a:cubicBezTo>
                    <a:pt x="3" y="43"/>
                    <a:pt x="5" y="47"/>
                    <a:pt x="7" y="50"/>
                  </a:cubicBezTo>
                  <a:lnTo>
                    <a:pt x="14" y="5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63" name="Freeform 34">
              <a:extLst>
                <a:ext uri="{FF2B5EF4-FFF2-40B4-BE49-F238E27FC236}">
                  <a16:creationId xmlns:a16="http://schemas.microsoft.com/office/drawing/2014/main" id="{91C70928-323C-492F-A0F8-5958F0606A56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876" y="954088"/>
              <a:ext cx="222250" cy="431800"/>
            </a:xfrm>
            <a:custGeom>
              <a:avLst/>
              <a:gdLst>
                <a:gd name="T0" fmla="*/ 0 w 59"/>
                <a:gd name="T1" fmla="*/ 87 h 115"/>
                <a:gd name="T2" fmla="*/ 17 w 59"/>
                <a:gd name="T3" fmla="*/ 113 h 115"/>
                <a:gd name="T4" fmla="*/ 47 w 59"/>
                <a:gd name="T5" fmla="*/ 110 h 115"/>
                <a:gd name="T6" fmla="*/ 48 w 59"/>
                <a:gd name="T7" fmla="*/ 108 h 115"/>
                <a:gd name="T8" fmla="*/ 51 w 59"/>
                <a:gd name="T9" fmla="*/ 106 h 115"/>
                <a:gd name="T10" fmla="*/ 58 w 59"/>
                <a:gd name="T11" fmla="*/ 87 h 115"/>
                <a:gd name="T12" fmla="*/ 58 w 59"/>
                <a:gd name="T13" fmla="*/ 73 h 115"/>
                <a:gd name="T14" fmla="*/ 58 w 59"/>
                <a:gd name="T15" fmla="*/ 85 h 115"/>
                <a:gd name="T16" fmla="*/ 57 w 59"/>
                <a:gd name="T17" fmla="*/ 92 h 115"/>
                <a:gd name="T18" fmla="*/ 48 w 59"/>
                <a:gd name="T19" fmla="*/ 108 h 115"/>
                <a:gd name="T20" fmla="*/ 47 w 59"/>
                <a:gd name="T21" fmla="*/ 108 h 115"/>
                <a:gd name="T22" fmla="*/ 29 w 59"/>
                <a:gd name="T23" fmla="*/ 115 h 115"/>
                <a:gd name="T24" fmla="*/ 1 w 59"/>
                <a:gd name="T25" fmla="*/ 92 h 115"/>
                <a:gd name="T26" fmla="*/ 37 w 59"/>
                <a:gd name="T27" fmla="*/ 113 h 115"/>
                <a:gd name="T28" fmla="*/ 48 w 59"/>
                <a:gd name="T29" fmla="*/ 106 h 115"/>
                <a:gd name="T30" fmla="*/ 57 w 59"/>
                <a:gd name="T31" fmla="*/ 87 h 115"/>
                <a:gd name="T32" fmla="*/ 57 w 59"/>
                <a:gd name="T33" fmla="*/ 53 h 115"/>
                <a:gd name="T34" fmla="*/ 59 w 59"/>
                <a:gd name="T35" fmla="*/ 30 h 115"/>
                <a:gd name="T36" fmla="*/ 43 w 59"/>
                <a:gd name="T37" fmla="*/ 2 h 115"/>
                <a:gd name="T38" fmla="*/ 57 w 59"/>
                <a:gd name="T39" fmla="*/ 25 h 115"/>
                <a:gd name="T40" fmla="*/ 57 w 59"/>
                <a:gd name="T41" fmla="*/ 31 h 115"/>
                <a:gd name="T42" fmla="*/ 56 w 59"/>
                <a:gd name="T43" fmla="*/ 81 h 115"/>
                <a:gd name="T44" fmla="*/ 56 w 59"/>
                <a:gd name="T45" fmla="*/ 88 h 115"/>
                <a:gd name="T46" fmla="*/ 47 w 59"/>
                <a:gd name="T47" fmla="*/ 105 h 115"/>
                <a:gd name="T48" fmla="*/ 46 w 59"/>
                <a:gd name="T49" fmla="*/ 107 h 115"/>
                <a:gd name="T50" fmla="*/ 41 w 59"/>
                <a:gd name="T51" fmla="*/ 110 h 115"/>
                <a:gd name="T52" fmla="*/ 46 w 59"/>
                <a:gd name="T53" fmla="*/ 106 h 115"/>
                <a:gd name="T54" fmla="*/ 55 w 59"/>
                <a:gd name="T55" fmla="*/ 93 h 115"/>
                <a:gd name="T56" fmla="*/ 55 w 59"/>
                <a:gd name="T57" fmla="*/ 79 h 115"/>
                <a:gd name="T58" fmla="*/ 56 w 59"/>
                <a:gd name="T59" fmla="*/ 26 h 115"/>
                <a:gd name="T60" fmla="*/ 39 w 59"/>
                <a:gd name="T61" fmla="*/ 1 h 115"/>
                <a:gd name="T62" fmla="*/ 31 w 59"/>
                <a:gd name="T63" fmla="*/ 4 h 115"/>
                <a:gd name="T64" fmla="*/ 41 w 59"/>
                <a:gd name="T65" fmla="*/ 9 h 115"/>
                <a:gd name="T66" fmla="*/ 48 w 59"/>
                <a:gd name="T67" fmla="*/ 49 h 115"/>
                <a:gd name="T68" fmla="*/ 47 w 59"/>
                <a:gd name="T69" fmla="*/ 86 h 115"/>
                <a:gd name="T70" fmla="*/ 47 w 59"/>
                <a:gd name="T71" fmla="*/ 89 h 115"/>
                <a:gd name="T72" fmla="*/ 47 w 59"/>
                <a:gd name="T73" fmla="*/ 76 h 115"/>
                <a:gd name="T74" fmla="*/ 39 w 59"/>
                <a:gd name="T75" fmla="*/ 11 h 115"/>
                <a:gd name="T76" fmla="*/ 46 w 59"/>
                <a:gd name="T77" fmla="*/ 25 h 115"/>
                <a:gd name="T78" fmla="*/ 46 w 59"/>
                <a:gd name="T79" fmla="*/ 37 h 115"/>
                <a:gd name="T80" fmla="*/ 45 w 59"/>
                <a:gd name="T81" fmla="*/ 86 h 115"/>
                <a:gd name="T82" fmla="*/ 44 w 59"/>
                <a:gd name="T83" fmla="*/ 92 h 115"/>
                <a:gd name="T84" fmla="*/ 39 w 59"/>
                <a:gd name="T85" fmla="*/ 98 h 115"/>
                <a:gd name="T86" fmla="*/ 34 w 59"/>
                <a:gd name="T87" fmla="*/ 101 h 115"/>
                <a:gd name="T88" fmla="*/ 18 w 59"/>
                <a:gd name="T89" fmla="*/ 96 h 115"/>
                <a:gd name="T90" fmla="*/ 14 w 59"/>
                <a:gd name="T91" fmla="*/ 85 h 115"/>
                <a:gd name="T92" fmla="*/ 14 w 59"/>
                <a:gd name="T93" fmla="*/ 36 h 115"/>
                <a:gd name="T94" fmla="*/ 14 w 59"/>
                <a:gd name="T95" fmla="*/ 26 h 115"/>
                <a:gd name="T96" fmla="*/ 22 w 59"/>
                <a:gd name="T97" fmla="*/ 13 h 115"/>
                <a:gd name="T98" fmla="*/ 30 w 59"/>
                <a:gd name="T99" fmla="*/ 9 h 115"/>
                <a:gd name="T100" fmla="*/ 13 w 59"/>
                <a:gd name="T101" fmla="*/ 10 h 115"/>
                <a:gd name="T102" fmla="*/ 23 w 59"/>
                <a:gd name="T103" fmla="*/ 2 h 115"/>
                <a:gd name="T104" fmla="*/ 0 w 59"/>
                <a:gd name="T105" fmla="*/ 24 h 115"/>
                <a:gd name="T106" fmla="*/ 0 w 59"/>
                <a:gd name="T107" fmla="*/ 3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9" h="115">
                  <a:moveTo>
                    <a:pt x="0" y="83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90"/>
                    <a:pt x="0" y="92"/>
                    <a:pt x="1" y="94"/>
                  </a:cubicBezTo>
                  <a:cubicBezTo>
                    <a:pt x="3" y="103"/>
                    <a:pt x="9" y="109"/>
                    <a:pt x="17" y="113"/>
                  </a:cubicBezTo>
                  <a:cubicBezTo>
                    <a:pt x="21" y="115"/>
                    <a:pt x="25" y="115"/>
                    <a:pt x="29" y="115"/>
                  </a:cubicBezTo>
                  <a:cubicBezTo>
                    <a:pt x="33" y="115"/>
                    <a:pt x="37" y="115"/>
                    <a:pt x="41" y="113"/>
                  </a:cubicBezTo>
                  <a:cubicBezTo>
                    <a:pt x="43" y="112"/>
                    <a:pt x="45" y="111"/>
                    <a:pt x="47" y="110"/>
                  </a:cubicBezTo>
                  <a:cubicBezTo>
                    <a:pt x="47" y="109"/>
                    <a:pt x="48" y="109"/>
                    <a:pt x="48" y="109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9" y="108"/>
                    <a:pt x="49" y="108"/>
                    <a:pt x="49" y="108"/>
                  </a:cubicBezTo>
                  <a:cubicBezTo>
                    <a:pt x="50" y="107"/>
                    <a:pt x="50" y="106"/>
                    <a:pt x="51" y="106"/>
                  </a:cubicBezTo>
                  <a:cubicBezTo>
                    <a:pt x="54" y="103"/>
                    <a:pt x="56" y="99"/>
                    <a:pt x="57" y="94"/>
                  </a:cubicBezTo>
                  <a:cubicBezTo>
                    <a:pt x="58" y="92"/>
                    <a:pt x="58" y="90"/>
                    <a:pt x="58" y="88"/>
                  </a:cubicBezTo>
                  <a:cubicBezTo>
                    <a:pt x="58" y="88"/>
                    <a:pt x="58" y="87"/>
                    <a:pt x="58" y="87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8" y="83"/>
                    <a:pt x="58" y="83"/>
                    <a:pt x="58" y="83"/>
                  </a:cubicBezTo>
                  <a:cubicBezTo>
                    <a:pt x="58" y="73"/>
                    <a:pt x="58" y="73"/>
                    <a:pt x="58" y="73"/>
                  </a:cubicBezTo>
                  <a:cubicBezTo>
                    <a:pt x="59" y="54"/>
                    <a:pt x="59" y="54"/>
                    <a:pt x="59" y="54"/>
                  </a:cubicBezTo>
                  <a:cubicBezTo>
                    <a:pt x="58" y="79"/>
                    <a:pt x="58" y="79"/>
                    <a:pt x="58" y="79"/>
                  </a:cubicBezTo>
                  <a:cubicBezTo>
                    <a:pt x="58" y="85"/>
                    <a:pt x="58" y="85"/>
                    <a:pt x="58" y="85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8" y="87"/>
                    <a:pt x="58" y="88"/>
                    <a:pt x="58" y="88"/>
                  </a:cubicBezTo>
                  <a:cubicBezTo>
                    <a:pt x="58" y="90"/>
                    <a:pt x="58" y="91"/>
                    <a:pt x="57" y="92"/>
                  </a:cubicBezTo>
                  <a:cubicBezTo>
                    <a:pt x="57" y="97"/>
                    <a:pt x="54" y="102"/>
                    <a:pt x="50" y="106"/>
                  </a:cubicBezTo>
                  <a:cubicBezTo>
                    <a:pt x="50" y="107"/>
                    <a:pt x="49" y="107"/>
                    <a:pt x="49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7" y="108"/>
                    <a:pt x="47" y="108"/>
                    <a:pt x="47" y="108"/>
                  </a:cubicBezTo>
                  <a:cubicBezTo>
                    <a:pt x="46" y="109"/>
                    <a:pt x="45" y="110"/>
                    <a:pt x="44" y="111"/>
                  </a:cubicBezTo>
                  <a:cubicBezTo>
                    <a:pt x="42" y="112"/>
                    <a:pt x="39" y="113"/>
                    <a:pt x="37" y="114"/>
                  </a:cubicBezTo>
                  <a:cubicBezTo>
                    <a:pt x="34" y="115"/>
                    <a:pt x="32" y="115"/>
                    <a:pt x="29" y="115"/>
                  </a:cubicBezTo>
                  <a:cubicBezTo>
                    <a:pt x="27" y="115"/>
                    <a:pt x="24" y="115"/>
                    <a:pt x="21" y="114"/>
                  </a:cubicBezTo>
                  <a:cubicBezTo>
                    <a:pt x="11" y="111"/>
                    <a:pt x="3" y="103"/>
                    <a:pt x="1" y="92"/>
                  </a:cubicBezTo>
                  <a:cubicBezTo>
                    <a:pt x="1" y="92"/>
                    <a:pt x="1" y="93"/>
                    <a:pt x="1" y="92"/>
                  </a:cubicBezTo>
                  <a:cubicBezTo>
                    <a:pt x="4" y="102"/>
                    <a:pt x="12" y="110"/>
                    <a:pt x="22" y="113"/>
                  </a:cubicBezTo>
                  <a:cubicBezTo>
                    <a:pt x="24" y="114"/>
                    <a:pt x="27" y="114"/>
                    <a:pt x="30" y="114"/>
                  </a:cubicBezTo>
                  <a:cubicBezTo>
                    <a:pt x="32" y="114"/>
                    <a:pt x="35" y="114"/>
                    <a:pt x="37" y="113"/>
                  </a:cubicBezTo>
                  <a:cubicBezTo>
                    <a:pt x="40" y="112"/>
                    <a:pt x="42" y="111"/>
                    <a:pt x="44" y="110"/>
                  </a:cubicBezTo>
                  <a:cubicBezTo>
                    <a:pt x="45" y="109"/>
                    <a:pt x="46" y="108"/>
                    <a:pt x="47" y="107"/>
                  </a:cubicBezTo>
                  <a:cubicBezTo>
                    <a:pt x="47" y="107"/>
                    <a:pt x="48" y="107"/>
                    <a:pt x="48" y="106"/>
                  </a:cubicBezTo>
                  <a:cubicBezTo>
                    <a:pt x="49" y="106"/>
                    <a:pt x="49" y="106"/>
                    <a:pt x="50" y="105"/>
                  </a:cubicBezTo>
                  <a:cubicBezTo>
                    <a:pt x="54" y="101"/>
                    <a:pt x="56" y="96"/>
                    <a:pt x="57" y="91"/>
                  </a:cubicBezTo>
                  <a:cubicBezTo>
                    <a:pt x="57" y="90"/>
                    <a:pt x="57" y="89"/>
                    <a:pt x="57" y="87"/>
                  </a:cubicBezTo>
                  <a:cubicBezTo>
                    <a:pt x="57" y="84"/>
                    <a:pt x="57" y="84"/>
                    <a:pt x="57" y="84"/>
                  </a:cubicBezTo>
                  <a:cubicBezTo>
                    <a:pt x="57" y="78"/>
                    <a:pt x="57" y="78"/>
                    <a:pt x="57" y="78"/>
                  </a:cubicBezTo>
                  <a:cubicBezTo>
                    <a:pt x="58" y="70"/>
                    <a:pt x="58" y="61"/>
                    <a:pt x="57" y="53"/>
                  </a:cubicBezTo>
                  <a:cubicBezTo>
                    <a:pt x="59" y="53"/>
                    <a:pt x="59" y="53"/>
                    <a:pt x="59" y="53"/>
                  </a:cubicBezTo>
                  <a:cubicBezTo>
                    <a:pt x="59" y="35"/>
                    <a:pt x="59" y="35"/>
                    <a:pt x="59" y="35"/>
                  </a:cubicBezTo>
                  <a:cubicBezTo>
                    <a:pt x="59" y="30"/>
                    <a:pt x="59" y="30"/>
                    <a:pt x="59" y="30"/>
                  </a:cubicBezTo>
                  <a:cubicBezTo>
                    <a:pt x="59" y="28"/>
                    <a:pt x="59" y="27"/>
                    <a:pt x="59" y="25"/>
                  </a:cubicBezTo>
                  <a:cubicBezTo>
                    <a:pt x="59" y="21"/>
                    <a:pt x="58" y="17"/>
                    <a:pt x="56" y="13"/>
                  </a:cubicBezTo>
                  <a:cubicBezTo>
                    <a:pt x="53" y="7"/>
                    <a:pt x="48" y="4"/>
                    <a:pt x="43" y="2"/>
                  </a:cubicBezTo>
                  <a:cubicBezTo>
                    <a:pt x="48" y="5"/>
                    <a:pt x="52" y="10"/>
                    <a:pt x="54" y="15"/>
                  </a:cubicBezTo>
                  <a:cubicBezTo>
                    <a:pt x="55" y="17"/>
                    <a:pt x="56" y="20"/>
                    <a:pt x="57" y="23"/>
                  </a:cubicBezTo>
                  <a:cubicBezTo>
                    <a:pt x="57" y="24"/>
                    <a:pt x="57" y="25"/>
                    <a:pt x="57" y="25"/>
                  </a:cubicBezTo>
                  <a:cubicBezTo>
                    <a:pt x="57" y="26"/>
                    <a:pt x="57" y="26"/>
                    <a:pt x="57" y="26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7" y="31"/>
                    <a:pt x="57" y="31"/>
                    <a:pt x="57" y="31"/>
                  </a:cubicBezTo>
                  <a:cubicBezTo>
                    <a:pt x="56" y="40"/>
                    <a:pt x="56" y="50"/>
                    <a:pt x="56" y="59"/>
                  </a:cubicBezTo>
                  <a:cubicBezTo>
                    <a:pt x="56" y="74"/>
                    <a:pt x="56" y="74"/>
                    <a:pt x="56" y="74"/>
                  </a:cubicBezTo>
                  <a:cubicBezTo>
                    <a:pt x="56" y="81"/>
                    <a:pt x="56" y="81"/>
                    <a:pt x="56" y="81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6"/>
                    <a:pt x="56" y="86"/>
                    <a:pt x="56" y="86"/>
                  </a:cubicBezTo>
                  <a:cubicBezTo>
                    <a:pt x="56" y="87"/>
                    <a:pt x="56" y="88"/>
                    <a:pt x="56" y="88"/>
                  </a:cubicBezTo>
                  <a:cubicBezTo>
                    <a:pt x="55" y="91"/>
                    <a:pt x="55" y="94"/>
                    <a:pt x="54" y="97"/>
                  </a:cubicBezTo>
                  <a:cubicBezTo>
                    <a:pt x="53" y="99"/>
                    <a:pt x="51" y="102"/>
                    <a:pt x="49" y="104"/>
                  </a:cubicBezTo>
                  <a:cubicBezTo>
                    <a:pt x="48" y="104"/>
                    <a:pt x="48" y="105"/>
                    <a:pt x="47" y="105"/>
                  </a:cubicBezTo>
                  <a:cubicBezTo>
                    <a:pt x="47" y="106"/>
                    <a:pt x="47" y="106"/>
                    <a:pt x="47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6" y="107"/>
                    <a:pt x="46" y="107"/>
                    <a:pt x="46" y="107"/>
                  </a:cubicBezTo>
                  <a:cubicBezTo>
                    <a:pt x="45" y="107"/>
                    <a:pt x="44" y="108"/>
                    <a:pt x="43" y="109"/>
                  </a:cubicBezTo>
                  <a:cubicBezTo>
                    <a:pt x="40" y="110"/>
                    <a:pt x="37" y="111"/>
                    <a:pt x="35" y="112"/>
                  </a:cubicBezTo>
                  <a:cubicBezTo>
                    <a:pt x="37" y="111"/>
                    <a:pt x="39" y="111"/>
                    <a:pt x="41" y="110"/>
                  </a:cubicBezTo>
                  <a:cubicBezTo>
                    <a:pt x="42" y="109"/>
                    <a:pt x="44" y="108"/>
                    <a:pt x="45" y="108"/>
                  </a:cubicBezTo>
                  <a:cubicBezTo>
                    <a:pt x="45" y="107"/>
                    <a:pt x="46" y="107"/>
                    <a:pt x="46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7" y="105"/>
                    <a:pt x="47" y="105"/>
                    <a:pt x="47" y="105"/>
                  </a:cubicBezTo>
                  <a:cubicBezTo>
                    <a:pt x="51" y="102"/>
                    <a:pt x="54" y="97"/>
                    <a:pt x="55" y="93"/>
                  </a:cubicBezTo>
                  <a:cubicBezTo>
                    <a:pt x="55" y="91"/>
                    <a:pt x="55" y="90"/>
                    <a:pt x="55" y="89"/>
                  </a:cubicBezTo>
                  <a:cubicBezTo>
                    <a:pt x="55" y="88"/>
                    <a:pt x="55" y="86"/>
                    <a:pt x="55" y="85"/>
                  </a:cubicBezTo>
                  <a:cubicBezTo>
                    <a:pt x="55" y="79"/>
                    <a:pt x="55" y="79"/>
                    <a:pt x="55" y="79"/>
                  </a:cubicBezTo>
                  <a:cubicBezTo>
                    <a:pt x="55" y="75"/>
                    <a:pt x="55" y="71"/>
                    <a:pt x="56" y="67"/>
                  </a:cubicBezTo>
                  <a:cubicBezTo>
                    <a:pt x="56" y="55"/>
                    <a:pt x="56" y="45"/>
                    <a:pt x="56" y="34"/>
                  </a:cubicBezTo>
                  <a:cubicBezTo>
                    <a:pt x="56" y="26"/>
                    <a:pt x="56" y="26"/>
                    <a:pt x="56" y="26"/>
                  </a:cubicBezTo>
                  <a:cubicBezTo>
                    <a:pt x="56" y="23"/>
                    <a:pt x="56" y="20"/>
                    <a:pt x="54" y="17"/>
                  </a:cubicBezTo>
                  <a:cubicBezTo>
                    <a:pt x="52" y="11"/>
                    <a:pt x="48" y="6"/>
                    <a:pt x="43" y="3"/>
                  </a:cubicBezTo>
                  <a:cubicBezTo>
                    <a:pt x="41" y="2"/>
                    <a:pt x="40" y="1"/>
                    <a:pt x="39" y="1"/>
                  </a:cubicBezTo>
                  <a:cubicBezTo>
                    <a:pt x="37" y="0"/>
                    <a:pt x="35" y="0"/>
                    <a:pt x="34" y="0"/>
                  </a:cubicBezTo>
                  <a:cubicBezTo>
                    <a:pt x="31" y="1"/>
                    <a:pt x="29" y="2"/>
                    <a:pt x="29" y="3"/>
                  </a:cubicBezTo>
                  <a:cubicBezTo>
                    <a:pt x="29" y="3"/>
                    <a:pt x="30" y="4"/>
                    <a:pt x="31" y="4"/>
                  </a:cubicBezTo>
                  <a:cubicBezTo>
                    <a:pt x="32" y="5"/>
                    <a:pt x="33" y="5"/>
                    <a:pt x="35" y="6"/>
                  </a:cubicBezTo>
                  <a:cubicBezTo>
                    <a:pt x="36" y="6"/>
                    <a:pt x="38" y="7"/>
                    <a:pt x="39" y="8"/>
                  </a:cubicBezTo>
                  <a:cubicBezTo>
                    <a:pt x="40" y="8"/>
                    <a:pt x="41" y="9"/>
                    <a:pt x="41" y="9"/>
                  </a:cubicBezTo>
                  <a:cubicBezTo>
                    <a:pt x="41" y="10"/>
                    <a:pt x="41" y="10"/>
                    <a:pt x="40" y="10"/>
                  </a:cubicBezTo>
                  <a:cubicBezTo>
                    <a:pt x="45" y="14"/>
                    <a:pt x="49" y="21"/>
                    <a:pt x="48" y="27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8" y="58"/>
                    <a:pt x="48" y="67"/>
                    <a:pt x="48" y="76"/>
                  </a:cubicBezTo>
                  <a:cubicBezTo>
                    <a:pt x="47" y="83"/>
                    <a:pt x="47" y="83"/>
                    <a:pt x="47" y="83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7" y="87"/>
                    <a:pt x="47" y="88"/>
                    <a:pt x="47" y="89"/>
                  </a:cubicBezTo>
                  <a:cubicBezTo>
                    <a:pt x="46" y="93"/>
                    <a:pt x="45" y="96"/>
                    <a:pt x="42" y="98"/>
                  </a:cubicBezTo>
                  <a:cubicBezTo>
                    <a:pt x="45" y="96"/>
                    <a:pt x="46" y="93"/>
                    <a:pt x="47" y="89"/>
                  </a:cubicBezTo>
                  <a:cubicBezTo>
                    <a:pt x="47" y="88"/>
                    <a:pt x="47" y="87"/>
                    <a:pt x="47" y="86"/>
                  </a:cubicBezTo>
                  <a:cubicBezTo>
                    <a:pt x="47" y="83"/>
                    <a:pt x="47" y="83"/>
                    <a:pt x="47" y="83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8" y="27"/>
                    <a:pt x="48" y="27"/>
                    <a:pt x="48" y="27"/>
                  </a:cubicBezTo>
                  <a:cubicBezTo>
                    <a:pt x="48" y="20"/>
                    <a:pt x="45" y="14"/>
                    <a:pt x="39" y="11"/>
                  </a:cubicBezTo>
                  <a:cubicBezTo>
                    <a:pt x="38" y="11"/>
                    <a:pt x="38" y="12"/>
                    <a:pt x="40" y="14"/>
                  </a:cubicBezTo>
                  <a:cubicBezTo>
                    <a:pt x="41" y="15"/>
                    <a:pt x="44" y="18"/>
                    <a:pt x="45" y="22"/>
                  </a:cubicBezTo>
                  <a:cubicBezTo>
                    <a:pt x="46" y="23"/>
                    <a:pt x="46" y="24"/>
                    <a:pt x="46" y="25"/>
                  </a:cubicBezTo>
                  <a:cubicBezTo>
                    <a:pt x="46" y="26"/>
                    <a:pt x="46" y="26"/>
                    <a:pt x="46" y="27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6" y="32"/>
                    <a:pt x="46" y="35"/>
                    <a:pt x="46" y="37"/>
                  </a:cubicBezTo>
                  <a:cubicBezTo>
                    <a:pt x="45" y="49"/>
                    <a:pt x="45" y="62"/>
                    <a:pt x="45" y="7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6"/>
                    <a:pt x="45" y="86"/>
                    <a:pt x="45" y="86"/>
                  </a:cubicBezTo>
                  <a:cubicBezTo>
                    <a:pt x="45" y="87"/>
                    <a:pt x="45" y="87"/>
                    <a:pt x="45" y="87"/>
                  </a:cubicBezTo>
                  <a:cubicBezTo>
                    <a:pt x="45" y="88"/>
                    <a:pt x="45" y="89"/>
                    <a:pt x="45" y="89"/>
                  </a:cubicBezTo>
                  <a:cubicBezTo>
                    <a:pt x="44" y="90"/>
                    <a:pt x="44" y="91"/>
                    <a:pt x="44" y="92"/>
                  </a:cubicBezTo>
                  <a:cubicBezTo>
                    <a:pt x="43" y="94"/>
                    <a:pt x="42" y="96"/>
                    <a:pt x="40" y="97"/>
                  </a:cubicBezTo>
                  <a:cubicBezTo>
                    <a:pt x="40" y="97"/>
                    <a:pt x="40" y="97"/>
                    <a:pt x="40" y="97"/>
                  </a:cubicBezTo>
                  <a:cubicBezTo>
                    <a:pt x="40" y="98"/>
                    <a:pt x="39" y="98"/>
                    <a:pt x="39" y="98"/>
                  </a:cubicBezTo>
                  <a:cubicBezTo>
                    <a:pt x="39" y="98"/>
                    <a:pt x="39" y="98"/>
                    <a:pt x="38" y="99"/>
                  </a:cubicBezTo>
                  <a:cubicBezTo>
                    <a:pt x="38" y="99"/>
                    <a:pt x="38" y="99"/>
                    <a:pt x="37" y="99"/>
                  </a:cubicBezTo>
                  <a:cubicBezTo>
                    <a:pt x="36" y="100"/>
                    <a:pt x="35" y="100"/>
                    <a:pt x="34" y="101"/>
                  </a:cubicBezTo>
                  <a:cubicBezTo>
                    <a:pt x="33" y="101"/>
                    <a:pt x="31" y="101"/>
                    <a:pt x="30" y="101"/>
                  </a:cubicBezTo>
                  <a:cubicBezTo>
                    <a:pt x="28" y="101"/>
                    <a:pt x="27" y="101"/>
                    <a:pt x="25" y="101"/>
                  </a:cubicBezTo>
                  <a:cubicBezTo>
                    <a:pt x="22" y="100"/>
                    <a:pt x="20" y="98"/>
                    <a:pt x="18" y="96"/>
                  </a:cubicBezTo>
                  <a:cubicBezTo>
                    <a:pt x="16" y="93"/>
                    <a:pt x="14" y="90"/>
                    <a:pt x="14" y="87"/>
                  </a:cubicBezTo>
                  <a:cubicBezTo>
                    <a:pt x="14" y="87"/>
                    <a:pt x="14" y="87"/>
                    <a:pt x="14" y="86"/>
                  </a:cubicBezTo>
                  <a:cubicBezTo>
                    <a:pt x="14" y="85"/>
                    <a:pt x="14" y="85"/>
                    <a:pt x="14" y="85"/>
                  </a:cubicBezTo>
                  <a:cubicBezTo>
                    <a:pt x="14" y="81"/>
                    <a:pt x="14" y="81"/>
                    <a:pt x="14" y="81"/>
                  </a:cubicBezTo>
                  <a:cubicBezTo>
                    <a:pt x="14" y="75"/>
                    <a:pt x="14" y="75"/>
                    <a:pt x="14" y="75"/>
                  </a:cubicBezTo>
                  <a:cubicBezTo>
                    <a:pt x="14" y="62"/>
                    <a:pt x="14" y="49"/>
                    <a:pt x="14" y="36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5"/>
                    <a:pt x="14" y="25"/>
                    <a:pt x="14" y="24"/>
                  </a:cubicBezTo>
                  <a:cubicBezTo>
                    <a:pt x="14" y="23"/>
                    <a:pt x="14" y="22"/>
                    <a:pt x="15" y="21"/>
                  </a:cubicBezTo>
                  <a:cubicBezTo>
                    <a:pt x="16" y="18"/>
                    <a:pt x="19" y="15"/>
                    <a:pt x="22" y="13"/>
                  </a:cubicBezTo>
                  <a:cubicBezTo>
                    <a:pt x="25" y="11"/>
                    <a:pt x="27" y="10"/>
                    <a:pt x="28" y="10"/>
                  </a:cubicBezTo>
                  <a:cubicBezTo>
                    <a:pt x="29" y="10"/>
                    <a:pt x="29" y="9"/>
                    <a:pt x="29" y="9"/>
                  </a:cubicBezTo>
                  <a:cubicBezTo>
                    <a:pt x="29" y="9"/>
                    <a:pt x="30" y="9"/>
                    <a:pt x="30" y="9"/>
                  </a:cubicBezTo>
                  <a:cubicBezTo>
                    <a:pt x="30" y="8"/>
                    <a:pt x="30" y="8"/>
                    <a:pt x="29" y="8"/>
                  </a:cubicBezTo>
                  <a:cubicBezTo>
                    <a:pt x="28" y="7"/>
                    <a:pt x="27" y="6"/>
                    <a:pt x="24" y="6"/>
                  </a:cubicBezTo>
                  <a:cubicBezTo>
                    <a:pt x="21" y="6"/>
                    <a:pt x="17" y="7"/>
                    <a:pt x="13" y="10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6" y="6"/>
                    <a:pt x="19" y="5"/>
                    <a:pt x="21" y="4"/>
                  </a:cubicBezTo>
                  <a:cubicBezTo>
                    <a:pt x="22" y="3"/>
                    <a:pt x="23" y="3"/>
                    <a:pt x="23" y="2"/>
                  </a:cubicBezTo>
                  <a:cubicBezTo>
                    <a:pt x="23" y="1"/>
                    <a:pt x="21" y="1"/>
                    <a:pt x="22" y="0"/>
                  </a:cubicBezTo>
                  <a:cubicBezTo>
                    <a:pt x="17" y="1"/>
                    <a:pt x="12" y="4"/>
                    <a:pt x="8" y="8"/>
                  </a:cubicBezTo>
                  <a:cubicBezTo>
                    <a:pt x="4" y="12"/>
                    <a:pt x="1" y="18"/>
                    <a:pt x="0" y="24"/>
                  </a:cubicBezTo>
                  <a:cubicBezTo>
                    <a:pt x="0" y="25"/>
                    <a:pt x="0" y="26"/>
                    <a:pt x="0" y="27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73"/>
                    <a:pt x="0" y="73"/>
                    <a:pt x="0" y="73"/>
                  </a:cubicBezTo>
                  <a:lnTo>
                    <a:pt x="0" y="83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64" name="Freeform 35">
              <a:extLst>
                <a:ext uri="{FF2B5EF4-FFF2-40B4-BE49-F238E27FC236}">
                  <a16:creationId xmlns:a16="http://schemas.microsoft.com/office/drawing/2014/main" id="{700E883D-B384-4163-90DA-EC741253C5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2851" y="2822576"/>
              <a:ext cx="49213" cy="33338"/>
            </a:xfrm>
            <a:custGeom>
              <a:avLst/>
              <a:gdLst>
                <a:gd name="T0" fmla="*/ 13 w 13"/>
                <a:gd name="T1" fmla="*/ 0 h 9"/>
                <a:gd name="T2" fmla="*/ 9 w 13"/>
                <a:gd name="T3" fmla="*/ 3 h 9"/>
                <a:gd name="T4" fmla="*/ 0 w 13"/>
                <a:gd name="T5" fmla="*/ 9 h 9"/>
                <a:gd name="T6" fmla="*/ 0 w 13"/>
                <a:gd name="T7" fmla="*/ 9 h 9"/>
                <a:gd name="T8" fmla="*/ 9 w 13"/>
                <a:gd name="T9" fmla="*/ 3 h 9"/>
                <a:gd name="T10" fmla="*/ 13 w 13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9">
                  <a:moveTo>
                    <a:pt x="13" y="0"/>
                  </a:moveTo>
                  <a:cubicBezTo>
                    <a:pt x="12" y="1"/>
                    <a:pt x="10" y="2"/>
                    <a:pt x="9" y="3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10" y="2"/>
                    <a:pt x="12" y="1"/>
                    <a:pt x="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65" name="Freeform 36">
              <a:extLst>
                <a:ext uri="{FF2B5EF4-FFF2-40B4-BE49-F238E27FC236}">
                  <a16:creationId xmlns:a16="http://schemas.microsoft.com/office/drawing/2014/main" id="{BB3B13EC-146F-4771-8C7D-09FC60C318CE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9676" y="2833688"/>
              <a:ext cx="3175" cy="22225"/>
            </a:xfrm>
            <a:custGeom>
              <a:avLst/>
              <a:gdLst>
                <a:gd name="T0" fmla="*/ 2 w 2"/>
                <a:gd name="T1" fmla="*/ 14 h 14"/>
                <a:gd name="T2" fmla="*/ 2 w 2"/>
                <a:gd name="T3" fmla="*/ 14 h 14"/>
                <a:gd name="T4" fmla="*/ 0 w 2"/>
                <a:gd name="T5" fmla="*/ 0 h 14"/>
                <a:gd name="T6" fmla="*/ 2 w 2"/>
                <a:gd name="T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4">
                  <a:moveTo>
                    <a:pt x="2" y="14"/>
                  </a:moveTo>
                  <a:lnTo>
                    <a:pt x="2" y="14"/>
                  </a:lnTo>
                  <a:lnTo>
                    <a:pt x="0" y="0"/>
                  </a:lnTo>
                  <a:lnTo>
                    <a:pt x="2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66" name="Freeform 37">
              <a:extLst>
                <a:ext uri="{FF2B5EF4-FFF2-40B4-BE49-F238E27FC236}">
                  <a16:creationId xmlns:a16="http://schemas.microsoft.com/office/drawing/2014/main" id="{C414885D-5E56-4375-9BE6-711CF0B25C4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6501" y="2674938"/>
              <a:ext cx="120650" cy="177800"/>
            </a:xfrm>
            <a:custGeom>
              <a:avLst/>
              <a:gdLst>
                <a:gd name="T0" fmla="*/ 1 w 32"/>
                <a:gd name="T1" fmla="*/ 18 h 47"/>
                <a:gd name="T2" fmla="*/ 3 w 32"/>
                <a:gd name="T3" fmla="*/ 14 h 47"/>
                <a:gd name="T4" fmla="*/ 3 w 32"/>
                <a:gd name="T5" fmla="*/ 13 h 47"/>
                <a:gd name="T6" fmla="*/ 5 w 32"/>
                <a:gd name="T7" fmla="*/ 12 h 47"/>
                <a:gd name="T8" fmla="*/ 2 w 32"/>
                <a:gd name="T9" fmla="*/ 19 h 47"/>
                <a:gd name="T10" fmla="*/ 1 w 32"/>
                <a:gd name="T11" fmla="*/ 38 h 47"/>
                <a:gd name="T12" fmla="*/ 11 w 32"/>
                <a:gd name="T13" fmla="*/ 41 h 47"/>
                <a:gd name="T14" fmla="*/ 15 w 32"/>
                <a:gd name="T15" fmla="*/ 39 h 47"/>
                <a:gd name="T16" fmla="*/ 25 w 32"/>
                <a:gd name="T17" fmla="*/ 27 h 47"/>
                <a:gd name="T18" fmla="*/ 4 w 32"/>
                <a:gd name="T19" fmla="*/ 44 h 47"/>
                <a:gd name="T20" fmla="*/ 10 w 32"/>
                <a:gd name="T21" fmla="*/ 40 h 47"/>
                <a:gd name="T22" fmla="*/ 18 w 32"/>
                <a:gd name="T23" fmla="*/ 34 h 47"/>
                <a:gd name="T24" fmla="*/ 25 w 32"/>
                <a:gd name="T25" fmla="*/ 26 h 47"/>
                <a:gd name="T26" fmla="*/ 20 w 32"/>
                <a:gd name="T27" fmla="*/ 22 h 47"/>
                <a:gd name="T28" fmla="*/ 17 w 32"/>
                <a:gd name="T29" fmla="*/ 23 h 47"/>
                <a:gd name="T30" fmla="*/ 14 w 32"/>
                <a:gd name="T31" fmla="*/ 26 h 47"/>
                <a:gd name="T32" fmla="*/ 15 w 32"/>
                <a:gd name="T33" fmla="*/ 22 h 47"/>
                <a:gd name="T34" fmla="*/ 16 w 32"/>
                <a:gd name="T35" fmla="*/ 20 h 47"/>
                <a:gd name="T36" fmla="*/ 16 w 32"/>
                <a:gd name="T37" fmla="*/ 19 h 47"/>
                <a:gd name="T38" fmla="*/ 17 w 32"/>
                <a:gd name="T39" fmla="*/ 19 h 47"/>
                <a:gd name="T40" fmla="*/ 21 w 32"/>
                <a:gd name="T41" fmla="*/ 20 h 47"/>
                <a:gd name="T42" fmla="*/ 24 w 32"/>
                <a:gd name="T43" fmla="*/ 17 h 47"/>
                <a:gd name="T44" fmla="*/ 27 w 32"/>
                <a:gd name="T45" fmla="*/ 22 h 47"/>
                <a:gd name="T46" fmla="*/ 28 w 32"/>
                <a:gd name="T47" fmla="*/ 8 h 47"/>
                <a:gd name="T48" fmla="*/ 27 w 32"/>
                <a:gd name="T49" fmla="*/ 5 h 47"/>
                <a:gd name="T50" fmla="*/ 26 w 32"/>
                <a:gd name="T51" fmla="*/ 5 h 47"/>
                <a:gd name="T52" fmla="*/ 20 w 32"/>
                <a:gd name="T53" fmla="*/ 1 h 47"/>
                <a:gd name="T54" fmla="*/ 20 w 32"/>
                <a:gd name="T55" fmla="*/ 1 h 47"/>
                <a:gd name="T56" fmla="*/ 15 w 32"/>
                <a:gd name="T57" fmla="*/ 2 h 47"/>
                <a:gd name="T58" fmla="*/ 5 w 32"/>
                <a:gd name="T59" fmla="*/ 10 h 47"/>
                <a:gd name="T60" fmla="*/ 3 w 32"/>
                <a:gd name="T61" fmla="*/ 14 h 47"/>
                <a:gd name="T62" fmla="*/ 2 w 32"/>
                <a:gd name="T63" fmla="*/ 16 h 47"/>
                <a:gd name="T64" fmla="*/ 0 w 32"/>
                <a:gd name="T65" fmla="*/ 38 h 47"/>
                <a:gd name="T66" fmla="*/ 1 w 32"/>
                <a:gd name="T67" fmla="*/ 38 h 47"/>
                <a:gd name="T68" fmla="*/ 11 w 32"/>
                <a:gd name="T69" fmla="*/ 29 h 47"/>
                <a:gd name="T70" fmla="*/ 11 w 32"/>
                <a:gd name="T71" fmla="*/ 29 h 47"/>
                <a:gd name="T72" fmla="*/ 11 w 32"/>
                <a:gd name="T73" fmla="*/ 29 h 47"/>
                <a:gd name="T74" fmla="*/ 3 w 32"/>
                <a:gd name="T75" fmla="*/ 24 h 47"/>
                <a:gd name="T76" fmla="*/ 4 w 32"/>
                <a:gd name="T77" fmla="*/ 42 h 47"/>
                <a:gd name="T78" fmla="*/ 6 w 32"/>
                <a:gd name="T79" fmla="*/ 32 h 47"/>
                <a:gd name="T80" fmla="*/ 5 w 32"/>
                <a:gd name="T81" fmla="*/ 33 h 47"/>
                <a:gd name="T82" fmla="*/ 6 w 32"/>
                <a:gd name="T83" fmla="*/ 32 h 47"/>
                <a:gd name="T84" fmla="*/ 11 w 32"/>
                <a:gd name="T85" fmla="*/ 34 h 47"/>
                <a:gd name="T86" fmla="*/ 11 w 32"/>
                <a:gd name="T87" fmla="*/ 36 h 47"/>
                <a:gd name="T88" fmla="*/ 21 w 32"/>
                <a:gd name="T89" fmla="*/ 1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2" h="47">
                  <a:moveTo>
                    <a:pt x="0" y="25"/>
                  </a:moveTo>
                  <a:cubicBezTo>
                    <a:pt x="0" y="23"/>
                    <a:pt x="1" y="21"/>
                    <a:pt x="1" y="18"/>
                  </a:cubicBezTo>
                  <a:cubicBezTo>
                    <a:pt x="2" y="17"/>
                    <a:pt x="2" y="16"/>
                    <a:pt x="3" y="15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4" y="12"/>
                    <a:pt x="4" y="12"/>
                    <a:pt x="5" y="11"/>
                  </a:cubicBezTo>
                  <a:cubicBezTo>
                    <a:pt x="5" y="11"/>
                    <a:pt x="5" y="12"/>
                    <a:pt x="5" y="12"/>
                  </a:cubicBezTo>
                  <a:cubicBezTo>
                    <a:pt x="4" y="13"/>
                    <a:pt x="4" y="14"/>
                    <a:pt x="3" y="15"/>
                  </a:cubicBezTo>
                  <a:cubicBezTo>
                    <a:pt x="3" y="16"/>
                    <a:pt x="3" y="18"/>
                    <a:pt x="2" y="19"/>
                  </a:cubicBezTo>
                  <a:cubicBezTo>
                    <a:pt x="2" y="21"/>
                    <a:pt x="1" y="23"/>
                    <a:pt x="1" y="25"/>
                  </a:cubicBezTo>
                  <a:cubicBezTo>
                    <a:pt x="1" y="29"/>
                    <a:pt x="1" y="34"/>
                    <a:pt x="1" y="38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2" y="40"/>
                    <a:pt x="13" y="39"/>
                    <a:pt x="15" y="38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8" y="37"/>
                    <a:pt x="21" y="34"/>
                    <a:pt x="24" y="32"/>
                  </a:cubicBezTo>
                  <a:cubicBezTo>
                    <a:pt x="25" y="30"/>
                    <a:pt x="25" y="29"/>
                    <a:pt x="25" y="27"/>
                  </a:cubicBezTo>
                  <a:cubicBezTo>
                    <a:pt x="20" y="32"/>
                    <a:pt x="15" y="36"/>
                    <a:pt x="10" y="40"/>
                  </a:cubicBezTo>
                  <a:cubicBezTo>
                    <a:pt x="4" y="44"/>
                    <a:pt x="4" y="44"/>
                    <a:pt x="4" y="44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3" y="38"/>
                    <a:pt x="16" y="36"/>
                    <a:pt x="18" y="34"/>
                  </a:cubicBezTo>
                  <a:cubicBezTo>
                    <a:pt x="20" y="31"/>
                    <a:pt x="22" y="29"/>
                    <a:pt x="24" y="27"/>
                  </a:cubicBezTo>
                  <a:cubicBezTo>
                    <a:pt x="25" y="26"/>
                    <a:pt x="25" y="26"/>
                    <a:pt x="25" y="26"/>
                  </a:cubicBezTo>
                  <a:cubicBezTo>
                    <a:pt x="25" y="25"/>
                    <a:pt x="25" y="25"/>
                    <a:pt x="25" y="24"/>
                  </a:cubicBezTo>
                  <a:cubicBezTo>
                    <a:pt x="24" y="22"/>
                    <a:pt x="22" y="21"/>
                    <a:pt x="20" y="22"/>
                  </a:cubicBezTo>
                  <a:cubicBezTo>
                    <a:pt x="19" y="23"/>
                    <a:pt x="19" y="24"/>
                    <a:pt x="19" y="24"/>
                  </a:cubicBezTo>
                  <a:cubicBezTo>
                    <a:pt x="18" y="24"/>
                    <a:pt x="18" y="23"/>
                    <a:pt x="17" y="23"/>
                  </a:cubicBezTo>
                  <a:cubicBezTo>
                    <a:pt x="16" y="24"/>
                    <a:pt x="15" y="26"/>
                    <a:pt x="14" y="27"/>
                  </a:cubicBezTo>
                  <a:cubicBezTo>
                    <a:pt x="14" y="27"/>
                    <a:pt x="14" y="26"/>
                    <a:pt x="14" y="26"/>
                  </a:cubicBezTo>
                  <a:cubicBezTo>
                    <a:pt x="15" y="25"/>
                    <a:pt x="16" y="24"/>
                    <a:pt x="17" y="22"/>
                  </a:cubicBezTo>
                  <a:cubicBezTo>
                    <a:pt x="16" y="22"/>
                    <a:pt x="16" y="22"/>
                    <a:pt x="15" y="22"/>
                  </a:cubicBezTo>
                  <a:cubicBezTo>
                    <a:pt x="15" y="22"/>
                    <a:pt x="15" y="21"/>
                    <a:pt x="15" y="21"/>
                  </a:cubicBezTo>
                  <a:cubicBezTo>
                    <a:pt x="15" y="20"/>
                    <a:pt x="16" y="20"/>
                    <a:pt x="16" y="20"/>
                  </a:cubicBezTo>
                  <a:cubicBezTo>
                    <a:pt x="16" y="20"/>
                    <a:pt x="16" y="20"/>
                    <a:pt x="16" y="19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6" y="19"/>
                    <a:pt x="16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9" y="20"/>
                    <a:pt x="20" y="20"/>
                    <a:pt x="21" y="20"/>
                  </a:cubicBezTo>
                  <a:cubicBezTo>
                    <a:pt x="21" y="19"/>
                    <a:pt x="22" y="18"/>
                    <a:pt x="23" y="17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3" y="20"/>
                    <a:pt x="24" y="20"/>
                    <a:pt x="25" y="21"/>
                  </a:cubicBezTo>
                  <a:cubicBezTo>
                    <a:pt x="25" y="21"/>
                    <a:pt x="27" y="21"/>
                    <a:pt x="27" y="22"/>
                  </a:cubicBezTo>
                  <a:cubicBezTo>
                    <a:pt x="28" y="18"/>
                    <a:pt x="28" y="15"/>
                    <a:pt x="29" y="11"/>
                  </a:cubicBezTo>
                  <a:cubicBezTo>
                    <a:pt x="29" y="11"/>
                    <a:pt x="28" y="9"/>
                    <a:pt x="28" y="8"/>
                  </a:cubicBezTo>
                  <a:cubicBezTo>
                    <a:pt x="28" y="8"/>
                    <a:pt x="28" y="7"/>
                    <a:pt x="27" y="6"/>
                  </a:cubicBezTo>
                  <a:cubicBezTo>
                    <a:pt x="27" y="6"/>
                    <a:pt x="27" y="6"/>
                    <a:pt x="27" y="5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32" y="8"/>
                    <a:pt x="19" y="0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8" y="1"/>
                    <a:pt x="17" y="2"/>
                    <a:pt x="15" y="2"/>
                  </a:cubicBezTo>
                  <a:cubicBezTo>
                    <a:pt x="13" y="3"/>
                    <a:pt x="11" y="4"/>
                    <a:pt x="10" y="5"/>
                  </a:cubicBezTo>
                  <a:cubicBezTo>
                    <a:pt x="8" y="7"/>
                    <a:pt x="7" y="8"/>
                    <a:pt x="5" y="10"/>
                  </a:cubicBezTo>
                  <a:cubicBezTo>
                    <a:pt x="4" y="11"/>
                    <a:pt x="4" y="12"/>
                    <a:pt x="3" y="13"/>
                  </a:cubicBezTo>
                  <a:cubicBezTo>
                    <a:pt x="3" y="13"/>
                    <a:pt x="3" y="13"/>
                    <a:pt x="3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5"/>
                    <a:pt x="2" y="15"/>
                    <a:pt x="2" y="16"/>
                  </a:cubicBezTo>
                  <a:cubicBezTo>
                    <a:pt x="0" y="20"/>
                    <a:pt x="0" y="23"/>
                    <a:pt x="0" y="27"/>
                  </a:cubicBezTo>
                  <a:cubicBezTo>
                    <a:pt x="0" y="31"/>
                    <a:pt x="0" y="34"/>
                    <a:pt x="0" y="38"/>
                  </a:cubicBezTo>
                  <a:cubicBezTo>
                    <a:pt x="1" y="42"/>
                    <a:pt x="1" y="42"/>
                    <a:pt x="1" y="42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0" y="34"/>
                    <a:pt x="0" y="29"/>
                    <a:pt x="0" y="25"/>
                  </a:cubicBezTo>
                  <a:close/>
                  <a:moveTo>
                    <a:pt x="11" y="29"/>
                  </a:move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lose/>
                  <a:moveTo>
                    <a:pt x="3" y="37"/>
                  </a:moveTo>
                  <a:cubicBezTo>
                    <a:pt x="2" y="33"/>
                    <a:pt x="2" y="28"/>
                    <a:pt x="3" y="24"/>
                  </a:cubicBezTo>
                  <a:cubicBezTo>
                    <a:pt x="2" y="28"/>
                    <a:pt x="3" y="33"/>
                    <a:pt x="3" y="37"/>
                  </a:cubicBezTo>
                  <a:cubicBezTo>
                    <a:pt x="4" y="42"/>
                    <a:pt x="4" y="42"/>
                    <a:pt x="4" y="42"/>
                  </a:cubicBezTo>
                  <a:lnTo>
                    <a:pt x="3" y="37"/>
                  </a:lnTo>
                  <a:close/>
                  <a:moveTo>
                    <a:pt x="6" y="32"/>
                  </a:moveTo>
                  <a:cubicBezTo>
                    <a:pt x="6" y="32"/>
                    <a:pt x="6" y="32"/>
                    <a:pt x="6" y="32"/>
                  </a:cubicBezTo>
                  <a:cubicBezTo>
                    <a:pt x="6" y="33"/>
                    <a:pt x="5" y="33"/>
                    <a:pt x="5" y="33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5" y="33"/>
                    <a:pt x="6" y="33"/>
                    <a:pt x="6" y="32"/>
                  </a:cubicBezTo>
                  <a:close/>
                  <a:moveTo>
                    <a:pt x="11" y="36"/>
                  </a:moveTo>
                  <a:cubicBezTo>
                    <a:pt x="11" y="35"/>
                    <a:pt x="11" y="35"/>
                    <a:pt x="11" y="3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1" y="35"/>
                    <a:pt x="11" y="35"/>
                    <a:pt x="11" y="36"/>
                  </a:cubicBezTo>
                  <a:close/>
                  <a:moveTo>
                    <a:pt x="21" y="15"/>
                  </a:moveTo>
                  <a:cubicBezTo>
                    <a:pt x="21" y="15"/>
                    <a:pt x="21" y="15"/>
                    <a:pt x="21" y="15"/>
                  </a:cubicBezTo>
                  <a:cubicBezTo>
                    <a:pt x="21" y="15"/>
                    <a:pt x="21" y="15"/>
                    <a:pt x="21" y="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67" name="Freeform 38">
              <a:extLst>
                <a:ext uri="{FF2B5EF4-FFF2-40B4-BE49-F238E27FC236}">
                  <a16:creationId xmlns:a16="http://schemas.microsoft.com/office/drawing/2014/main" id="{E83D1D81-532A-451C-93AD-F48701C8BD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940426" y="2652713"/>
              <a:ext cx="112713" cy="173038"/>
            </a:xfrm>
            <a:custGeom>
              <a:avLst/>
              <a:gdLst>
                <a:gd name="T0" fmla="*/ 15 w 30"/>
                <a:gd name="T1" fmla="*/ 42 h 46"/>
                <a:gd name="T2" fmla="*/ 16 w 30"/>
                <a:gd name="T3" fmla="*/ 41 h 46"/>
                <a:gd name="T4" fmla="*/ 17 w 30"/>
                <a:gd name="T5" fmla="*/ 36 h 46"/>
                <a:gd name="T6" fmla="*/ 14 w 30"/>
                <a:gd name="T7" fmla="*/ 36 h 46"/>
                <a:gd name="T8" fmla="*/ 10 w 30"/>
                <a:gd name="T9" fmla="*/ 40 h 46"/>
                <a:gd name="T10" fmla="*/ 7 w 30"/>
                <a:gd name="T11" fmla="*/ 43 h 46"/>
                <a:gd name="T12" fmla="*/ 6 w 30"/>
                <a:gd name="T13" fmla="*/ 41 h 46"/>
                <a:gd name="T14" fmla="*/ 5 w 30"/>
                <a:gd name="T15" fmla="*/ 36 h 46"/>
                <a:gd name="T16" fmla="*/ 4 w 30"/>
                <a:gd name="T17" fmla="*/ 37 h 46"/>
                <a:gd name="T18" fmla="*/ 3 w 30"/>
                <a:gd name="T19" fmla="*/ 31 h 46"/>
                <a:gd name="T20" fmla="*/ 4 w 30"/>
                <a:gd name="T21" fmla="*/ 36 h 46"/>
                <a:gd name="T22" fmla="*/ 4 w 30"/>
                <a:gd name="T23" fmla="*/ 36 h 46"/>
                <a:gd name="T24" fmla="*/ 5 w 30"/>
                <a:gd name="T25" fmla="*/ 36 h 46"/>
                <a:gd name="T26" fmla="*/ 5 w 30"/>
                <a:gd name="T27" fmla="*/ 37 h 46"/>
                <a:gd name="T28" fmla="*/ 7 w 30"/>
                <a:gd name="T29" fmla="*/ 43 h 46"/>
                <a:gd name="T30" fmla="*/ 12 w 30"/>
                <a:gd name="T31" fmla="*/ 38 h 46"/>
                <a:gd name="T32" fmla="*/ 14 w 30"/>
                <a:gd name="T33" fmla="*/ 36 h 46"/>
                <a:gd name="T34" fmla="*/ 15 w 30"/>
                <a:gd name="T35" fmla="*/ 38 h 46"/>
                <a:gd name="T36" fmla="*/ 15 w 30"/>
                <a:gd name="T37" fmla="*/ 38 h 46"/>
                <a:gd name="T38" fmla="*/ 25 w 30"/>
                <a:gd name="T39" fmla="*/ 26 h 46"/>
                <a:gd name="T40" fmla="*/ 24 w 30"/>
                <a:gd name="T41" fmla="*/ 20 h 46"/>
                <a:gd name="T42" fmla="*/ 19 w 30"/>
                <a:gd name="T43" fmla="*/ 20 h 46"/>
                <a:gd name="T44" fmla="*/ 12 w 30"/>
                <a:gd name="T45" fmla="*/ 27 h 46"/>
                <a:gd name="T46" fmla="*/ 12 w 30"/>
                <a:gd name="T47" fmla="*/ 27 h 46"/>
                <a:gd name="T48" fmla="*/ 12 w 30"/>
                <a:gd name="T49" fmla="*/ 27 h 46"/>
                <a:gd name="T50" fmla="*/ 13 w 30"/>
                <a:gd name="T51" fmla="*/ 26 h 46"/>
                <a:gd name="T52" fmla="*/ 17 w 30"/>
                <a:gd name="T53" fmla="*/ 18 h 46"/>
                <a:gd name="T54" fmla="*/ 15 w 30"/>
                <a:gd name="T55" fmla="*/ 20 h 46"/>
                <a:gd name="T56" fmla="*/ 14 w 30"/>
                <a:gd name="T57" fmla="*/ 19 h 46"/>
                <a:gd name="T58" fmla="*/ 15 w 30"/>
                <a:gd name="T59" fmla="*/ 16 h 46"/>
                <a:gd name="T60" fmla="*/ 16 w 30"/>
                <a:gd name="T61" fmla="*/ 15 h 46"/>
                <a:gd name="T62" fmla="*/ 18 w 30"/>
                <a:gd name="T63" fmla="*/ 16 h 46"/>
                <a:gd name="T64" fmla="*/ 20 w 30"/>
                <a:gd name="T65" fmla="*/ 17 h 46"/>
                <a:gd name="T66" fmla="*/ 25 w 30"/>
                <a:gd name="T67" fmla="*/ 13 h 46"/>
                <a:gd name="T68" fmla="*/ 29 w 30"/>
                <a:gd name="T69" fmla="*/ 18 h 46"/>
                <a:gd name="T70" fmla="*/ 28 w 30"/>
                <a:gd name="T71" fmla="*/ 2 h 46"/>
                <a:gd name="T72" fmla="*/ 18 w 30"/>
                <a:gd name="T73" fmla="*/ 0 h 46"/>
                <a:gd name="T74" fmla="*/ 0 w 30"/>
                <a:gd name="T75" fmla="*/ 28 h 46"/>
                <a:gd name="T76" fmla="*/ 2 w 30"/>
                <a:gd name="T77" fmla="*/ 40 h 46"/>
                <a:gd name="T78" fmla="*/ 2 w 30"/>
                <a:gd name="T79" fmla="*/ 40 h 46"/>
                <a:gd name="T80" fmla="*/ 3 w 30"/>
                <a:gd name="T81" fmla="*/ 39 h 46"/>
                <a:gd name="T82" fmla="*/ 6 w 30"/>
                <a:gd name="T83" fmla="*/ 44 h 46"/>
                <a:gd name="T84" fmla="*/ 11 w 30"/>
                <a:gd name="T85" fmla="*/ 41 h 46"/>
                <a:gd name="T86" fmla="*/ 6 w 30"/>
                <a:gd name="T87" fmla="*/ 45 h 46"/>
                <a:gd name="T88" fmla="*/ 4 w 30"/>
                <a:gd name="T89" fmla="*/ 40 h 46"/>
                <a:gd name="T90" fmla="*/ 4 w 30"/>
                <a:gd name="T91" fmla="*/ 38 h 46"/>
                <a:gd name="T92" fmla="*/ 2 w 30"/>
                <a:gd name="T93" fmla="*/ 40 h 46"/>
                <a:gd name="T94" fmla="*/ 2 w 30"/>
                <a:gd name="T95" fmla="*/ 38 h 46"/>
                <a:gd name="T96" fmla="*/ 3 w 30"/>
                <a:gd name="T97" fmla="*/ 17 h 46"/>
                <a:gd name="T98" fmla="*/ 4 w 30"/>
                <a:gd name="T99" fmla="*/ 38 h 46"/>
                <a:gd name="T100" fmla="*/ 4 w 30"/>
                <a:gd name="T101" fmla="*/ 38 h 46"/>
                <a:gd name="T102" fmla="*/ 6 w 30"/>
                <a:gd name="T103" fmla="*/ 44 h 46"/>
                <a:gd name="T104" fmla="*/ 7 w 30"/>
                <a:gd name="T105" fmla="*/ 44 h 46"/>
                <a:gd name="T106" fmla="*/ 11 w 30"/>
                <a:gd name="T107" fmla="*/ 41 h 46"/>
                <a:gd name="T108" fmla="*/ 14 w 30"/>
                <a:gd name="T109" fmla="*/ 38 h 46"/>
                <a:gd name="T110" fmla="*/ 15 w 30"/>
                <a:gd name="T111" fmla="*/ 4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0" h="46">
                  <a:moveTo>
                    <a:pt x="15" y="42"/>
                  </a:move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18" y="39"/>
                    <a:pt x="20" y="36"/>
                    <a:pt x="22" y="34"/>
                  </a:cubicBezTo>
                  <a:cubicBezTo>
                    <a:pt x="24" y="32"/>
                    <a:pt x="25" y="29"/>
                    <a:pt x="25" y="27"/>
                  </a:cubicBezTo>
                  <a:cubicBezTo>
                    <a:pt x="22" y="30"/>
                    <a:pt x="20" y="33"/>
                    <a:pt x="17" y="36"/>
                  </a:cubicBezTo>
                  <a:cubicBezTo>
                    <a:pt x="16" y="37"/>
                    <a:pt x="16" y="38"/>
                    <a:pt x="15" y="38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15" y="36"/>
                    <a:pt x="15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2" y="38"/>
                    <a:pt x="11" y="39"/>
                    <a:pt x="10" y="40"/>
                  </a:cubicBezTo>
                  <a:cubicBezTo>
                    <a:pt x="9" y="41"/>
                    <a:pt x="8" y="42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6" y="41"/>
                    <a:pt x="6" y="41"/>
                    <a:pt x="6" y="41"/>
                  </a:cubicBezTo>
                  <a:cubicBezTo>
                    <a:pt x="6" y="40"/>
                    <a:pt x="6" y="40"/>
                    <a:pt x="5" y="39"/>
                  </a:cubicBezTo>
                  <a:cubicBezTo>
                    <a:pt x="5" y="38"/>
                    <a:pt x="5" y="37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4" y="36"/>
                    <a:pt x="4" y="36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6"/>
                    <a:pt x="3" y="36"/>
                    <a:pt x="3" y="36"/>
                  </a:cubicBezTo>
                  <a:cubicBezTo>
                    <a:pt x="3" y="34"/>
                    <a:pt x="3" y="32"/>
                    <a:pt x="3" y="31"/>
                  </a:cubicBezTo>
                  <a:cubicBezTo>
                    <a:pt x="3" y="32"/>
                    <a:pt x="3" y="33"/>
                    <a:pt x="3" y="35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7"/>
                    <a:pt x="4" y="37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6" y="39"/>
                    <a:pt x="6" y="40"/>
                    <a:pt x="7" y="41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2"/>
                    <a:pt x="8" y="42"/>
                  </a:cubicBezTo>
                  <a:cubicBezTo>
                    <a:pt x="8" y="42"/>
                    <a:pt x="8" y="42"/>
                    <a:pt x="9" y="41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9" y="33"/>
                    <a:pt x="22" y="30"/>
                    <a:pt x="25" y="26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6" y="24"/>
                    <a:pt x="26" y="23"/>
                    <a:pt x="26" y="22"/>
                  </a:cubicBezTo>
                  <a:cubicBezTo>
                    <a:pt x="26" y="21"/>
                    <a:pt x="25" y="20"/>
                    <a:pt x="24" y="20"/>
                  </a:cubicBezTo>
                  <a:cubicBezTo>
                    <a:pt x="23" y="19"/>
                    <a:pt x="22" y="19"/>
                    <a:pt x="21" y="20"/>
                  </a:cubicBezTo>
                  <a:cubicBezTo>
                    <a:pt x="21" y="20"/>
                    <a:pt x="20" y="22"/>
                    <a:pt x="20" y="22"/>
                  </a:cubicBezTo>
                  <a:cubicBezTo>
                    <a:pt x="20" y="21"/>
                    <a:pt x="19" y="20"/>
                    <a:pt x="19" y="20"/>
                  </a:cubicBezTo>
                  <a:cubicBezTo>
                    <a:pt x="17" y="22"/>
                    <a:pt x="16" y="24"/>
                    <a:pt x="14" y="25"/>
                  </a:cubicBezTo>
                  <a:cubicBezTo>
                    <a:pt x="14" y="25"/>
                    <a:pt x="13" y="26"/>
                    <a:pt x="13" y="26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5"/>
                    <a:pt x="12" y="23"/>
                    <a:pt x="12" y="21"/>
                  </a:cubicBezTo>
                  <a:cubicBezTo>
                    <a:pt x="12" y="23"/>
                    <a:pt x="12" y="24"/>
                    <a:pt x="12" y="26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6"/>
                    <a:pt x="14" y="25"/>
                    <a:pt x="14" y="25"/>
                  </a:cubicBezTo>
                  <a:cubicBezTo>
                    <a:pt x="16" y="23"/>
                    <a:pt x="17" y="21"/>
                    <a:pt x="19" y="19"/>
                  </a:cubicBezTo>
                  <a:cubicBezTo>
                    <a:pt x="18" y="19"/>
                    <a:pt x="18" y="18"/>
                    <a:pt x="17" y="18"/>
                  </a:cubicBezTo>
                  <a:cubicBezTo>
                    <a:pt x="17" y="18"/>
                    <a:pt x="17" y="18"/>
                    <a:pt x="16" y="19"/>
                  </a:cubicBezTo>
                  <a:cubicBezTo>
                    <a:pt x="16" y="19"/>
                    <a:pt x="16" y="20"/>
                    <a:pt x="15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5" y="20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8"/>
                    <a:pt x="14" y="17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5"/>
                    <a:pt x="15" y="15"/>
                  </a:cubicBezTo>
                  <a:cubicBezTo>
                    <a:pt x="15" y="15"/>
                    <a:pt x="16" y="15"/>
                    <a:pt x="16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5"/>
                    <a:pt x="16" y="15"/>
                    <a:pt x="17" y="16"/>
                  </a:cubicBezTo>
                  <a:cubicBezTo>
                    <a:pt x="17" y="16"/>
                    <a:pt x="17" y="16"/>
                    <a:pt x="18" y="16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17"/>
                    <a:pt x="19" y="17"/>
                    <a:pt x="19" y="17"/>
                  </a:cubicBezTo>
                  <a:cubicBezTo>
                    <a:pt x="19" y="17"/>
                    <a:pt x="19" y="17"/>
                    <a:pt x="20" y="17"/>
                  </a:cubicBezTo>
                  <a:cubicBezTo>
                    <a:pt x="20" y="18"/>
                    <a:pt x="21" y="17"/>
                    <a:pt x="22" y="17"/>
                  </a:cubicBezTo>
                  <a:cubicBezTo>
                    <a:pt x="23" y="16"/>
                    <a:pt x="24" y="15"/>
                    <a:pt x="24" y="14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25" y="15"/>
                    <a:pt x="25" y="16"/>
                    <a:pt x="25" y="17"/>
                  </a:cubicBezTo>
                  <a:cubicBezTo>
                    <a:pt x="25" y="17"/>
                    <a:pt x="26" y="18"/>
                    <a:pt x="26" y="18"/>
                  </a:cubicBezTo>
                  <a:cubicBezTo>
                    <a:pt x="27" y="18"/>
                    <a:pt x="28" y="18"/>
                    <a:pt x="29" y="18"/>
                  </a:cubicBezTo>
                  <a:cubicBezTo>
                    <a:pt x="29" y="16"/>
                    <a:pt x="30" y="14"/>
                    <a:pt x="30" y="11"/>
                  </a:cubicBezTo>
                  <a:cubicBezTo>
                    <a:pt x="30" y="9"/>
                    <a:pt x="30" y="6"/>
                    <a:pt x="29" y="4"/>
                  </a:cubicBezTo>
                  <a:cubicBezTo>
                    <a:pt x="29" y="4"/>
                    <a:pt x="29" y="3"/>
                    <a:pt x="28" y="2"/>
                  </a:cubicBezTo>
                  <a:cubicBezTo>
                    <a:pt x="28" y="2"/>
                    <a:pt x="27" y="1"/>
                    <a:pt x="27" y="1"/>
                  </a:cubicBezTo>
                  <a:cubicBezTo>
                    <a:pt x="26" y="0"/>
                    <a:pt x="24" y="0"/>
                    <a:pt x="23" y="0"/>
                  </a:cubicBezTo>
                  <a:cubicBezTo>
                    <a:pt x="21" y="0"/>
                    <a:pt x="20" y="0"/>
                    <a:pt x="18" y="0"/>
                  </a:cubicBezTo>
                  <a:cubicBezTo>
                    <a:pt x="15" y="1"/>
                    <a:pt x="11" y="3"/>
                    <a:pt x="8" y="7"/>
                  </a:cubicBezTo>
                  <a:cubicBezTo>
                    <a:pt x="4" y="10"/>
                    <a:pt x="2" y="15"/>
                    <a:pt x="1" y="18"/>
                  </a:cubicBezTo>
                  <a:cubicBezTo>
                    <a:pt x="0" y="22"/>
                    <a:pt x="0" y="25"/>
                    <a:pt x="0" y="28"/>
                  </a:cubicBezTo>
                  <a:cubicBezTo>
                    <a:pt x="0" y="31"/>
                    <a:pt x="0" y="33"/>
                    <a:pt x="0" y="36"/>
                  </a:cubicBezTo>
                  <a:cubicBezTo>
                    <a:pt x="1" y="37"/>
                    <a:pt x="1" y="38"/>
                    <a:pt x="1" y="39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4" y="41"/>
                    <a:pt x="5" y="42"/>
                    <a:pt x="5" y="43"/>
                  </a:cubicBezTo>
                  <a:cubicBezTo>
                    <a:pt x="5" y="43"/>
                    <a:pt x="5" y="44"/>
                    <a:pt x="6" y="44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5"/>
                    <a:pt x="6" y="46"/>
                    <a:pt x="7" y="45"/>
                  </a:cubicBezTo>
                  <a:cubicBezTo>
                    <a:pt x="8" y="44"/>
                    <a:pt x="9" y="42"/>
                    <a:pt x="11" y="41"/>
                  </a:cubicBezTo>
                  <a:cubicBezTo>
                    <a:pt x="10" y="42"/>
                    <a:pt x="9" y="43"/>
                    <a:pt x="8" y="44"/>
                  </a:cubicBezTo>
                  <a:cubicBezTo>
                    <a:pt x="7" y="45"/>
                    <a:pt x="7" y="45"/>
                    <a:pt x="7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4"/>
                    <a:pt x="6" y="44"/>
                    <a:pt x="6" y="44"/>
                  </a:cubicBezTo>
                  <a:cubicBezTo>
                    <a:pt x="5" y="43"/>
                    <a:pt x="5" y="41"/>
                    <a:pt x="4" y="40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1" y="35"/>
                    <a:pt x="0" y="33"/>
                    <a:pt x="0" y="29"/>
                  </a:cubicBezTo>
                  <a:cubicBezTo>
                    <a:pt x="0" y="26"/>
                    <a:pt x="0" y="22"/>
                    <a:pt x="2" y="17"/>
                  </a:cubicBezTo>
                  <a:cubicBezTo>
                    <a:pt x="2" y="17"/>
                    <a:pt x="2" y="18"/>
                    <a:pt x="3" y="17"/>
                  </a:cubicBezTo>
                  <a:cubicBezTo>
                    <a:pt x="2" y="22"/>
                    <a:pt x="1" y="25"/>
                    <a:pt x="1" y="28"/>
                  </a:cubicBezTo>
                  <a:cubicBezTo>
                    <a:pt x="1" y="32"/>
                    <a:pt x="2" y="35"/>
                    <a:pt x="2" y="37"/>
                  </a:cubicBezTo>
                  <a:cubicBezTo>
                    <a:pt x="2" y="38"/>
                    <a:pt x="2" y="40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5" y="41"/>
                    <a:pt x="5" y="42"/>
                    <a:pt x="6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7" y="45"/>
                    <a:pt x="7" y="44"/>
                    <a:pt x="7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10" y="42"/>
                    <a:pt x="11" y="41"/>
                    <a:pt x="12" y="40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5" y="40"/>
                    <a:pt x="15" y="40"/>
                    <a:pt x="15" y="40"/>
                  </a:cubicBezTo>
                  <a:cubicBezTo>
                    <a:pt x="15" y="42"/>
                    <a:pt x="15" y="42"/>
                    <a:pt x="15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68" name="Freeform 39">
              <a:extLst>
                <a:ext uri="{FF2B5EF4-FFF2-40B4-BE49-F238E27FC236}">
                  <a16:creationId xmlns:a16="http://schemas.microsoft.com/office/drawing/2014/main" id="{34219388-9BB4-46D6-8925-25A66E69629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34026" y="2908301"/>
              <a:ext cx="160338" cy="146050"/>
            </a:xfrm>
            <a:custGeom>
              <a:avLst/>
              <a:gdLst>
                <a:gd name="T0" fmla="*/ 42 w 43"/>
                <a:gd name="T1" fmla="*/ 30 h 39"/>
                <a:gd name="T2" fmla="*/ 38 w 43"/>
                <a:gd name="T3" fmla="*/ 23 h 39"/>
                <a:gd name="T4" fmla="*/ 43 w 43"/>
                <a:gd name="T5" fmla="*/ 33 h 39"/>
                <a:gd name="T6" fmla="*/ 42 w 43"/>
                <a:gd name="T7" fmla="*/ 36 h 39"/>
                <a:gd name="T8" fmla="*/ 40 w 43"/>
                <a:gd name="T9" fmla="*/ 37 h 39"/>
                <a:gd name="T10" fmla="*/ 23 w 43"/>
                <a:gd name="T11" fmla="*/ 35 h 39"/>
                <a:gd name="T12" fmla="*/ 39 w 43"/>
                <a:gd name="T13" fmla="*/ 36 h 39"/>
                <a:gd name="T14" fmla="*/ 40 w 43"/>
                <a:gd name="T15" fmla="*/ 36 h 39"/>
                <a:gd name="T16" fmla="*/ 41 w 43"/>
                <a:gd name="T17" fmla="*/ 35 h 39"/>
                <a:gd name="T18" fmla="*/ 42 w 43"/>
                <a:gd name="T19" fmla="*/ 34 h 39"/>
                <a:gd name="T20" fmla="*/ 41 w 43"/>
                <a:gd name="T21" fmla="*/ 32 h 39"/>
                <a:gd name="T22" fmla="*/ 39 w 43"/>
                <a:gd name="T23" fmla="*/ 27 h 39"/>
                <a:gd name="T24" fmla="*/ 34 w 43"/>
                <a:gd name="T25" fmla="*/ 14 h 39"/>
                <a:gd name="T26" fmla="*/ 27 w 43"/>
                <a:gd name="T27" fmla="*/ 7 h 39"/>
                <a:gd name="T28" fmla="*/ 36 w 43"/>
                <a:gd name="T29" fmla="*/ 23 h 39"/>
                <a:gd name="T30" fmla="*/ 38 w 43"/>
                <a:gd name="T31" fmla="*/ 29 h 39"/>
                <a:gd name="T32" fmla="*/ 39 w 43"/>
                <a:gd name="T33" fmla="*/ 32 h 39"/>
                <a:gd name="T34" fmla="*/ 39 w 43"/>
                <a:gd name="T35" fmla="*/ 33 h 39"/>
                <a:gd name="T36" fmla="*/ 38 w 43"/>
                <a:gd name="T37" fmla="*/ 35 h 39"/>
                <a:gd name="T38" fmla="*/ 39 w 43"/>
                <a:gd name="T39" fmla="*/ 33 h 39"/>
                <a:gd name="T40" fmla="*/ 39 w 43"/>
                <a:gd name="T41" fmla="*/ 32 h 39"/>
                <a:gd name="T42" fmla="*/ 38 w 43"/>
                <a:gd name="T43" fmla="*/ 28 h 39"/>
                <a:gd name="T44" fmla="*/ 31 w 43"/>
                <a:gd name="T45" fmla="*/ 14 h 39"/>
                <a:gd name="T46" fmla="*/ 17 w 43"/>
                <a:gd name="T47" fmla="*/ 2 h 39"/>
                <a:gd name="T48" fmla="*/ 18 w 43"/>
                <a:gd name="T49" fmla="*/ 8 h 39"/>
                <a:gd name="T50" fmla="*/ 23 w 43"/>
                <a:gd name="T51" fmla="*/ 19 h 39"/>
                <a:gd name="T52" fmla="*/ 22 w 43"/>
                <a:gd name="T53" fmla="*/ 21 h 39"/>
                <a:gd name="T54" fmla="*/ 22 w 43"/>
                <a:gd name="T55" fmla="*/ 21 h 39"/>
                <a:gd name="T56" fmla="*/ 22 w 43"/>
                <a:gd name="T57" fmla="*/ 20 h 39"/>
                <a:gd name="T58" fmla="*/ 17 w 43"/>
                <a:gd name="T59" fmla="*/ 10 h 39"/>
                <a:gd name="T60" fmla="*/ 17 w 43"/>
                <a:gd name="T61" fmla="*/ 14 h 39"/>
                <a:gd name="T62" fmla="*/ 16 w 43"/>
                <a:gd name="T63" fmla="*/ 16 h 39"/>
                <a:gd name="T64" fmla="*/ 14 w 43"/>
                <a:gd name="T65" fmla="*/ 14 h 39"/>
                <a:gd name="T66" fmla="*/ 13 w 43"/>
                <a:gd name="T67" fmla="*/ 13 h 39"/>
                <a:gd name="T68" fmla="*/ 13 w 43"/>
                <a:gd name="T69" fmla="*/ 13 h 39"/>
                <a:gd name="T70" fmla="*/ 13 w 43"/>
                <a:gd name="T71" fmla="*/ 13 h 39"/>
                <a:gd name="T72" fmla="*/ 13 w 43"/>
                <a:gd name="T73" fmla="*/ 13 h 39"/>
                <a:gd name="T74" fmla="*/ 15 w 43"/>
                <a:gd name="T75" fmla="*/ 9 h 39"/>
                <a:gd name="T76" fmla="*/ 9 w 43"/>
                <a:gd name="T77" fmla="*/ 6 h 39"/>
                <a:gd name="T78" fmla="*/ 12 w 43"/>
                <a:gd name="T79" fmla="*/ 0 h 39"/>
                <a:gd name="T80" fmla="*/ 1 w 43"/>
                <a:gd name="T81" fmla="*/ 9 h 39"/>
                <a:gd name="T82" fmla="*/ 7 w 43"/>
                <a:gd name="T83" fmla="*/ 27 h 39"/>
                <a:gd name="T84" fmla="*/ 35 w 43"/>
                <a:gd name="T85" fmla="*/ 39 h 39"/>
                <a:gd name="T86" fmla="*/ 40 w 43"/>
                <a:gd name="T87" fmla="*/ 37 h 39"/>
                <a:gd name="T88" fmla="*/ 43 w 43"/>
                <a:gd name="T89" fmla="*/ 36 h 39"/>
                <a:gd name="T90" fmla="*/ 43 w 43"/>
                <a:gd name="T91" fmla="*/ 34 h 39"/>
                <a:gd name="T92" fmla="*/ 12 w 43"/>
                <a:gd name="T93" fmla="*/ 1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3" h="39">
                  <a:moveTo>
                    <a:pt x="43" y="33"/>
                  </a:moveTo>
                  <a:cubicBezTo>
                    <a:pt x="42" y="31"/>
                    <a:pt x="42" y="31"/>
                    <a:pt x="42" y="31"/>
                  </a:cubicBezTo>
                  <a:cubicBezTo>
                    <a:pt x="42" y="31"/>
                    <a:pt x="42" y="31"/>
                    <a:pt x="42" y="30"/>
                  </a:cubicBezTo>
                  <a:cubicBezTo>
                    <a:pt x="41" y="29"/>
                    <a:pt x="41" y="29"/>
                    <a:pt x="41" y="29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38" y="23"/>
                    <a:pt x="38" y="23"/>
                    <a:pt x="38" y="23"/>
                  </a:cubicBezTo>
                  <a:cubicBezTo>
                    <a:pt x="39" y="24"/>
                    <a:pt x="40" y="26"/>
                    <a:pt x="41" y="28"/>
                  </a:cubicBezTo>
                  <a:cubicBezTo>
                    <a:pt x="42" y="31"/>
                    <a:pt x="42" y="31"/>
                    <a:pt x="42" y="31"/>
                  </a:cubicBezTo>
                  <a:cubicBezTo>
                    <a:pt x="43" y="33"/>
                    <a:pt x="43" y="33"/>
                    <a:pt x="43" y="33"/>
                  </a:cubicBezTo>
                  <a:cubicBezTo>
                    <a:pt x="43" y="33"/>
                    <a:pt x="43" y="34"/>
                    <a:pt x="43" y="34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1" y="36"/>
                    <a:pt x="41" y="36"/>
                    <a:pt x="41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39" y="39"/>
                    <a:pt x="35" y="38"/>
                    <a:pt x="32" y="38"/>
                  </a:cubicBezTo>
                  <a:cubicBezTo>
                    <a:pt x="30" y="38"/>
                    <a:pt x="26" y="37"/>
                    <a:pt x="23" y="36"/>
                  </a:cubicBezTo>
                  <a:cubicBezTo>
                    <a:pt x="23" y="36"/>
                    <a:pt x="23" y="36"/>
                    <a:pt x="23" y="35"/>
                  </a:cubicBezTo>
                  <a:cubicBezTo>
                    <a:pt x="26" y="36"/>
                    <a:pt x="29" y="37"/>
                    <a:pt x="32" y="37"/>
                  </a:cubicBezTo>
                  <a:cubicBezTo>
                    <a:pt x="33" y="37"/>
                    <a:pt x="35" y="37"/>
                    <a:pt x="36" y="37"/>
                  </a:cubicBezTo>
                  <a:cubicBezTo>
                    <a:pt x="37" y="37"/>
                    <a:pt x="39" y="37"/>
                    <a:pt x="39" y="36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1" y="31"/>
                    <a:pt x="41" y="31"/>
                    <a:pt x="41" y="31"/>
                  </a:cubicBezTo>
                  <a:cubicBezTo>
                    <a:pt x="41" y="31"/>
                    <a:pt x="41" y="30"/>
                    <a:pt x="41" y="30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5"/>
                    <a:pt x="37" y="23"/>
                    <a:pt x="36" y="21"/>
                  </a:cubicBezTo>
                  <a:cubicBezTo>
                    <a:pt x="38" y="22"/>
                    <a:pt x="38" y="22"/>
                    <a:pt x="38" y="22"/>
                  </a:cubicBezTo>
                  <a:cubicBezTo>
                    <a:pt x="37" y="19"/>
                    <a:pt x="36" y="17"/>
                    <a:pt x="34" y="14"/>
                  </a:cubicBezTo>
                  <a:cubicBezTo>
                    <a:pt x="33" y="11"/>
                    <a:pt x="31" y="8"/>
                    <a:pt x="29" y="6"/>
                  </a:cubicBezTo>
                  <a:cubicBezTo>
                    <a:pt x="27" y="3"/>
                    <a:pt x="24" y="2"/>
                    <a:pt x="22" y="2"/>
                  </a:cubicBezTo>
                  <a:cubicBezTo>
                    <a:pt x="24" y="3"/>
                    <a:pt x="26" y="5"/>
                    <a:pt x="27" y="7"/>
                  </a:cubicBezTo>
                  <a:cubicBezTo>
                    <a:pt x="28" y="9"/>
                    <a:pt x="30" y="11"/>
                    <a:pt x="31" y="12"/>
                  </a:cubicBezTo>
                  <a:cubicBezTo>
                    <a:pt x="32" y="14"/>
                    <a:pt x="33" y="16"/>
                    <a:pt x="33" y="18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8" y="28"/>
                    <a:pt x="38" y="29"/>
                    <a:pt x="38" y="29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9" y="31"/>
                    <a:pt x="39" y="32"/>
                    <a:pt x="39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35"/>
                    <a:pt x="39" y="35"/>
                    <a:pt x="38" y="35"/>
                  </a:cubicBezTo>
                  <a:cubicBezTo>
                    <a:pt x="37" y="36"/>
                    <a:pt x="35" y="36"/>
                    <a:pt x="34" y="36"/>
                  </a:cubicBezTo>
                  <a:cubicBezTo>
                    <a:pt x="35" y="36"/>
                    <a:pt x="36" y="36"/>
                    <a:pt x="37" y="35"/>
                  </a:cubicBezTo>
                  <a:cubicBezTo>
                    <a:pt x="38" y="35"/>
                    <a:pt x="38" y="34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9" y="31"/>
                    <a:pt x="38" y="31"/>
                    <a:pt x="38" y="30"/>
                  </a:cubicBezTo>
                  <a:cubicBezTo>
                    <a:pt x="38" y="30"/>
                    <a:pt x="38" y="29"/>
                    <a:pt x="38" y="28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6" y="24"/>
                    <a:pt x="35" y="22"/>
                    <a:pt x="34" y="20"/>
                  </a:cubicBezTo>
                  <a:cubicBezTo>
                    <a:pt x="33" y="18"/>
                    <a:pt x="32" y="16"/>
                    <a:pt x="31" y="14"/>
                  </a:cubicBezTo>
                  <a:cubicBezTo>
                    <a:pt x="28" y="10"/>
                    <a:pt x="26" y="6"/>
                    <a:pt x="21" y="3"/>
                  </a:cubicBezTo>
                  <a:cubicBezTo>
                    <a:pt x="21" y="2"/>
                    <a:pt x="20" y="2"/>
                    <a:pt x="20" y="2"/>
                  </a:cubicBezTo>
                  <a:cubicBezTo>
                    <a:pt x="19" y="2"/>
                    <a:pt x="18" y="2"/>
                    <a:pt x="17" y="2"/>
                  </a:cubicBezTo>
                  <a:cubicBezTo>
                    <a:pt x="16" y="2"/>
                    <a:pt x="15" y="3"/>
                    <a:pt x="15" y="4"/>
                  </a:cubicBezTo>
                  <a:cubicBezTo>
                    <a:pt x="15" y="5"/>
                    <a:pt x="15" y="6"/>
                    <a:pt x="16" y="7"/>
                  </a:cubicBezTo>
                  <a:cubicBezTo>
                    <a:pt x="17" y="7"/>
                    <a:pt x="18" y="8"/>
                    <a:pt x="18" y="8"/>
                  </a:cubicBezTo>
                  <a:cubicBezTo>
                    <a:pt x="18" y="9"/>
                    <a:pt x="17" y="9"/>
                    <a:pt x="17" y="9"/>
                  </a:cubicBezTo>
                  <a:cubicBezTo>
                    <a:pt x="19" y="11"/>
                    <a:pt x="21" y="14"/>
                    <a:pt x="21" y="16"/>
                  </a:cubicBezTo>
                  <a:cubicBezTo>
                    <a:pt x="22" y="17"/>
                    <a:pt x="23" y="18"/>
                    <a:pt x="23" y="19"/>
                  </a:cubicBezTo>
                  <a:cubicBezTo>
                    <a:pt x="23" y="20"/>
                    <a:pt x="23" y="20"/>
                    <a:pt x="23" y="21"/>
                  </a:cubicBezTo>
                  <a:cubicBezTo>
                    <a:pt x="23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0"/>
                    <a:pt x="22" y="20"/>
                  </a:cubicBezTo>
                  <a:cubicBezTo>
                    <a:pt x="22" y="20"/>
                    <a:pt x="22" y="20"/>
                    <a:pt x="22" y="19"/>
                  </a:cubicBezTo>
                  <a:cubicBezTo>
                    <a:pt x="22" y="18"/>
                    <a:pt x="22" y="17"/>
                    <a:pt x="21" y="16"/>
                  </a:cubicBezTo>
                  <a:cubicBezTo>
                    <a:pt x="20" y="14"/>
                    <a:pt x="19" y="11"/>
                    <a:pt x="17" y="10"/>
                  </a:cubicBezTo>
                  <a:cubicBezTo>
                    <a:pt x="16" y="10"/>
                    <a:pt x="16" y="11"/>
                    <a:pt x="16" y="12"/>
                  </a:cubicBezTo>
                  <a:cubicBezTo>
                    <a:pt x="16" y="12"/>
                    <a:pt x="16" y="12"/>
                    <a:pt x="16" y="13"/>
                  </a:cubicBezTo>
                  <a:cubicBezTo>
                    <a:pt x="17" y="13"/>
                    <a:pt x="17" y="13"/>
                    <a:pt x="17" y="14"/>
                  </a:cubicBezTo>
                  <a:cubicBezTo>
                    <a:pt x="17" y="15"/>
                    <a:pt x="17" y="15"/>
                    <a:pt x="17" y="16"/>
                  </a:cubicBezTo>
                  <a:cubicBezTo>
                    <a:pt x="17" y="16"/>
                    <a:pt x="17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5"/>
                  </a:cubicBezTo>
                  <a:cubicBezTo>
                    <a:pt x="16" y="15"/>
                    <a:pt x="15" y="15"/>
                    <a:pt x="15" y="15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5"/>
                    <a:pt x="13" y="14"/>
                    <a:pt x="13" y="14"/>
                  </a:cubicBezTo>
                  <a:cubicBezTo>
                    <a:pt x="13" y="14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4" y="12"/>
                    <a:pt x="14" y="12"/>
                    <a:pt x="15" y="11"/>
                  </a:cubicBezTo>
                  <a:cubicBezTo>
                    <a:pt x="15" y="11"/>
                    <a:pt x="15" y="10"/>
                    <a:pt x="15" y="10"/>
                  </a:cubicBezTo>
                  <a:cubicBezTo>
                    <a:pt x="15" y="10"/>
                    <a:pt x="15" y="9"/>
                    <a:pt x="15" y="9"/>
                  </a:cubicBezTo>
                  <a:cubicBezTo>
                    <a:pt x="15" y="8"/>
                    <a:pt x="14" y="8"/>
                    <a:pt x="13" y="7"/>
                  </a:cubicBezTo>
                  <a:cubicBezTo>
                    <a:pt x="12" y="7"/>
                    <a:pt x="11" y="6"/>
                    <a:pt x="9" y="7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2" y="4"/>
                    <a:pt x="13" y="4"/>
                    <a:pt x="13" y="3"/>
                  </a:cubicBezTo>
                  <a:cubicBezTo>
                    <a:pt x="13" y="2"/>
                    <a:pt x="12" y="1"/>
                    <a:pt x="12" y="0"/>
                  </a:cubicBezTo>
                  <a:cubicBezTo>
                    <a:pt x="11" y="0"/>
                    <a:pt x="10" y="1"/>
                    <a:pt x="9" y="1"/>
                  </a:cubicBezTo>
                  <a:cubicBezTo>
                    <a:pt x="8" y="1"/>
                    <a:pt x="7" y="2"/>
                    <a:pt x="5" y="3"/>
                  </a:cubicBezTo>
                  <a:cubicBezTo>
                    <a:pt x="3" y="4"/>
                    <a:pt x="2" y="6"/>
                    <a:pt x="1" y="9"/>
                  </a:cubicBezTo>
                  <a:cubicBezTo>
                    <a:pt x="1" y="10"/>
                    <a:pt x="0" y="11"/>
                    <a:pt x="0" y="12"/>
                  </a:cubicBezTo>
                  <a:cubicBezTo>
                    <a:pt x="0" y="13"/>
                    <a:pt x="1" y="14"/>
                    <a:pt x="1" y="15"/>
                  </a:cubicBezTo>
                  <a:cubicBezTo>
                    <a:pt x="2" y="20"/>
                    <a:pt x="4" y="24"/>
                    <a:pt x="7" y="27"/>
                  </a:cubicBezTo>
                  <a:cubicBezTo>
                    <a:pt x="10" y="30"/>
                    <a:pt x="13" y="32"/>
                    <a:pt x="16" y="33"/>
                  </a:cubicBezTo>
                  <a:cubicBezTo>
                    <a:pt x="21" y="37"/>
                    <a:pt x="27" y="38"/>
                    <a:pt x="32" y="39"/>
                  </a:cubicBezTo>
                  <a:cubicBezTo>
                    <a:pt x="33" y="39"/>
                    <a:pt x="34" y="39"/>
                    <a:pt x="35" y="39"/>
                  </a:cubicBezTo>
                  <a:cubicBezTo>
                    <a:pt x="36" y="39"/>
                    <a:pt x="37" y="39"/>
                    <a:pt x="38" y="39"/>
                  </a:cubicBezTo>
                  <a:cubicBezTo>
                    <a:pt x="39" y="39"/>
                    <a:pt x="40" y="38"/>
                    <a:pt x="40" y="37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41" y="37"/>
                    <a:pt x="41" y="37"/>
                    <a:pt x="41" y="37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3" y="34"/>
                    <a:pt x="43" y="34"/>
                    <a:pt x="43" y="34"/>
                  </a:cubicBezTo>
                  <a:lnTo>
                    <a:pt x="43" y="33"/>
                  </a:lnTo>
                  <a:close/>
                  <a:moveTo>
                    <a:pt x="12" y="11"/>
                  </a:moveTo>
                  <a:cubicBezTo>
                    <a:pt x="12" y="11"/>
                    <a:pt x="12" y="11"/>
                    <a:pt x="12" y="11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1" y="11"/>
                    <a:pt x="11" y="11"/>
                    <a:pt x="12" y="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69" name="Freeform 40">
              <a:extLst>
                <a:ext uri="{FF2B5EF4-FFF2-40B4-BE49-F238E27FC236}">
                  <a16:creationId xmlns:a16="http://schemas.microsoft.com/office/drawing/2014/main" id="{93220235-766A-4726-A82C-A65ED0E2807A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3526" y="2957513"/>
              <a:ext cx="0" cy="3175"/>
            </a:xfrm>
            <a:custGeom>
              <a:avLst/>
              <a:gdLst>
                <a:gd name="T0" fmla="*/ 1 h 1"/>
                <a:gd name="T1" fmla="*/ 1 h 1"/>
                <a:gd name="T2" fmla="*/ 0 h 1"/>
                <a:gd name="T3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70" name="Freeform 41">
              <a:extLst>
                <a:ext uri="{FF2B5EF4-FFF2-40B4-BE49-F238E27FC236}">
                  <a16:creationId xmlns:a16="http://schemas.microsoft.com/office/drawing/2014/main" id="{F791EF44-4450-4432-9DFE-FC90E05BD083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3526" y="29606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71" name="Freeform 42">
              <a:extLst>
                <a:ext uri="{FF2B5EF4-FFF2-40B4-BE49-F238E27FC236}">
                  <a16:creationId xmlns:a16="http://schemas.microsoft.com/office/drawing/2014/main" id="{E6F8D735-E690-4AF9-B4AF-A43288D55DC2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6701" y="29606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72" name="Freeform 43">
              <a:extLst>
                <a:ext uri="{FF2B5EF4-FFF2-40B4-BE49-F238E27FC236}">
                  <a16:creationId xmlns:a16="http://schemas.microsoft.com/office/drawing/2014/main" id="{03D2661B-BBDF-4B12-B9D3-1B94CB920A6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03988" y="2938463"/>
              <a:ext cx="150813" cy="153988"/>
            </a:xfrm>
            <a:custGeom>
              <a:avLst/>
              <a:gdLst>
                <a:gd name="T0" fmla="*/ 32 w 40"/>
                <a:gd name="T1" fmla="*/ 31 h 41"/>
                <a:gd name="T2" fmla="*/ 32 w 40"/>
                <a:gd name="T3" fmla="*/ 31 h 41"/>
                <a:gd name="T4" fmla="*/ 12 w 40"/>
                <a:gd name="T5" fmla="*/ 39 h 41"/>
                <a:gd name="T6" fmla="*/ 6 w 40"/>
                <a:gd name="T7" fmla="*/ 30 h 41"/>
                <a:gd name="T8" fmla="*/ 9 w 40"/>
                <a:gd name="T9" fmla="*/ 26 h 41"/>
                <a:gd name="T10" fmla="*/ 3 w 40"/>
                <a:gd name="T11" fmla="*/ 39 h 41"/>
                <a:gd name="T12" fmla="*/ 26 w 40"/>
                <a:gd name="T13" fmla="*/ 35 h 41"/>
                <a:gd name="T14" fmla="*/ 36 w 40"/>
                <a:gd name="T15" fmla="*/ 23 h 41"/>
                <a:gd name="T16" fmla="*/ 39 w 40"/>
                <a:gd name="T17" fmla="*/ 10 h 41"/>
                <a:gd name="T18" fmla="*/ 38 w 40"/>
                <a:gd name="T19" fmla="*/ 10 h 41"/>
                <a:gd name="T20" fmla="*/ 37 w 40"/>
                <a:gd name="T21" fmla="*/ 15 h 41"/>
                <a:gd name="T22" fmla="*/ 27 w 40"/>
                <a:gd name="T23" fmla="*/ 32 h 41"/>
                <a:gd name="T24" fmla="*/ 19 w 40"/>
                <a:gd name="T25" fmla="*/ 35 h 41"/>
                <a:gd name="T26" fmla="*/ 37 w 40"/>
                <a:gd name="T27" fmla="*/ 16 h 41"/>
                <a:gd name="T28" fmla="*/ 36 w 40"/>
                <a:gd name="T29" fmla="*/ 5 h 41"/>
                <a:gd name="T30" fmla="*/ 34 w 40"/>
                <a:gd name="T31" fmla="*/ 3 h 41"/>
                <a:gd name="T32" fmla="*/ 30 w 40"/>
                <a:gd name="T33" fmla="*/ 3 h 41"/>
                <a:gd name="T34" fmla="*/ 30 w 40"/>
                <a:gd name="T35" fmla="*/ 6 h 41"/>
                <a:gd name="T36" fmla="*/ 30 w 40"/>
                <a:gd name="T37" fmla="*/ 8 h 41"/>
                <a:gd name="T38" fmla="*/ 30 w 40"/>
                <a:gd name="T39" fmla="*/ 6 h 41"/>
                <a:gd name="T40" fmla="*/ 25 w 40"/>
                <a:gd name="T41" fmla="*/ 7 h 41"/>
                <a:gd name="T42" fmla="*/ 26 w 40"/>
                <a:gd name="T43" fmla="*/ 3 h 41"/>
                <a:gd name="T44" fmla="*/ 20 w 40"/>
                <a:gd name="T45" fmla="*/ 4 h 41"/>
                <a:gd name="T46" fmla="*/ 15 w 40"/>
                <a:gd name="T47" fmla="*/ 10 h 41"/>
                <a:gd name="T48" fmla="*/ 15 w 40"/>
                <a:gd name="T49" fmla="*/ 11 h 41"/>
                <a:gd name="T50" fmla="*/ 14 w 40"/>
                <a:gd name="T51" fmla="*/ 13 h 41"/>
                <a:gd name="T52" fmla="*/ 10 w 40"/>
                <a:gd name="T53" fmla="*/ 20 h 41"/>
                <a:gd name="T54" fmla="*/ 0 w 40"/>
                <a:gd name="T55" fmla="*/ 41 h 41"/>
                <a:gd name="T56" fmla="*/ 26 w 40"/>
                <a:gd name="T57" fmla="*/ 36 h 41"/>
                <a:gd name="T58" fmla="*/ 18 w 40"/>
                <a:gd name="T59" fmla="*/ 36 h 41"/>
                <a:gd name="T60" fmla="*/ 25 w 40"/>
                <a:gd name="T61" fmla="*/ 24 h 41"/>
                <a:gd name="T62" fmla="*/ 24 w 40"/>
                <a:gd name="T63" fmla="*/ 24 h 41"/>
                <a:gd name="T64" fmla="*/ 28 w 40"/>
                <a:gd name="T65" fmla="*/ 19 h 41"/>
                <a:gd name="T66" fmla="*/ 29 w 40"/>
                <a:gd name="T67" fmla="*/ 15 h 41"/>
                <a:gd name="T68" fmla="*/ 25 w 40"/>
                <a:gd name="T69" fmla="*/ 2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" h="41">
                  <a:moveTo>
                    <a:pt x="26" y="36"/>
                  </a:moveTo>
                  <a:cubicBezTo>
                    <a:pt x="28" y="35"/>
                    <a:pt x="30" y="33"/>
                    <a:pt x="32" y="31"/>
                  </a:cubicBezTo>
                  <a:cubicBezTo>
                    <a:pt x="34" y="29"/>
                    <a:pt x="36" y="27"/>
                    <a:pt x="37" y="24"/>
                  </a:cubicBezTo>
                  <a:cubicBezTo>
                    <a:pt x="36" y="27"/>
                    <a:pt x="34" y="29"/>
                    <a:pt x="32" y="31"/>
                  </a:cubicBezTo>
                  <a:cubicBezTo>
                    <a:pt x="30" y="33"/>
                    <a:pt x="28" y="34"/>
                    <a:pt x="26" y="35"/>
                  </a:cubicBezTo>
                  <a:cubicBezTo>
                    <a:pt x="21" y="38"/>
                    <a:pt x="17" y="39"/>
                    <a:pt x="12" y="39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5"/>
                    <a:pt x="9" y="26"/>
                    <a:pt x="9" y="26"/>
                  </a:cubicBezTo>
                  <a:cubicBezTo>
                    <a:pt x="8" y="27"/>
                    <a:pt x="8" y="29"/>
                    <a:pt x="7" y="31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7" y="37"/>
                    <a:pt x="21" y="37"/>
                    <a:pt x="26" y="35"/>
                  </a:cubicBezTo>
                  <a:cubicBezTo>
                    <a:pt x="28" y="34"/>
                    <a:pt x="30" y="32"/>
                    <a:pt x="32" y="30"/>
                  </a:cubicBezTo>
                  <a:cubicBezTo>
                    <a:pt x="34" y="28"/>
                    <a:pt x="36" y="26"/>
                    <a:pt x="36" y="23"/>
                  </a:cubicBezTo>
                  <a:cubicBezTo>
                    <a:pt x="38" y="24"/>
                    <a:pt x="38" y="24"/>
                    <a:pt x="38" y="24"/>
                  </a:cubicBezTo>
                  <a:cubicBezTo>
                    <a:pt x="40" y="19"/>
                    <a:pt x="40" y="14"/>
                    <a:pt x="39" y="10"/>
                  </a:cubicBezTo>
                  <a:cubicBezTo>
                    <a:pt x="39" y="8"/>
                    <a:pt x="38" y="6"/>
                    <a:pt x="37" y="5"/>
                  </a:cubicBezTo>
                  <a:cubicBezTo>
                    <a:pt x="37" y="7"/>
                    <a:pt x="37" y="9"/>
                    <a:pt x="38" y="10"/>
                  </a:cubicBezTo>
                  <a:cubicBezTo>
                    <a:pt x="38" y="11"/>
                    <a:pt x="37" y="12"/>
                    <a:pt x="37" y="13"/>
                  </a:cubicBezTo>
                  <a:cubicBezTo>
                    <a:pt x="37" y="13"/>
                    <a:pt x="37" y="14"/>
                    <a:pt x="37" y="15"/>
                  </a:cubicBezTo>
                  <a:cubicBezTo>
                    <a:pt x="37" y="18"/>
                    <a:pt x="36" y="22"/>
                    <a:pt x="34" y="25"/>
                  </a:cubicBezTo>
                  <a:cubicBezTo>
                    <a:pt x="32" y="28"/>
                    <a:pt x="30" y="31"/>
                    <a:pt x="27" y="32"/>
                  </a:cubicBezTo>
                  <a:cubicBezTo>
                    <a:pt x="24" y="34"/>
                    <a:pt x="22" y="35"/>
                    <a:pt x="19" y="35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24" y="34"/>
                    <a:pt x="29" y="31"/>
                    <a:pt x="32" y="27"/>
                  </a:cubicBezTo>
                  <a:cubicBezTo>
                    <a:pt x="35" y="24"/>
                    <a:pt x="36" y="20"/>
                    <a:pt x="37" y="16"/>
                  </a:cubicBezTo>
                  <a:cubicBezTo>
                    <a:pt x="37" y="14"/>
                    <a:pt x="37" y="12"/>
                    <a:pt x="37" y="11"/>
                  </a:cubicBezTo>
                  <a:cubicBezTo>
                    <a:pt x="37" y="9"/>
                    <a:pt x="37" y="7"/>
                    <a:pt x="36" y="5"/>
                  </a:cubicBezTo>
                  <a:cubicBezTo>
                    <a:pt x="36" y="5"/>
                    <a:pt x="36" y="4"/>
                    <a:pt x="36" y="4"/>
                  </a:cubicBezTo>
                  <a:cubicBezTo>
                    <a:pt x="35" y="3"/>
                    <a:pt x="35" y="3"/>
                    <a:pt x="34" y="3"/>
                  </a:cubicBezTo>
                  <a:cubicBezTo>
                    <a:pt x="33" y="2"/>
                    <a:pt x="32" y="2"/>
                    <a:pt x="32" y="2"/>
                  </a:cubicBezTo>
                  <a:cubicBezTo>
                    <a:pt x="31" y="2"/>
                    <a:pt x="30" y="2"/>
                    <a:pt x="30" y="3"/>
                  </a:cubicBezTo>
                  <a:cubicBezTo>
                    <a:pt x="30" y="3"/>
                    <a:pt x="30" y="4"/>
                    <a:pt x="30" y="4"/>
                  </a:cubicBezTo>
                  <a:cubicBezTo>
                    <a:pt x="30" y="5"/>
                    <a:pt x="30" y="5"/>
                    <a:pt x="30" y="6"/>
                  </a:cubicBezTo>
                  <a:cubicBezTo>
                    <a:pt x="30" y="7"/>
                    <a:pt x="31" y="8"/>
                    <a:pt x="31" y="8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30" y="7"/>
                    <a:pt x="30" y="7"/>
                    <a:pt x="30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9" y="6"/>
                    <a:pt x="29" y="6"/>
                    <a:pt x="29" y="6"/>
                  </a:cubicBezTo>
                  <a:cubicBezTo>
                    <a:pt x="28" y="6"/>
                    <a:pt x="26" y="6"/>
                    <a:pt x="25" y="7"/>
                  </a:cubicBezTo>
                  <a:cubicBezTo>
                    <a:pt x="24" y="6"/>
                    <a:pt x="24" y="6"/>
                    <a:pt x="24" y="6"/>
                  </a:cubicBezTo>
                  <a:cubicBezTo>
                    <a:pt x="26" y="4"/>
                    <a:pt x="27" y="3"/>
                    <a:pt x="26" y="3"/>
                  </a:cubicBezTo>
                  <a:cubicBezTo>
                    <a:pt x="26" y="2"/>
                    <a:pt x="24" y="1"/>
                    <a:pt x="24" y="0"/>
                  </a:cubicBezTo>
                  <a:cubicBezTo>
                    <a:pt x="23" y="2"/>
                    <a:pt x="22" y="3"/>
                    <a:pt x="20" y="4"/>
                  </a:cubicBezTo>
                  <a:cubicBezTo>
                    <a:pt x="19" y="5"/>
                    <a:pt x="18" y="6"/>
                    <a:pt x="17" y="7"/>
                  </a:cubicBezTo>
                  <a:cubicBezTo>
                    <a:pt x="17" y="8"/>
                    <a:pt x="16" y="9"/>
                    <a:pt x="15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0"/>
                    <a:pt x="15" y="10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7" y="39"/>
                    <a:pt x="22" y="38"/>
                    <a:pt x="26" y="36"/>
                  </a:cubicBezTo>
                  <a:close/>
                  <a:moveTo>
                    <a:pt x="18" y="36"/>
                  </a:moveTo>
                  <a:cubicBezTo>
                    <a:pt x="18" y="36"/>
                    <a:pt x="18" y="36"/>
                    <a:pt x="18" y="36"/>
                  </a:cubicBezTo>
                  <a:cubicBezTo>
                    <a:pt x="18" y="36"/>
                    <a:pt x="18" y="36"/>
                    <a:pt x="18" y="36"/>
                  </a:cubicBezTo>
                  <a:close/>
                  <a:moveTo>
                    <a:pt x="25" y="24"/>
                  </a:move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6" y="22"/>
                    <a:pt x="27" y="21"/>
                    <a:pt x="28" y="19"/>
                  </a:cubicBezTo>
                  <a:cubicBezTo>
                    <a:pt x="28" y="18"/>
                    <a:pt x="29" y="17"/>
                    <a:pt x="29" y="15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9" y="16"/>
                    <a:pt x="29" y="18"/>
                    <a:pt x="28" y="19"/>
                  </a:cubicBezTo>
                  <a:cubicBezTo>
                    <a:pt x="27" y="21"/>
                    <a:pt x="26" y="23"/>
                    <a:pt x="25" y="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73" name="Freeform 44">
              <a:extLst>
                <a:ext uri="{FF2B5EF4-FFF2-40B4-BE49-F238E27FC236}">
                  <a16:creationId xmlns:a16="http://schemas.microsoft.com/office/drawing/2014/main" id="{8561D8C0-8B2B-4FEC-AF36-3F8E9A11EE78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3526" y="29575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74" name="Freeform 45">
              <a:extLst>
                <a:ext uri="{FF2B5EF4-FFF2-40B4-BE49-F238E27FC236}">
                  <a16:creationId xmlns:a16="http://schemas.microsoft.com/office/drawing/2014/main" id="{EDDB4BAB-EE90-418A-B301-A9D22F12A881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3526" y="2960688"/>
              <a:ext cx="3175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75" name="Freeform 46">
              <a:extLst>
                <a:ext uri="{FF2B5EF4-FFF2-40B4-BE49-F238E27FC236}">
                  <a16:creationId xmlns:a16="http://schemas.microsoft.com/office/drawing/2014/main" id="{3E254E1A-EF9A-4B15-8C55-1BC2CF75E8B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99038" y="1544638"/>
              <a:ext cx="2201863" cy="3138488"/>
            </a:xfrm>
            <a:custGeom>
              <a:avLst/>
              <a:gdLst>
                <a:gd name="T0" fmla="*/ 329 w 585"/>
                <a:gd name="T1" fmla="*/ 617 h 835"/>
                <a:gd name="T2" fmla="*/ 393 w 585"/>
                <a:gd name="T3" fmla="*/ 406 h 835"/>
                <a:gd name="T4" fmla="*/ 334 w 585"/>
                <a:gd name="T5" fmla="*/ 317 h 835"/>
                <a:gd name="T6" fmla="*/ 383 w 585"/>
                <a:gd name="T7" fmla="*/ 401 h 835"/>
                <a:gd name="T8" fmla="*/ 359 w 585"/>
                <a:gd name="T9" fmla="*/ 523 h 835"/>
                <a:gd name="T10" fmla="*/ 535 w 585"/>
                <a:gd name="T11" fmla="*/ 440 h 835"/>
                <a:gd name="T12" fmla="*/ 406 w 585"/>
                <a:gd name="T13" fmla="*/ 544 h 835"/>
                <a:gd name="T14" fmla="*/ 404 w 585"/>
                <a:gd name="T15" fmla="*/ 430 h 835"/>
                <a:gd name="T16" fmla="*/ 385 w 585"/>
                <a:gd name="T17" fmla="*/ 393 h 835"/>
                <a:gd name="T18" fmla="*/ 408 w 585"/>
                <a:gd name="T19" fmla="*/ 429 h 835"/>
                <a:gd name="T20" fmla="*/ 406 w 585"/>
                <a:gd name="T21" fmla="*/ 570 h 835"/>
                <a:gd name="T22" fmla="*/ 413 w 585"/>
                <a:gd name="T23" fmla="*/ 536 h 835"/>
                <a:gd name="T24" fmla="*/ 407 w 585"/>
                <a:gd name="T25" fmla="*/ 431 h 835"/>
                <a:gd name="T26" fmla="*/ 363 w 585"/>
                <a:gd name="T27" fmla="*/ 361 h 835"/>
                <a:gd name="T28" fmla="*/ 289 w 585"/>
                <a:gd name="T29" fmla="*/ 345 h 835"/>
                <a:gd name="T30" fmla="*/ 217 w 585"/>
                <a:gd name="T31" fmla="*/ 366 h 835"/>
                <a:gd name="T32" fmla="*/ 206 w 585"/>
                <a:gd name="T33" fmla="*/ 480 h 835"/>
                <a:gd name="T34" fmla="*/ 40 w 585"/>
                <a:gd name="T35" fmla="*/ 170 h 835"/>
                <a:gd name="T36" fmla="*/ 157 w 585"/>
                <a:gd name="T37" fmla="*/ 545 h 835"/>
                <a:gd name="T38" fmla="*/ 185 w 585"/>
                <a:gd name="T39" fmla="*/ 719 h 835"/>
                <a:gd name="T40" fmla="*/ 249 w 585"/>
                <a:gd name="T41" fmla="*/ 831 h 835"/>
                <a:gd name="T42" fmla="*/ 245 w 585"/>
                <a:gd name="T43" fmla="*/ 829 h 835"/>
                <a:gd name="T44" fmla="*/ 224 w 585"/>
                <a:gd name="T45" fmla="*/ 805 h 835"/>
                <a:gd name="T46" fmla="*/ 360 w 585"/>
                <a:gd name="T47" fmla="*/ 812 h 835"/>
                <a:gd name="T48" fmla="*/ 382 w 585"/>
                <a:gd name="T49" fmla="*/ 767 h 835"/>
                <a:gd name="T50" fmla="*/ 375 w 585"/>
                <a:gd name="T51" fmla="*/ 779 h 835"/>
                <a:gd name="T52" fmla="*/ 354 w 585"/>
                <a:gd name="T53" fmla="*/ 801 h 835"/>
                <a:gd name="T54" fmla="*/ 358 w 585"/>
                <a:gd name="T55" fmla="*/ 789 h 835"/>
                <a:gd name="T56" fmla="*/ 180 w 585"/>
                <a:gd name="T57" fmla="*/ 750 h 835"/>
                <a:gd name="T58" fmla="*/ 296 w 585"/>
                <a:gd name="T59" fmla="*/ 716 h 835"/>
                <a:gd name="T60" fmla="*/ 397 w 585"/>
                <a:gd name="T61" fmla="*/ 709 h 835"/>
                <a:gd name="T62" fmla="*/ 362 w 585"/>
                <a:gd name="T63" fmla="*/ 675 h 835"/>
                <a:gd name="T64" fmla="*/ 414 w 585"/>
                <a:gd name="T65" fmla="*/ 634 h 835"/>
                <a:gd name="T66" fmla="*/ 397 w 585"/>
                <a:gd name="T67" fmla="*/ 658 h 835"/>
                <a:gd name="T68" fmla="*/ 405 w 585"/>
                <a:gd name="T69" fmla="*/ 620 h 835"/>
                <a:gd name="T70" fmla="*/ 416 w 585"/>
                <a:gd name="T71" fmla="*/ 599 h 835"/>
                <a:gd name="T72" fmla="*/ 256 w 585"/>
                <a:gd name="T73" fmla="*/ 820 h 835"/>
                <a:gd name="T74" fmla="*/ 228 w 585"/>
                <a:gd name="T75" fmla="*/ 811 h 835"/>
                <a:gd name="T76" fmla="*/ 185 w 585"/>
                <a:gd name="T77" fmla="*/ 718 h 835"/>
                <a:gd name="T78" fmla="*/ 225 w 585"/>
                <a:gd name="T79" fmla="*/ 376 h 835"/>
                <a:gd name="T80" fmla="*/ 270 w 585"/>
                <a:gd name="T81" fmla="*/ 353 h 835"/>
                <a:gd name="T82" fmla="*/ 358 w 585"/>
                <a:gd name="T83" fmla="*/ 348 h 835"/>
                <a:gd name="T84" fmla="*/ 446 w 585"/>
                <a:gd name="T85" fmla="*/ 390 h 835"/>
                <a:gd name="T86" fmla="*/ 407 w 585"/>
                <a:gd name="T87" fmla="*/ 418 h 835"/>
                <a:gd name="T88" fmla="*/ 355 w 585"/>
                <a:gd name="T89" fmla="*/ 374 h 835"/>
                <a:gd name="T90" fmla="*/ 332 w 585"/>
                <a:gd name="T91" fmla="*/ 354 h 835"/>
                <a:gd name="T92" fmla="*/ 242 w 585"/>
                <a:gd name="T93" fmla="*/ 333 h 835"/>
                <a:gd name="T94" fmla="*/ 139 w 585"/>
                <a:gd name="T95" fmla="*/ 387 h 835"/>
                <a:gd name="T96" fmla="*/ 182 w 585"/>
                <a:gd name="T97" fmla="*/ 623 h 835"/>
                <a:gd name="T98" fmla="*/ 372 w 585"/>
                <a:gd name="T99" fmla="*/ 434 h 835"/>
                <a:gd name="T100" fmla="*/ 255 w 585"/>
                <a:gd name="T101" fmla="*/ 373 h 835"/>
                <a:gd name="T102" fmla="*/ 374 w 585"/>
                <a:gd name="T103" fmla="*/ 423 h 835"/>
                <a:gd name="T104" fmla="*/ 235 w 585"/>
                <a:gd name="T105" fmla="*/ 391 h 835"/>
                <a:gd name="T106" fmla="*/ 368 w 585"/>
                <a:gd name="T107" fmla="*/ 468 h 835"/>
                <a:gd name="T108" fmla="*/ 263 w 585"/>
                <a:gd name="T109" fmla="*/ 358 h 835"/>
                <a:gd name="T110" fmla="*/ 343 w 585"/>
                <a:gd name="T111" fmla="*/ 372 h 835"/>
                <a:gd name="T112" fmla="*/ 339 w 585"/>
                <a:gd name="T113" fmla="*/ 361 h 835"/>
                <a:gd name="T114" fmla="*/ 240 w 585"/>
                <a:gd name="T115" fmla="*/ 513 h 835"/>
                <a:gd name="T116" fmla="*/ 185 w 585"/>
                <a:gd name="T117" fmla="*/ 382 h 835"/>
                <a:gd name="T118" fmla="*/ 287 w 585"/>
                <a:gd name="T119" fmla="*/ 300 h 835"/>
                <a:gd name="T120" fmla="*/ 336 w 585"/>
                <a:gd name="T121" fmla="*/ 336 h 835"/>
                <a:gd name="T122" fmla="*/ 382 w 585"/>
                <a:gd name="T123" fmla="*/ 404 h 835"/>
                <a:gd name="T124" fmla="*/ 333 w 585"/>
                <a:gd name="T125" fmla="*/ 593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85" h="835">
                  <a:moveTo>
                    <a:pt x="542" y="139"/>
                  </a:moveTo>
                  <a:cubicBezTo>
                    <a:pt x="526" y="111"/>
                    <a:pt x="507" y="89"/>
                    <a:pt x="486" y="71"/>
                  </a:cubicBezTo>
                  <a:cubicBezTo>
                    <a:pt x="466" y="53"/>
                    <a:pt x="445" y="39"/>
                    <a:pt x="425" y="29"/>
                  </a:cubicBezTo>
                  <a:cubicBezTo>
                    <a:pt x="460" y="48"/>
                    <a:pt x="492" y="74"/>
                    <a:pt x="517" y="106"/>
                  </a:cubicBezTo>
                  <a:cubicBezTo>
                    <a:pt x="542" y="138"/>
                    <a:pt x="561" y="175"/>
                    <a:pt x="571" y="215"/>
                  </a:cubicBezTo>
                  <a:cubicBezTo>
                    <a:pt x="581" y="255"/>
                    <a:pt x="583" y="297"/>
                    <a:pt x="575" y="338"/>
                  </a:cubicBezTo>
                  <a:cubicBezTo>
                    <a:pt x="568" y="378"/>
                    <a:pt x="552" y="418"/>
                    <a:pt x="528" y="452"/>
                  </a:cubicBezTo>
                  <a:cubicBezTo>
                    <a:pt x="504" y="486"/>
                    <a:pt x="472" y="515"/>
                    <a:pt x="436" y="536"/>
                  </a:cubicBezTo>
                  <a:cubicBezTo>
                    <a:pt x="432" y="539"/>
                    <a:pt x="427" y="541"/>
                    <a:pt x="422" y="544"/>
                  </a:cubicBezTo>
                  <a:cubicBezTo>
                    <a:pt x="419" y="545"/>
                    <a:pt x="419" y="545"/>
                    <a:pt x="419" y="545"/>
                  </a:cubicBezTo>
                  <a:cubicBezTo>
                    <a:pt x="416" y="547"/>
                    <a:pt x="416" y="547"/>
                    <a:pt x="416" y="547"/>
                  </a:cubicBezTo>
                  <a:cubicBezTo>
                    <a:pt x="414" y="548"/>
                    <a:pt x="414" y="548"/>
                    <a:pt x="414" y="548"/>
                  </a:cubicBezTo>
                  <a:cubicBezTo>
                    <a:pt x="414" y="549"/>
                    <a:pt x="414" y="549"/>
                    <a:pt x="414" y="549"/>
                  </a:cubicBezTo>
                  <a:cubicBezTo>
                    <a:pt x="414" y="580"/>
                    <a:pt x="414" y="580"/>
                    <a:pt x="414" y="580"/>
                  </a:cubicBezTo>
                  <a:cubicBezTo>
                    <a:pt x="414" y="595"/>
                    <a:pt x="414" y="595"/>
                    <a:pt x="414" y="595"/>
                  </a:cubicBezTo>
                  <a:cubicBezTo>
                    <a:pt x="414" y="599"/>
                    <a:pt x="414" y="599"/>
                    <a:pt x="414" y="599"/>
                  </a:cubicBezTo>
                  <a:cubicBezTo>
                    <a:pt x="414" y="600"/>
                    <a:pt x="414" y="600"/>
                    <a:pt x="414" y="600"/>
                  </a:cubicBezTo>
                  <a:cubicBezTo>
                    <a:pt x="414" y="600"/>
                    <a:pt x="414" y="601"/>
                    <a:pt x="414" y="601"/>
                  </a:cubicBezTo>
                  <a:cubicBezTo>
                    <a:pt x="414" y="602"/>
                    <a:pt x="414" y="603"/>
                    <a:pt x="414" y="604"/>
                  </a:cubicBezTo>
                  <a:cubicBezTo>
                    <a:pt x="413" y="607"/>
                    <a:pt x="412" y="610"/>
                    <a:pt x="410" y="613"/>
                  </a:cubicBezTo>
                  <a:cubicBezTo>
                    <a:pt x="406" y="618"/>
                    <a:pt x="400" y="621"/>
                    <a:pt x="393" y="621"/>
                  </a:cubicBezTo>
                  <a:cubicBezTo>
                    <a:pt x="377" y="621"/>
                    <a:pt x="377" y="621"/>
                    <a:pt x="377" y="621"/>
                  </a:cubicBezTo>
                  <a:cubicBezTo>
                    <a:pt x="346" y="621"/>
                    <a:pt x="346" y="621"/>
                    <a:pt x="346" y="621"/>
                  </a:cubicBezTo>
                  <a:cubicBezTo>
                    <a:pt x="336" y="621"/>
                    <a:pt x="336" y="621"/>
                    <a:pt x="336" y="621"/>
                  </a:cubicBezTo>
                  <a:cubicBezTo>
                    <a:pt x="330" y="621"/>
                    <a:pt x="330" y="621"/>
                    <a:pt x="330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0"/>
                    <a:pt x="328" y="620"/>
                    <a:pt x="328" y="620"/>
                  </a:cubicBezTo>
                  <a:cubicBezTo>
                    <a:pt x="329" y="617"/>
                    <a:pt x="329" y="617"/>
                    <a:pt x="329" y="617"/>
                  </a:cubicBezTo>
                  <a:cubicBezTo>
                    <a:pt x="332" y="606"/>
                    <a:pt x="332" y="606"/>
                    <a:pt x="332" y="606"/>
                  </a:cubicBezTo>
                  <a:cubicBezTo>
                    <a:pt x="334" y="598"/>
                    <a:pt x="334" y="598"/>
                    <a:pt x="334" y="598"/>
                  </a:cubicBezTo>
                  <a:cubicBezTo>
                    <a:pt x="340" y="578"/>
                    <a:pt x="346" y="558"/>
                    <a:pt x="353" y="539"/>
                  </a:cubicBezTo>
                  <a:cubicBezTo>
                    <a:pt x="360" y="519"/>
                    <a:pt x="367" y="499"/>
                    <a:pt x="374" y="480"/>
                  </a:cubicBezTo>
                  <a:cubicBezTo>
                    <a:pt x="378" y="470"/>
                    <a:pt x="382" y="460"/>
                    <a:pt x="386" y="451"/>
                  </a:cubicBezTo>
                  <a:cubicBezTo>
                    <a:pt x="388" y="446"/>
                    <a:pt x="390" y="441"/>
                    <a:pt x="392" y="437"/>
                  </a:cubicBezTo>
                  <a:cubicBezTo>
                    <a:pt x="395" y="429"/>
                    <a:pt x="395" y="429"/>
                    <a:pt x="395" y="429"/>
                  </a:cubicBezTo>
                  <a:cubicBezTo>
                    <a:pt x="397" y="425"/>
                    <a:pt x="397" y="425"/>
                    <a:pt x="397" y="425"/>
                  </a:cubicBezTo>
                  <a:cubicBezTo>
                    <a:pt x="398" y="423"/>
                    <a:pt x="399" y="421"/>
                    <a:pt x="400" y="420"/>
                  </a:cubicBezTo>
                  <a:cubicBezTo>
                    <a:pt x="404" y="420"/>
                    <a:pt x="404" y="420"/>
                    <a:pt x="404" y="420"/>
                  </a:cubicBezTo>
                  <a:cubicBezTo>
                    <a:pt x="405" y="420"/>
                    <a:pt x="405" y="420"/>
                    <a:pt x="406" y="420"/>
                  </a:cubicBezTo>
                  <a:cubicBezTo>
                    <a:pt x="407" y="420"/>
                    <a:pt x="407" y="420"/>
                    <a:pt x="407" y="420"/>
                  </a:cubicBezTo>
                  <a:cubicBezTo>
                    <a:pt x="408" y="420"/>
                    <a:pt x="408" y="420"/>
                    <a:pt x="408" y="420"/>
                  </a:cubicBezTo>
                  <a:cubicBezTo>
                    <a:pt x="410" y="420"/>
                    <a:pt x="411" y="420"/>
                    <a:pt x="413" y="420"/>
                  </a:cubicBezTo>
                  <a:cubicBezTo>
                    <a:pt x="417" y="420"/>
                    <a:pt x="420" y="419"/>
                    <a:pt x="423" y="418"/>
                  </a:cubicBezTo>
                  <a:cubicBezTo>
                    <a:pt x="430" y="416"/>
                    <a:pt x="435" y="413"/>
                    <a:pt x="440" y="408"/>
                  </a:cubicBezTo>
                  <a:cubicBezTo>
                    <a:pt x="442" y="406"/>
                    <a:pt x="444" y="403"/>
                    <a:pt x="445" y="400"/>
                  </a:cubicBezTo>
                  <a:cubicBezTo>
                    <a:pt x="446" y="397"/>
                    <a:pt x="447" y="394"/>
                    <a:pt x="448" y="390"/>
                  </a:cubicBezTo>
                  <a:cubicBezTo>
                    <a:pt x="449" y="384"/>
                    <a:pt x="448" y="377"/>
                    <a:pt x="445" y="371"/>
                  </a:cubicBezTo>
                  <a:cubicBezTo>
                    <a:pt x="443" y="365"/>
                    <a:pt x="438" y="360"/>
                    <a:pt x="432" y="359"/>
                  </a:cubicBezTo>
                  <a:cubicBezTo>
                    <a:pt x="431" y="359"/>
                    <a:pt x="430" y="359"/>
                    <a:pt x="428" y="359"/>
                  </a:cubicBezTo>
                  <a:cubicBezTo>
                    <a:pt x="427" y="359"/>
                    <a:pt x="425" y="360"/>
                    <a:pt x="424" y="361"/>
                  </a:cubicBezTo>
                  <a:cubicBezTo>
                    <a:pt x="421" y="362"/>
                    <a:pt x="419" y="364"/>
                    <a:pt x="416" y="366"/>
                  </a:cubicBezTo>
                  <a:cubicBezTo>
                    <a:pt x="414" y="368"/>
                    <a:pt x="411" y="371"/>
                    <a:pt x="409" y="374"/>
                  </a:cubicBezTo>
                  <a:cubicBezTo>
                    <a:pt x="409" y="375"/>
                    <a:pt x="408" y="375"/>
                    <a:pt x="408" y="376"/>
                  </a:cubicBezTo>
                  <a:cubicBezTo>
                    <a:pt x="407" y="377"/>
                    <a:pt x="407" y="377"/>
                    <a:pt x="407" y="377"/>
                  </a:cubicBezTo>
                  <a:cubicBezTo>
                    <a:pt x="407" y="378"/>
                    <a:pt x="407" y="378"/>
                    <a:pt x="407" y="378"/>
                  </a:cubicBezTo>
                  <a:cubicBezTo>
                    <a:pt x="404" y="383"/>
                    <a:pt x="404" y="383"/>
                    <a:pt x="404" y="383"/>
                  </a:cubicBezTo>
                  <a:cubicBezTo>
                    <a:pt x="399" y="393"/>
                    <a:pt x="399" y="393"/>
                    <a:pt x="399" y="393"/>
                  </a:cubicBezTo>
                  <a:cubicBezTo>
                    <a:pt x="393" y="406"/>
                    <a:pt x="393" y="406"/>
                    <a:pt x="393" y="406"/>
                  </a:cubicBezTo>
                  <a:cubicBezTo>
                    <a:pt x="393" y="406"/>
                    <a:pt x="392" y="406"/>
                    <a:pt x="392" y="406"/>
                  </a:cubicBezTo>
                  <a:cubicBezTo>
                    <a:pt x="391" y="405"/>
                    <a:pt x="391" y="405"/>
                    <a:pt x="391" y="405"/>
                  </a:cubicBezTo>
                  <a:cubicBezTo>
                    <a:pt x="388" y="404"/>
                    <a:pt x="388" y="404"/>
                    <a:pt x="388" y="404"/>
                  </a:cubicBezTo>
                  <a:cubicBezTo>
                    <a:pt x="386" y="403"/>
                    <a:pt x="385" y="403"/>
                    <a:pt x="383" y="402"/>
                  </a:cubicBezTo>
                  <a:cubicBezTo>
                    <a:pt x="382" y="401"/>
                    <a:pt x="382" y="401"/>
                    <a:pt x="382" y="401"/>
                  </a:cubicBezTo>
                  <a:cubicBezTo>
                    <a:pt x="381" y="400"/>
                    <a:pt x="381" y="400"/>
                    <a:pt x="381" y="400"/>
                  </a:cubicBezTo>
                  <a:cubicBezTo>
                    <a:pt x="380" y="400"/>
                    <a:pt x="380" y="400"/>
                    <a:pt x="379" y="399"/>
                  </a:cubicBezTo>
                  <a:cubicBezTo>
                    <a:pt x="378" y="398"/>
                    <a:pt x="377" y="398"/>
                    <a:pt x="376" y="397"/>
                  </a:cubicBezTo>
                  <a:cubicBezTo>
                    <a:pt x="372" y="394"/>
                    <a:pt x="368" y="390"/>
                    <a:pt x="365" y="386"/>
                  </a:cubicBezTo>
                  <a:cubicBezTo>
                    <a:pt x="362" y="381"/>
                    <a:pt x="359" y="377"/>
                    <a:pt x="357" y="373"/>
                  </a:cubicBezTo>
                  <a:cubicBezTo>
                    <a:pt x="356" y="370"/>
                    <a:pt x="355" y="368"/>
                    <a:pt x="354" y="366"/>
                  </a:cubicBezTo>
                  <a:cubicBezTo>
                    <a:pt x="353" y="363"/>
                    <a:pt x="353" y="363"/>
                    <a:pt x="353" y="363"/>
                  </a:cubicBezTo>
                  <a:cubicBezTo>
                    <a:pt x="352" y="361"/>
                    <a:pt x="352" y="361"/>
                    <a:pt x="352" y="361"/>
                  </a:cubicBezTo>
                  <a:cubicBezTo>
                    <a:pt x="351" y="359"/>
                    <a:pt x="350" y="357"/>
                    <a:pt x="350" y="356"/>
                  </a:cubicBezTo>
                  <a:cubicBezTo>
                    <a:pt x="352" y="354"/>
                    <a:pt x="354" y="353"/>
                    <a:pt x="356" y="352"/>
                  </a:cubicBezTo>
                  <a:cubicBezTo>
                    <a:pt x="358" y="351"/>
                    <a:pt x="358" y="351"/>
                    <a:pt x="358" y="351"/>
                  </a:cubicBezTo>
                  <a:cubicBezTo>
                    <a:pt x="359" y="350"/>
                    <a:pt x="359" y="350"/>
                    <a:pt x="359" y="350"/>
                  </a:cubicBezTo>
                  <a:cubicBezTo>
                    <a:pt x="359" y="349"/>
                    <a:pt x="360" y="349"/>
                    <a:pt x="360" y="349"/>
                  </a:cubicBezTo>
                  <a:cubicBezTo>
                    <a:pt x="363" y="347"/>
                    <a:pt x="365" y="345"/>
                    <a:pt x="367" y="342"/>
                  </a:cubicBezTo>
                  <a:cubicBezTo>
                    <a:pt x="372" y="338"/>
                    <a:pt x="376" y="333"/>
                    <a:pt x="378" y="328"/>
                  </a:cubicBezTo>
                  <a:cubicBezTo>
                    <a:pt x="380" y="322"/>
                    <a:pt x="382" y="317"/>
                    <a:pt x="380" y="311"/>
                  </a:cubicBezTo>
                  <a:cubicBezTo>
                    <a:pt x="380" y="308"/>
                    <a:pt x="379" y="306"/>
                    <a:pt x="377" y="303"/>
                  </a:cubicBezTo>
                  <a:cubicBezTo>
                    <a:pt x="377" y="302"/>
                    <a:pt x="376" y="301"/>
                    <a:pt x="375" y="300"/>
                  </a:cubicBezTo>
                  <a:cubicBezTo>
                    <a:pt x="374" y="299"/>
                    <a:pt x="373" y="297"/>
                    <a:pt x="372" y="297"/>
                  </a:cubicBezTo>
                  <a:cubicBezTo>
                    <a:pt x="368" y="293"/>
                    <a:pt x="362" y="292"/>
                    <a:pt x="357" y="293"/>
                  </a:cubicBezTo>
                  <a:cubicBezTo>
                    <a:pt x="354" y="294"/>
                    <a:pt x="352" y="295"/>
                    <a:pt x="349" y="296"/>
                  </a:cubicBezTo>
                  <a:cubicBezTo>
                    <a:pt x="347" y="298"/>
                    <a:pt x="345" y="300"/>
                    <a:pt x="343" y="302"/>
                  </a:cubicBezTo>
                  <a:cubicBezTo>
                    <a:pt x="338" y="306"/>
                    <a:pt x="336" y="311"/>
                    <a:pt x="334" y="317"/>
                  </a:cubicBezTo>
                  <a:cubicBezTo>
                    <a:pt x="332" y="323"/>
                    <a:pt x="332" y="329"/>
                    <a:pt x="333" y="335"/>
                  </a:cubicBezTo>
                  <a:cubicBezTo>
                    <a:pt x="332" y="329"/>
                    <a:pt x="332" y="323"/>
                    <a:pt x="334" y="317"/>
                  </a:cubicBezTo>
                  <a:cubicBezTo>
                    <a:pt x="335" y="312"/>
                    <a:pt x="338" y="307"/>
                    <a:pt x="342" y="302"/>
                  </a:cubicBezTo>
                  <a:cubicBezTo>
                    <a:pt x="343" y="301"/>
                    <a:pt x="344" y="300"/>
                    <a:pt x="345" y="299"/>
                  </a:cubicBezTo>
                  <a:cubicBezTo>
                    <a:pt x="346" y="299"/>
                    <a:pt x="346" y="298"/>
                    <a:pt x="347" y="298"/>
                  </a:cubicBezTo>
                  <a:cubicBezTo>
                    <a:pt x="348" y="297"/>
                    <a:pt x="348" y="297"/>
                    <a:pt x="349" y="297"/>
                  </a:cubicBezTo>
                  <a:cubicBezTo>
                    <a:pt x="351" y="295"/>
                    <a:pt x="354" y="294"/>
                    <a:pt x="356" y="293"/>
                  </a:cubicBezTo>
                  <a:cubicBezTo>
                    <a:pt x="362" y="292"/>
                    <a:pt x="368" y="293"/>
                    <a:pt x="372" y="296"/>
                  </a:cubicBezTo>
                  <a:cubicBezTo>
                    <a:pt x="372" y="297"/>
                    <a:pt x="373" y="297"/>
                    <a:pt x="373" y="297"/>
                  </a:cubicBezTo>
                  <a:cubicBezTo>
                    <a:pt x="374" y="298"/>
                    <a:pt x="374" y="299"/>
                    <a:pt x="375" y="299"/>
                  </a:cubicBezTo>
                  <a:cubicBezTo>
                    <a:pt x="375" y="300"/>
                    <a:pt x="376" y="301"/>
                    <a:pt x="377" y="303"/>
                  </a:cubicBezTo>
                  <a:cubicBezTo>
                    <a:pt x="379" y="305"/>
                    <a:pt x="380" y="308"/>
                    <a:pt x="380" y="310"/>
                  </a:cubicBezTo>
                  <a:cubicBezTo>
                    <a:pt x="382" y="316"/>
                    <a:pt x="381" y="322"/>
                    <a:pt x="378" y="327"/>
                  </a:cubicBezTo>
                  <a:cubicBezTo>
                    <a:pt x="376" y="333"/>
                    <a:pt x="372" y="338"/>
                    <a:pt x="368" y="342"/>
                  </a:cubicBezTo>
                  <a:cubicBezTo>
                    <a:pt x="366" y="345"/>
                    <a:pt x="363" y="347"/>
                    <a:pt x="361" y="349"/>
                  </a:cubicBezTo>
                  <a:cubicBezTo>
                    <a:pt x="360" y="349"/>
                    <a:pt x="359" y="350"/>
                    <a:pt x="359" y="350"/>
                  </a:cubicBezTo>
                  <a:cubicBezTo>
                    <a:pt x="358" y="351"/>
                    <a:pt x="358" y="351"/>
                    <a:pt x="358" y="351"/>
                  </a:cubicBezTo>
                  <a:cubicBezTo>
                    <a:pt x="356" y="352"/>
                    <a:pt x="356" y="352"/>
                    <a:pt x="356" y="352"/>
                  </a:cubicBezTo>
                  <a:cubicBezTo>
                    <a:pt x="354" y="353"/>
                    <a:pt x="352" y="354"/>
                    <a:pt x="350" y="356"/>
                  </a:cubicBezTo>
                  <a:cubicBezTo>
                    <a:pt x="350" y="356"/>
                    <a:pt x="350" y="356"/>
                    <a:pt x="350" y="356"/>
                  </a:cubicBezTo>
                  <a:cubicBezTo>
                    <a:pt x="351" y="357"/>
                    <a:pt x="351" y="357"/>
                    <a:pt x="351" y="357"/>
                  </a:cubicBezTo>
                  <a:cubicBezTo>
                    <a:pt x="351" y="358"/>
                    <a:pt x="351" y="358"/>
                    <a:pt x="351" y="358"/>
                  </a:cubicBezTo>
                  <a:cubicBezTo>
                    <a:pt x="352" y="361"/>
                    <a:pt x="352" y="361"/>
                    <a:pt x="352" y="361"/>
                  </a:cubicBezTo>
                  <a:cubicBezTo>
                    <a:pt x="353" y="363"/>
                    <a:pt x="353" y="363"/>
                    <a:pt x="353" y="363"/>
                  </a:cubicBezTo>
                  <a:cubicBezTo>
                    <a:pt x="354" y="366"/>
                    <a:pt x="354" y="366"/>
                    <a:pt x="354" y="366"/>
                  </a:cubicBezTo>
                  <a:cubicBezTo>
                    <a:pt x="355" y="368"/>
                    <a:pt x="356" y="370"/>
                    <a:pt x="357" y="372"/>
                  </a:cubicBezTo>
                  <a:cubicBezTo>
                    <a:pt x="359" y="377"/>
                    <a:pt x="362" y="381"/>
                    <a:pt x="365" y="385"/>
                  </a:cubicBezTo>
                  <a:cubicBezTo>
                    <a:pt x="368" y="389"/>
                    <a:pt x="372" y="393"/>
                    <a:pt x="376" y="397"/>
                  </a:cubicBezTo>
                  <a:cubicBezTo>
                    <a:pt x="377" y="397"/>
                    <a:pt x="378" y="398"/>
                    <a:pt x="379" y="399"/>
                  </a:cubicBezTo>
                  <a:cubicBezTo>
                    <a:pt x="380" y="399"/>
                    <a:pt x="380" y="400"/>
                    <a:pt x="381" y="400"/>
                  </a:cubicBezTo>
                  <a:cubicBezTo>
                    <a:pt x="382" y="401"/>
                    <a:pt x="382" y="401"/>
                    <a:pt x="382" y="401"/>
                  </a:cubicBezTo>
                  <a:cubicBezTo>
                    <a:pt x="383" y="401"/>
                    <a:pt x="383" y="401"/>
                    <a:pt x="383" y="401"/>
                  </a:cubicBezTo>
                  <a:cubicBezTo>
                    <a:pt x="385" y="402"/>
                    <a:pt x="386" y="403"/>
                    <a:pt x="388" y="404"/>
                  </a:cubicBezTo>
                  <a:cubicBezTo>
                    <a:pt x="390" y="405"/>
                    <a:pt x="390" y="405"/>
                    <a:pt x="390" y="405"/>
                  </a:cubicBezTo>
                  <a:cubicBezTo>
                    <a:pt x="392" y="405"/>
                    <a:pt x="392" y="405"/>
                    <a:pt x="392" y="405"/>
                  </a:cubicBezTo>
                  <a:cubicBezTo>
                    <a:pt x="392" y="405"/>
                    <a:pt x="393" y="406"/>
                    <a:pt x="393" y="406"/>
                  </a:cubicBezTo>
                  <a:cubicBezTo>
                    <a:pt x="399" y="392"/>
                    <a:pt x="399" y="392"/>
                    <a:pt x="399" y="392"/>
                  </a:cubicBezTo>
                  <a:cubicBezTo>
                    <a:pt x="404" y="383"/>
                    <a:pt x="404" y="383"/>
                    <a:pt x="404" y="383"/>
                  </a:cubicBezTo>
                  <a:cubicBezTo>
                    <a:pt x="406" y="378"/>
                    <a:pt x="406" y="378"/>
                    <a:pt x="406" y="378"/>
                  </a:cubicBezTo>
                  <a:cubicBezTo>
                    <a:pt x="407" y="377"/>
                    <a:pt x="407" y="377"/>
                    <a:pt x="407" y="377"/>
                  </a:cubicBezTo>
                  <a:cubicBezTo>
                    <a:pt x="408" y="376"/>
                    <a:pt x="408" y="376"/>
                    <a:pt x="408" y="376"/>
                  </a:cubicBezTo>
                  <a:cubicBezTo>
                    <a:pt x="408" y="375"/>
                    <a:pt x="409" y="374"/>
                    <a:pt x="409" y="374"/>
                  </a:cubicBezTo>
                  <a:cubicBezTo>
                    <a:pt x="411" y="371"/>
                    <a:pt x="414" y="368"/>
                    <a:pt x="416" y="366"/>
                  </a:cubicBezTo>
                  <a:cubicBezTo>
                    <a:pt x="421" y="361"/>
                    <a:pt x="427" y="358"/>
                    <a:pt x="432" y="359"/>
                  </a:cubicBezTo>
                  <a:cubicBezTo>
                    <a:pt x="435" y="360"/>
                    <a:pt x="438" y="361"/>
                    <a:pt x="440" y="363"/>
                  </a:cubicBezTo>
                  <a:cubicBezTo>
                    <a:pt x="443" y="365"/>
                    <a:pt x="444" y="368"/>
                    <a:pt x="446" y="371"/>
                  </a:cubicBezTo>
                  <a:cubicBezTo>
                    <a:pt x="448" y="377"/>
                    <a:pt x="449" y="384"/>
                    <a:pt x="448" y="390"/>
                  </a:cubicBezTo>
                  <a:cubicBezTo>
                    <a:pt x="447" y="394"/>
                    <a:pt x="447" y="397"/>
                    <a:pt x="445" y="400"/>
                  </a:cubicBezTo>
                  <a:cubicBezTo>
                    <a:pt x="444" y="403"/>
                    <a:pt x="442" y="406"/>
                    <a:pt x="440" y="408"/>
                  </a:cubicBezTo>
                  <a:cubicBezTo>
                    <a:pt x="436" y="413"/>
                    <a:pt x="430" y="417"/>
                    <a:pt x="423" y="419"/>
                  </a:cubicBezTo>
                  <a:cubicBezTo>
                    <a:pt x="420" y="420"/>
                    <a:pt x="416" y="420"/>
                    <a:pt x="413" y="420"/>
                  </a:cubicBezTo>
                  <a:cubicBezTo>
                    <a:pt x="411" y="421"/>
                    <a:pt x="410" y="421"/>
                    <a:pt x="408" y="421"/>
                  </a:cubicBezTo>
                  <a:cubicBezTo>
                    <a:pt x="407" y="421"/>
                    <a:pt x="407" y="421"/>
                    <a:pt x="407" y="421"/>
                  </a:cubicBezTo>
                  <a:cubicBezTo>
                    <a:pt x="407" y="421"/>
                    <a:pt x="407" y="421"/>
                    <a:pt x="406" y="421"/>
                  </a:cubicBezTo>
                  <a:cubicBezTo>
                    <a:pt x="405" y="421"/>
                    <a:pt x="405" y="421"/>
                    <a:pt x="404" y="420"/>
                  </a:cubicBezTo>
                  <a:cubicBezTo>
                    <a:pt x="400" y="420"/>
                    <a:pt x="400" y="420"/>
                    <a:pt x="400" y="420"/>
                  </a:cubicBezTo>
                  <a:cubicBezTo>
                    <a:pt x="399" y="422"/>
                    <a:pt x="399" y="423"/>
                    <a:pt x="398" y="425"/>
                  </a:cubicBezTo>
                  <a:cubicBezTo>
                    <a:pt x="396" y="429"/>
                    <a:pt x="396" y="429"/>
                    <a:pt x="396" y="429"/>
                  </a:cubicBezTo>
                  <a:cubicBezTo>
                    <a:pt x="393" y="435"/>
                    <a:pt x="393" y="435"/>
                    <a:pt x="393" y="435"/>
                  </a:cubicBezTo>
                  <a:cubicBezTo>
                    <a:pt x="388" y="447"/>
                    <a:pt x="388" y="447"/>
                    <a:pt x="388" y="447"/>
                  </a:cubicBezTo>
                  <a:cubicBezTo>
                    <a:pt x="384" y="456"/>
                    <a:pt x="381" y="464"/>
                    <a:pt x="378" y="472"/>
                  </a:cubicBezTo>
                  <a:cubicBezTo>
                    <a:pt x="371" y="489"/>
                    <a:pt x="365" y="506"/>
                    <a:pt x="359" y="523"/>
                  </a:cubicBezTo>
                  <a:cubicBezTo>
                    <a:pt x="353" y="539"/>
                    <a:pt x="347" y="556"/>
                    <a:pt x="342" y="573"/>
                  </a:cubicBezTo>
                  <a:cubicBezTo>
                    <a:pt x="340" y="581"/>
                    <a:pt x="337" y="590"/>
                    <a:pt x="335" y="598"/>
                  </a:cubicBezTo>
                  <a:cubicBezTo>
                    <a:pt x="330" y="612"/>
                    <a:pt x="330" y="612"/>
                    <a:pt x="330" y="612"/>
                  </a:cubicBezTo>
                  <a:cubicBezTo>
                    <a:pt x="329" y="617"/>
                    <a:pt x="329" y="617"/>
                    <a:pt x="329" y="617"/>
                  </a:cubicBezTo>
                  <a:cubicBezTo>
                    <a:pt x="328" y="620"/>
                    <a:pt x="328" y="620"/>
                    <a:pt x="328" y="620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9" y="621"/>
                    <a:pt x="329" y="621"/>
                    <a:pt x="329" y="621"/>
                  </a:cubicBezTo>
                  <a:cubicBezTo>
                    <a:pt x="329" y="621"/>
                    <a:pt x="329" y="621"/>
                    <a:pt x="329" y="621"/>
                  </a:cubicBezTo>
                  <a:cubicBezTo>
                    <a:pt x="339" y="621"/>
                    <a:pt x="339" y="621"/>
                    <a:pt x="339" y="621"/>
                  </a:cubicBezTo>
                  <a:cubicBezTo>
                    <a:pt x="392" y="621"/>
                    <a:pt x="392" y="621"/>
                    <a:pt x="392" y="621"/>
                  </a:cubicBezTo>
                  <a:cubicBezTo>
                    <a:pt x="393" y="621"/>
                    <a:pt x="393" y="621"/>
                    <a:pt x="393" y="621"/>
                  </a:cubicBezTo>
                  <a:cubicBezTo>
                    <a:pt x="393" y="621"/>
                    <a:pt x="393" y="621"/>
                    <a:pt x="393" y="621"/>
                  </a:cubicBezTo>
                  <a:cubicBezTo>
                    <a:pt x="394" y="621"/>
                    <a:pt x="395" y="621"/>
                    <a:pt x="395" y="621"/>
                  </a:cubicBezTo>
                  <a:cubicBezTo>
                    <a:pt x="397" y="621"/>
                    <a:pt x="398" y="620"/>
                    <a:pt x="399" y="620"/>
                  </a:cubicBezTo>
                  <a:cubicBezTo>
                    <a:pt x="402" y="619"/>
                    <a:pt x="404" y="618"/>
                    <a:pt x="406" y="616"/>
                  </a:cubicBezTo>
                  <a:cubicBezTo>
                    <a:pt x="410" y="613"/>
                    <a:pt x="413" y="608"/>
                    <a:pt x="414" y="603"/>
                  </a:cubicBezTo>
                  <a:cubicBezTo>
                    <a:pt x="414" y="602"/>
                    <a:pt x="414" y="601"/>
                    <a:pt x="414" y="601"/>
                  </a:cubicBezTo>
                  <a:cubicBezTo>
                    <a:pt x="414" y="600"/>
                    <a:pt x="414" y="600"/>
                    <a:pt x="414" y="600"/>
                  </a:cubicBezTo>
                  <a:cubicBezTo>
                    <a:pt x="414" y="599"/>
                    <a:pt x="414" y="599"/>
                    <a:pt x="414" y="599"/>
                  </a:cubicBezTo>
                  <a:cubicBezTo>
                    <a:pt x="414" y="596"/>
                    <a:pt x="414" y="596"/>
                    <a:pt x="414" y="596"/>
                  </a:cubicBezTo>
                  <a:cubicBezTo>
                    <a:pt x="414" y="590"/>
                    <a:pt x="414" y="590"/>
                    <a:pt x="414" y="590"/>
                  </a:cubicBezTo>
                  <a:cubicBezTo>
                    <a:pt x="414" y="577"/>
                    <a:pt x="414" y="577"/>
                    <a:pt x="414" y="577"/>
                  </a:cubicBezTo>
                  <a:cubicBezTo>
                    <a:pt x="414" y="552"/>
                    <a:pt x="414" y="552"/>
                    <a:pt x="414" y="552"/>
                  </a:cubicBezTo>
                  <a:cubicBezTo>
                    <a:pt x="414" y="548"/>
                    <a:pt x="414" y="548"/>
                    <a:pt x="414" y="548"/>
                  </a:cubicBezTo>
                  <a:cubicBezTo>
                    <a:pt x="414" y="547"/>
                    <a:pt x="415" y="547"/>
                    <a:pt x="415" y="547"/>
                  </a:cubicBezTo>
                  <a:cubicBezTo>
                    <a:pt x="416" y="546"/>
                    <a:pt x="416" y="546"/>
                    <a:pt x="416" y="546"/>
                  </a:cubicBezTo>
                  <a:cubicBezTo>
                    <a:pt x="420" y="545"/>
                    <a:pt x="424" y="543"/>
                    <a:pt x="428" y="541"/>
                  </a:cubicBezTo>
                  <a:cubicBezTo>
                    <a:pt x="442" y="533"/>
                    <a:pt x="456" y="523"/>
                    <a:pt x="470" y="513"/>
                  </a:cubicBezTo>
                  <a:cubicBezTo>
                    <a:pt x="496" y="493"/>
                    <a:pt x="518" y="468"/>
                    <a:pt x="535" y="440"/>
                  </a:cubicBezTo>
                  <a:cubicBezTo>
                    <a:pt x="553" y="412"/>
                    <a:pt x="565" y="382"/>
                    <a:pt x="572" y="350"/>
                  </a:cubicBezTo>
                  <a:cubicBezTo>
                    <a:pt x="580" y="319"/>
                    <a:pt x="581" y="286"/>
                    <a:pt x="578" y="255"/>
                  </a:cubicBezTo>
                  <a:cubicBezTo>
                    <a:pt x="574" y="223"/>
                    <a:pt x="566" y="192"/>
                    <a:pt x="552" y="164"/>
                  </a:cubicBezTo>
                  <a:cubicBezTo>
                    <a:pt x="539" y="135"/>
                    <a:pt x="521" y="109"/>
                    <a:pt x="499" y="86"/>
                  </a:cubicBezTo>
                  <a:cubicBezTo>
                    <a:pt x="477" y="63"/>
                    <a:pt x="451" y="44"/>
                    <a:pt x="424" y="30"/>
                  </a:cubicBezTo>
                  <a:cubicBezTo>
                    <a:pt x="412" y="23"/>
                    <a:pt x="399" y="18"/>
                    <a:pt x="386" y="13"/>
                  </a:cubicBezTo>
                  <a:cubicBezTo>
                    <a:pt x="369" y="8"/>
                    <a:pt x="353" y="4"/>
                    <a:pt x="339" y="2"/>
                  </a:cubicBezTo>
                  <a:cubicBezTo>
                    <a:pt x="325" y="0"/>
                    <a:pt x="313" y="0"/>
                    <a:pt x="305" y="0"/>
                  </a:cubicBezTo>
                  <a:cubicBezTo>
                    <a:pt x="296" y="0"/>
                    <a:pt x="291" y="0"/>
                    <a:pt x="291" y="1"/>
                  </a:cubicBezTo>
                  <a:cubicBezTo>
                    <a:pt x="291" y="1"/>
                    <a:pt x="296" y="2"/>
                    <a:pt x="308" y="3"/>
                  </a:cubicBezTo>
                  <a:cubicBezTo>
                    <a:pt x="314" y="3"/>
                    <a:pt x="322" y="4"/>
                    <a:pt x="331" y="6"/>
                  </a:cubicBezTo>
                  <a:cubicBezTo>
                    <a:pt x="341" y="7"/>
                    <a:pt x="352" y="10"/>
                    <a:pt x="365" y="13"/>
                  </a:cubicBezTo>
                  <a:cubicBezTo>
                    <a:pt x="372" y="15"/>
                    <a:pt x="380" y="18"/>
                    <a:pt x="388" y="21"/>
                  </a:cubicBezTo>
                  <a:cubicBezTo>
                    <a:pt x="397" y="24"/>
                    <a:pt x="405" y="28"/>
                    <a:pt x="413" y="31"/>
                  </a:cubicBezTo>
                  <a:cubicBezTo>
                    <a:pt x="429" y="39"/>
                    <a:pt x="440" y="46"/>
                    <a:pt x="440" y="46"/>
                  </a:cubicBezTo>
                  <a:cubicBezTo>
                    <a:pt x="445" y="49"/>
                    <a:pt x="445" y="50"/>
                    <a:pt x="444" y="50"/>
                  </a:cubicBezTo>
                  <a:cubicBezTo>
                    <a:pt x="443" y="50"/>
                    <a:pt x="440" y="48"/>
                    <a:pt x="437" y="47"/>
                  </a:cubicBezTo>
                  <a:cubicBezTo>
                    <a:pt x="475" y="70"/>
                    <a:pt x="507" y="102"/>
                    <a:pt x="530" y="139"/>
                  </a:cubicBezTo>
                  <a:cubicBezTo>
                    <a:pt x="553" y="176"/>
                    <a:pt x="567" y="219"/>
                    <a:pt x="571" y="263"/>
                  </a:cubicBezTo>
                  <a:cubicBezTo>
                    <a:pt x="572" y="285"/>
                    <a:pt x="572" y="307"/>
                    <a:pt x="568" y="329"/>
                  </a:cubicBezTo>
                  <a:cubicBezTo>
                    <a:pt x="565" y="350"/>
                    <a:pt x="559" y="371"/>
                    <a:pt x="551" y="392"/>
                  </a:cubicBezTo>
                  <a:cubicBezTo>
                    <a:pt x="535" y="432"/>
                    <a:pt x="509" y="469"/>
                    <a:pt x="475" y="498"/>
                  </a:cubicBezTo>
                  <a:cubicBezTo>
                    <a:pt x="462" y="510"/>
                    <a:pt x="448" y="520"/>
                    <a:pt x="432" y="529"/>
                  </a:cubicBezTo>
                  <a:cubicBezTo>
                    <a:pt x="428" y="531"/>
                    <a:pt x="425" y="533"/>
                    <a:pt x="421" y="535"/>
                  </a:cubicBezTo>
                  <a:cubicBezTo>
                    <a:pt x="419" y="536"/>
                    <a:pt x="417" y="537"/>
                    <a:pt x="415" y="538"/>
                  </a:cubicBezTo>
                  <a:cubicBezTo>
                    <a:pt x="413" y="539"/>
                    <a:pt x="410" y="541"/>
                    <a:pt x="407" y="542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4"/>
                    <a:pt x="406" y="544"/>
                    <a:pt x="406" y="544"/>
                  </a:cubicBezTo>
                  <a:cubicBezTo>
                    <a:pt x="406" y="547"/>
                    <a:pt x="406" y="547"/>
                    <a:pt x="406" y="547"/>
                  </a:cubicBezTo>
                  <a:cubicBezTo>
                    <a:pt x="406" y="551"/>
                    <a:pt x="406" y="551"/>
                    <a:pt x="406" y="551"/>
                  </a:cubicBezTo>
                  <a:cubicBezTo>
                    <a:pt x="406" y="558"/>
                    <a:pt x="406" y="558"/>
                    <a:pt x="406" y="558"/>
                  </a:cubicBezTo>
                  <a:cubicBezTo>
                    <a:pt x="406" y="571"/>
                    <a:pt x="406" y="571"/>
                    <a:pt x="406" y="571"/>
                  </a:cubicBezTo>
                  <a:cubicBezTo>
                    <a:pt x="406" y="598"/>
                    <a:pt x="406" y="598"/>
                    <a:pt x="406" y="598"/>
                  </a:cubicBezTo>
                  <a:cubicBezTo>
                    <a:pt x="406" y="600"/>
                    <a:pt x="406" y="600"/>
                    <a:pt x="406" y="600"/>
                  </a:cubicBezTo>
                  <a:cubicBezTo>
                    <a:pt x="406" y="600"/>
                    <a:pt x="406" y="600"/>
                    <a:pt x="406" y="600"/>
                  </a:cubicBezTo>
                  <a:cubicBezTo>
                    <a:pt x="406" y="601"/>
                    <a:pt x="406" y="601"/>
                    <a:pt x="406" y="601"/>
                  </a:cubicBezTo>
                  <a:cubicBezTo>
                    <a:pt x="406" y="602"/>
                    <a:pt x="406" y="603"/>
                    <a:pt x="406" y="604"/>
                  </a:cubicBezTo>
                  <a:cubicBezTo>
                    <a:pt x="405" y="605"/>
                    <a:pt x="404" y="607"/>
                    <a:pt x="403" y="608"/>
                  </a:cubicBezTo>
                  <a:cubicBezTo>
                    <a:pt x="401" y="611"/>
                    <a:pt x="398" y="613"/>
                    <a:pt x="394" y="613"/>
                  </a:cubicBezTo>
                  <a:cubicBezTo>
                    <a:pt x="394" y="613"/>
                    <a:pt x="393" y="613"/>
                    <a:pt x="393" y="613"/>
                  </a:cubicBezTo>
                  <a:cubicBezTo>
                    <a:pt x="391" y="613"/>
                    <a:pt x="391" y="613"/>
                    <a:pt x="391" y="613"/>
                  </a:cubicBezTo>
                  <a:cubicBezTo>
                    <a:pt x="388" y="613"/>
                    <a:pt x="388" y="613"/>
                    <a:pt x="388" y="613"/>
                  </a:cubicBezTo>
                  <a:cubicBezTo>
                    <a:pt x="381" y="613"/>
                    <a:pt x="381" y="613"/>
                    <a:pt x="381" y="613"/>
                  </a:cubicBezTo>
                  <a:cubicBezTo>
                    <a:pt x="368" y="613"/>
                    <a:pt x="368" y="613"/>
                    <a:pt x="368" y="613"/>
                  </a:cubicBezTo>
                  <a:cubicBezTo>
                    <a:pt x="342" y="613"/>
                    <a:pt x="342" y="613"/>
                    <a:pt x="342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8" y="613"/>
                    <a:pt x="339" y="613"/>
                    <a:pt x="339" y="613"/>
                  </a:cubicBezTo>
                  <a:cubicBezTo>
                    <a:pt x="339" y="612"/>
                    <a:pt x="339" y="612"/>
                    <a:pt x="339" y="612"/>
                  </a:cubicBezTo>
                  <a:cubicBezTo>
                    <a:pt x="339" y="610"/>
                    <a:pt x="339" y="610"/>
                    <a:pt x="339" y="610"/>
                  </a:cubicBezTo>
                  <a:cubicBezTo>
                    <a:pt x="342" y="599"/>
                    <a:pt x="342" y="599"/>
                    <a:pt x="342" y="599"/>
                  </a:cubicBezTo>
                  <a:cubicBezTo>
                    <a:pt x="345" y="591"/>
                    <a:pt x="348" y="582"/>
                    <a:pt x="350" y="574"/>
                  </a:cubicBezTo>
                  <a:cubicBezTo>
                    <a:pt x="355" y="557"/>
                    <a:pt x="361" y="540"/>
                    <a:pt x="367" y="524"/>
                  </a:cubicBezTo>
                  <a:cubicBezTo>
                    <a:pt x="373" y="507"/>
                    <a:pt x="379" y="490"/>
                    <a:pt x="385" y="474"/>
                  </a:cubicBezTo>
                  <a:cubicBezTo>
                    <a:pt x="389" y="466"/>
                    <a:pt x="392" y="458"/>
                    <a:pt x="396" y="450"/>
                  </a:cubicBezTo>
                  <a:cubicBezTo>
                    <a:pt x="401" y="438"/>
                    <a:pt x="401" y="438"/>
                    <a:pt x="401" y="438"/>
                  </a:cubicBezTo>
                  <a:cubicBezTo>
                    <a:pt x="403" y="432"/>
                    <a:pt x="403" y="432"/>
                    <a:pt x="403" y="432"/>
                  </a:cubicBezTo>
                  <a:cubicBezTo>
                    <a:pt x="404" y="430"/>
                    <a:pt x="404" y="430"/>
                    <a:pt x="404" y="430"/>
                  </a:cubicBezTo>
                  <a:cubicBezTo>
                    <a:pt x="405" y="429"/>
                    <a:pt x="405" y="429"/>
                    <a:pt x="405" y="428"/>
                  </a:cubicBezTo>
                  <a:cubicBezTo>
                    <a:pt x="405" y="428"/>
                    <a:pt x="406" y="428"/>
                    <a:pt x="406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8" y="429"/>
                    <a:pt x="408" y="429"/>
                    <a:pt x="408" y="429"/>
                  </a:cubicBezTo>
                  <a:cubicBezTo>
                    <a:pt x="410" y="429"/>
                    <a:pt x="412" y="429"/>
                    <a:pt x="414" y="428"/>
                  </a:cubicBezTo>
                  <a:cubicBezTo>
                    <a:pt x="418" y="428"/>
                    <a:pt x="422" y="427"/>
                    <a:pt x="426" y="426"/>
                  </a:cubicBezTo>
                  <a:cubicBezTo>
                    <a:pt x="433" y="424"/>
                    <a:pt x="441" y="420"/>
                    <a:pt x="446" y="413"/>
                  </a:cubicBezTo>
                  <a:cubicBezTo>
                    <a:pt x="449" y="410"/>
                    <a:pt x="451" y="407"/>
                    <a:pt x="453" y="403"/>
                  </a:cubicBezTo>
                  <a:cubicBezTo>
                    <a:pt x="454" y="399"/>
                    <a:pt x="455" y="395"/>
                    <a:pt x="456" y="391"/>
                  </a:cubicBezTo>
                  <a:cubicBezTo>
                    <a:pt x="457" y="383"/>
                    <a:pt x="457" y="375"/>
                    <a:pt x="453" y="367"/>
                  </a:cubicBezTo>
                  <a:cubicBezTo>
                    <a:pt x="451" y="363"/>
                    <a:pt x="449" y="360"/>
                    <a:pt x="446" y="357"/>
                  </a:cubicBezTo>
                  <a:cubicBezTo>
                    <a:pt x="442" y="354"/>
                    <a:pt x="438" y="352"/>
                    <a:pt x="434" y="351"/>
                  </a:cubicBezTo>
                  <a:cubicBezTo>
                    <a:pt x="433" y="351"/>
                    <a:pt x="431" y="351"/>
                    <a:pt x="430" y="351"/>
                  </a:cubicBezTo>
                  <a:cubicBezTo>
                    <a:pt x="429" y="351"/>
                    <a:pt x="428" y="351"/>
                    <a:pt x="427" y="351"/>
                  </a:cubicBezTo>
                  <a:cubicBezTo>
                    <a:pt x="424" y="351"/>
                    <a:pt x="422" y="352"/>
                    <a:pt x="420" y="353"/>
                  </a:cubicBezTo>
                  <a:cubicBezTo>
                    <a:pt x="416" y="355"/>
                    <a:pt x="413" y="357"/>
                    <a:pt x="410" y="360"/>
                  </a:cubicBezTo>
                  <a:cubicBezTo>
                    <a:pt x="407" y="363"/>
                    <a:pt x="405" y="366"/>
                    <a:pt x="402" y="369"/>
                  </a:cubicBezTo>
                  <a:cubicBezTo>
                    <a:pt x="402" y="369"/>
                    <a:pt x="401" y="370"/>
                    <a:pt x="401" y="371"/>
                  </a:cubicBezTo>
                  <a:cubicBezTo>
                    <a:pt x="400" y="372"/>
                    <a:pt x="400" y="372"/>
                    <a:pt x="400" y="372"/>
                  </a:cubicBezTo>
                  <a:cubicBezTo>
                    <a:pt x="400" y="373"/>
                    <a:pt x="400" y="373"/>
                    <a:pt x="400" y="373"/>
                  </a:cubicBezTo>
                  <a:cubicBezTo>
                    <a:pt x="399" y="374"/>
                    <a:pt x="399" y="374"/>
                    <a:pt x="399" y="374"/>
                  </a:cubicBezTo>
                  <a:cubicBezTo>
                    <a:pt x="396" y="379"/>
                    <a:pt x="396" y="379"/>
                    <a:pt x="396" y="379"/>
                  </a:cubicBezTo>
                  <a:cubicBezTo>
                    <a:pt x="392" y="389"/>
                    <a:pt x="392" y="389"/>
                    <a:pt x="392" y="389"/>
                  </a:cubicBezTo>
                  <a:cubicBezTo>
                    <a:pt x="389" y="394"/>
                    <a:pt x="389" y="394"/>
                    <a:pt x="389" y="394"/>
                  </a:cubicBezTo>
                  <a:cubicBezTo>
                    <a:pt x="389" y="395"/>
                    <a:pt x="389" y="395"/>
                    <a:pt x="389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7" y="394"/>
                    <a:pt x="387" y="394"/>
                    <a:pt x="387" y="394"/>
                  </a:cubicBezTo>
                  <a:cubicBezTo>
                    <a:pt x="386" y="393"/>
                    <a:pt x="386" y="393"/>
                    <a:pt x="386" y="393"/>
                  </a:cubicBezTo>
                  <a:cubicBezTo>
                    <a:pt x="385" y="393"/>
                    <a:pt x="385" y="393"/>
                    <a:pt x="385" y="393"/>
                  </a:cubicBezTo>
                  <a:cubicBezTo>
                    <a:pt x="385" y="392"/>
                    <a:pt x="384" y="392"/>
                    <a:pt x="383" y="391"/>
                  </a:cubicBezTo>
                  <a:cubicBezTo>
                    <a:pt x="380" y="389"/>
                    <a:pt x="377" y="386"/>
                    <a:pt x="375" y="383"/>
                  </a:cubicBezTo>
                  <a:cubicBezTo>
                    <a:pt x="369" y="377"/>
                    <a:pt x="365" y="370"/>
                    <a:pt x="362" y="363"/>
                  </a:cubicBezTo>
                  <a:cubicBezTo>
                    <a:pt x="365" y="370"/>
                    <a:pt x="369" y="377"/>
                    <a:pt x="375" y="383"/>
                  </a:cubicBezTo>
                  <a:cubicBezTo>
                    <a:pt x="377" y="386"/>
                    <a:pt x="380" y="389"/>
                    <a:pt x="383" y="391"/>
                  </a:cubicBezTo>
                  <a:cubicBezTo>
                    <a:pt x="384" y="392"/>
                    <a:pt x="385" y="392"/>
                    <a:pt x="385" y="393"/>
                  </a:cubicBezTo>
                  <a:cubicBezTo>
                    <a:pt x="386" y="393"/>
                    <a:pt x="386" y="393"/>
                    <a:pt x="386" y="393"/>
                  </a:cubicBezTo>
                  <a:cubicBezTo>
                    <a:pt x="387" y="393"/>
                    <a:pt x="387" y="393"/>
                    <a:pt x="387" y="393"/>
                  </a:cubicBezTo>
                  <a:cubicBezTo>
                    <a:pt x="387" y="394"/>
                    <a:pt x="387" y="394"/>
                    <a:pt x="388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9" y="394"/>
                    <a:pt x="389" y="394"/>
                    <a:pt x="389" y="394"/>
                  </a:cubicBezTo>
                  <a:cubicBezTo>
                    <a:pt x="389" y="394"/>
                    <a:pt x="389" y="395"/>
                    <a:pt x="389" y="394"/>
                  </a:cubicBezTo>
                  <a:cubicBezTo>
                    <a:pt x="392" y="389"/>
                    <a:pt x="392" y="389"/>
                    <a:pt x="392" y="389"/>
                  </a:cubicBezTo>
                  <a:cubicBezTo>
                    <a:pt x="396" y="379"/>
                    <a:pt x="396" y="379"/>
                    <a:pt x="396" y="379"/>
                  </a:cubicBezTo>
                  <a:cubicBezTo>
                    <a:pt x="399" y="374"/>
                    <a:pt x="399" y="374"/>
                    <a:pt x="399" y="374"/>
                  </a:cubicBezTo>
                  <a:cubicBezTo>
                    <a:pt x="399" y="373"/>
                    <a:pt x="399" y="373"/>
                    <a:pt x="400" y="372"/>
                  </a:cubicBezTo>
                  <a:cubicBezTo>
                    <a:pt x="401" y="371"/>
                    <a:pt x="401" y="371"/>
                    <a:pt x="401" y="371"/>
                  </a:cubicBezTo>
                  <a:cubicBezTo>
                    <a:pt x="401" y="370"/>
                    <a:pt x="402" y="369"/>
                    <a:pt x="402" y="369"/>
                  </a:cubicBezTo>
                  <a:cubicBezTo>
                    <a:pt x="405" y="365"/>
                    <a:pt x="407" y="362"/>
                    <a:pt x="410" y="360"/>
                  </a:cubicBezTo>
                  <a:cubicBezTo>
                    <a:pt x="413" y="357"/>
                    <a:pt x="417" y="354"/>
                    <a:pt x="421" y="353"/>
                  </a:cubicBezTo>
                  <a:cubicBezTo>
                    <a:pt x="423" y="352"/>
                    <a:pt x="425" y="351"/>
                    <a:pt x="427" y="351"/>
                  </a:cubicBezTo>
                  <a:cubicBezTo>
                    <a:pt x="429" y="350"/>
                    <a:pt x="432" y="350"/>
                    <a:pt x="434" y="351"/>
                  </a:cubicBezTo>
                  <a:cubicBezTo>
                    <a:pt x="439" y="352"/>
                    <a:pt x="443" y="354"/>
                    <a:pt x="446" y="357"/>
                  </a:cubicBezTo>
                  <a:cubicBezTo>
                    <a:pt x="449" y="360"/>
                    <a:pt x="452" y="364"/>
                    <a:pt x="453" y="368"/>
                  </a:cubicBezTo>
                  <a:cubicBezTo>
                    <a:pt x="457" y="375"/>
                    <a:pt x="457" y="384"/>
                    <a:pt x="456" y="392"/>
                  </a:cubicBezTo>
                  <a:cubicBezTo>
                    <a:pt x="455" y="396"/>
                    <a:pt x="454" y="400"/>
                    <a:pt x="453" y="403"/>
                  </a:cubicBezTo>
                  <a:cubicBezTo>
                    <a:pt x="451" y="407"/>
                    <a:pt x="449" y="411"/>
                    <a:pt x="446" y="414"/>
                  </a:cubicBezTo>
                  <a:cubicBezTo>
                    <a:pt x="441" y="420"/>
                    <a:pt x="433" y="424"/>
                    <a:pt x="425" y="426"/>
                  </a:cubicBezTo>
                  <a:cubicBezTo>
                    <a:pt x="422" y="428"/>
                    <a:pt x="418" y="428"/>
                    <a:pt x="414" y="429"/>
                  </a:cubicBezTo>
                  <a:cubicBezTo>
                    <a:pt x="412" y="429"/>
                    <a:pt x="410" y="429"/>
                    <a:pt x="408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6" y="429"/>
                    <a:pt x="406" y="429"/>
                    <a:pt x="406" y="429"/>
                  </a:cubicBezTo>
                  <a:cubicBezTo>
                    <a:pt x="406" y="429"/>
                    <a:pt x="405" y="429"/>
                    <a:pt x="405" y="429"/>
                  </a:cubicBezTo>
                  <a:cubicBezTo>
                    <a:pt x="405" y="429"/>
                    <a:pt x="405" y="429"/>
                    <a:pt x="404" y="430"/>
                  </a:cubicBezTo>
                  <a:cubicBezTo>
                    <a:pt x="404" y="432"/>
                    <a:pt x="404" y="432"/>
                    <a:pt x="404" y="432"/>
                  </a:cubicBezTo>
                  <a:cubicBezTo>
                    <a:pt x="401" y="438"/>
                    <a:pt x="401" y="438"/>
                    <a:pt x="401" y="438"/>
                  </a:cubicBezTo>
                  <a:cubicBezTo>
                    <a:pt x="396" y="450"/>
                    <a:pt x="396" y="450"/>
                    <a:pt x="396" y="450"/>
                  </a:cubicBezTo>
                  <a:cubicBezTo>
                    <a:pt x="392" y="458"/>
                    <a:pt x="389" y="466"/>
                    <a:pt x="385" y="475"/>
                  </a:cubicBezTo>
                  <a:cubicBezTo>
                    <a:pt x="379" y="491"/>
                    <a:pt x="373" y="508"/>
                    <a:pt x="367" y="525"/>
                  </a:cubicBezTo>
                  <a:cubicBezTo>
                    <a:pt x="361" y="541"/>
                    <a:pt x="355" y="558"/>
                    <a:pt x="350" y="575"/>
                  </a:cubicBezTo>
                  <a:cubicBezTo>
                    <a:pt x="347" y="584"/>
                    <a:pt x="345" y="592"/>
                    <a:pt x="342" y="601"/>
                  </a:cubicBezTo>
                  <a:cubicBezTo>
                    <a:pt x="339" y="611"/>
                    <a:pt x="339" y="611"/>
                    <a:pt x="339" y="611"/>
                  </a:cubicBezTo>
                  <a:cubicBezTo>
                    <a:pt x="339" y="612"/>
                    <a:pt x="339" y="612"/>
                    <a:pt x="339" y="612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40" y="613"/>
                    <a:pt x="340" y="613"/>
                    <a:pt x="340" y="613"/>
                  </a:cubicBezTo>
                  <a:cubicBezTo>
                    <a:pt x="343" y="613"/>
                    <a:pt x="343" y="613"/>
                    <a:pt x="343" y="613"/>
                  </a:cubicBezTo>
                  <a:cubicBezTo>
                    <a:pt x="369" y="613"/>
                    <a:pt x="369" y="613"/>
                    <a:pt x="369" y="613"/>
                  </a:cubicBezTo>
                  <a:cubicBezTo>
                    <a:pt x="382" y="613"/>
                    <a:pt x="382" y="613"/>
                    <a:pt x="382" y="613"/>
                  </a:cubicBezTo>
                  <a:cubicBezTo>
                    <a:pt x="389" y="613"/>
                    <a:pt x="389" y="613"/>
                    <a:pt x="389" y="613"/>
                  </a:cubicBezTo>
                  <a:cubicBezTo>
                    <a:pt x="392" y="613"/>
                    <a:pt x="392" y="613"/>
                    <a:pt x="392" y="613"/>
                  </a:cubicBezTo>
                  <a:cubicBezTo>
                    <a:pt x="393" y="613"/>
                    <a:pt x="393" y="613"/>
                    <a:pt x="394" y="613"/>
                  </a:cubicBezTo>
                  <a:cubicBezTo>
                    <a:pt x="394" y="613"/>
                    <a:pt x="395" y="613"/>
                    <a:pt x="395" y="613"/>
                  </a:cubicBezTo>
                  <a:cubicBezTo>
                    <a:pt x="398" y="612"/>
                    <a:pt x="402" y="610"/>
                    <a:pt x="404" y="607"/>
                  </a:cubicBezTo>
                  <a:cubicBezTo>
                    <a:pt x="405" y="606"/>
                    <a:pt x="405" y="604"/>
                    <a:pt x="406" y="603"/>
                  </a:cubicBezTo>
                  <a:cubicBezTo>
                    <a:pt x="406" y="602"/>
                    <a:pt x="406" y="601"/>
                    <a:pt x="406" y="600"/>
                  </a:cubicBezTo>
                  <a:cubicBezTo>
                    <a:pt x="406" y="597"/>
                    <a:pt x="406" y="597"/>
                    <a:pt x="406" y="597"/>
                  </a:cubicBezTo>
                  <a:cubicBezTo>
                    <a:pt x="406" y="570"/>
                    <a:pt x="406" y="570"/>
                    <a:pt x="406" y="570"/>
                  </a:cubicBezTo>
                  <a:cubicBezTo>
                    <a:pt x="406" y="557"/>
                    <a:pt x="406" y="557"/>
                    <a:pt x="406" y="557"/>
                  </a:cubicBezTo>
                  <a:cubicBezTo>
                    <a:pt x="406" y="550"/>
                    <a:pt x="406" y="550"/>
                    <a:pt x="406" y="550"/>
                  </a:cubicBezTo>
                  <a:cubicBezTo>
                    <a:pt x="406" y="545"/>
                    <a:pt x="406" y="545"/>
                    <a:pt x="406" y="545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7" y="542"/>
                    <a:pt x="407" y="542"/>
                    <a:pt x="407" y="542"/>
                  </a:cubicBezTo>
                  <a:cubicBezTo>
                    <a:pt x="408" y="542"/>
                    <a:pt x="408" y="542"/>
                    <a:pt x="408" y="542"/>
                  </a:cubicBezTo>
                  <a:cubicBezTo>
                    <a:pt x="412" y="540"/>
                    <a:pt x="412" y="540"/>
                    <a:pt x="412" y="540"/>
                  </a:cubicBezTo>
                  <a:cubicBezTo>
                    <a:pt x="415" y="538"/>
                    <a:pt x="415" y="538"/>
                    <a:pt x="415" y="538"/>
                  </a:cubicBezTo>
                  <a:cubicBezTo>
                    <a:pt x="417" y="537"/>
                    <a:pt x="419" y="536"/>
                    <a:pt x="421" y="535"/>
                  </a:cubicBezTo>
                  <a:cubicBezTo>
                    <a:pt x="425" y="533"/>
                    <a:pt x="429" y="531"/>
                    <a:pt x="433" y="529"/>
                  </a:cubicBezTo>
                  <a:cubicBezTo>
                    <a:pt x="448" y="520"/>
                    <a:pt x="462" y="509"/>
                    <a:pt x="475" y="498"/>
                  </a:cubicBezTo>
                  <a:cubicBezTo>
                    <a:pt x="509" y="469"/>
                    <a:pt x="535" y="432"/>
                    <a:pt x="551" y="391"/>
                  </a:cubicBezTo>
                  <a:cubicBezTo>
                    <a:pt x="568" y="350"/>
                    <a:pt x="574" y="305"/>
                    <a:pt x="570" y="261"/>
                  </a:cubicBezTo>
                  <a:cubicBezTo>
                    <a:pt x="566" y="217"/>
                    <a:pt x="552" y="174"/>
                    <a:pt x="528" y="136"/>
                  </a:cubicBezTo>
                  <a:cubicBezTo>
                    <a:pt x="504" y="99"/>
                    <a:pt x="471" y="67"/>
                    <a:pt x="432" y="44"/>
                  </a:cubicBezTo>
                  <a:cubicBezTo>
                    <a:pt x="430" y="43"/>
                    <a:pt x="429" y="43"/>
                    <a:pt x="432" y="45"/>
                  </a:cubicBezTo>
                  <a:cubicBezTo>
                    <a:pt x="442" y="52"/>
                    <a:pt x="442" y="52"/>
                    <a:pt x="442" y="52"/>
                  </a:cubicBezTo>
                  <a:cubicBezTo>
                    <a:pt x="446" y="55"/>
                    <a:pt x="452" y="59"/>
                    <a:pt x="460" y="65"/>
                  </a:cubicBezTo>
                  <a:cubicBezTo>
                    <a:pt x="470" y="73"/>
                    <a:pt x="487" y="88"/>
                    <a:pt x="505" y="108"/>
                  </a:cubicBezTo>
                  <a:cubicBezTo>
                    <a:pt x="513" y="119"/>
                    <a:pt x="522" y="131"/>
                    <a:pt x="530" y="144"/>
                  </a:cubicBezTo>
                  <a:cubicBezTo>
                    <a:pt x="538" y="157"/>
                    <a:pt x="545" y="172"/>
                    <a:pt x="551" y="188"/>
                  </a:cubicBezTo>
                  <a:cubicBezTo>
                    <a:pt x="557" y="203"/>
                    <a:pt x="562" y="220"/>
                    <a:pt x="565" y="237"/>
                  </a:cubicBezTo>
                  <a:cubicBezTo>
                    <a:pt x="568" y="254"/>
                    <a:pt x="569" y="271"/>
                    <a:pt x="569" y="288"/>
                  </a:cubicBezTo>
                  <a:cubicBezTo>
                    <a:pt x="569" y="305"/>
                    <a:pt x="568" y="321"/>
                    <a:pt x="565" y="337"/>
                  </a:cubicBezTo>
                  <a:cubicBezTo>
                    <a:pt x="562" y="352"/>
                    <a:pt x="558" y="366"/>
                    <a:pt x="554" y="379"/>
                  </a:cubicBezTo>
                  <a:cubicBezTo>
                    <a:pt x="539" y="422"/>
                    <a:pt x="513" y="461"/>
                    <a:pt x="478" y="492"/>
                  </a:cubicBezTo>
                  <a:cubicBezTo>
                    <a:pt x="461" y="508"/>
                    <a:pt x="442" y="521"/>
                    <a:pt x="421" y="532"/>
                  </a:cubicBezTo>
                  <a:cubicBezTo>
                    <a:pt x="419" y="534"/>
                    <a:pt x="416" y="535"/>
                    <a:pt x="413" y="536"/>
                  </a:cubicBezTo>
                  <a:cubicBezTo>
                    <a:pt x="408" y="539"/>
                    <a:pt x="408" y="539"/>
                    <a:pt x="408" y="539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2"/>
                    <a:pt x="404" y="542"/>
                    <a:pt x="404" y="542"/>
                  </a:cubicBezTo>
                  <a:cubicBezTo>
                    <a:pt x="404" y="543"/>
                    <a:pt x="404" y="543"/>
                    <a:pt x="404" y="543"/>
                  </a:cubicBezTo>
                  <a:cubicBezTo>
                    <a:pt x="404" y="545"/>
                    <a:pt x="404" y="545"/>
                    <a:pt x="404" y="545"/>
                  </a:cubicBezTo>
                  <a:cubicBezTo>
                    <a:pt x="404" y="565"/>
                    <a:pt x="404" y="565"/>
                    <a:pt x="404" y="565"/>
                  </a:cubicBezTo>
                  <a:cubicBezTo>
                    <a:pt x="404" y="600"/>
                    <a:pt x="404" y="600"/>
                    <a:pt x="404" y="600"/>
                  </a:cubicBezTo>
                  <a:cubicBezTo>
                    <a:pt x="403" y="602"/>
                    <a:pt x="403" y="604"/>
                    <a:pt x="402" y="606"/>
                  </a:cubicBezTo>
                  <a:cubicBezTo>
                    <a:pt x="401" y="607"/>
                    <a:pt x="399" y="609"/>
                    <a:pt x="397" y="609"/>
                  </a:cubicBezTo>
                  <a:cubicBezTo>
                    <a:pt x="397" y="610"/>
                    <a:pt x="396" y="610"/>
                    <a:pt x="395" y="610"/>
                  </a:cubicBezTo>
                  <a:cubicBezTo>
                    <a:pt x="394" y="610"/>
                    <a:pt x="393" y="610"/>
                    <a:pt x="391" y="610"/>
                  </a:cubicBezTo>
                  <a:cubicBezTo>
                    <a:pt x="382" y="610"/>
                    <a:pt x="382" y="610"/>
                    <a:pt x="382" y="610"/>
                  </a:cubicBezTo>
                  <a:cubicBezTo>
                    <a:pt x="346" y="610"/>
                    <a:pt x="346" y="610"/>
                    <a:pt x="346" y="610"/>
                  </a:cubicBezTo>
                  <a:cubicBezTo>
                    <a:pt x="343" y="610"/>
                    <a:pt x="343" y="610"/>
                    <a:pt x="343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09"/>
                    <a:pt x="342" y="609"/>
                    <a:pt x="342" y="609"/>
                  </a:cubicBezTo>
                  <a:cubicBezTo>
                    <a:pt x="346" y="596"/>
                    <a:pt x="346" y="596"/>
                    <a:pt x="346" y="596"/>
                  </a:cubicBezTo>
                  <a:cubicBezTo>
                    <a:pt x="350" y="584"/>
                    <a:pt x="353" y="573"/>
                    <a:pt x="357" y="561"/>
                  </a:cubicBezTo>
                  <a:cubicBezTo>
                    <a:pt x="364" y="539"/>
                    <a:pt x="372" y="516"/>
                    <a:pt x="381" y="493"/>
                  </a:cubicBezTo>
                  <a:cubicBezTo>
                    <a:pt x="385" y="482"/>
                    <a:pt x="389" y="471"/>
                    <a:pt x="394" y="460"/>
                  </a:cubicBezTo>
                  <a:cubicBezTo>
                    <a:pt x="396" y="454"/>
                    <a:pt x="399" y="449"/>
                    <a:pt x="401" y="443"/>
                  </a:cubicBezTo>
                  <a:cubicBezTo>
                    <a:pt x="405" y="435"/>
                    <a:pt x="405" y="435"/>
                    <a:pt x="405" y="435"/>
                  </a:cubicBezTo>
                  <a:cubicBezTo>
                    <a:pt x="406" y="432"/>
                    <a:pt x="406" y="432"/>
                    <a:pt x="406" y="432"/>
                  </a:cubicBezTo>
                  <a:cubicBezTo>
                    <a:pt x="406" y="431"/>
                    <a:pt x="406" y="431"/>
                    <a:pt x="406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8" y="431"/>
                    <a:pt x="408" y="431"/>
                    <a:pt x="408" y="431"/>
                  </a:cubicBezTo>
                  <a:cubicBezTo>
                    <a:pt x="410" y="431"/>
                    <a:pt x="412" y="431"/>
                    <a:pt x="414" y="431"/>
                  </a:cubicBezTo>
                  <a:cubicBezTo>
                    <a:pt x="418" y="430"/>
                    <a:pt x="422" y="430"/>
                    <a:pt x="426" y="429"/>
                  </a:cubicBezTo>
                  <a:cubicBezTo>
                    <a:pt x="434" y="426"/>
                    <a:pt x="442" y="422"/>
                    <a:pt x="448" y="415"/>
                  </a:cubicBezTo>
                  <a:cubicBezTo>
                    <a:pt x="451" y="412"/>
                    <a:pt x="453" y="408"/>
                    <a:pt x="455" y="404"/>
                  </a:cubicBezTo>
                  <a:cubicBezTo>
                    <a:pt x="457" y="400"/>
                    <a:pt x="458" y="396"/>
                    <a:pt x="458" y="392"/>
                  </a:cubicBezTo>
                  <a:cubicBezTo>
                    <a:pt x="460" y="383"/>
                    <a:pt x="459" y="374"/>
                    <a:pt x="455" y="366"/>
                  </a:cubicBezTo>
                  <a:cubicBezTo>
                    <a:pt x="453" y="362"/>
                    <a:pt x="450" y="358"/>
                    <a:pt x="447" y="355"/>
                  </a:cubicBezTo>
                  <a:cubicBezTo>
                    <a:pt x="444" y="352"/>
                    <a:pt x="439" y="350"/>
                    <a:pt x="434" y="349"/>
                  </a:cubicBezTo>
                  <a:cubicBezTo>
                    <a:pt x="433" y="348"/>
                    <a:pt x="432" y="348"/>
                    <a:pt x="430" y="348"/>
                  </a:cubicBezTo>
                  <a:cubicBezTo>
                    <a:pt x="429" y="348"/>
                    <a:pt x="428" y="348"/>
                    <a:pt x="426" y="349"/>
                  </a:cubicBezTo>
                  <a:cubicBezTo>
                    <a:pt x="424" y="349"/>
                    <a:pt x="421" y="350"/>
                    <a:pt x="419" y="351"/>
                  </a:cubicBezTo>
                  <a:cubicBezTo>
                    <a:pt x="415" y="353"/>
                    <a:pt x="412" y="355"/>
                    <a:pt x="409" y="358"/>
                  </a:cubicBezTo>
                  <a:cubicBezTo>
                    <a:pt x="406" y="361"/>
                    <a:pt x="403" y="364"/>
                    <a:pt x="401" y="367"/>
                  </a:cubicBezTo>
                  <a:cubicBezTo>
                    <a:pt x="400" y="368"/>
                    <a:pt x="399" y="369"/>
                    <a:pt x="399" y="370"/>
                  </a:cubicBezTo>
                  <a:cubicBezTo>
                    <a:pt x="398" y="370"/>
                    <a:pt x="398" y="370"/>
                    <a:pt x="398" y="370"/>
                  </a:cubicBezTo>
                  <a:cubicBezTo>
                    <a:pt x="398" y="371"/>
                    <a:pt x="398" y="371"/>
                    <a:pt x="398" y="371"/>
                  </a:cubicBezTo>
                  <a:cubicBezTo>
                    <a:pt x="398" y="371"/>
                    <a:pt x="398" y="371"/>
                    <a:pt x="398" y="371"/>
                  </a:cubicBezTo>
                  <a:cubicBezTo>
                    <a:pt x="397" y="373"/>
                    <a:pt x="397" y="373"/>
                    <a:pt x="397" y="373"/>
                  </a:cubicBezTo>
                  <a:cubicBezTo>
                    <a:pt x="395" y="378"/>
                    <a:pt x="395" y="378"/>
                    <a:pt x="395" y="378"/>
                  </a:cubicBezTo>
                  <a:cubicBezTo>
                    <a:pt x="388" y="392"/>
                    <a:pt x="388" y="392"/>
                    <a:pt x="388" y="392"/>
                  </a:cubicBezTo>
                  <a:cubicBezTo>
                    <a:pt x="388" y="392"/>
                    <a:pt x="387" y="391"/>
                    <a:pt x="387" y="391"/>
                  </a:cubicBezTo>
                  <a:cubicBezTo>
                    <a:pt x="387" y="391"/>
                    <a:pt x="387" y="391"/>
                    <a:pt x="387" y="391"/>
                  </a:cubicBezTo>
                  <a:cubicBezTo>
                    <a:pt x="385" y="390"/>
                    <a:pt x="385" y="390"/>
                    <a:pt x="385" y="390"/>
                  </a:cubicBezTo>
                  <a:cubicBezTo>
                    <a:pt x="384" y="390"/>
                    <a:pt x="384" y="389"/>
                    <a:pt x="383" y="388"/>
                  </a:cubicBezTo>
                  <a:cubicBezTo>
                    <a:pt x="379" y="386"/>
                    <a:pt x="376" y="382"/>
                    <a:pt x="374" y="379"/>
                  </a:cubicBezTo>
                  <a:cubicBezTo>
                    <a:pt x="371" y="375"/>
                    <a:pt x="369" y="372"/>
                    <a:pt x="367" y="367"/>
                  </a:cubicBezTo>
                  <a:cubicBezTo>
                    <a:pt x="366" y="365"/>
                    <a:pt x="365" y="363"/>
                    <a:pt x="364" y="361"/>
                  </a:cubicBezTo>
                  <a:cubicBezTo>
                    <a:pt x="363" y="361"/>
                    <a:pt x="363" y="361"/>
                    <a:pt x="363" y="361"/>
                  </a:cubicBezTo>
                  <a:cubicBezTo>
                    <a:pt x="363" y="360"/>
                    <a:pt x="363" y="360"/>
                    <a:pt x="363" y="360"/>
                  </a:cubicBezTo>
                  <a:cubicBezTo>
                    <a:pt x="363" y="360"/>
                    <a:pt x="363" y="360"/>
                    <a:pt x="363" y="360"/>
                  </a:cubicBezTo>
                  <a:cubicBezTo>
                    <a:pt x="364" y="360"/>
                    <a:pt x="364" y="360"/>
                    <a:pt x="364" y="360"/>
                  </a:cubicBezTo>
                  <a:cubicBezTo>
                    <a:pt x="364" y="360"/>
                    <a:pt x="364" y="360"/>
                    <a:pt x="364" y="360"/>
                  </a:cubicBezTo>
                  <a:cubicBezTo>
                    <a:pt x="365" y="359"/>
                    <a:pt x="365" y="359"/>
                    <a:pt x="365" y="359"/>
                  </a:cubicBezTo>
                  <a:cubicBezTo>
                    <a:pt x="368" y="357"/>
                    <a:pt x="370" y="355"/>
                    <a:pt x="372" y="353"/>
                  </a:cubicBezTo>
                  <a:cubicBezTo>
                    <a:pt x="376" y="349"/>
                    <a:pt x="380" y="345"/>
                    <a:pt x="383" y="340"/>
                  </a:cubicBezTo>
                  <a:cubicBezTo>
                    <a:pt x="387" y="336"/>
                    <a:pt x="390" y="330"/>
                    <a:pt x="391" y="324"/>
                  </a:cubicBezTo>
                  <a:cubicBezTo>
                    <a:pt x="392" y="318"/>
                    <a:pt x="392" y="311"/>
                    <a:pt x="390" y="305"/>
                  </a:cubicBezTo>
                  <a:cubicBezTo>
                    <a:pt x="389" y="302"/>
                    <a:pt x="388" y="299"/>
                    <a:pt x="386" y="296"/>
                  </a:cubicBezTo>
                  <a:cubicBezTo>
                    <a:pt x="385" y="295"/>
                    <a:pt x="384" y="294"/>
                    <a:pt x="383" y="292"/>
                  </a:cubicBezTo>
                  <a:cubicBezTo>
                    <a:pt x="383" y="292"/>
                    <a:pt x="382" y="291"/>
                    <a:pt x="382" y="291"/>
                  </a:cubicBezTo>
                  <a:cubicBezTo>
                    <a:pt x="381" y="290"/>
                    <a:pt x="381" y="290"/>
                    <a:pt x="381" y="290"/>
                  </a:cubicBezTo>
                  <a:cubicBezTo>
                    <a:pt x="380" y="289"/>
                    <a:pt x="380" y="289"/>
                    <a:pt x="380" y="289"/>
                  </a:cubicBezTo>
                  <a:cubicBezTo>
                    <a:pt x="377" y="287"/>
                    <a:pt x="374" y="285"/>
                    <a:pt x="371" y="283"/>
                  </a:cubicBezTo>
                  <a:cubicBezTo>
                    <a:pt x="368" y="282"/>
                    <a:pt x="364" y="282"/>
                    <a:pt x="361" y="282"/>
                  </a:cubicBezTo>
                  <a:cubicBezTo>
                    <a:pt x="354" y="282"/>
                    <a:pt x="348" y="284"/>
                    <a:pt x="343" y="287"/>
                  </a:cubicBezTo>
                  <a:cubicBezTo>
                    <a:pt x="340" y="289"/>
                    <a:pt x="338" y="291"/>
                    <a:pt x="336" y="293"/>
                  </a:cubicBezTo>
                  <a:cubicBezTo>
                    <a:pt x="333" y="295"/>
                    <a:pt x="331" y="298"/>
                    <a:pt x="330" y="300"/>
                  </a:cubicBezTo>
                  <a:cubicBezTo>
                    <a:pt x="327" y="304"/>
                    <a:pt x="325" y="308"/>
                    <a:pt x="324" y="312"/>
                  </a:cubicBezTo>
                  <a:cubicBezTo>
                    <a:pt x="322" y="316"/>
                    <a:pt x="322" y="321"/>
                    <a:pt x="321" y="325"/>
                  </a:cubicBezTo>
                  <a:cubicBezTo>
                    <a:pt x="321" y="329"/>
                    <a:pt x="321" y="333"/>
                    <a:pt x="322" y="337"/>
                  </a:cubicBezTo>
                  <a:cubicBezTo>
                    <a:pt x="322" y="340"/>
                    <a:pt x="322" y="340"/>
                    <a:pt x="322" y="340"/>
                  </a:cubicBezTo>
                  <a:cubicBezTo>
                    <a:pt x="322" y="343"/>
                    <a:pt x="322" y="343"/>
                    <a:pt x="322" y="343"/>
                  </a:cubicBezTo>
                  <a:cubicBezTo>
                    <a:pt x="323" y="343"/>
                    <a:pt x="323" y="343"/>
                    <a:pt x="323" y="343"/>
                  </a:cubicBezTo>
                  <a:cubicBezTo>
                    <a:pt x="322" y="343"/>
                    <a:pt x="322" y="343"/>
                    <a:pt x="322" y="343"/>
                  </a:cubicBezTo>
                  <a:cubicBezTo>
                    <a:pt x="322" y="344"/>
                    <a:pt x="322" y="344"/>
                    <a:pt x="322" y="344"/>
                  </a:cubicBezTo>
                  <a:cubicBezTo>
                    <a:pt x="320" y="344"/>
                    <a:pt x="318" y="345"/>
                    <a:pt x="315" y="345"/>
                  </a:cubicBezTo>
                  <a:cubicBezTo>
                    <a:pt x="311" y="346"/>
                    <a:pt x="307" y="347"/>
                    <a:pt x="302" y="347"/>
                  </a:cubicBezTo>
                  <a:cubicBezTo>
                    <a:pt x="298" y="346"/>
                    <a:pt x="293" y="346"/>
                    <a:pt x="289" y="345"/>
                  </a:cubicBezTo>
                  <a:cubicBezTo>
                    <a:pt x="287" y="345"/>
                    <a:pt x="287" y="345"/>
                    <a:pt x="287" y="345"/>
                  </a:cubicBezTo>
                  <a:cubicBezTo>
                    <a:pt x="286" y="345"/>
                    <a:pt x="286" y="345"/>
                    <a:pt x="286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4"/>
                    <a:pt x="285" y="344"/>
                    <a:pt x="285" y="344"/>
                  </a:cubicBezTo>
                  <a:cubicBezTo>
                    <a:pt x="286" y="343"/>
                    <a:pt x="286" y="343"/>
                    <a:pt x="286" y="343"/>
                  </a:cubicBezTo>
                  <a:cubicBezTo>
                    <a:pt x="290" y="339"/>
                    <a:pt x="293" y="334"/>
                    <a:pt x="295" y="330"/>
                  </a:cubicBezTo>
                  <a:cubicBezTo>
                    <a:pt x="298" y="325"/>
                    <a:pt x="300" y="320"/>
                    <a:pt x="302" y="314"/>
                  </a:cubicBezTo>
                  <a:cubicBezTo>
                    <a:pt x="302" y="311"/>
                    <a:pt x="303" y="308"/>
                    <a:pt x="302" y="305"/>
                  </a:cubicBezTo>
                  <a:cubicBezTo>
                    <a:pt x="302" y="301"/>
                    <a:pt x="302" y="298"/>
                    <a:pt x="300" y="295"/>
                  </a:cubicBezTo>
                  <a:cubicBezTo>
                    <a:pt x="298" y="289"/>
                    <a:pt x="293" y="284"/>
                    <a:pt x="289" y="280"/>
                  </a:cubicBezTo>
                  <a:cubicBezTo>
                    <a:pt x="284" y="277"/>
                    <a:pt x="278" y="274"/>
                    <a:pt x="271" y="274"/>
                  </a:cubicBezTo>
                  <a:cubicBezTo>
                    <a:pt x="268" y="273"/>
                    <a:pt x="264" y="274"/>
                    <a:pt x="261" y="275"/>
                  </a:cubicBezTo>
                  <a:cubicBezTo>
                    <a:pt x="258" y="276"/>
                    <a:pt x="255" y="277"/>
                    <a:pt x="252" y="279"/>
                  </a:cubicBezTo>
                  <a:cubicBezTo>
                    <a:pt x="247" y="282"/>
                    <a:pt x="243" y="287"/>
                    <a:pt x="240" y="291"/>
                  </a:cubicBezTo>
                  <a:cubicBezTo>
                    <a:pt x="237" y="296"/>
                    <a:pt x="234" y="301"/>
                    <a:pt x="232" y="306"/>
                  </a:cubicBezTo>
                  <a:cubicBezTo>
                    <a:pt x="230" y="311"/>
                    <a:pt x="229" y="316"/>
                    <a:pt x="228" y="322"/>
                  </a:cubicBezTo>
                  <a:cubicBezTo>
                    <a:pt x="228" y="325"/>
                    <a:pt x="228" y="328"/>
                    <a:pt x="228" y="331"/>
                  </a:cubicBezTo>
                  <a:cubicBezTo>
                    <a:pt x="228" y="331"/>
                    <a:pt x="228" y="332"/>
                    <a:pt x="228" y="333"/>
                  </a:cubicBezTo>
                  <a:cubicBezTo>
                    <a:pt x="228" y="334"/>
                    <a:pt x="228" y="334"/>
                    <a:pt x="228" y="335"/>
                  </a:cubicBezTo>
                  <a:cubicBezTo>
                    <a:pt x="229" y="337"/>
                    <a:pt x="229" y="338"/>
                    <a:pt x="229" y="339"/>
                  </a:cubicBezTo>
                  <a:cubicBezTo>
                    <a:pt x="230" y="342"/>
                    <a:pt x="231" y="345"/>
                    <a:pt x="232" y="348"/>
                  </a:cubicBezTo>
                  <a:cubicBezTo>
                    <a:pt x="233" y="348"/>
                    <a:pt x="233" y="349"/>
                    <a:pt x="233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3" y="351"/>
                    <a:pt x="233" y="351"/>
                    <a:pt x="233" y="351"/>
                  </a:cubicBezTo>
                  <a:cubicBezTo>
                    <a:pt x="231" y="353"/>
                    <a:pt x="229" y="355"/>
                    <a:pt x="228" y="357"/>
                  </a:cubicBezTo>
                  <a:cubicBezTo>
                    <a:pt x="224" y="360"/>
                    <a:pt x="221" y="363"/>
                    <a:pt x="217" y="366"/>
                  </a:cubicBezTo>
                  <a:cubicBezTo>
                    <a:pt x="213" y="369"/>
                    <a:pt x="209" y="372"/>
                    <a:pt x="205" y="375"/>
                  </a:cubicBezTo>
                  <a:cubicBezTo>
                    <a:pt x="204" y="376"/>
                    <a:pt x="203" y="376"/>
                    <a:pt x="202" y="377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198" y="375"/>
                    <a:pt x="198" y="375"/>
                    <a:pt x="198" y="375"/>
                  </a:cubicBezTo>
                  <a:cubicBezTo>
                    <a:pt x="196" y="370"/>
                    <a:pt x="196" y="370"/>
                    <a:pt x="196" y="370"/>
                  </a:cubicBezTo>
                  <a:cubicBezTo>
                    <a:pt x="195" y="368"/>
                    <a:pt x="194" y="366"/>
                    <a:pt x="192" y="365"/>
                  </a:cubicBezTo>
                  <a:cubicBezTo>
                    <a:pt x="188" y="358"/>
                    <a:pt x="182" y="351"/>
                    <a:pt x="174" y="346"/>
                  </a:cubicBezTo>
                  <a:cubicBezTo>
                    <a:pt x="170" y="344"/>
                    <a:pt x="166" y="342"/>
                    <a:pt x="161" y="342"/>
                  </a:cubicBezTo>
                  <a:cubicBezTo>
                    <a:pt x="157" y="341"/>
                    <a:pt x="152" y="341"/>
                    <a:pt x="147" y="342"/>
                  </a:cubicBezTo>
                  <a:cubicBezTo>
                    <a:pt x="145" y="343"/>
                    <a:pt x="142" y="344"/>
                    <a:pt x="140" y="345"/>
                  </a:cubicBezTo>
                  <a:cubicBezTo>
                    <a:pt x="138" y="346"/>
                    <a:pt x="136" y="347"/>
                    <a:pt x="134" y="348"/>
                  </a:cubicBezTo>
                  <a:cubicBezTo>
                    <a:pt x="131" y="351"/>
                    <a:pt x="127" y="355"/>
                    <a:pt x="125" y="359"/>
                  </a:cubicBezTo>
                  <a:cubicBezTo>
                    <a:pt x="123" y="364"/>
                    <a:pt x="122" y="369"/>
                    <a:pt x="122" y="374"/>
                  </a:cubicBezTo>
                  <a:cubicBezTo>
                    <a:pt x="122" y="379"/>
                    <a:pt x="123" y="383"/>
                    <a:pt x="125" y="387"/>
                  </a:cubicBezTo>
                  <a:cubicBezTo>
                    <a:pt x="126" y="391"/>
                    <a:pt x="128" y="395"/>
                    <a:pt x="131" y="399"/>
                  </a:cubicBezTo>
                  <a:cubicBezTo>
                    <a:pt x="133" y="402"/>
                    <a:pt x="136" y="405"/>
                    <a:pt x="139" y="408"/>
                  </a:cubicBezTo>
                  <a:cubicBezTo>
                    <a:pt x="146" y="414"/>
                    <a:pt x="154" y="418"/>
                    <a:pt x="162" y="421"/>
                  </a:cubicBezTo>
                  <a:cubicBezTo>
                    <a:pt x="166" y="422"/>
                    <a:pt x="171" y="422"/>
                    <a:pt x="175" y="422"/>
                  </a:cubicBezTo>
                  <a:cubicBezTo>
                    <a:pt x="177" y="422"/>
                    <a:pt x="179" y="422"/>
                    <a:pt x="181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3" y="425"/>
                    <a:pt x="183" y="425"/>
                    <a:pt x="183" y="425"/>
                  </a:cubicBezTo>
                  <a:cubicBezTo>
                    <a:pt x="186" y="432"/>
                    <a:pt x="186" y="432"/>
                    <a:pt x="186" y="432"/>
                  </a:cubicBezTo>
                  <a:cubicBezTo>
                    <a:pt x="189" y="438"/>
                    <a:pt x="191" y="443"/>
                    <a:pt x="193" y="448"/>
                  </a:cubicBezTo>
                  <a:cubicBezTo>
                    <a:pt x="198" y="458"/>
                    <a:pt x="202" y="469"/>
                    <a:pt x="206" y="480"/>
                  </a:cubicBezTo>
                  <a:cubicBezTo>
                    <a:pt x="215" y="501"/>
                    <a:pt x="222" y="522"/>
                    <a:pt x="230" y="544"/>
                  </a:cubicBezTo>
                  <a:cubicBezTo>
                    <a:pt x="236" y="562"/>
                    <a:pt x="241" y="580"/>
                    <a:pt x="247" y="598"/>
                  </a:cubicBezTo>
                  <a:cubicBezTo>
                    <a:pt x="250" y="609"/>
                    <a:pt x="250" y="609"/>
                    <a:pt x="250" y="609"/>
                  </a:cubicBezTo>
                  <a:cubicBezTo>
                    <a:pt x="250" y="610"/>
                    <a:pt x="250" y="610"/>
                    <a:pt x="250" y="610"/>
                  </a:cubicBezTo>
                  <a:cubicBezTo>
                    <a:pt x="250" y="610"/>
                    <a:pt x="250" y="610"/>
                    <a:pt x="250" y="610"/>
                  </a:cubicBezTo>
                  <a:cubicBezTo>
                    <a:pt x="224" y="610"/>
                    <a:pt x="224" y="610"/>
                    <a:pt x="224" y="610"/>
                  </a:cubicBezTo>
                  <a:cubicBezTo>
                    <a:pt x="196" y="610"/>
                    <a:pt x="196" y="610"/>
                    <a:pt x="196" y="610"/>
                  </a:cubicBezTo>
                  <a:cubicBezTo>
                    <a:pt x="188" y="610"/>
                    <a:pt x="188" y="610"/>
                    <a:pt x="188" y="610"/>
                  </a:cubicBezTo>
                  <a:cubicBezTo>
                    <a:pt x="187" y="610"/>
                    <a:pt x="186" y="609"/>
                    <a:pt x="184" y="609"/>
                  </a:cubicBezTo>
                  <a:cubicBezTo>
                    <a:pt x="182" y="608"/>
                    <a:pt x="180" y="605"/>
                    <a:pt x="179" y="603"/>
                  </a:cubicBezTo>
                  <a:cubicBezTo>
                    <a:pt x="179" y="602"/>
                    <a:pt x="179" y="601"/>
                    <a:pt x="179" y="600"/>
                  </a:cubicBezTo>
                  <a:cubicBezTo>
                    <a:pt x="179" y="600"/>
                    <a:pt x="179" y="600"/>
                    <a:pt x="179" y="600"/>
                  </a:cubicBezTo>
                  <a:cubicBezTo>
                    <a:pt x="179" y="599"/>
                    <a:pt x="179" y="599"/>
                    <a:pt x="179" y="599"/>
                  </a:cubicBezTo>
                  <a:cubicBezTo>
                    <a:pt x="179" y="597"/>
                    <a:pt x="179" y="597"/>
                    <a:pt x="179" y="597"/>
                  </a:cubicBezTo>
                  <a:cubicBezTo>
                    <a:pt x="179" y="590"/>
                    <a:pt x="179" y="590"/>
                    <a:pt x="179" y="590"/>
                  </a:cubicBezTo>
                  <a:cubicBezTo>
                    <a:pt x="179" y="576"/>
                    <a:pt x="179" y="576"/>
                    <a:pt x="179" y="576"/>
                  </a:cubicBezTo>
                  <a:cubicBezTo>
                    <a:pt x="179" y="544"/>
                    <a:pt x="179" y="544"/>
                    <a:pt x="179" y="544"/>
                  </a:cubicBezTo>
                  <a:cubicBezTo>
                    <a:pt x="179" y="540"/>
                    <a:pt x="179" y="540"/>
                    <a:pt x="179" y="540"/>
                  </a:cubicBezTo>
                  <a:cubicBezTo>
                    <a:pt x="179" y="540"/>
                    <a:pt x="179" y="540"/>
                    <a:pt x="179" y="540"/>
                  </a:cubicBezTo>
                  <a:cubicBezTo>
                    <a:pt x="178" y="540"/>
                    <a:pt x="178" y="540"/>
                    <a:pt x="178" y="540"/>
                  </a:cubicBezTo>
                  <a:cubicBezTo>
                    <a:pt x="177" y="540"/>
                    <a:pt x="177" y="540"/>
                    <a:pt x="177" y="540"/>
                  </a:cubicBezTo>
                  <a:cubicBezTo>
                    <a:pt x="176" y="539"/>
                    <a:pt x="176" y="539"/>
                    <a:pt x="176" y="539"/>
                  </a:cubicBezTo>
                  <a:cubicBezTo>
                    <a:pt x="170" y="536"/>
                    <a:pt x="170" y="536"/>
                    <a:pt x="170" y="536"/>
                  </a:cubicBezTo>
                  <a:cubicBezTo>
                    <a:pt x="168" y="535"/>
                    <a:pt x="166" y="534"/>
                    <a:pt x="164" y="533"/>
                  </a:cubicBezTo>
                  <a:cubicBezTo>
                    <a:pt x="160" y="531"/>
                    <a:pt x="155" y="528"/>
                    <a:pt x="151" y="526"/>
                  </a:cubicBezTo>
                  <a:cubicBezTo>
                    <a:pt x="143" y="521"/>
                    <a:pt x="135" y="516"/>
                    <a:pt x="128" y="511"/>
                  </a:cubicBezTo>
                  <a:cubicBezTo>
                    <a:pt x="113" y="500"/>
                    <a:pt x="99" y="487"/>
                    <a:pt x="86" y="473"/>
                  </a:cubicBezTo>
                  <a:cubicBezTo>
                    <a:pt x="61" y="446"/>
                    <a:pt x="41" y="413"/>
                    <a:pt x="29" y="378"/>
                  </a:cubicBezTo>
                  <a:cubicBezTo>
                    <a:pt x="17" y="344"/>
                    <a:pt x="12" y="307"/>
                    <a:pt x="14" y="271"/>
                  </a:cubicBezTo>
                  <a:cubicBezTo>
                    <a:pt x="16" y="235"/>
                    <a:pt x="25" y="201"/>
                    <a:pt x="40" y="170"/>
                  </a:cubicBezTo>
                  <a:cubicBezTo>
                    <a:pt x="54" y="139"/>
                    <a:pt x="74" y="111"/>
                    <a:pt x="97" y="89"/>
                  </a:cubicBezTo>
                  <a:cubicBezTo>
                    <a:pt x="120" y="66"/>
                    <a:pt x="147" y="48"/>
                    <a:pt x="174" y="35"/>
                  </a:cubicBezTo>
                  <a:cubicBezTo>
                    <a:pt x="198" y="24"/>
                    <a:pt x="220" y="18"/>
                    <a:pt x="237" y="14"/>
                  </a:cubicBezTo>
                  <a:cubicBezTo>
                    <a:pt x="255" y="10"/>
                    <a:pt x="268" y="9"/>
                    <a:pt x="278" y="8"/>
                  </a:cubicBezTo>
                  <a:cubicBezTo>
                    <a:pt x="283" y="8"/>
                    <a:pt x="287" y="8"/>
                    <a:pt x="290" y="8"/>
                  </a:cubicBezTo>
                  <a:cubicBezTo>
                    <a:pt x="293" y="7"/>
                    <a:pt x="295" y="7"/>
                    <a:pt x="296" y="7"/>
                  </a:cubicBezTo>
                  <a:cubicBezTo>
                    <a:pt x="298" y="7"/>
                    <a:pt x="296" y="6"/>
                    <a:pt x="291" y="6"/>
                  </a:cubicBezTo>
                  <a:cubicBezTo>
                    <a:pt x="286" y="6"/>
                    <a:pt x="277" y="5"/>
                    <a:pt x="266" y="6"/>
                  </a:cubicBezTo>
                  <a:cubicBezTo>
                    <a:pt x="254" y="7"/>
                    <a:pt x="239" y="8"/>
                    <a:pt x="222" y="12"/>
                  </a:cubicBezTo>
                  <a:cubicBezTo>
                    <a:pt x="205" y="16"/>
                    <a:pt x="186" y="22"/>
                    <a:pt x="165" y="32"/>
                  </a:cubicBezTo>
                  <a:cubicBezTo>
                    <a:pt x="145" y="42"/>
                    <a:pt x="123" y="56"/>
                    <a:pt x="102" y="74"/>
                  </a:cubicBezTo>
                  <a:cubicBezTo>
                    <a:pt x="101" y="73"/>
                    <a:pt x="101" y="73"/>
                    <a:pt x="101" y="73"/>
                  </a:cubicBezTo>
                  <a:cubicBezTo>
                    <a:pt x="122" y="55"/>
                    <a:pt x="141" y="43"/>
                    <a:pt x="157" y="34"/>
                  </a:cubicBezTo>
                  <a:cubicBezTo>
                    <a:pt x="173" y="26"/>
                    <a:pt x="186" y="20"/>
                    <a:pt x="196" y="17"/>
                  </a:cubicBezTo>
                  <a:cubicBezTo>
                    <a:pt x="206" y="13"/>
                    <a:pt x="213" y="11"/>
                    <a:pt x="218" y="10"/>
                  </a:cubicBezTo>
                  <a:cubicBezTo>
                    <a:pt x="222" y="8"/>
                    <a:pt x="225" y="8"/>
                    <a:pt x="225" y="7"/>
                  </a:cubicBezTo>
                  <a:cubicBezTo>
                    <a:pt x="227" y="6"/>
                    <a:pt x="223" y="7"/>
                    <a:pt x="220" y="7"/>
                  </a:cubicBezTo>
                  <a:cubicBezTo>
                    <a:pt x="217" y="8"/>
                    <a:pt x="215" y="7"/>
                    <a:pt x="221" y="5"/>
                  </a:cubicBezTo>
                  <a:cubicBezTo>
                    <a:pt x="194" y="12"/>
                    <a:pt x="168" y="23"/>
                    <a:pt x="144" y="37"/>
                  </a:cubicBezTo>
                  <a:cubicBezTo>
                    <a:pt x="120" y="51"/>
                    <a:pt x="98" y="69"/>
                    <a:pt x="78" y="89"/>
                  </a:cubicBezTo>
                  <a:cubicBezTo>
                    <a:pt x="59" y="110"/>
                    <a:pt x="43" y="133"/>
                    <a:pt x="30" y="158"/>
                  </a:cubicBezTo>
                  <a:cubicBezTo>
                    <a:pt x="18" y="183"/>
                    <a:pt x="9" y="210"/>
                    <a:pt x="4" y="237"/>
                  </a:cubicBezTo>
                  <a:cubicBezTo>
                    <a:pt x="3" y="244"/>
                    <a:pt x="1" y="253"/>
                    <a:pt x="1" y="263"/>
                  </a:cubicBezTo>
                  <a:cubicBezTo>
                    <a:pt x="0" y="272"/>
                    <a:pt x="0" y="283"/>
                    <a:pt x="0" y="293"/>
                  </a:cubicBezTo>
                  <a:cubicBezTo>
                    <a:pt x="0" y="304"/>
                    <a:pt x="1" y="314"/>
                    <a:pt x="2" y="324"/>
                  </a:cubicBezTo>
                  <a:cubicBezTo>
                    <a:pt x="3" y="334"/>
                    <a:pt x="5" y="342"/>
                    <a:pt x="6" y="349"/>
                  </a:cubicBezTo>
                  <a:cubicBezTo>
                    <a:pt x="12" y="376"/>
                    <a:pt x="22" y="402"/>
                    <a:pt x="35" y="426"/>
                  </a:cubicBezTo>
                  <a:cubicBezTo>
                    <a:pt x="48" y="450"/>
                    <a:pt x="64" y="472"/>
                    <a:pt x="83" y="491"/>
                  </a:cubicBezTo>
                  <a:cubicBezTo>
                    <a:pt x="102" y="510"/>
                    <a:pt x="124" y="527"/>
                    <a:pt x="148" y="540"/>
                  </a:cubicBezTo>
                  <a:cubicBezTo>
                    <a:pt x="151" y="542"/>
                    <a:pt x="154" y="544"/>
                    <a:pt x="157" y="545"/>
                  </a:cubicBezTo>
                  <a:cubicBezTo>
                    <a:pt x="161" y="547"/>
                    <a:pt x="161" y="547"/>
                    <a:pt x="161" y="547"/>
                  </a:cubicBezTo>
                  <a:cubicBezTo>
                    <a:pt x="164" y="549"/>
                    <a:pt x="164" y="549"/>
                    <a:pt x="164" y="549"/>
                  </a:cubicBezTo>
                  <a:cubicBezTo>
                    <a:pt x="165" y="549"/>
                    <a:pt x="165" y="549"/>
                    <a:pt x="165" y="549"/>
                  </a:cubicBezTo>
                  <a:cubicBezTo>
                    <a:pt x="165" y="549"/>
                    <a:pt x="165" y="549"/>
                    <a:pt x="165" y="549"/>
                  </a:cubicBezTo>
                  <a:cubicBezTo>
                    <a:pt x="165" y="551"/>
                    <a:pt x="165" y="551"/>
                    <a:pt x="165" y="551"/>
                  </a:cubicBezTo>
                  <a:cubicBezTo>
                    <a:pt x="165" y="561"/>
                    <a:pt x="165" y="561"/>
                    <a:pt x="165" y="561"/>
                  </a:cubicBezTo>
                  <a:cubicBezTo>
                    <a:pt x="165" y="601"/>
                    <a:pt x="165" y="601"/>
                    <a:pt x="165" y="601"/>
                  </a:cubicBezTo>
                  <a:cubicBezTo>
                    <a:pt x="165" y="605"/>
                    <a:pt x="167" y="610"/>
                    <a:pt x="169" y="614"/>
                  </a:cubicBezTo>
                  <a:cubicBezTo>
                    <a:pt x="172" y="618"/>
                    <a:pt x="176" y="621"/>
                    <a:pt x="180" y="622"/>
                  </a:cubicBezTo>
                  <a:cubicBezTo>
                    <a:pt x="180" y="622"/>
                    <a:pt x="180" y="622"/>
                    <a:pt x="181" y="622"/>
                  </a:cubicBezTo>
                  <a:cubicBezTo>
                    <a:pt x="176" y="623"/>
                    <a:pt x="172" y="626"/>
                    <a:pt x="169" y="629"/>
                  </a:cubicBezTo>
                  <a:cubicBezTo>
                    <a:pt x="166" y="633"/>
                    <a:pt x="164" y="637"/>
                    <a:pt x="164" y="641"/>
                  </a:cubicBezTo>
                  <a:cubicBezTo>
                    <a:pt x="163" y="646"/>
                    <a:pt x="163" y="650"/>
                    <a:pt x="165" y="654"/>
                  </a:cubicBezTo>
                  <a:cubicBezTo>
                    <a:pt x="166" y="658"/>
                    <a:pt x="169" y="662"/>
                    <a:pt x="172" y="665"/>
                  </a:cubicBezTo>
                  <a:cubicBezTo>
                    <a:pt x="174" y="667"/>
                    <a:pt x="176" y="668"/>
                    <a:pt x="178" y="669"/>
                  </a:cubicBezTo>
                  <a:cubicBezTo>
                    <a:pt x="181" y="670"/>
                    <a:pt x="183" y="670"/>
                    <a:pt x="185" y="670"/>
                  </a:cubicBezTo>
                  <a:cubicBezTo>
                    <a:pt x="205" y="670"/>
                    <a:pt x="205" y="670"/>
                    <a:pt x="205" y="670"/>
                  </a:cubicBezTo>
                  <a:cubicBezTo>
                    <a:pt x="244" y="670"/>
                    <a:pt x="244" y="670"/>
                    <a:pt x="244" y="670"/>
                  </a:cubicBezTo>
                  <a:cubicBezTo>
                    <a:pt x="268" y="670"/>
                    <a:pt x="268" y="670"/>
                    <a:pt x="268" y="670"/>
                  </a:cubicBezTo>
                  <a:cubicBezTo>
                    <a:pt x="232" y="670"/>
                    <a:pt x="232" y="670"/>
                    <a:pt x="232" y="670"/>
                  </a:cubicBezTo>
                  <a:cubicBezTo>
                    <a:pt x="192" y="670"/>
                    <a:pt x="192" y="670"/>
                    <a:pt x="192" y="670"/>
                  </a:cubicBezTo>
                  <a:cubicBezTo>
                    <a:pt x="188" y="670"/>
                    <a:pt x="188" y="670"/>
                    <a:pt x="188" y="670"/>
                  </a:cubicBezTo>
                  <a:cubicBezTo>
                    <a:pt x="185" y="670"/>
                    <a:pt x="185" y="670"/>
                    <a:pt x="185" y="670"/>
                  </a:cubicBezTo>
                  <a:cubicBezTo>
                    <a:pt x="184" y="670"/>
                    <a:pt x="183" y="671"/>
                    <a:pt x="181" y="671"/>
                  </a:cubicBezTo>
                  <a:cubicBezTo>
                    <a:pt x="177" y="672"/>
                    <a:pt x="172" y="674"/>
                    <a:pt x="169" y="678"/>
                  </a:cubicBezTo>
                  <a:cubicBezTo>
                    <a:pt x="166" y="681"/>
                    <a:pt x="164" y="686"/>
                    <a:pt x="164" y="690"/>
                  </a:cubicBezTo>
                  <a:cubicBezTo>
                    <a:pt x="163" y="694"/>
                    <a:pt x="163" y="699"/>
                    <a:pt x="165" y="703"/>
                  </a:cubicBezTo>
                  <a:cubicBezTo>
                    <a:pt x="166" y="707"/>
                    <a:pt x="169" y="711"/>
                    <a:pt x="172" y="714"/>
                  </a:cubicBezTo>
                  <a:cubicBezTo>
                    <a:pt x="174" y="715"/>
                    <a:pt x="176" y="717"/>
                    <a:pt x="178" y="717"/>
                  </a:cubicBezTo>
                  <a:cubicBezTo>
                    <a:pt x="181" y="718"/>
                    <a:pt x="183" y="719"/>
                    <a:pt x="185" y="719"/>
                  </a:cubicBezTo>
                  <a:cubicBezTo>
                    <a:pt x="205" y="719"/>
                    <a:pt x="205" y="719"/>
                    <a:pt x="205" y="719"/>
                  </a:cubicBezTo>
                  <a:cubicBezTo>
                    <a:pt x="244" y="719"/>
                    <a:pt x="244" y="719"/>
                    <a:pt x="244" y="719"/>
                  </a:cubicBezTo>
                  <a:cubicBezTo>
                    <a:pt x="265" y="719"/>
                    <a:pt x="265" y="719"/>
                    <a:pt x="265" y="719"/>
                  </a:cubicBezTo>
                  <a:cubicBezTo>
                    <a:pt x="205" y="719"/>
                    <a:pt x="205" y="719"/>
                    <a:pt x="205" y="719"/>
                  </a:cubicBezTo>
                  <a:cubicBezTo>
                    <a:pt x="193" y="719"/>
                    <a:pt x="193" y="719"/>
                    <a:pt x="193" y="719"/>
                  </a:cubicBezTo>
                  <a:cubicBezTo>
                    <a:pt x="187" y="719"/>
                    <a:pt x="187" y="719"/>
                    <a:pt x="187" y="719"/>
                  </a:cubicBezTo>
                  <a:cubicBezTo>
                    <a:pt x="186" y="719"/>
                    <a:pt x="186" y="719"/>
                    <a:pt x="186" y="719"/>
                  </a:cubicBezTo>
                  <a:cubicBezTo>
                    <a:pt x="185" y="719"/>
                    <a:pt x="185" y="719"/>
                    <a:pt x="185" y="719"/>
                  </a:cubicBezTo>
                  <a:cubicBezTo>
                    <a:pt x="184" y="719"/>
                    <a:pt x="184" y="719"/>
                    <a:pt x="184" y="719"/>
                  </a:cubicBezTo>
                  <a:cubicBezTo>
                    <a:pt x="182" y="719"/>
                    <a:pt x="181" y="719"/>
                    <a:pt x="179" y="720"/>
                  </a:cubicBezTo>
                  <a:cubicBezTo>
                    <a:pt x="174" y="722"/>
                    <a:pt x="169" y="726"/>
                    <a:pt x="167" y="730"/>
                  </a:cubicBezTo>
                  <a:cubicBezTo>
                    <a:pt x="164" y="735"/>
                    <a:pt x="163" y="740"/>
                    <a:pt x="163" y="746"/>
                  </a:cubicBezTo>
                  <a:cubicBezTo>
                    <a:pt x="164" y="751"/>
                    <a:pt x="166" y="756"/>
                    <a:pt x="169" y="760"/>
                  </a:cubicBezTo>
                  <a:cubicBezTo>
                    <a:pt x="171" y="762"/>
                    <a:pt x="173" y="764"/>
                    <a:pt x="176" y="765"/>
                  </a:cubicBezTo>
                  <a:cubicBezTo>
                    <a:pt x="179" y="766"/>
                    <a:pt x="181" y="767"/>
                    <a:pt x="184" y="767"/>
                  </a:cubicBezTo>
                  <a:cubicBezTo>
                    <a:pt x="204" y="767"/>
                    <a:pt x="204" y="767"/>
                    <a:pt x="204" y="767"/>
                  </a:cubicBezTo>
                  <a:cubicBezTo>
                    <a:pt x="220" y="801"/>
                    <a:pt x="220" y="801"/>
                    <a:pt x="220" y="801"/>
                  </a:cubicBezTo>
                  <a:cubicBezTo>
                    <a:pt x="222" y="805"/>
                    <a:pt x="222" y="805"/>
                    <a:pt x="222" y="805"/>
                  </a:cubicBezTo>
                  <a:cubicBezTo>
                    <a:pt x="224" y="808"/>
                    <a:pt x="224" y="808"/>
                    <a:pt x="224" y="808"/>
                  </a:cubicBezTo>
                  <a:cubicBezTo>
                    <a:pt x="224" y="809"/>
                    <a:pt x="224" y="809"/>
                    <a:pt x="224" y="809"/>
                  </a:cubicBezTo>
                  <a:cubicBezTo>
                    <a:pt x="225" y="810"/>
                    <a:pt x="225" y="810"/>
                    <a:pt x="225" y="810"/>
                  </a:cubicBezTo>
                  <a:cubicBezTo>
                    <a:pt x="225" y="810"/>
                    <a:pt x="225" y="811"/>
                    <a:pt x="225" y="811"/>
                  </a:cubicBezTo>
                  <a:cubicBezTo>
                    <a:pt x="227" y="813"/>
                    <a:pt x="227" y="813"/>
                    <a:pt x="227" y="813"/>
                  </a:cubicBezTo>
                  <a:cubicBezTo>
                    <a:pt x="229" y="815"/>
                    <a:pt x="229" y="815"/>
                    <a:pt x="229" y="815"/>
                  </a:cubicBezTo>
                  <a:cubicBezTo>
                    <a:pt x="230" y="817"/>
                    <a:pt x="231" y="818"/>
                    <a:pt x="232" y="820"/>
                  </a:cubicBezTo>
                  <a:cubicBezTo>
                    <a:pt x="234" y="821"/>
                    <a:pt x="235" y="822"/>
                    <a:pt x="236" y="824"/>
                  </a:cubicBezTo>
                  <a:cubicBezTo>
                    <a:pt x="238" y="825"/>
                    <a:pt x="239" y="826"/>
                    <a:pt x="241" y="828"/>
                  </a:cubicBezTo>
                  <a:cubicBezTo>
                    <a:pt x="242" y="828"/>
                    <a:pt x="243" y="829"/>
                    <a:pt x="245" y="830"/>
                  </a:cubicBezTo>
                  <a:cubicBezTo>
                    <a:pt x="246" y="830"/>
                    <a:pt x="247" y="830"/>
                    <a:pt x="247" y="830"/>
                  </a:cubicBezTo>
                  <a:cubicBezTo>
                    <a:pt x="249" y="831"/>
                    <a:pt x="249" y="831"/>
                    <a:pt x="249" y="831"/>
                  </a:cubicBezTo>
                  <a:cubicBezTo>
                    <a:pt x="250" y="831"/>
                    <a:pt x="252" y="831"/>
                    <a:pt x="254" y="831"/>
                  </a:cubicBezTo>
                  <a:cubicBezTo>
                    <a:pt x="268" y="833"/>
                    <a:pt x="282" y="834"/>
                    <a:pt x="296" y="834"/>
                  </a:cubicBezTo>
                  <a:cubicBezTo>
                    <a:pt x="303" y="835"/>
                    <a:pt x="310" y="835"/>
                    <a:pt x="318" y="834"/>
                  </a:cubicBezTo>
                  <a:cubicBezTo>
                    <a:pt x="321" y="834"/>
                    <a:pt x="325" y="834"/>
                    <a:pt x="329" y="833"/>
                  </a:cubicBezTo>
                  <a:cubicBezTo>
                    <a:pt x="331" y="833"/>
                    <a:pt x="332" y="832"/>
                    <a:pt x="334" y="832"/>
                  </a:cubicBezTo>
                  <a:cubicBezTo>
                    <a:pt x="335" y="832"/>
                    <a:pt x="336" y="831"/>
                    <a:pt x="337" y="831"/>
                  </a:cubicBezTo>
                  <a:cubicBezTo>
                    <a:pt x="338" y="831"/>
                    <a:pt x="338" y="831"/>
                    <a:pt x="339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1" y="830"/>
                    <a:pt x="341" y="830"/>
                    <a:pt x="341" y="830"/>
                  </a:cubicBezTo>
                  <a:cubicBezTo>
                    <a:pt x="341" y="829"/>
                    <a:pt x="341" y="829"/>
                    <a:pt x="341" y="829"/>
                  </a:cubicBezTo>
                  <a:cubicBezTo>
                    <a:pt x="342" y="829"/>
                    <a:pt x="342" y="829"/>
                    <a:pt x="343" y="829"/>
                  </a:cubicBezTo>
                  <a:cubicBezTo>
                    <a:pt x="342" y="829"/>
                    <a:pt x="342" y="829"/>
                    <a:pt x="341" y="829"/>
                  </a:cubicBezTo>
                  <a:cubicBezTo>
                    <a:pt x="341" y="830"/>
                    <a:pt x="341" y="830"/>
                    <a:pt x="341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39" y="830"/>
                    <a:pt x="339" y="830"/>
                    <a:pt x="339" y="830"/>
                  </a:cubicBezTo>
                  <a:cubicBezTo>
                    <a:pt x="338" y="831"/>
                    <a:pt x="338" y="831"/>
                    <a:pt x="337" y="831"/>
                  </a:cubicBezTo>
                  <a:cubicBezTo>
                    <a:pt x="336" y="831"/>
                    <a:pt x="335" y="832"/>
                    <a:pt x="334" y="832"/>
                  </a:cubicBezTo>
                  <a:cubicBezTo>
                    <a:pt x="332" y="832"/>
                    <a:pt x="330" y="833"/>
                    <a:pt x="329" y="833"/>
                  </a:cubicBezTo>
                  <a:cubicBezTo>
                    <a:pt x="325" y="834"/>
                    <a:pt x="321" y="834"/>
                    <a:pt x="317" y="834"/>
                  </a:cubicBezTo>
                  <a:cubicBezTo>
                    <a:pt x="310" y="834"/>
                    <a:pt x="303" y="834"/>
                    <a:pt x="296" y="834"/>
                  </a:cubicBezTo>
                  <a:cubicBezTo>
                    <a:pt x="282" y="834"/>
                    <a:pt x="268" y="833"/>
                    <a:pt x="254" y="831"/>
                  </a:cubicBezTo>
                  <a:cubicBezTo>
                    <a:pt x="252" y="831"/>
                    <a:pt x="250" y="830"/>
                    <a:pt x="248" y="830"/>
                  </a:cubicBezTo>
                  <a:cubicBezTo>
                    <a:pt x="247" y="830"/>
                    <a:pt x="247" y="830"/>
                    <a:pt x="247" y="830"/>
                  </a:cubicBezTo>
                  <a:cubicBezTo>
                    <a:pt x="246" y="830"/>
                    <a:pt x="246" y="830"/>
                    <a:pt x="246" y="830"/>
                  </a:cubicBezTo>
                  <a:cubicBezTo>
                    <a:pt x="246" y="830"/>
                    <a:pt x="246" y="830"/>
                    <a:pt x="246" y="830"/>
                  </a:cubicBezTo>
                  <a:cubicBezTo>
                    <a:pt x="245" y="829"/>
                    <a:pt x="245" y="829"/>
                    <a:pt x="245" y="829"/>
                  </a:cubicBezTo>
                  <a:cubicBezTo>
                    <a:pt x="243" y="829"/>
                    <a:pt x="242" y="828"/>
                    <a:pt x="241" y="827"/>
                  </a:cubicBezTo>
                  <a:cubicBezTo>
                    <a:pt x="239" y="826"/>
                    <a:pt x="238" y="825"/>
                    <a:pt x="236" y="823"/>
                  </a:cubicBezTo>
                  <a:cubicBezTo>
                    <a:pt x="235" y="822"/>
                    <a:pt x="234" y="821"/>
                    <a:pt x="232" y="819"/>
                  </a:cubicBezTo>
                  <a:cubicBezTo>
                    <a:pt x="231" y="818"/>
                    <a:pt x="230" y="817"/>
                    <a:pt x="229" y="815"/>
                  </a:cubicBezTo>
                  <a:cubicBezTo>
                    <a:pt x="227" y="813"/>
                    <a:pt x="227" y="813"/>
                    <a:pt x="227" y="813"/>
                  </a:cubicBezTo>
                  <a:cubicBezTo>
                    <a:pt x="225" y="811"/>
                    <a:pt x="225" y="811"/>
                    <a:pt x="225" y="811"/>
                  </a:cubicBezTo>
                  <a:cubicBezTo>
                    <a:pt x="225" y="810"/>
                    <a:pt x="225" y="810"/>
                    <a:pt x="225" y="809"/>
                  </a:cubicBezTo>
                  <a:cubicBezTo>
                    <a:pt x="224" y="809"/>
                    <a:pt x="224" y="809"/>
                    <a:pt x="224" y="809"/>
                  </a:cubicBezTo>
                  <a:cubicBezTo>
                    <a:pt x="224" y="808"/>
                    <a:pt x="224" y="808"/>
                    <a:pt x="224" y="808"/>
                  </a:cubicBezTo>
                  <a:cubicBezTo>
                    <a:pt x="223" y="805"/>
                    <a:pt x="223" y="805"/>
                    <a:pt x="223" y="805"/>
                  </a:cubicBezTo>
                  <a:cubicBezTo>
                    <a:pt x="220" y="801"/>
                    <a:pt x="220" y="801"/>
                    <a:pt x="220" y="801"/>
                  </a:cubicBezTo>
                  <a:cubicBezTo>
                    <a:pt x="204" y="767"/>
                    <a:pt x="204" y="767"/>
                    <a:pt x="204" y="767"/>
                  </a:cubicBezTo>
                  <a:cubicBezTo>
                    <a:pt x="194" y="767"/>
                    <a:pt x="194" y="767"/>
                    <a:pt x="194" y="767"/>
                  </a:cubicBezTo>
                  <a:cubicBezTo>
                    <a:pt x="187" y="767"/>
                    <a:pt x="187" y="767"/>
                    <a:pt x="187" y="767"/>
                  </a:cubicBezTo>
                  <a:cubicBezTo>
                    <a:pt x="186" y="767"/>
                    <a:pt x="184" y="767"/>
                    <a:pt x="182" y="767"/>
                  </a:cubicBezTo>
                  <a:cubicBezTo>
                    <a:pt x="180" y="766"/>
                    <a:pt x="178" y="766"/>
                    <a:pt x="177" y="765"/>
                  </a:cubicBezTo>
                  <a:cubicBezTo>
                    <a:pt x="171" y="762"/>
                    <a:pt x="166" y="756"/>
                    <a:pt x="165" y="750"/>
                  </a:cubicBezTo>
                  <a:cubicBezTo>
                    <a:pt x="163" y="744"/>
                    <a:pt x="164" y="737"/>
                    <a:pt x="167" y="731"/>
                  </a:cubicBezTo>
                  <a:cubicBezTo>
                    <a:pt x="166" y="732"/>
                    <a:pt x="166" y="733"/>
                    <a:pt x="166" y="733"/>
                  </a:cubicBezTo>
                  <a:cubicBezTo>
                    <a:pt x="166" y="733"/>
                    <a:pt x="167" y="733"/>
                    <a:pt x="167" y="731"/>
                  </a:cubicBezTo>
                  <a:cubicBezTo>
                    <a:pt x="164" y="737"/>
                    <a:pt x="164" y="743"/>
                    <a:pt x="165" y="749"/>
                  </a:cubicBezTo>
                  <a:cubicBezTo>
                    <a:pt x="167" y="755"/>
                    <a:pt x="171" y="761"/>
                    <a:pt x="177" y="764"/>
                  </a:cubicBezTo>
                  <a:cubicBezTo>
                    <a:pt x="178" y="765"/>
                    <a:pt x="180" y="765"/>
                    <a:pt x="182" y="766"/>
                  </a:cubicBezTo>
                  <a:cubicBezTo>
                    <a:pt x="183" y="766"/>
                    <a:pt x="183" y="766"/>
                    <a:pt x="184" y="766"/>
                  </a:cubicBezTo>
                  <a:cubicBezTo>
                    <a:pt x="185" y="766"/>
                    <a:pt x="185" y="766"/>
                    <a:pt x="185" y="766"/>
                  </a:cubicBezTo>
                  <a:cubicBezTo>
                    <a:pt x="186" y="766"/>
                    <a:pt x="186" y="766"/>
                    <a:pt x="186" y="766"/>
                  </a:cubicBezTo>
                  <a:cubicBezTo>
                    <a:pt x="194" y="766"/>
                    <a:pt x="194" y="766"/>
                    <a:pt x="194" y="766"/>
                  </a:cubicBezTo>
                  <a:cubicBezTo>
                    <a:pt x="205" y="766"/>
                    <a:pt x="205" y="766"/>
                    <a:pt x="205" y="766"/>
                  </a:cubicBezTo>
                  <a:cubicBezTo>
                    <a:pt x="221" y="800"/>
                    <a:pt x="221" y="800"/>
                    <a:pt x="221" y="800"/>
                  </a:cubicBezTo>
                  <a:cubicBezTo>
                    <a:pt x="224" y="805"/>
                    <a:pt x="224" y="805"/>
                    <a:pt x="224" y="805"/>
                  </a:cubicBezTo>
                  <a:cubicBezTo>
                    <a:pt x="225" y="807"/>
                    <a:pt x="225" y="807"/>
                    <a:pt x="225" y="807"/>
                  </a:cubicBezTo>
                  <a:cubicBezTo>
                    <a:pt x="225" y="808"/>
                    <a:pt x="225" y="808"/>
                    <a:pt x="225" y="808"/>
                  </a:cubicBezTo>
                  <a:cubicBezTo>
                    <a:pt x="226" y="809"/>
                    <a:pt x="226" y="809"/>
                    <a:pt x="226" y="809"/>
                  </a:cubicBezTo>
                  <a:cubicBezTo>
                    <a:pt x="226" y="809"/>
                    <a:pt x="226" y="810"/>
                    <a:pt x="226" y="810"/>
                  </a:cubicBezTo>
                  <a:cubicBezTo>
                    <a:pt x="228" y="812"/>
                    <a:pt x="228" y="812"/>
                    <a:pt x="228" y="812"/>
                  </a:cubicBezTo>
                  <a:cubicBezTo>
                    <a:pt x="230" y="815"/>
                    <a:pt x="230" y="815"/>
                    <a:pt x="230" y="815"/>
                  </a:cubicBezTo>
                  <a:cubicBezTo>
                    <a:pt x="231" y="816"/>
                    <a:pt x="232" y="817"/>
                    <a:pt x="233" y="819"/>
                  </a:cubicBezTo>
                  <a:cubicBezTo>
                    <a:pt x="234" y="820"/>
                    <a:pt x="236" y="821"/>
                    <a:pt x="237" y="823"/>
                  </a:cubicBezTo>
                  <a:cubicBezTo>
                    <a:pt x="238" y="824"/>
                    <a:pt x="240" y="825"/>
                    <a:pt x="242" y="827"/>
                  </a:cubicBezTo>
                  <a:cubicBezTo>
                    <a:pt x="243" y="827"/>
                    <a:pt x="244" y="828"/>
                    <a:pt x="245" y="829"/>
                  </a:cubicBezTo>
                  <a:cubicBezTo>
                    <a:pt x="246" y="829"/>
                    <a:pt x="246" y="829"/>
                    <a:pt x="246" y="829"/>
                  </a:cubicBezTo>
                  <a:cubicBezTo>
                    <a:pt x="246" y="829"/>
                    <a:pt x="246" y="829"/>
                    <a:pt x="246" y="829"/>
                  </a:cubicBezTo>
                  <a:cubicBezTo>
                    <a:pt x="247" y="829"/>
                    <a:pt x="247" y="829"/>
                    <a:pt x="247" y="829"/>
                  </a:cubicBezTo>
                  <a:cubicBezTo>
                    <a:pt x="249" y="829"/>
                    <a:pt x="249" y="829"/>
                    <a:pt x="249" y="829"/>
                  </a:cubicBezTo>
                  <a:cubicBezTo>
                    <a:pt x="250" y="830"/>
                    <a:pt x="252" y="830"/>
                    <a:pt x="254" y="830"/>
                  </a:cubicBezTo>
                  <a:cubicBezTo>
                    <a:pt x="268" y="832"/>
                    <a:pt x="282" y="833"/>
                    <a:pt x="296" y="834"/>
                  </a:cubicBezTo>
                  <a:cubicBezTo>
                    <a:pt x="303" y="834"/>
                    <a:pt x="310" y="834"/>
                    <a:pt x="317" y="833"/>
                  </a:cubicBezTo>
                  <a:cubicBezTo>
                    <a:pt x="321" y="833"/>
                    <a:pt x="325" y="833"/>
                    <a:pt x="328" y="832"/>
                  </a:cubicBezTo>
                  <a:cubicBezTo>
                    <a:pt x="330" y="832"/>
                    <a:pt x="332" y="831"/>
                    <a:pt x="334" y="831"/>
                  </a:cubicBezTo>
                  <a:cubicBezTo>
                    <a:pt x="335" y="831"/>
                    <a:pt x="336" y="830"/>
                    <a:pt x="337" y="830"/>
                  </a:cubicBezTo>
                  <a:cubicBezTo>
                    <a:pt x="337" y="830"/>
                    <a:pt x="338" y="830"/>
                    <a:pt x="338" y="829"/>
                  </a:cubicBezTo>
                  <a:cubicBezTo>
                    <a:pt x="339" y="829"/>
                    <a:pt x="339" y="829"/>
                    <a:pt x="339" y="829"/>
                  </a:cubicBezTo>
                  <a:cubicBezTo>
                    <a:pt x="340" y="829"/>
                    <a:pt x="340" y="829"/>
                    <a:pt x="340" y="829"/>
                  </a:cubicBezTo>
                  <a:cubicBezTo>
                    <a:pt x="340" y="829"/>
                    <a:pt x="340" y="829"/>
                    <a:pt x="340" y="829"/>
                  </a:cubicBezTo>
                  <a:cubicBezTo>
                    <a:pt x="341" y="829"/>
                    <a:pt x="341" y="829"/>
                    <a:pt x="341" y="829"/>
                  </a:cubicBezTo>
                  <a:cubicBezTo>
                    <a:pt x="341" y="828"/>
                    <a:pt x="341" y="828"/>
                    <a:pt x="341" y="828"/>
                  </a:cubicBezTo>
                  <a:cubicBezTo>
                    <a:pt x="342" y="828"/>
                    <a:pt x="342" y="828"/>
                    <a:pt x="343" y="827"/>
                  </a:cubicBezTo>
                  <a:cubicBezTo>
                    <a:pt x="344" y="827"/>
                    <a:pt x="345" y="826"/>
                    <a:pt x="346" y="826"/>
                  </a:cubicBezTo>
                  <a:cubicBezTo>
                    <a:pt x="346" y="827"/>
                    <a:pt x="346" y="827"/>
                    <a:pt x="346" y="827"/>
                  </a:cubicBezTo>
                  <a:cubicBezTo>
                    <a:pt x="352" y="823"/>
                    <a:pt x="357" y="817"/>
                    <a:pt x="360" y="812"/>
                  </a:cubicBezTo>
                  <a:cubicBezTo>
                    <a:pt x="369" y="796"/>
                    <a:pt x="369" y="796"/>
                    <a:pt x="369" y="796"/>
                  </a:cubicBezTo>
                  <a:cubicBezTo>
                    <a:pt x="377" y="780"/>
                    <a:pt x="377" y="780"/>
                    <a:pt x="377" y="780"/>
                  </a:cubicBezTo>
                  <a:cubicBezTo>
                    <a:pt x="382" y="772"/>
                    <a:pt x="382" y="772"/>
                    <a:pt x="382" y="772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5" y="768"/>
                    <a:pt x="385" y="768"/>
                    <a:pt x="385" y="768"/>
                  </a:cubicBezTo>
                  <a:cubicBezTo>
                    <a:pt x="391" y="768"/>
                    <a:pt x="391" y="768"/>
                    <a:pt x="391" y="768"/>
                  </a:cubicBezTo>
                  <a:cubicBezTo>
                    <a:pt x="396" y="768"/>
                    <a:pt x="396" y="768"/>
                    <a:pt x="396" y="768"/>
                  </a:cubicBezTo>
                  <a:cubicBezTo>
                    <a:pt x="396" y="768"/>
                    <a:pt x="396" y="768"/>
                    <a:pt x="396" y="768"/>
                  </a:cubicBezTo>
                  <a:cubicBezTo>
                    <a:pt x="397" y="768"/>
                    <a:pt x="397" y="768"/>
                    <a:pt x="397" y="768"/>
                  </a:cubicBezTo>
                  <a:cubicBezTo>
                    <a:pt x="398" y="768"/>
                    <a:pt x="398" y="768"/>
                    <a:pt x="399" y="768"/>
                  </a:cubicBezTo>
                  <a:cubicBezTo>
                    <a:pt x="400" y="768"/>
                    <a:pt x="401" y="768"/>
                    <a:pt x="402" y="767"/>
                  </a:cubicBezTo>
                  <a:cubicBezTo>
                    <a:pt x="406" y="766"/>
                    <a:pt x="409" y="764"/>
                    <a:pt x="412" y="761"/>
                  </a:cubicBezTo>
                  <a:cubicBezTo>
                    <a:pt x="416" y="756"/>
                    <a:pt x="418" y="749"/>
                    <a:pt x="418" y="744"/>
                  </a:cubicBezTo>
                  <a:cubicBezTo>
                    <a:pt x="417" y="748"/>
                    <a:pt x="416" y="753"/>
                    <a:pt x="414" y="757"/>
                  </a:cubicBezTo>
                  <a:cubicBezTo>
                    <a:pt x="411" y="761"/>
                    <a:pt x="407" y="764"/>
                    <a:pt x="402" y="765"/>
                  </a:cubicBezTo>
                  <a:cubicBezTo>
                    <a:pt x="401" y="766"/>
                    <a:pt x="400" y="766"/>
                    <a:pt x="399" y="766"/>
                  </a:cubicBezTo>
                  <a:cubicBezTo>
                    <a:pt x="398" y="766"/>
                    <a:pt x="397" y="766"/>
                    <a:pt x="397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5" y="766"/>
                    <a:pt x="395" y="766"/>
                    <a:pt x="395" y="766"/>
                  </a:cubicBezTo>
                  <a:cubicBezTo>
                    <a:pt x="390" y="766"/>
                    <a:pt x="390" y="766"/>
                    <a:pt x="390" y="766"/>
                  </a:cubicBezTo>
                  <a:cubicBezTo>
                    <a:pt x="385" y="766"/>
                    <a:pt x="385" y="766"/>
                    <a:pt x="385" y="766"/>
                  </a:cubicBezTo>
                  <a:cubicBezTo>
                    <a:pt x="384" y="766"/>
                    <a:pt x="384" y="766"/>
                    <a:pt x="384" y="766"/>
                  </a:cubicBezTo>
                  <a:cubicBezTo>
                    <a:pt x="384" y="766"/>
                    <a:pt x="384" y="766"/>
                    <a:pt x="384" y="766"/>
                  </a:cubicBezTo>
                  <a:cubicBezTo>
                    <a:pt x="383" y="766"/>
                    <a:pt x="383" y="766"/>
                    <a:pt x="383" y="766"/>
                  </a:cubicBezTo>
                  <a:cubicBezTo>
                    <a:pt x="383" y="766"/>
                    <a:pt x="383" y="766"/>
                    <a:pt x="383" y="766"/>
                  </a:cubicBezTo>
                  <a:cubicBezTo>
                    <a:pt x="382" y="767"/>
                    <a:pt x="382" y="767"/>
                    <a:pt x="382" y="767"/>
                  </a:cubicBezTo>
                  <a:cubicBezTo>
                    <a:pt x="379" y="771"/>
                    <a:pt x="379" y="771"/>
                    <a:pt x="379" y="771"/>
                  </a:cubicBezTo>
                  <a:cubicBezTo>
                    <a:pt x="375" y="780"/>
                    <a:pt x="375" y="780"/>
                    <a:pt x="375" y="780"/>
                  </a:cubicBezTo>
                  <a:cubicBezTo>
                    <a:pt x="366" y="796"/>
                    <a:pt x="366" y="796"/>
                    <a:pt x="366" y="796"/>
                  </a:cubicBezTo>
                  <a:cubicBezTo>
                    <a:pt x="361" y="805"/>
                    <a:pt x="361" y="805"/>
                    <a:pt x="361" y="805"/>
                  </a:cubicBezTo>
                  <a:cubicBezTo>
                    <a:pt x="359" y="809"/>
                    <a:pt x="359" y="809"/>
                    <a:pt x="359" y="809"/>
                  </a:cubicBezTo>
                  <a:cubicBezTo>
                    <a:pt x="358" y="811"/>
                    <a:pt x="357" y="812"/>
                    <a:pt x="356" y="814"/>
                  </a:cubicBezTo>
                  <a:cubicBezTo>
                    <a:pt x="354" y="816"/>
                    <a:pt x="352" y="819"/>
                    <a:pt x="349" y="822"/>
                  </a:cubicBezTo>
                  <a:cubicBezTo>
                    <a:pt x="346" y="824"/>
                    <a:pt x="343" y="826"/>
                    <a:pt x="339" y="828"/>
                  </a:cubicBezTo>
                  <a:cubicBezTo>
                    <a:pt x="339" y="828"/>
                    <a:pt x="339" y="828"/>
                    <a:pt x="339" y="828"/>
                  </a:cubicBezTo>
                  <a:cubicBezTo>
                    <a:pt x="336" y="829"/>
                    <a:pt x="333" y="830"/>
                    <a:pt x="330" y="830"/>
                  </a:cubicBezTo>
                  <a:cubicBezTo>
                    <a:pt x="327" y="831"/>
                    <a:pt x="324" y="831"/>
                    <a:pt x="321" y="831"/>
                  </a:cubicBezTo>
                  <a:cubicBezTo>
                    <a:pt x="315" y="832"/>
                    <a:pt x="309" y="832"/>
                    <a:pt x="303" y="832"/>
                  </a:cubicBezTo>
                  <a:cubicBezTo>
                    <a:pt x="291" y="832"/>
                    <a:pt x="279" y="831"/>
                    <a:pt x="267" y="830"/>
                  </a:cubicBezTo>
                  <a:cubicBezTo>
                    <a:pt x="261" y="829"/>
                    <a:pt x="255" y="829"/>
                    <a:pt x="249" y="828"/>
                  </a:cubicBezTo>
                  <a:cubicBezTo>
                    <a:pt x="248" y="828"/>
                    <a:pt x="247" y="828"/>
                    <a:pt x="246" y="827"/>
                  </a:cubicBezTo>
                  <a:cubicBezTo>
                    <a:pt x="245" y="827"/>
                    <a:pt x="244" y="826"/>
                    <a:pt x="243" y="826"/>
                  </a:cubicBezTo>
                  <a:cubicBezTo>
                    <a:pt x="241" y="825"/>
                    <a:pt x="240" y="824"/>
                    <a:pt x="239" y="823"/>
                  </a:cubicBezTo>
                  <a:cubicBezTo>
                    <a:pt x="238" y="822"/>
                    <a:pt x="237" y="820"/>
                    <a:pt x="236" y="819"/>
                  </a:cubicBezTo>
                  <a:cubicBezTo>
                    <a:pt x="240" y="823"/>
                    <a:pt x="246" y="827"/>
                    <a:pt x="253" y="828"/>
                  </a:cubicBezTo>
                  <a:cubicBezTo>
                    <a:pt x="263" y="829"/>
                    <a:pt x="273" y="830"/>
                    <a:pt x="283" y="831"/>
                  </a:cubicBezTo>
                  <a:cubicBezTo>
                    <a:pt x="292" y="831"/>
                    <a:pt x="302" y="832"/>
                    <a:pt x="311" y="832"/>
                  </a:cubicBezTo>
                  <a:cubicBezTo>
                    <a:pt x="316" y="832"/>
                    <a:pt x="321" y="831"/>
                    <a:pt x="325" y="831"/>
                  </a:cubicBezTo>
                  <a:cubicBezTo>
                    <a:pt x="330" y="830"/>
                    <a:pt x="335" y="829"/>
                    <a:pt x="339" y="827"/>
                  </a:cubicBezTo>
                  <a:cubicBezTo>
                    <a:pt x="339" y="827"/>
                    <a:pt x="339" y="827"/>
                    <a:pt x="339" y="827"/>
                  </a:cubicBezTo>
                  <a:cubicBezTo>
                    <a:pt x="343" y="826"/>
                    <a:pt x="346" y="824"/>
                    <a:pt x="349" y="821"/>
                  </a:cubicBezTo>
                  <a:cubicBezTo>
                    <a:pt x="352" y="819"/>
                    <a:pt x="354" y="816"/>
                    <a:pt x="356" y="813"/>
                  </a:cubicBezTo>
                  <a:cubicBezTo>
                    <a:pt x="357" y="812"/>
                    <a:pt x="358" y="810"/>
                    <a:pt x="359" y="809"/>
                  </a:cubicBezTo>
                  <a:cubicBezTo>
                    <a:pt x="361" y="804"/>
                    <a:pt x="361" y="804"/>
                    <a:pt x="361" y="804"/>
                  </a:cubicBezTo>
                  <a:cubicBezTo>
                    <a:pt x="366" y="796"/>
                    <a:pt x="366" y="796"/>
                    <a:pt x="366" y="796"/>
                  </a:cubicBezTo>
                  <a:cubicBezTo>
                    <a:pt x="375" y="779"/>
                    <a:pt x="375" y="779"/>
                    <a:pt x="375" y="779"/>
                  </a:cubicBezTo>
                  <a:cubicBezTo>
                    <a:pt x="379" y="771"/>
                    <a:pt x="379" y="771"/>
                    <a:pt x="379" y="771"/>
                  </a:cubicBezTo>
                  <a:cubicBezTo>
                    <a:pt x="381" y="767"/>
                    <a:pt x="381" y="767"/>
                    <a:pt x="381" y="767"/>
                  </a:cubicBezTo>
                  <a:cubicBezTo>
                    <a:pt x="382" y="765"/>
                    <a:pt x="382" y="765"/>
                    <a:pt x="382" y="765"/>
                  </a:cubicBezTo>
                  <a:cubicBezTo>
                    <a:pt x="390" y="766"/>
                    <a:pt x="390" y="766"/>
                    <a:pt x="390" y="766"/>
                  </a:cubicBezTo>
                  <a:cubicBezTo>
                    <a:pt x="395" y="766"/>
                    <a:pt x="395" y="766"/>
                    <a:pt x="395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7" y="766"/>
                    <a:pt x="397" y="766"/>
                    <a:pt x="397" y="766"/>
                  </a:cubicBezTo>
                  <a:cubicBezTo>
                    <a:pt x="397" y="766"/>
                    <a:pt x="398" y="766"/>
                    <a:pt x="398" y="765"/>
                  </a:cubicBezTo>
                  <a:cubicBezTo>
                    <a:pt x="400" y="765"/>
                    <a:pt x="401" y="765"/>
                    <a:pt x="402" y="765"/>
                  </a:cubicBezTo>
                  <a:cubicBezTo>
                    <a:pt x="407" y="763"/>
                    <a:pt x="410" y="760"/>
                    <a:pt x="413" y="756"/>
                  </a:cubicBezTo>
                  <a:cubicBezTo>
                    <a:pt x="415" y="752"/>
                    <a:pt x="417" y="748"/>
                    <a:pt x="417" y="743"/>
                  </a:cubicBezTo>
                  <a:cubicBezTo>
                    <a:pt x="417" y="740"/>
                    <a:pt x="416" y="737"/>
                    <a:pt x="415" y="734"/>
                  </a:cubicBezTo>
                  <a:cubicBezTo>
                    <a:pt x="413" y="730"/>
                    <a:pt x="410" y="727"/>
                    <a:pt x="407" y="725"/>
                  </a:cubicBezTo>
                  <a:cubicBezTo>
                    <a:pt x="405" y="723"/>
                    <a:pt x="402" y="723"/>
                    <a:pt x="399" y="723"/>
                  </a:cubicBezTo>
                  <a:cubicBezTo>
                    <a:pt x="397" y="723"/>
                    <a:pt x="396" y="723"/>
                    <a:pt x="396" y="724"/>
                  </a:cubicBezTo>
                  <a:cubicBezTo>
                    <a:pt x="396" y="724"/>
                    <a:pt x="397" y="725"/>
                    <a:pt x="400" y="726"/>
                  </a:cubicBezTo>
                  <a:cubicBezTo>
                    <a:pt x="402" y="727"/>
                    <a:pt x="405" y="729"/>
                    <a:pt x="408" y="733"/>
                  </a:cubicBezTo>
                  <a:cubicBezTo>
                    <a:pt x="408" y="734"/>
                    <a:pt x="409" y="735"/>
                    <a:pt x="410" y="737"/>
                  </a:cubicBezTo>
                  <a:cubicBezTo>
                    <a:pt x="410" y="739"/>
                    <a:pt x="410" y="740"/>
                    <a:pt x="411" y="742"/>
                  </a:cubicBezTo>
                  <a:cubicBezTo>
                    <a:pt x="411" y="745"/>
                    <a:pt x="410" y="747"/>
                    <a:pt x="410" y="747"/>
                  </a:cubicBezTo>
                  <a:cubicBezTo>
                    <a:pt x="409" y="749"/>
                    <a:pt x="409" y="748"/>
                    <a:pt x="408" y="747"/>
                  </a:cubicBezTo>
                  <a:cubicBezTo>
                    <a:pt x="408" y="749"/>
                    <a:pt x="406" y="752"/>
                    <a:pt x="405" y="754"/>
                  </a:cubicBezTo>
                  <a:cubicBezTo>
                    <a:pt x="403" y="756"/>
                    <a:pt x="401" y="757"/>
                    <a:pt x="398" y="758"/>
                  </a:cubicBezTo>
                  <a:cubicBezTo>
                    <a:pt x="397" y="758"/>
                    <a:pt x="397" y="758"/>
                    <a:pt x="396" y="758"/>
                  </a:cubicBezTo>
                  <a:cubicBezTo>
                    <a:pt x="394" y="758"/>
                    <a:pt x="394" y="758"/>
                    <a:pt x="394" y="758"/>
                  </a:cubicBezTo>
                  <a:cubicBezTo>
                    <a:pt x="389" y="758"/>
                    <a:pt x="389" y="758"/>
                    <a:pt x="389" y="758"/>
                  </a:cubicBezTo>
                  <a:cubicBezTo>
                    <a:pt x="377" y="758"/>
                    <a:pt x="377" y="758"/>
                    <a:pt x="377" y="758"/>
                  </a:cubicBezTo>
                  <a:cubicBezTo>
                    <a:pt x="362" y="787"/>
                    <a:pt x="362" y="787"/>
                    <a:pt x="362" y="787"/>
                  </a:cubicBezTo>
                  <a:cubicBezTo>
                    <a:pt x="354" y="801"/>
                    <a:pt x="354" y="801"/>
                    <a:pt x="354" y="801"/>
                  </a:cubicBezTo>
                  <a:cubicBezTo>
                    <a:pt x="352" y="804"/>
                    <a:pt x="352" y="804"/>
                    <a:pt x="352" y="804"/>
                  </a:cubicBezTo>
                  <a:cubicBezTo>
                    <a:pt x="352" y="805"/>
                    <a:pt x="351" y="806"/>
                    <a:pt x="350" y="807"/>
                  </a:cubicBezTo>
                  <a:cubicBezTo>
                    <a:pt x="349" y="809"/>
                    <a:pt x="348" y="811"/>
                    <a:pt x="346" y="813"/>
                  </a:cubicBezTo>
                  <a:cubicBezTo>
                    <a:pt x="345" y="815"/>
                    <a:pt x="343" y="816"/>
                    <a:pt x="342" y="817"/>
                  </a:cubicBezTo>
                  <a:cubicBezTo>
                    <a:pt x="341" y="817"/>
                    <a:pt x="341" y="818"/>
                    <a:pt x="341" y="818"/>
                  </a:cubicBezTo>
                  <a:cubicBezTo>
                    <a:pt x="341" y="818"/>
                    <a:pt x="341" y="817"/>
                    <a:pt x="342" y="817"/>
                  </a:cubicBezTo>
                  <a:cubicBezTo>
                    <a:pt x="343" y="816"/>
                    <a:pt x="345" y="815"/>
                    <a:pt x="346" y="813"/>
                  </a:cubicBezTo>
                  <a:cubicBezTo>
                    <a:pt x="348" y="811"/>
                    <a:pt x="349" y="809"/>
                    <a:pt x="350" y="807"/>
                  </a:cubicBezTo>
                  <a:cubicBezTo>
                    <a:pt x="351" y="806"/>
                    <a:pt x="352" y="805"/>
                    <a:pt x="352" y="804"/>
                  </a:cubicBezTo>
                  <a:cubicBezTo>
                    <a:pt x="354" y="801"/>
                    <a:pt x="354" y="801"/>
                    <a:pt x="354" y="801"/>
                  </a:cubicBezTo>
                  <a:cubicBezTo>
                    <a:pt x="361" y="787"/>
                    <a:pt x="361" y="787"/>
                    <a:pt x="361" y="787"/>
                  </a:cubicBezTo>
                  <a:cubicBezTo>
                    <a:pt x="377" y="757"/>
                    <a:pt x="377" y="757"/>
                    <a:pt x="377" y="757"/>
                  </a:cubicBezTo>
                  <a:cubicBezTo>
                    <a:pt x="389" y="757"/>
                    <a:pt x="389" y="757"/>
                    <a:pt x="389" y="757"/>
                  </a:cubicBezTo>
                  <a:cubicBezTo>
                    <a:pt x="394" y="757"/>
                    <a:pt x="394" y="757"/>
                    <a:pt x="394" y="757"/>
                  </a:cubicBezTo>
                  <a:cubicBezTo>
                    <a:pt x="396" y="757"/>
                    <a:pt x="396" y="757"/>
                    <a:pt x="396" y="757"/>
                  </a:cubicBezTo>
                  <a:cubicBezTo>
                    <a:pt x="397" y="757"/>
                    <a:pt x="398" y="757"/>
                    <a:pt x="398" y="757"/>
                  </a:cubicBezTo>
                  <a:cubicBezTo>
                    <a:pt x="401" y="757"/>
                    <a:pt x="403" y="755"/>
                    <a:pt x="405" y="753"/>
                  </a:cubicBezTo>
                  <a:cubicBezTo>
                    <a:pt x="406" y="751"/>
                    <a:pt x="407" y="748"/>
                    <a:pt x="408" y="746"/>
                  </a:cubicBezTo>
                  <a:cubicBezTo>
                    <a:pt x="408" y="745"/>
                    <a:pt x="407" y="745"/>
                    <a:pt x="407" y="746"/>
                  </a:cubicBezTo>
                  <a:cubicBezTo>
                    <a:pt x="406" y="746"/>
                    <a:pt x="406" y="748"/>
                    <a:pt x="405" y="750"/>
                  </a:cubicBezTo>
                  <a:cubicBezTo>
                    <a:pt x="404" y="751"/>
                    <a:pt x="403" y="752"/>
                    <a:pt x="402" y="753"/>
                  </a:cubicBezTo>
                  <a:cubicBezTo>
                    <a:pt x="401" y="754"/>
                    <a:pt x="399" y="755"/>
                    <a:pt x="398" y="755"/>
                  </a:cubicBezTo>
                  <a:cubicBezTo>
                    <a:pt x="397" y="755"/>
                    <a:pt x="397" y="755"/>
                    <a:pt x="397" y="755"/>
                  </a:cubicBezTo>
                  <a:cubicBezTo>
                    <a:pt x="396" y="755"/>
                    <a:pt x="396" y="755"/>
                    <a:pt x="396" y="755"/>
                  </a:cubicBezTo>
                  <a:cubicBezTo>
                    <a:pt x="396" y="755"/>
                    <a:pt x="396" y="755"/>
                    <a:pt x="396" y="755"/>
                  </a:cubicBezTo>
                  <a:cubicBezTo>
                    <a:pt x="394" y="755"/>
                    <a:pt x="394" y="755"/>
                    <a:pt x="394" y="755"/>
                  </a:cubicBezTo>
                  <a:cubicBezTo>
                    <a:pt x="390" y="755"/>
                    <a:pt x="390" y="755"/>
                    <a:pt x="390" y="755"/>
                  </a:cubicBezTo>
                  <a:cubicBezTo>
                    <a:pt x="376" y="755"/>
                    <a:pt x="376" y="755"/>
                    <a:pt x="376" y="755"/>
                  </a:cubicBezTo>
                  <a:cubicBezTo>
                    <a:pt x="366" y="774"/>
                    <a:pt x="366" y="774"/>
                    <a:pt x="366" y="774"/>
                  </a:cubicBezTo>
                  <a:cubicBezTo>
                    <a:pt x="363" y="780"/>
                    <a:pt x="360" y="785"/>
                    <a:pt x="358" y="789"/>
                  </a:cubicBezTo>
                  <a:cubicBezTo>
                    <a:pt x="353" y="798"/>
                    <a:pt x="353" y="798"/>
                    <a:pt x="353" y="798"/>
                  </a:cubicBezTo>
                  <a:cubicBezTo>
                    <a:pt x="351" y="802"/>
                    <a:pt x="351" y="802"/>
                    <a:pt x="351" y="802"/>
                  </a:cubicBezTo>
                  <a:cubicBezTo>
                    <a:pt x="350" y="803"/>
                    <a:pt x="350" y="804"/>
                    <a:pt x="349" y="804"/>
                  </a:cubicBezTo>
                  <a:cubicBezTo>
                    <a:pt x="349" y="805"/>
                    <a:pt x="349" y="806"/>
                    <a:pt x="348" y="806"/>
                  </a:cubicBezTo>
                  <a:cubicBezTo>
                    <a:pt x="347" y="809"/>
                    <a:pt x="345" y="811"/>
                    <a:pt x="342" y="813"/>
                  </a:cubicBezTo>
                  <a:cubicBezTo>
                    <a:pt x="340" y="815"/>
                    <a:pt x="338" y="817"/>
                    <a:pt x="336" y="818"/>
                  </a:cubicBezTo>
                  <a:cubicBezTo>
                    <a:pt x="335" y="818"/>
                    <a:pt x="335" y="818"/>
                    <a:pt x="335" y="818"/>
                  </a:cubicBezTo>
                  <a:cubicBezTo>
                    <a:pt x="331" y="819"/>
                    <a:pt x="326" y="820"/>
                    <a:pt x="320" y="821"/>
                  </a:cubicBezTo>
                  <a:cubicBezTo>
                    <a:pt x="315" y="821"/>
                    <a:pt x="310" y="821"/>
                    <a:pt x="304" y="821"/>
                  </a:cubicBezTo>
                  <a:cubicBezTo>
                    <a:pt x="293" y="821"/>
                    <a:pt x="282" y="821"/>
                    <a:pt x="270" y="820"/>
                  </a:cubicBezTo>
                  <a:cubicBezTo>
                    <a:pt x="265" y="819"/>
                    <a:pt x="259" y="818"/>
                    <a:pt x="254" y="818"/>
                  </a:cubicBezTo>
                  <a:cubicBezTo>
                    <a:pt x="252" y="817"/>
                    <a:pt x="251" y="817"/>
                    <a:pt x="250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6"/>
                  </a:cubicBezTo>
                  <a:cubicBezTo>
                    <a:pt x="247" y="815"/>
                    <a:pt x="245" y="814"/>
                    <a:pt x="244" y="812"/>
                  </a:cubicBezTo>
                  <a:cubicBezTo>
                    <a:pt x="242" y="810"/>
                    <a:pt x="240" y="808"/>
                    <a:pt x="239" y="806"/>
                  </a:cubicBezTo>
                  <a:cubicBezTo>
                    <a:pt x="237" y="804"/>
                    <a:pt x="237" y="804"/>
                    <a:pt x="237" y="804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5" y="800"/>
                    <a:pt x="235" y="800"/>
                    <a:pt x="235" y="800"/>
                  </a:cubicBezTo>
                  <a:cubicBezTo>
                    <a:pt x="228" y="785"/>
                    <a:pt x="228" y="785"/>
                    <a:pt x="228" y="785"/>
                  </a:cubicBezTo>
                  <a:cubicBezTo>
                    <a:pt x="221" y="771"/>
                    <a:pt x="221" y="771"/>
                    <a:pt x="221" y="771"/>
                  </a:cubicBezTo>
                  <a:cubicBezTo>
                    <a:pt x="213" y="753"/>
                    <a:pt x="213" y="753"/>
                    <a:pt x="213" y="753"/>
                  </a:cubicBezTo>
                  <a:cubicBezTo>
                    <a:pt x="185" y="753"/>
                    <a:pt x="185" y="753"/>
                    <a:pt x="185" y="753"/>
                  </a:cubicBezTo>
                  <a:cubicBezTo>
                    <a:pt x="183" y="753"/>
                    <a:pt x="182" y="752"/>
                    <a:pt x="180" y="750"/>
                  </a:cubicBezTo>
                  <a:cubicBezTo>
                    <a:pt x="179" y="749"/>
                    <a:pt x="178" y="746"/>
                    <a:pt x="178" y="744"/>
                  </a:cubicBezTo>
                  <a:cubicBezTo>
                    <a:pt x="178" y="741"/>
                    <a:pt x="178" y="739"/>
                    <a:pt x="179" y="737"/>
                  </a:cubicBezTo>
                  <a:cubicBezTo>
                    <a:pt x="181" y="735"/>
                    <a:pt x="182" y="734"/>
                    <a:pt x="184" y="733"/>
                  </a:cubicBezTo>
                  <a:cubicBezTo>
                    <a:pt x="184" y="733"/>
                    <a:pt x="185" y="733"/>
                    <a:pt x="185" y="733"/>
                  </a:cubicBezTo>
                  <a:cubicBezTo>
                    <a:pt x="188" y="733"/>
                    <a:pt x="188" y="733"/>
                    <a:pt x="188" y="733"/>
                  </a:cubicBezTo>
                  <a:cubicBezTo>
                    <a:pt x="194" y="733"/>
                    <a:pt x="194" y="733"/>
                    <a:pt x="194" y="733"/>
                  </a:cubicBezTo>
                  <a:cubicBezTo>
                    <a:pt x="206" y="733"/>
                    <a:pt x="206" y="733"/>
                    <a:pt x="206" y="733"/>
                  </a:cubicBezTo>
                  <a:cubicBezTo>
                    <a:pt x="263" y="732"/>
                    <a:pt x="326" y="734"/>
                    <a:pt x="373" y="732"/>
                  </a:cubicBezTo>
                  <a:cubicBezTo>
                    <a:pt x="414" y="731"/>
                    <a:pt x="399" y="727"/>
                    <a:pt x="357" y="725"/>
                  </a:cubicBezTo>
                  <a:cubicBezTo>
                    <a:pt x="357" y="724"/>
                    <a:pt x="357" y="724"/>
                    <a:pt x="357" y="724"/>
                  </a:cubicBezTo>
                  <a:cubicBezTo>
                    <a:pt x="399" y="725"/>
                    <a:pt x="378" y="722"/>
                    <a:pt x="383" y="720"/>
                  </a:cubicBezTo>
                  <a:cubicBezTo>
                    <a:pt x="364" y="720"/>
                    <a:pt x="346" y="720"/>
                    <a:pt x="327" y="719"/>
                  </a:cubicBezTo>
                  <a:cubicBezTo>
                    <a:pt x="361" y="719"/>
                    <a:pt x="361" y="719"/>
                    <a:pt x="361" y="719"/>
                  </a:cubicBezTo>
                  <a:cubicBezTo>
                    <a:pt x="380" y="719"/>
                    <a:pt x="380" y="719"/>
                    <a:pt x="380" y="719"/>
                  </a:cubicBezTo>
                  <a:cubicBezTo>
                    <a:pt x="389" y="720"/>
                    <a:pt x="389" y="720"/>
                    <a:pt x="389" y="720"/>
                  </a:cubicBezTo>
                  <a:cubicBezTo>
                    <a:pt x="393" y="720"/>
                    <a:pt x="393" y="720"/>
                    <a:pt x="393" y="720"/>
                  </a:cubicBezTo>
                  <a:cubicBezTo>
                    <a:pt x="396" y="720"/>
                    <a:pt x="396" y="720"/>
                    <a:pt x="396" y="720"/>
                  </a:cubicBezTo>
                  <a:cubicBezTo>
                    <a:pt x="396" y="720"/>
                    <a:pt x="396" y="720"/>
                    <a:pt x="396" y="720"/>
                  </a:cubicBezTo>
                  <a:cubicBezTo>
                    <a:pt x="397" y="720"/>
                    <a:pt x="397" y="720"/>
                    <a:pt x="397" y="720"/>
                  </a:cubicBezTo>
                  <a:cubicBezTo>
                    <a:pt x="398" y="720"/>
                    <a:pt x="398" y="720"/>
                    <a:pt x="399" y="719"/>
                  </a:cubicBezTo>
                  <a:cubicBezTo>
                    <a:pt x="403" y="719"/>
                    <a:pt x="407" y="717"/>
                    <a:pt x="409" y="715"/>
                  </a:cubicBezTo>
                  <a:cubicBezTo>
                    <a:pt x="412" y="713"/>
                    <a:pt x="414" y="710"/>
                    <a:pt x="416" y="707"/>
                  </a:cubicBezTo>
                  <a:cubicBezTo>
                    <a:pt x="418" y="701"/>
                    <a:pt x="418" y="696"/>
                    <a:pt x="417" y="691"/>
                  </a:cubicBezTo>
                  <a:cubicBezTo>
                    <a:pt x="418" y="697"/>
                    <a:pt x="417" y="703"/>
                    <a:pt x="413" y="708"/>
                  </a:cubicBezTo>
                  <a:cubicBezTo>
                    <a:pt x="412" y="711"/>
                    <a:pt x="409" y="713"/>
                    <a:pt x="406" y="715"/>
                  </a:cubicBezTo>
                  <a:cubicBezTo>
                    <a:pt x="404" y="716"/>
                    <a:pt x="400" y="717"/>
                    <a:pt x="397" y="718"/>
                  </a:cubicBezTo>
                  <a:cubicBezTo>
                    <a:pt x="369" y="717"/>
                    <a:pt x="369" y="717"/>
                    <a:pt x="369" y="717"/>
                  </a:cubicBezTo>
                  <a:cubicBezTo>
                    <a:pt x="350" y="717"/>
                    <a:pt x="330" y="717"/>
                    <a:pt x="311" y="716"/>
                  </a:cubicBezTo>
                  <a:cubicBezTo>
                    <a:pt x="195" y="716"/>
                    <a:pt x="195" y="716"/>
                    <a:pt x="195" y="716"/>
                  </a:cubicBezTo>
                  <a:cubicBezTo>
                    <a:pt x="227" y="716"/>
                    <a:pt x="264" y="715"/>
                    <a:pt x="296" y="716"/>
                  </a:cubicBezTo>
                  <a:cubicBezTo>
                    <a:pt x="319" y="716"/>
                    <a:pt x="341" y="717"/>
                    <a:pt x="362" y="717"/>
                  </a:cubicBezTo>
                  <a:cubicBezTo>
                    <a:pt x="394" y="717"/>
                    <a:pt x="394" y="717"/>
                    <a:pt x="394" y="717"/>
                  </a:cubicBezTo>
                  <a:cubicBezTo>
                    <a:pt x="395" y="717"/>
                    <a:pt x="396" y="717"/>
                    <a:pt x="398" y="717"/>
                  </a:cubicBezTo>
                  <a:cubicBezTo>
                    <a:pt x="400" y="717"/>
                    <a:pt x="402" y="716"/>
                    <a:pt x="403" y="716"/>
                  </a:cubicBezTo>
                  <a:cubicBezTo>
                    <a:pt x="406" y="714"/>
                    <a:pt x="409" y="712"/>
                    <a:pt x="411" y="709"/>
                  </a:cubicBezTo>
                  <a:cubicBezTo>
                    <a:pt x="416" y="704"/>
                    <a:pt x="417" y="697"/>
                    <a:pt x="416" y="691"/>
                  </a:cubicBezTo>
                  <a:cubicBezTo>
                    <a:pt x="416" y="688"/>
                    <a:pt x="415" y="685"/>
                    <a:pt x="414" y="683"/>
                  </a:cubicBezTo>
                  <a:cubicBezTo>
                    <a:pt x="412" y="679"/>
                    <a:pt x="409" y="677"/>
                    <a:pt x="406" y="676"/>
                  </a:cubicBezTo>
                  <a:cubicBezTo>
                    <a:pt x="404" y="674"/>
                    <a:pt x="401" y="674"/>
                    <a:pt x="399" y="674"/>
                  </a:cubicBezTo>
                  <a:cubicBezTo>
                    <a:pt x="397" y="674"/>
                    <a:pt x="396" y="675"/>
                    <a:pt x="396" y="675"/>
                  </a:cubicBezTo>
                  <a:cubicBezTo>
                    <a:pt x="396" y="676"/>
                    <a:pt x="397" y="676"/>
                    <a:pt x="399" y="677"/>
                  </a:cubicBezTo>
                  <a:cubicBezTo>
                    <a:pt x="401" y="678"/>
                    <a:pt x="404" y="679"/>
                    <a:pt x="407" y="683"/>
                  </a:cubicBezTo>
                  <a:cubicBezTo>
                    <a:pt x="408" y="685"/>
                    <a:pt x="410" y="688"/>
                    <a:pt x="410" y="690"/>
                  </a:cubicBezTo>
                  <a:cubicBezTo>
                    <a:pt x="411" y="693"/>
                    <a:pt x="411" y="695"/>
                    <a:pt x="411" y="695"/>
                  </a:cubicBezTo>
                  <a:cubicBezTo>
                    <a:pt x="410" y="697"/>
                    <a:pt x="409" y="696"/>
                    <a:pt x="409" y="695"/>
                  </a:cubicBezTo>
                  <a:cubicBezTo>
                    <a:pt x="409" y="698"/>
                    <a:pt x="408" y="701"/>
                    <a:pt x="406" y="704"/>
                  </a:cubicBezTo>
                  <a:cubicBezTo>
                    <a:pt x="404" y="706"/>
                    <a:pt x="401" y="708"/>
                    <a:pt x="398" y="709"/>
                  </a:cubicBezTo>
                  <a:cubicBezTo>
                    <a:pt x="398" y="709"/>
                    <a:pt x="397" y="709"/>
                    <a:pt x="396" y="709"/>
                  </a:cubicBezTo>
                  <a:cubicBezTo>
                    <a:pt x="393" y="709"/>
                    <a:pt x="393" y="709"/>
                    <a:pt x="393" y="709"/>
                  </a:cubicBezTo>
                  <a:cubicBezTo>
                    <a:pt x="388" y="709"/>
                    <a:pt x="388" y="709"/>
                    <a:pt x="388" y="709"/>
                  </a:cubicBezTo>
                  <a:cubicBezTo>
                    <a:pt x="377" y="709"/>
                    <a:pt x="377" y="709"/>
                    <a:pt x="377" y="709"/>
                  </a:cubicBezTo>
                  <a:cubicBezTo>
                    <a:pt x="332" y="708"/>
                    <a:pt x="332" y="708"/>
                    <a:pt x="332" y="708"/>
                  </a:cubicBezTo>
                  <a:cubicBezTo>
                    <a:pt x="295" y="708"/>
                    <a:pt x="259" y="708"/>
                    <a:pt x="223" y="707"/>
                  </a:cubicBezTo>
                  <a:cubicBezTo>
                    <a:pt x="259" y="708"/>
                    <a:pt x="296" y="708"/>
                    <a:pt x="332" y="708"/>
                  </a:cubicBezTo>
                  <a:cubicBezTo>
                    <a:pt x="377" y="709"/>
                    <a:pt x="377" y="709"/>
                    <a:pt x="377" y="709"/>
                  </a:cubicBezTo>
                  <a:cubicBezTo>
                    <a:pt x="388" y="709"/>
                    <a:pt x="388" y="709"/>
                    <a:pt x="388" y="709"/>
                  </a:cubicBezTo>
                  <a:cubicBezTo>
                    <a:pt x="394" y="709"/>
                    <a:pt x="394" y="709"/>
                    <a:pt x="394" y="709"/>
                  </a:cubicBezTo>
                  <a:cubicBezTo>
                    <a:pt x="395" y="709"/>
                    <a:pt x="395" y="709"/>
                    <a:pt x="395" y="709"/>
                  </a:cubicBezTo>
                  <a:cubicBezTo>
                    <a:pt x="396" y="709"/>
                    <a:pt x="396" y="709"/>
                    <a:pt x="396" y="709"/>
                  </a:cubicBezTo>
                  <a:cubicBezTo>
                    <a:pt x="397" y="709"/>
                    <a:pt x="397" y="709"/>
                    <a:pt x="397" y="709"/>
                  </a:cubicBezTo>
                  <a:cubicBezTo>
                    <a:pt x="397" y="709"/>
                    <a:pt x="398" y="708"/>
                    <a:pt x="399" y="708"/>
                  </a:cubicBezTo>
                  <a:cubicBezTo>
                    <a:pt x="401" y="708"/>
                    <a:pt x="404" y="706"/>
                    <a:pt x="406" y="703"/>
                  </a:cubicBezTo>
                  <a:cubicBezTo>
                    <a:pt x="407" y="701"/>
                    <a:pt x="408" y="697"/>
                    <a:pt x="408" y="694"/>
                  </a:cubicBezTo>
                  <a:cubicBezTo>
                    <a:pt x="408" y="694"/>
                    <a:pt x="407" y="694"/>
                    <a:pt x="407" y="694"/>
                  </a:cubicBezTo>
                  <a:cubicBezTo>
                    <a:pt x="407" y="695"/>
                    <a:pt x="407" y="696"/>
                    <a:pt x="406" y="699"/>
                  </a:cubicBezTo>
                  <a:cubicBezTo>
                    <a:pt x="405" y="700"/>
                    <a:pt x="404" y="703"/>
                    <a:pt x="402" y="704"/>
                  </a:cubicBezTo>
                  <a:cubicBezTo>
                    <a:pt x="400" y="705"/>
                    <a:pt x="399" y="706"/>
                    <a:pt x="397" y="706"/>
                  </a:cubicBezTo>
                  <a:cubicBezTo>
                    <a:pt x="397" y="706"/>
                    <a:pt x="397" y="706"/>
                    <a:pt x="396" y="706"/>
                  </a:cubicBezTo>
                  <a:cubicBezTo>
                    <a:pt x="394" y="706"/>
                    <a:pt x="394" y="706"/>
                    <a:pt x="394" y="706"/>
                  </a:cubicBezTo>
                  <a:cubicBezTo>
                    <a:pt x="390" y="706"/>
                    <a:pt x="390" y="706"/>
                    <a:pt x="390" y="706"/>
                  </a:cubicBezTo>
                  <a:cubicBezTo>
                    <a:pt x="379" y="707"/>
                    <a:pt x="366" y="707"/>
                    <a:pt x="357" y="707"/>
                  </a:cubicBezTo>
                  <a:cubicBezTo>
                    <a:pt x="306" y="705"/>
                    <a:pt x="251" y="706"/>
                    <a:pt x="201" y="705"/>
                  </a:cubicBezTo>
                  <a:cubicBezTo>
                    <a:pt x="187" y="705"/>
                    <a:pt x="187" y="705"/>
                    <a:pt x="187" y="705"/>
                  </a:cubicBezTo>
                  <a:cubicBezTo>
                    <a:pt x="185" y="704"/>
                    <a:pt x="185" y="704"/>
                    <a:pt x="185" y="704"/>
                  </a:cubicBezTo>
                  <a:cubicBezTo>
                    <a:pt x="185" y="704"/>
                    <a:pt x="185" y="704"/>
                    <a:pt x="185" y="704"/>
                  </a:cubicBezTo>
                  <a:cubicBezTo>
                    <a:pt x="184" y="704"/>
                    <a:pt x="184" y="704"/>
                    <a:pt x="183" y="704"/>
                  </a:cubicBezTo>
                  <a:cubicBezTo>
                    <a:pt x="182" y="704"/>
                    <a:pt x="181" y="703"/>
                    <a:pt x="180" y="702"/>
                  </a:cubicBezTo>
                  <a:cubicBezTo>
                    <a:pt x="179" y="700"/>
                    <a:pt x="178" y="697"/>
                    <a:pt x="178" y="694"/>
                  </a:cubicBezTo>
                  <a:cubicBezTo>
                    <a:pt x="178" y="692"/>
                    <a:pt x="179" y="689"/>
                    <a:pt x="181" y="687"/>
                  </a:cubicBezTo>
                  <a:cubicBezTo>
                    <a:pt x="181" y="686"/>
                    <a:pt x="182" y="686"/>
                    <a:pt x="183" y="685"/>
                  </a:cubicBezTo>
                  <a:cubicBezTo>
                    <a:pt x="184" y="685"/>
                    <a:pt x="184" y="685"/>
                    <a:pt x="185" y="685"/>
                  </a:cubicBezTo>
                  <a:cubicBezTo>
                    <a:pt x="185" y="685"/>
                    <a:pt x="185" y="685"/>
                    <a:pt x="185" y="685"/>
                  </a:cubicBezTo>
                  <a:cubicBezTo>
                    <a:pt x="185" y="685"/>
                    <a:pt x="185" y="685"/>
                    <a:pt x="185" y="685"/>
                  </a:cubicBezTo>
                  <a:cubicBezTo>
                    <a:pt x="186" y="685"/>
                    <a:pt x="186" y="685"/>
                    <a:pt x="186" y="685"/>
                  </a:cubicBezTo>
                  <a:cubicBezTo>
                    <a:pt x="187" y="685"/>
                    <a:pt x="187" y="685"/>
                    <a:pt x="187" y="685"/>
                  </a:cubicBezTo>
                  <a:cubicBezTo>
                    <a:pt x="201" y="685"/>
                    <a:pt x="201" y="685"/>
                    <a:pt x="201" y="685"/>
                  </a:cubicBezTo>
                  <a:cubicBezTo>
                    <a:pt x="229" y="685"/>
                    <a:pt x="229" y="685"/>
                    <a:pt x="229" y="685"/>
                  </a:cubicBezTo>
                  <a:cubicBezTo>
                    <a:pt x="279" y="684"/>
                    <a:pt x="334" y="685"/>
                    <a:pt x="376" y="684"/>
                  </a:cubicBezTo>
                  <a:cubicBezTo>
                    <a:pt x="412" y="683"/>
                    <a:pt x="398" y="678"/>
                    <a:pt x="362" y="677"/>
                  </a:cubicBezTo>
                  <a:cubicBezTo>
                    <a:pt x="362" y="675"/>
                    <a:pt x="362" y="675"/>
                    <a:pt x="362" y="675"/>
                  </a:cubicBezTo>
                  <a:cubicBezTo>
                    <a:pt x="398" y="676"/>
                    <a:pt x="380" y="673"/>
                    <a:pt x="385" y="671"/>
                  </a:cubicBezTo>
                  <a:cubicBezTo>
                    <a:pt x="369" y="671"/>
                    <a:pt x="353" y="671"/>
                    <a:pt x="337" y="671"/>
                  </a:cubicBezTo>
                  <a:cubicBezTo>
                    <a:pt x="361" y="671"/>
                    <a:pt x="361" y="671"/>
                    <a:pt x="361" y="671"/>
                  </a:cubicBezTo>
                  <a:cubicBezTo>
                    <a:pt x="380" y="671"/>
                    <a:pt x="380" y="671"/>
                    <a:pt x="380" y="671"/>
                  </a:cubicBezTo>
                  <a:cubicBezTo>
                    <a:pt x="389" y="671"/>
                    <a:pt x="389" y="671"/>
                    <a:pt x="389" y="671"/>
                  </a:cubicBezTo>
                  <a:cubicBezTo>
                    <a:pt x="393" y="671"/>
                    <a:pt x="393" y="671"/>
                    <a:pt x="393" y="671"/>
                  </a:cubicBezTo>
                  <a:cubicBezTo>
                    <a:pt x="396" y="671"/>
                    <a:pt x="396" y="671"/>
                    <a:pt x="396" y="671"/>
                  </a:cubicBezTo>
                  <a:cubicBezTo>
                    <a:pt x="396" y="671"/>
                    <a:pt x="396" y="671"/>
                    <a:pt x="396" y="671"/>
                  </a:cubicBezTo>
                  <a:cubicBezTo>
                    <a:pt x="397" y="671"/>
                    <a:pt x="397" y="671"/>
                    <a:pt x="397" y="671"/>
                  </a:cubicBezTo>
                  <a:cubicBezTo>
                    <a:pt x="398" y="671"/>
                    <a:pt x="399" y="671"/>
                    <a:pt x="399" y="671"/>
                  </a:cubicBezTo>
                  <a:cubicBezTo>
                    <a:pt x="403" y="670"/>
                    <a:pt x="407" y="668"/>
                    <a:pt x="409" y="666"/>
                  </a:cubicBezTo>
                  <a:cubicBezTo>
                    <a:pt x="412" y="664"/>
                    <a:pt x="414" y="661"/>
                    <a:pt x="416" y="658"/>
                  </a:cubicBezTo>
                  <a:cubicBezTo>
                    <a:pt x="418" y="653"/>
                    <a:pt x="418" y="647"/>
                    <a:pt x="417" y="642"/>
                  </a:cubicBezTo>
                  <a:cubicBezTo>
                    <a:pt x="418" y="648"/>
                    <a:pt x="417" y="655"/>
                    <a:pt x="413" y="660"/>
                  </a:cubicBezTo>
                  <a:cubicBezTo>
                    <a:pt x="412" y="662"/>
                    <a:pt x="409" y="665"/>
                    <a:pt x="407" y="666"/>
                  </a:cubicBezTo>
                  <a:cubicBezTo>
                    <a:pt x="404" y="668"/>
                    <a:pt x="400" y="669"/>
                    <a:pt x="397" y="669"/>
                  </a:cubicBezTo>
                  <a:cubicBezTo>
                    <a:pt x="369" y="669"/>
                    <a:pt x="369" y="669"/>
                    <a:pt x="369" y="669"/>
                  </a:cubicBezTo>
                  <a:cubicBezTo>
                    <a:pt x="350" y="668"/>
                    <a:pt x="330" y="668"/>
                    <a:pt x="311" y="668"/>
                  </a:cubicBezTo>
                  <a:cubicBezTo>
                    <a:pt x="195" y="667"/>
                    <a:pt x="195" y="667"/>
                    <a:pt x="195" y="667"/>
                  </a:cubicBezTo>
                  <a:cubicBezTo>
                    <a:pt x="227" y="667"/>
                    <a:pt x="264" y="667"/>
                    <a:pt x="296" y="668"/>
                  </a:cubicBezTo>
                  <a:cubicBezTo>
                    <a:pt x="319" y="668"/>
                    <a:pt x="341" y="668"/>
                    <a:pt x="362" y="668"/>
                  </a:cubicBezTo>
                  <a:cubicBezTo>
                    <a:pt x="394" y="668"/>
                    <a:pt x="394" y="668"/>
                    <a:pt x="394" y="668"/>
                  </a:cubicBezTo>
                  <a:cubicBezTo>
                    <a:pt x="396" y="668"/>
                    <a:pt x="396" y="668"/>
                    <a:pt x="396" y="668"/>
                  </a:cubicBezTo>
                  <a:cubicBezTo>
                    <a:pt x="396" y="668"/>
                    <a:pt x="396" y="668"/>
                    <a:pt x="396" y="668"/>
                  </a:cubicBezTo>
                  <a:cubicBezTo>
                    <a:pt x="397" y="668"/>
                    <a:pt x="397" y="668"/>
                    <a:pt x="397" y="668"/>
                  </a:cubicBezTo>
                  <a:cubicBezTo>
                    <a:pt x="397" y="668"/>
                    <a:pt x="398" y="668"/>
                    <a:pt x="398" y="668"/>
                  </a:cubicBezTo>
                  <a:cubicBezTo>
                    <a:pt x="400" y="668"/>
                    <a:pt x="402" y="668"/>
                    <a:pt x="403" y="667"/>
                  </a:cubicBezTo>
                  <a:cubicBezTo>
                    <a:pt x="407" y="666"/>
                    <a:pt x="409" y="663"/>
                    <a:pt x="411" y="661"/>
                  </a:cubicBezTo>
                  <a:cubicBezTo>
                    <a:pt x="416" y="656"/>
                    <a:pt x="417" y="649"/>
                    <a:pt x="416" y="642"/>
                  </a:cubicBezTo>
                  <a:cubicBezTo>
                    <a:pt x="416" y="639"/>
                    <a:pt x="415" y="637"/>
                    <a:pt x="414" y="634"/>
                  </a:cubicBezTo>
                  <a:cubicBezTo>
                    <a:pt x="412" y="631"/>
                    <a:pt x="409" y="629"/>
                    <a:pt x="406" y="627"/>
                  </a:cubicBezTo>
                  <a:cubicBezTo>
                    <a:pt x="404" y="626"/>
                    <a:pt x="401" y="625"/>
                    <a:pt x="399" y="626"/>
                  </a:cubicBezTo>
                  <a:cubicBezTo>
                    <a:pt x="397" y="626"/>
                    <a:pt x="396" y="626"/>
                    <a:pt x="396" y="627"/>
                  </a:cubicBezTo>
                  <a:cubicBezTo>
                    <a:pt x="396" y="627"/>
                    <a:pt x="397" y="628"/>
                    <a:pt x="399" y="628"/>
                  </a:cubicBezTo>
                  <a:cubicBezTo>
                    <a:pt x="401" y="629"/>
                    <a:pt x="404" y="631"/>
                    <a:pt x="407" y="634"/>
                  </a:cubicBezTo>
                  <a:cubicBezTo>
                    <a:pt x="408" y="636"/>
                    <a:pt x="410" y="639"/>
                    <a:pt x="410" y="642"/>
                  </a:cubicBezTo>
                  <a:cubicBezTo>
                    <a:pt x="411" y="645"/>
                    <a:pt x="411" y="647"/>
                    <a:pt x="411" y="647"/>
                  </a:cubicBezTo>
                  <a:cubicBezTo>
                    <a:pt x="410" y="648"/>
                    <a:pt x="409" y="647"/>
                    <a:pt x="409" y="646"/>
                  </a:cubicBezTo>
                  <a:cubicBezTo>
                    <a:pt x="409" y="650"/>
                    <a:pt x="408" y="653"/>
                    <a:pt x="406" y="655"/>
                  </a:cubicBezTo>
                  <a:cubicBezTo>
                    <a:pt x="404" y="658"/>
                    <a:pt x="401" y="660"/>
                    <a:pt x="398" y="660"/>
                  </a:cubicBezTo>
                  <a:cubicBezTo>
                    <a:pt x="398" y="660"/>
                    <a:pt x="397" y="660"/>
                    <a:pt x="396" y="660"/>
                  </a:cubicBezTo>
                  <a:cubicBezTo>
                    <a:pt x="394" y="660"/>
                    <a:pt x="394" y="660"/>
                    <a:pt x="394" y="660"/>
                  </a:cubicBezTo>
                  <a:cubicBezTo>
                    <a:pt x="388" y="660"/>
                    <a:pt x="388" y="660"/>
                    <a:pt x="388" y="660"/>
                  </a:cubicBezTo>
                  <a:cubicBezTo>
                    <a:pt x="377" y="660"/>
                    <a:pt x="377" y="660"/>
                    <a:pt x="377" y="660"/>
                  </a:cubicBezTo>
                  <a:cubicBezTo>
                    <a:pt x="332" y="660"/>
                    <a:pt x="332" y="660"/>
                    <a:pt x="332" y="660"/>
                  </a:cubicBezTo>
                  <a:cubicBezTo>
                    <a:pt x="295" y="660"/>
                    <a:pt x="259" y="659"/>
                    <a:pt x="223" y="658"/>
                  </a:cubicBezTo>
                  <a:cubicBezTo>
                    <a:pt x="259" y="659"/>
                    <a:pt x="296" y="660"/>
                    <a:pt x="332" y="660"/>
                  </a:cubicBezTo>
                  <a:cubicBezTo>
                    <a:pt x="377" y="660"/>
                    <a:pt x="377" y="660"/>
                    <a:pt x="377" y="660"/>
                  </a:cubicBezTo>
                  <a:cubicBezTo>
                    <a:pt x="388" y="660"/>
                    <a:pt x="388" y="660"/>
                    <a:pt x="388" y="660"/>
                  </a:cubicBezTo>
                  <a:cubicBezTo>
                    <a:pt x="394" y="660"/>
                    <a:pt x="394" y="660"/>
                    <a:pt x="394" y="660"/>
                  </a:cubicBezTo>
                  <a:cubicBezTo>
                    <a:pt x="395" y="660"/>
                    <a:pt x="395" y="660"/>
                    <a:pt x="395" y="660"/>
                  </a:cubicBezTo>
                  <a:cubicBezTo>
                    <a:pt x="396" y="660"/>
                    <a:pt x="396" y="660"/>
                    <a:pt x="396" y="660"/>
                  </a:cubicBezTo>
                  <a:cubicBezTo>
                    <a:pt x="397" y="660"/>
                    <a:pt x="397" y="660"/>
                    <a:pt x="397" y="660"/>
                  </a:cubicBezTo>
                  <a:cubicBezTo>
                    <a:pt x="397" y="660"/>
                    <a:pt x="398" y="660"/>
                    <a:pt x="399" y="660"/>
                  </a:cubicBezTo>
                  <a:cubicBezTo>
                    <a:pt x="402" y="659"/>
                    <a:pt x="404" y="657"/>
                    <a:pt x="406" y="654"/>
                  </a:cubicBezTo>
                  <a:cubicBezTo>
                    <a:pt x="407" y="652"/>
                    <a:pt x="408" y="649"/>
                    <a:pt x="408" y="646"/>
                  </a:cubicBezTo>
                  <a:cubicBezTo>
                    <a:pt x="408" y="645"/>
                    <a:pt x="407" y="645"/>
                    <a:pt x="407" y="646"/>
                  </a:cubicBezTo>
                  <a:cubicBezTo>
                    <a:pt x="407" y="646"/>
                    <a:pt x="407" y="648"/>
                    <a:pt x="406" y="650"/>
                  </a:cubicBezTo>
                  <a:cubicBezTo>
                    <a:pt x="405" y="651"/>
                    <a:pt x="404" y="654"/>
                    <a:pt x="402" y="656"/>
                  </a:cubicBezTo>
                  <a:cubicBezTo>
                    <a:pt x="400" y="657"/>
                    <a:pt x="399" y="658"/>
                    <a:pt x="397" y="658"/>
                  </a:cubicBezTo>
                  <a:cubicBezTo>
                    <a:pt x="397" y="658"/>
                    <a:pt x="397" y="658"/>
                    <a:pt x="396" y="658"/>
                  </a:cubicBezTo>
                  <a:cubicBezTo>
                    <a:pt x="394" y="658"/>
                    <a:pt x="394" y="658"/>
                    <a:pt x="394" y="658"/>
                  </a:cubicBezTo>
                  <a:cubicBezTo>
                    <a:pt x="390" y="658"/>
                    <a:pt x="390" y="658"/>
                    <a:pt x="390" y="658"/>
                  </a:cubicBezTo>
                  <a:cubicBezTo>
                    <a:pt x="379" y="658"/>
                    <a:pt x="366" y="658"/>
                    <a:pt x="357" y="658"/>
                  </a:cubicBezTo>
                  <a:cubicBezTo>
                    <a:pt x="306" y="657"/>
                    <a:pt x="251" y="657"/>
                    <a:pt x="201" y="656"/>
                  </a:cubicBezTo>
                  <a:cubicBezTo>
                    <a:pt x="187" y="656"/>
                    <a:pt x="187" y="656"/>
                    <a:pt x="187" y="656"/>
                  </a:cubicBezTo>
                  <a:cubicBezTo>
                    <a:pt x="185" y="656"/>
                    <a:pt x="185" y="656"/>
                    <a:pt x="185" y="656"/>
                  </a:cubicBezTo>
                  <a:cubicBezTo>
                    <a:pt x="185" y="656"/>
                    <a:pt x="185" y="656"/>
                    <a:pt x="185" y="656"/>
                  </a:cubicBezTo>
                  <a:cubicBezTo>
                    <a:pt x="184" y="656"/>
                    <a:pt x="184" y="656"/>
                    <a:pt x="183" y="655"/>
                  </a:cubicBezTo>
                  <a:cubicBezTo>
                    <a:pt x="182" y="655"/>
                    <a:pt x="181" y="654"/>
                    <a:pt x="180" y="653"/>
                  </a:cubicBezTo>
                  <a:cubicBezTo>
                    <a:pt x="179" y="652"/>
                    <a:pt x="178" y="649"/>
                    <a:pt x="178" y="646"/>
                  </a:cubicBezTo>
                  <a:cubicBezTo>
                    <a:pt x="178" y="643"/>
                    <a:pt x="179" y="640"/>
                    <a:pt x="181" y="638"/>
                  </a:cubicBezTo>
                  <a:cubicBezTo>
                    <a:pt x="181" y="638"/>
                    <a:pt x="182" y="637"/>
                    <a:pt x="183" y="637"/>
                  </a:cubicBezTo>
                  <a:cubicBezTo>
                    <a:pt x="184" y="636"/>
                    <a:pt x="184" y="636"/>
                    <a:pt x="185" y="636"/>
                  </a:cubicBezTo>
                  <a:cubicBezTo>
                    <a:pt x="185" y="636"/>
                    <a:pt x="185" y="636"/>
                    <a:pt x="185" y="636"/>
                  </a:cubicBezTo>
                  <a:cubicBezTo>
                    <a:pt x="185" y="636"/>
                    <a:pt x="185" y="636"/>
                    <a:pt x="185" y="636"/>
                  </a:cubicBezTo>
                  <a:cubicBezTo>
                    <a:pt x="186" y="636"/>
                    <a:pt x="186" y="636"/>
                    <a:pt x="186" y="636"/>
                  </a:cubicBezTo>
                  <a:cubicBezTo>
                    <a:pt x="187" y="636"/>
                    <a:pt x="187" y="636"/>
                    <a:pt x="187" y="636"/>
                  </a:cubicBezTo>
                  <a:cubicBezTo>
                    <a:pt x="201" y="636"/>
                    <a:pt x="201" y="636"/>
                    <a:pt x="201" y="636"/>
                  </a:cubicBezTo>
                  <a:cubicBezTo>
                    <a:pt x="229" y="636"/>
                    <a:pt x="229" y="636"/>
                    <a:pt x="229" y="636"/>
                  </a:cubicBezTo>
                  <a:cubicBezTo>
                    <a:pt x="279" y="635"/>
                    <a:pt x="334" y="636"/>
                    <a:pt x="376" y="635"/>
                  </a:cubicBezTo>
                  <a:cubicBezTo>
                    <a:pt x="412" y="634"/>
                    <a:pt x="398" y="630"/>
                    <a:pt x="362" y="628"/>
                  </a:cubicBezTo>
                  <a:cubicBezTo>
                    <a:pt x="362" y="627"/>
                    <a:pt x="362" y="627"/>
                    <a:pt x="362" y="627"/>
                  </a:cubicBezTo>
                  <a:cubicBezTo>
                    <a:pt x="393" y="627"/>
                    <a:pt x="385" y="625"/>
                    <a:pt x="384" y="624"/>
                  </a:cubicBezTo>
                  <a:cubicBezTo>
                    <a:pt x="391" y="624"/>
                    <a:pt x="391" y="624"/>
                    <a:pt x="391" y="624"/>
                  </a:cubicBezTo>
                  <a:cubicBezTo>
                    <a:pt x="392" y="624"/>
                    <a:pt x="392" y="624"/>
                    <a:pt x="392" y="624"/>
                  </a:cubicBezTo>
                  <a:cubicBezTo>
                    <a:pt x="393" y="624"/>
                    <a:pt x="393" y="624"/>
                    <a:pt x="393" y="624"/>
                  </a:cubicBezTo>
                  <a:cubicBezTo>
                    <a:pt x="394" y="624"/>
                    <a:pt x="394" y="624"/>
                    <a:pt x="394" y="624"/>
                  </a:cubicBezTo>
                  <a:cubicBezTo>
                    <a:pt x="395" y="624"/>
                    <a:pt x="397" y="623"/>
                    <a:pt x="398" y="623"/>
                  </a:cubicBezTo>
                  <a:cubicBezTo>
                    <a:pt x="400" y="623"/>
                    <a:pt x="403" y="622"/>
                    <a:pt x="405" y="620"/>
                  </a:cubicBezTo>
                  <a:cubicBezTo>
                    <a:pt x="410" y="617"/>
                    <a:pt x="414" y="613"/>
                    <a:pt x="415" y="608"/>
                  </a:cubicBezTo>
                  <a:cubicBezTo>
                    <a:pt x="416" y="605"/>
                    <a:pt x="417" y="603"/>
                    <a:pt x="417" y="600"/>
                  </a:cubicBezTo>
                  <a:cubicBezTo>
                    <a:pt x="417" y="594"/>
                    <a:pt x="417" y="594"/>
                    <a:pt x="417" y="594"/>
                  </a:cubicBezTo>
                  <a:cubicBezTo>
                    <a:pt x="417" y="571"/>
                    <a:pt x="417" y="571"/>
                    <a:pt x="417" y="571"/>
                  </a:cubicBezTo>
                  <a:cubicBezTo>
                    <a:pt x="417" y="550"/>
                    <a:pt x="417" y="550"/>
                    <a:pt x="417" y="550"/>
                  </a:cubicBezTo>
                  <a:cubicBezTo>
                    <a:pt x="417" y="549"/>
                    <a:pt x="417" y="549"/>
                    <a:pt x="417" y="549"/>
                  </a:cubicBezTo>
                  <a:cubicBezTo>
                    <a:pt x="420" y="548"/>
                    <a:pt x="420" y="548"/>
                    <a:pt x="420" y="548"/>
                  </a:cubicBezTo>
                  <a:cubicBezTo>
                    <a:pt x="423" y="546"/>
                    <a:pt x="427" y="544"/>
                    <a:pt x="430" y="542"/>
                  </a:cubicBezTo>
                  <a:cubicBezTo>
                    <a:pt x="427" y="544"/>
                    <a:pt x="423" y="546"/>
                    <a:pt x="420" y="548"/>
                  </a:cubicBezTo>
                  <a:cubicBezTo>
                    <a:pt x="417" y="549"/>
                    <a:pt x="417" y="549"/>
                    <a:pt x="417" y="549"/>
                  </a:cubicBezTo>
                  <a:cubicBezTo>
                    <a:pt x="417" y="549"/>
                    <a:pt x="417" y="549"/>
                    <a:pt x="417" y="550"/>
                  </a:cubicBezTo>
                  <a:cubicBezTo>
                    <a:pt x="417" y="572"/>
                    <a:pt x="417" y="572"/>
                    <a:pt x="417" y="572"/>
                  </a:cubicBezTo>
                  <a:cubicBezTo>
                    <a:pt x="417" y="595"/>
                    <a:pt x="417" y="595"/>
                    <a:pt x="417" y="595"/>
                  </a:cubicBezTo>
                  <a:cubicBezTo>
                    <a:pt x="417" y="601"/>
                    <a:pt x="417" y="601"/>
                    <a:pt x="417" y="601"/>
                  </a:cubicBezTo>
                  <a:cubicBezTo>
                    <a:pt x="417" y="603"/>
                    <a:pt x="416" y="606"/>
                    <a:pt x="415" y="609"/>
                  </a:cubicBezTo>
                  <a:cubicBezTo>
                    <a:pt x="413" y="614"/>
                    <a:pt x="409" y="618"/>
                    <a:pt x="405" y="621"/>
                  </a:cubicBezTo>
                  <a:cubicBezTo>
                    <a:pt x="402" y="622"/>
                    <a:pt x="400" y="623"/>
                    <a:pt x="397" y="623"/>
                  </a:cubicBezTo>
                  <a:cubicBezTo>
                    <a:pt x="396" y="623"/>
                    <a:pt x="394" y="624"/>
                    <a:pt x="393" y="624"/>
                  </a:cubicBezTo>
                  <a:cubicBezTo>
                    <a:pt x="390" y="624"/>
                    <a:pt x="390" y="624"/>
                    <a:pt x="390" y="624"/>
                  </a:cubicBezTo>
                  <a:cubicBezTo>
                    <a:pt x="384" y="624"/>
                    <a:pt x="384" y="624"/>
                    <a:pt x="384" y="624"/>
                  </a:cubicBezTo>
                  <a:cubicBezTo>
                    <a:pt x="384" y="623"/>
                    <a:pt x="384" y="623"/>
                    <a:pt x="385" y="623"/>
                  </a:cubicBezTo>
                  <a:cubicBezTo>
                    <a:pt x="379" y="623"/>
                    <a:pt x="374" y="623"/>
                    <a:pt x="369" y="623"/>
                  </a:cubicBezTo>
                  <a:cubicBezTo>
                    <a:pt x="390" y="623"/>
                    <a:pt x="390" y="623"/>
                    <a:pt x="390" y="623"/>
                  </a:cubicBezTo>
                  <a:cubicBezTo>
                    <a:pt x="393" y="623"/>
                    <a:pt x="393" y="623"/>
                    <a:pt x="393" y="623"/>
                  </a:cubicBezTo>
                  <a:cubicBezTo>
                    <a:pt x="394" y="623"/>
                    <a:pt x="395" y="623"/>
                    <a:pt x="397" y="622"/>
                  </a:cubicBezTo>
                  <a:cubicBezTo>
                    <a:pt x="399" y="622"/>
                    <a:pt x="402" y="621"/>
                    <a:pt x="404" y="620"/>
                  </a:cubicBezTo>
                  <a:cubicBezTo>
                    <a:pt x="409" y="617"/>
                    <a:pt x="413" y="612"/>
                    <a:pt x="414" y="607"/>
                  </a:cubicBezTo>
                  <a:cubicBezTo>
                    <a:pt x="415" y="606"/>
                    <a:pt x="415" y="605"/>
                    <a:pt x="415" y="603"/>
                  </a:cubicBezTo>
                  <a:cubicBezTo>
                    <a:pt x="416" y="603"/>
                    <a:pt x="416" y="602"/>
                    <a:pt x="416" y="601"/>
                  </a:cubicBezTo>
                  <a:cubicBezTo>
                    <a:pt x="416" y="601"/>
                    <a:pt x="416" y="600"/>
                    <a:pt x="416" y="599"/>
                  </a:cubicBezTo>
                  <a:cubicBezTo>
                    <a:pt x="416" y="593"/>
                    <a:pt x="416" y="593"/>
                    <a:pt x="416" y="593"/>
                  </a:cubicBezTo>
                  <a:cubicBezTo>
                    <a:pt x="416" y="581"/>
                    <a:pt x="416" y="581"/>
                    <a:pt x="416" y="581"/>
                  </a:cubicBezTo>
                  <a:cubicBezTo>
                    <a:pt x="416" y="557"/>
                    <a:pt x="416" y="557"/>
                    <a:pt x="416" y="557"/>
                  </a:cubicBezTo>
                  <a:cubicBezTo>
                    <a:pt x="416" y="549"/>
                    <a:pt x="416" y="549"/>
                    <a:pt x="416" y="549"/>
                  </a:cubicBezTo>
                  <a:cubicBezTo>
                    <a:pt x="416" y="548"/>
                    <a:pt x="416" y="548"/>
                    <a:pt x="416" y="548"/>
                  </a:cubicBezTo>
                  <a:cubicBezTo>
                    <a:pt x="416" y="548"/>
                    <a:pt x="416" y="548"/>
                    <a:pt x="416" y="548"/>
                  </a:cubicBezTo>
                  <a:cubicBezTo>
                    <a:pt x="417" y="548"/>
                    <a:pt x="417" y="548"/>
                    <a:pt x="417" y="548"/>
                  </a:cubicBezTo>
                  <a:cubicBezTo>
                    <a:pt x="419" y="547"/>
                    <a:pt x="421" y="546"/>
                    <a:pt x="423" y="545"/>
                  </a:cubicBezTo>
                  <a:cubicBezTo>
                    <a:pt x="430" y="541"/>
                    <a:pt x="437" y="537"/>
                    <a:pt x="444" y="533"/>
                  </a:cubicBezTo>
                  <a:cubicBezTo>
                    <a:pt x="445" y="534"/>
                    <a:pt x="445" y="534"/>
                    <a:pt x="445" y="534"/>
                  </a:cubicBezTo>
                  <a:cubicBezTo>
                    <a:pt x="476" y="514"/>
                    <a:pt x="504" y="488"/>
                    <a:pt x="526" y="458"/>
                  </a:cubicBezTo>
                  <a:cubicBezTo>
                    <a:pt x="548" y="428"/>
                    <a:pt x="564" y="394"/>
                    <a:pt x="574" y="357"/>
                  </a:cubicBezTo>
                  <a:cubicBezTo>
                    <a:pt x="583" y="321"/>
                    <a:pt x="585" y="283"/>
                    <a:pt x="579" y="245"/>
                  </a:cubicBezTo>
                  <a:cubicBezTo>
                    <a:pt x="574" y="208"/>
                    <a:pt x="561" y="171"/>
                    <a:pt x="542" y="139"/>
                  </a:cubicBezTo>
                  <a:close/>
                  <a:moveTo>
                    <a:pt x="338" y="819"/>
                  </a:moveTo>
                  <a:cubicBezTo>
                    <a:pt x="339" y="819"/>
                    <a:pt x="340" y="819"/>
                    <a:pt x="340" y="818"/>
                  </a:cubicBezTo>
                  <a:cubicBezTo>
                    <a:pt x="340" y="819"/>
                    <a:pt x="339" y="819"/>
                    <a:pt x="338" y="819"/>
                  </a:cubicBezTo>
                  <a:close/>
                  <a:moveTo>
                    <a:pt x="256" y="820"/>
                  </a:moveTo>
                  <a:cubicBezTo>
                    <a:pt x="265" y="821"/>
                    <a:pt x="274" y="822"/>
                    <a:pt x="283" y="823"/>
                  </a:cubicBezTo>
                  <a:cubicBezTo>
                    <a:pt x="292" y="823"/>
                    <a:pt x="301" y="824"/>
                    <a:pt x="310" y="824"/>
                  </a:cubicBezTo>
                  <a:cubicBezTo>
                    <a:pt x="315" y="824"/>
                    <a:pt x="319" y="823"/>
                    <a:pt x="324" y="823"/>
                  </a:cubicBezTo>
                  <a:cubicBezTo>
                    <a:pt x="328" y="822"/>
                    <a:pt x="333" y="822"/>
                    <a:pt x="336" y="820"/>
                  </a:cubicBezTo>
                  <a:cubicBezTo>
                    <a:pt x="337" y="820"/>
                    <a:pt x="337" y="820"/>
                    <a:pt x="337" y="820"/>
                  </a:cubicBezTo>
                  <a:cubicBezTo>
                    <a:pt x="337" y="820"/>
                    <a:pt x="337" y="820"/>
                    <a:pt x="338" y="819"/>
                  </a:cubicBezTo>
                  <a:cubicBezTo>
                    <a:pt x="337" y="820"/>
                    <a:pt x="337" y="820"/>
                    <a:pt x="337" y="820"/>
                  </a:cubicBezTo>
                  <a:cubicBezTo>
                    <a:pt x="336" y="820"/>
                    <a:pt x="336" y="820"/>
                    <a:pt x="336" y="820"/>
                  </a:cubicBezTo>
                  <a:cubicBezTo>
                    <a:pt x="332" y="822"/>
                    <a:pt x="328" y="822"/>
                    <a:pt x="324" y="823"/>
                  </a:cubicBezTo>
                  <a:cubicBezTo>
                    <a:pt x="319" y="823"/>
                    <a:pt x="315" y="824"/>
                    <a:pt x="310" y="824"/>
                  </a:cubicBezTo>
                  <a:cubicBezTo>
                    <a:pt x="301" y="824"/>
                    <a:pt x="292" y="824"/>
                    <a:pt x="283" y="823"/>
                  </a:cubicBezTo>
                  <a:cubicBezTo>
                    <a:pt x="274" y="822"/>
                    <a:pt x="264" y="821"/>
                    <a:pt x="256" y="820"/>
                  </a:cubicBezTo>
                  <a:cubicBezTo>
                    <a:pt x="253" y="820"/>
                    <a:pt x="251" y="820"/>
                    <a:pt x="249" y="819"/>
                  </a:cubicBezTo>
                  <a:cubicBezTo>
                    <a:pt x="249" y="819"/>
                    <a:pt x="249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51" y="820"/>
                    <a:pt x="254" y="820"/>
                    <a:pt x="256" y="820"/>
                  </a:cubicBezTo>
                  <a:close/>
                  <a:moveTo>
                    <a:pt x="249" y="817"/>
                  </a:move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lose/>
                  <a:moveTo>
                    <a:pt x="249" y="819"/>
                  </a:moveTo>
                  <a:cubicBezTo>
                    <a:pt x="249" y="819"/>
                    <a:pt x="249" y="819"/>
                    <a:pt x="249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9" y="819"/>
                    <a:pt x="249" y="819"/>
                    <a:pt x="249" y="819"/>
                  </a:cubicBezTo>
                  <a:close/>
                  <a:moveTo>
                    <a:pt x="246" y="817"/>
                  </a:moveTo>
                  <a:cubicBezTo>
                    <a:pt x="246" y="818"/>
                    <a:pt x="247" y="818"/>
                    <a:pt x="248" y="818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8"/>
                  </a:cubicBezTo>
                  <a:cubicBezTo>
                    <a:pt x="247" y="818"/>
                    <a:pt x="246" y="817"/>
                    <a:pt x="245" y="817"/>
                  </a:cubicBezTo>
                  <a:cubicBezTo>
                    <a:pt x="243" y="814"/>
                    <a:pt x="240" y="811"/>
                    <a:pt x="237" y="807"/>
                  </a:cubicBezTo>
                  <a:cubicBezTo>
                    <a:pt x="240" y="811"/>
                    <a:pt x="243" y="814"/>
                    <a:pt x="246" y="817"/>
                  </a:cubicBezTo>
                  <a:close/>
                  <a:moveTo>
                    <a:pt x="230" y="813"/>
                  </a:moveTo>
                  <a:cubicBezTo>
                    <a:pt x="230" y="812"/>
                    <a:pt x="230" y="812"/>
                    <a:pt x="230" y="812"/>
                  </a:cubicBezTo>
                  <a:cubicBezTo>
                    <a:pt x="228" y="811"/>
                    <a:pt x="228" y="811"/>
                    <a:pt x="228" y="811"/>
                  </a:cubicBezTo>
                  <a:cubicBezTo>
                    <a:pt x="228" y="810"/>
                    <a:pt x="228" y="810"/>
                    <a:pt x="228" y="810"/>
                  </a:cubicBezTo>
                  <a:cubicBezTo>
                    <a:pt x="227" y="809"/>
                    <a:pt x="227" y="809"/>
                    <a:pt x="227" y="809"/>
                  </a:cubicBezTo>
                  <a:cubicBezTo>
                    <a:pt x="227" y="808"/>
                    <a:pt x="227" y="808"/>
                    <a:pt x="227" y="808"/>
                  </a:cubicBezTo>
                  <a:cubicBezTo>
                    <a:pt x="223" y="800"/>
                    <a:pt x="223" y="800"/>
                    <a:pt x="223" y="800"/>
                  </a:cubicBezTo>
                  <a:cubicBezTo>
                    <a:pt x="215" y="784"/>
                    <a:pt x="215" y="784"/>
                    <a:pt x="215" y="784"/>
                  </a:cubicBezTo>
                  <a:cubicBezTo>
                    <a:pt x="220" y="793"/>
                    <a:pt x="224" y="804"/>
                    <a:pt x="230" y="813"/>
                  </a:cubicBezTo>
                  <a:close/>
                  <a:moveTo>
                    <a:pt x="190" y="672"/>
                  </a:moveTo>
                  <a:cubicBezTo>
                    <a:pt x="187" y="672"/>
                    <a:pt x="187" y="672"/>
                    <a:pt x="187" y="672"/>
                  </a:cubicBezTo>
                  <a:cubicBezTo>
                    <a:pt x="185" y="672"/>
                    <a:pt x="185" y="672"/>
                    <a:pt x="185" y="672"/>
                  </a:cubicBezTo>
                  <a:cubicBezTo>
                    <a:pt x="185" y="672"/>
                    <a:pt x="184" y="672"/>
                    <a:pt x="183" y="672"/>
                  </a:cubicBezTo>
                  <a:cubicBezTo>
                    <a:pt x="180" y="672"/>
                    <a:pt x="177" y="673"/>
                    <a:pt x="175" y="675"/>
                  </a:cubicBezTo>
                  <a:cubicBezTo>
                    <a:pt x="172" y="677"/>
                    <a:pt x="170" y="679"/>
                    <a:pt x="169" y="681"/>
                  </a:cubicBezTo>
                  <a:cubicBezTo>
                    <a:pt x="166" y="686"/>
                    <a:pt x="165" y="691"/>
                    <a:pt x="165" y="696"/>
                  </a:cubicBezTo>
                  <a:cubicBezTo>
                    <a:pt x="165" y="702"/>
                    <a:pt x="167" y="707"/>
                    <a:pt x="171" y="711"/>
                  </a:cubicBezTo>
                  <a:cubicBezTo>
                    <a:pt x="173" y="713"/>
                    <a:pt x="175" y="715"/>
                    <a:pt x="178" y="716"/>
                  </a:cubicBezTo>
                  <a:cubicBezTo>
                    <a:pt x="179" y="716"/>
                    <a:pt x="181" y="717"/>
                    <a:pt x="182" y="717"/>
                  </a:cubicBezTo>
                  <a:cubicBezTo>
                    <a:pt x="183" y="717"/>
                    <a:pt x="184" y="717"/>
                    <a:pt x="184" y="717"/>
                  </a:cubicBezTo>
                  <a:cubicBezTo>
                    <a:pt x="185" y="717"/>
                    <a:pt x="185" y="717"/>
                    <a:pt x="185" y="717"/>
                  </a:cubicBezTo>
                  <a:cubicBezTo>
                    <a:pt x="186" y="717"/>
                    <a:pt x="186" y="717"/>
                    <a:pt x="186" y="717"/>
                  </a:cubicBezTo>
                  <a:cubicBezTo>
                    <a:pt x="199" y="717"/>
                    <a:pt x="199" y="717"/>
                    <a:pt x="199" y="717"/>
                  </a:cubicBezTo>
                  <a:cubicBezTo>
                    <a:pt x="224" y="718"/>
                    <a:pt x="224" y="718"/>
                    <a:pt x="224" y="718"/>
                  </a:cubicBezTo>
                  <a:cubicBezTo>
                    <a:pt x="257" y="718"/>
                    <a:pt x="290" y="718"/>
                    <a:pt x="325" y="718"/>
                  </a:cubicBezTo>
                  <a:cubicBezTo>
                    <a:pt x="325" y="719"/>
                    <a:pt x="325" y="719"/>
                    <a:pt x="325" y="719"/>
                  </a:cubicBezTo>
                  <a:cubicBezTo>
                    <a:pt x="323" y="719"/>
                    <a:pt x="322" y="719"/>
                    <a:pt x="321" y="719"/>
                  </a:cubicBezTo>
                  <a:cubicBezTo>
                    <a:pt x="300" y="719"/>
                    <a:pt x="300" y="719"/>
                    <a:pt x="300" y="719"/>
                  </a:cubicBezTo>
                  <a:cubicBezTo>
                    <a:pt x="297" y="719"/>
                    <a:pt x="297" y="719"/>
                    <a:pt x="297" y="719"/>
                  </a:cubicBezTo>
                  <a:cubicBezTo>
                    <a:pt x="272" y="719"/>
                    <a:pt x="247" y="718"/>
                    <a:pt x="223" y="718"/>
                  </a:cubicBezTo>
                  <a:cubicBezTo>
                    <a:pt x="198" y="718"/>
                    <a:pt x="198" y="718"/>
                    <a:pt x="198" y="718"/>
                  </a:cubicBezTo>
                  <a:cubicBezTo>
                    <a:pt x="186" y="718"/>
                    <a:pt x="186" y="718"/>
                    <a:pt x="186" y="718"/>
                  </a:cubicBezTo>
                  <a:cubicBezTo>
                    <a:pt x="185" y="718"/>
                    <a:pt x="185" y="718"/>
                    <a:pt x="185" y="718"/>
                  </a:cubicBezTo>
                  <a:cubicBezTo>
                    <a:pt x="184" y="718"/>
                    <a:pt x="184" y="718"/>
                    <a:pt x="184" y="718"/>
                  </a:cubicBezTo>
                  <a:cubicBezTo>
                    <a:pt x="183" y="718"/>
                    <a:pt x="182" y="718"/>
                    <a:pt x="181" y="718"/>
                  </a:cubicBezTo>
                  <a:cubicBezTo>
                    <a:pt x="180" y="718"/>
                    <a:pt x="178" y="717"/>
                    <a:pt x="177" y="716"/>
                  </a:cubicBezTo>
                  <a:cubicBezTo>
                    <a:pt x="174" y="715"/>
                    <a:pt x="172" y="713"/>
                    <a:pt x="170" y="711"/>
                  </a:cubicBezTo>
                  <a:cubicBezTo>
                    <a:pt x="166" y="707"/>
                    <a:pt x="164" y="702"/>
                    <a:pt x="164" y="696"/>
                  </a:cubicBezTo>
                  <a:cubicBezTo>
                    <a:pt x="164" y="691"/>
                    <a:pt x="165" y="685"/>
                    <a:pt x="168" y="680"/>
                  </a:cubicBezTo>
                  <a:cubicBezTo>
                    <a:pt x="170" y="678"/>
                    <a:pt x="172" y="676"/>
                    <a:pt x="174" y="674"/>
                  </a:cubicBezTo>
                  <a:cubicBezTo>
                    <a:pt x="177" y="673"/>
                    <a:pt x="180" y="671"/>
                    <a:pt x="183" y="671"/>
                  </a:cubicBezTo>
                  <a:cubicBezTo>
                    <a:pt x="183" y="671"/>
                    <a:pt x="184" y="671"/>
                    <a:pt x="185" y="671"/>
                  </a:cubicBezTo>
                  <a:cubicBezTo>
                    <a:pt x="187" y="671"/>
                    <a:pt x="187" y="671"/>
                    <a:pt x="187" y="671"/>
                  </a:cubicBezTo>
                  <a:cubicBezTo>
                    <a:pt x="190" y="671"/>
                    <a:pt x="190" y="671"/>
                    <a:pt x="190" y="671"/>
                  </a:cubicBezTo>
                  <a:cubicBezTo>
                    <a:pt x="196" y="671"/>
                    <a:pt x="196" y="671"/>
                    <a:pt x="196" y="671"/>
                  </a:cubicBezTo>
                  <a:cubicBezTo>
                    <a:pt x="196" y="671"/>
                    <a:pt x="194" y="671"/>
                    <a:pt x="197" y="671"/>
                  </a:cubicBezTo>
                  <a:lnTo>
                    <a:pt x="190" y="672"/>
                  </a:lnTo>
                  <a:close/>
                  <a:moveTo>
                    <a:pt x="136" y="380"/>
                  </a:moveTo>
                  <a:cubicBezTo>
                    <a:pt x="135" y="376"/>
                    <a:pt x="135" y="371"/>
                    <a:pt x="136" y="368"/>
                  </a:cubicBezTo>
                  <a:cubicBezTo>
                    <a:pt x="137" y="364"/>
                    <a:pt x="139" y="361"/>
                    <a:pt x="143" y="359"/>
                  </a:cubicBezTo>
                  <a:cubicBezTo>
                    <a:pt x="146" y="356"/>
                    <a:pt x="150" y="355"/>
                    <a:pt x="154" y="354"/>
                  </a:cubicBezTo>
                  <a:cubicBezTo>
                    <a:pt x="158" y="354"/>
                    <a:pt x="162" y="355"/>
                    <a:pt x="166" y="357"/>
                  </a:cubicBezTo>
                  <a:cubicBezTo>
                    <a:pt x="170" y="359"/>
                    <a:pt x="174" y="362"/>
                    <a:pt x="177" y="366"/>
                  </a:cubicBezTo>
                  <a:cubicBezTo>
                    <a:pt x="180" y="369"/>
                    <a:pt x="183" y="373"/>
                    <a:pt x="185" y="377"/>
                  </a:cubicBezTo>
                  <a:cubicBezTo>
                    <a:pt x="188" y="384"/>
                    <a:pt x="188" y="384"/>
                    <a:pt x="188" y="384"/>
                  </a:cubicBezTo>
                  <a:cubicBezTo>
                    <a:pt x="194" y="396"/>
                    <a:pt x="194" y="396"/>
                    <a:pt x="194" y="396"/>
                  </a:cubicBezTo>
                  <a:cubicBezTo>
                    <a:pt x="196" y="395"/>
                    <a:pt x="198" y="394"/>
                    <a:pt x="200" y="393"/>
                  </a:cubicBezTo>
                  <a:cubicBezTo>
                    <a:pt x="201" y="393"/>
                    <a:pt x="201" y="392"/>
                    <a:pt x="202" y="392"/>
                  </a:cubicBezTo>
                  <a:cubicBezTo>
                    <a:pt x="203" y="391"/>
                    <a:pt x="204" y="391"/>
                    <a:pt x="205" y="390"/>
                  </a:cubicBezTo>
                  <a:cubicBezTo>
                    <a:pt x="207" y="389"/>
                    <a:pt x="207" y="389"/>
                    <a:pt x="207" y="389"/>
                  </a:cubicBezTo>
                  <a:cubicBezTo>
                    <a:pt x="209" y="388"/>
                    <a:pt x="209" y="388"/>
                    <a:pt x="209" y="388"/>
                  </a:cubicBezTo>
                  <a:cubicBezTo>
                    <a:pt x="210" y="387"/>
                    <a:pt x="211" y="386"/>
                    <a:pt x="213" y="386"/>
                  </a:cubicBezTo>
                  <a:cubicBezTo>
                    <a:pt x="217" y="383"/>
                    <a:pt x="221" y="380"/>
                    <a:pt x="225" y="376"/>
                  </a:cubicBezTo>
                  <a:cubicBezTo>
                    <a:pt x="229" y="373"/>
                    <a:pt x="233" y="369"/>
                    <a:pt x="237" y="366"/>
                  </a:cubicBezTo>
                  <a:cubicBezTo>
                    <a:pt x="239" y="364"/>
                    <a:pt x="240" y="362"/>
                    <a:pt x="242" y="360"/>
                  </a:cubicBezTo>
                  <a:cubicBezTo>
                    <a:pt x="244" y="358"/>
                    <a:pt x="244" y="358"/>
                    <a:pt x="244" y="358"/>
                  </a:cubicBezTo>
                  <a:cubicBezTo>
                    <a:pt x="246" y="356"/>
                    <a:pt x="246" y="356"/>
                    <a:pt x="246" y="356"/>
                  </a:cubicBezTo>
                  <a:cubicBezTo>
                    <a:pt x="247" y="354"/>
                    <a:pt x="249" y="353"/>
                    <a:pt x="250" y="351"/>
                  </a:cubicBezTo>
                  <a:cubicBezTo>
                    <a:pt x="249" y="349"/>
                    <a:pt x="247" y="348"/>
                    <a:pt x="246" y="346"/>
                  </a:cubicBezTo>
                  <a:cubicBezTo>
                    <a:pt x="245" y="345"/>
                    <a:pt x="245" y="345"/>
                    <a:pt x="245" y="345"/>
                  </a:cubicBezTo>
                  <a:cubicBezTo>
                    <a:pt x="245" y="344"/>
                    <a:pt x="245" y="344"/>
                    <a:pt x="245" y="344"/>
                  </a:cubicBezTo>
                  <a:cubicBezTo>
                    <a:pt x="245" y="343"/>
                    <a:pt x="244" y="343"/>
                    <a:pt x="244" y="342"/>
                  </a:cubicBezTo>
                  <a:cubicBezTo>
                    <a:pt x="243" y="340"/>
                    <a:pt x="242" y="338"/>
                    <a:pt x="242" y="336"/>
                  </a:cubicBezTo>
                  <a:cubicBezTo>
                    <a:pt x="242" y="335"/>
                    <a:pt x="241" y="334"/>
                    <a:pt x="241" y="333"/>
                  </a:cubicBezTo>
                  <a:cubicBezTo>
                    <a:pt x="241" y="332"/>
                    <a:pt x="241" y="332"/>
                    <a:pt x="241" y="331"/>
                  </a:cubicBezTo>
                  <a:cubicBezTo>
                    <a:pt x="241" y="331"/>
                    <a:pt x="241" y="330"/>
                    <a:pt x="241" y="330"/>
                  </a:cubicBezTo>
                  <a:cubicBezTo>
                    <a:pt x="241" y="328"/>
                    <a:pt x="241" y="325"/>
                    <a:pt x="241" y="323"/>
                  </a:cubicBezTo>
                  <a:cubicBezTo>
                    <a:pt x="242" y="314"/>
                    <a:pt x="246" y="306"/>
                    <a:pt x="251" y="298"/>
                  </a:cubicBezTo>
                  <a:cubicBezTo>
                    <a:pt x="253" y="295"/>
                    <a:pt x="256" y="291"/>
                    <a:pt x="260" y="289"/>
                  </a:cubicBezTo>
                  <a:cubicBezTo>
                    <a:pt x="263" y="287"/>
                    <a:pt x="267" y="286"/>
                    <a:pt x="271" y="286"/>
                  </a:cubicBezTo>
                  <a:cubicBezTo>
                    <a:pt x="274" y="287"/>
                    <a:pt x="278" y="288"/>
                    <a:pt x="281" y="291"/>
                  </a:cubicBezTo>
                  <a:cubicBezTo>
                    <a:pt x="285" y="293"/>
                    <a:pt x="287" y="297"/>
                    <a:pt x="288" y="300"/>
                  </a:cubicBezTo>
                  <a:cubicBezTo>
                    <a:pt x="291" y="307"/>
                    <a:pt x="288" y="316"/>
                    <a:pt x="284" y="324"/>
                  </a:cubicBezTo>
                  <a:cubicBezTo>
                    <a:pt x="282" y="328"/>
                    <a:pt x="279" y="332"/>
                    <a:pt x="276" y="335"/>
                  </a:cubicBezTo>
                  <a:cubicBezTo>
                    <a:pt x="275" y="337"/>
                    <a:pt x="275" y="337"/>
                    <a:pt x="275" y="337"/>
                  </a:cubicBezTo>
                  <a:cubicBezTo>
                    <a:pt x="273" y="339"/>
                    <a:pt x="273" y="339"/>
                    <a:pt x="273" y="339"/>
                  </a:cubicBezTo>
                  <a:cubicBezTo>
                    <a:pt x="269" y="344"/>
                    <a:pt x="269" y="344"/>
                    <a:pt x="269" y="344"/>
                  </a:cubicBezTo>
                  <a:cubicBezTo>
                    <a:pt x="268" y="346"/>
                    <a:pt x="267" y="347"/>
                    <a:pt x="267" y="349"/>
                  </a:cubicBezTo>
                  <a:cubicBezTo>
                    <a:pt x="267" y="349"/>
                    <a:pt x="267" y="350"/>
                    <a:pt x="267" y="350"/>
                  </a:cubicBezTo>
                  <a:cubicBezTo>
                    <a:pt x="267" y="351"/>
                    <a:pt x="267" y="351"/>
                    <a:pt x="267" y="351"/>
                  </a:cubicBezTo>
                  <a:cubicBezTo>
                    <a:pt x="267" y="351"/>
                    <a:pt x="267" y="351"/>
                    <a:pt x="268" y="351"/>
                  </a:cubicBezTo>
                  <a:cubicBezTo>
                    <a:pt x="268" y="352"/>
                    <a:pt x="268" y="352"/>
                    <a:pt x="268" y="352"/>
                  </a:cubicBezTo>
                  <a:cubicBezTo>
                    <a:pt x="268" y="352"/>
                    <a:pt x="269" y="353"/>
                    <a:pt x="270" y="353"/>
                  </a:cubicBezTo>
                  <a:cubicBezTo>
                    <a:pt x="270" y="354"/>
                    <a:pt x="271" y="354"/>
                    <a:pt x="272" y="354"/>
                  </a:cubicBezTo>
                  <a:cubicBezTo>
                    <a:pt x="274" y="355"/>
                    <a:pt x="276" y="356"/>
                    <a:pt x="277" y="356"/>
                  </a:cubicBezTo>
                  <a:cubicBezTo>
                    <a:pt x="278" y="356"/>
                    <a:pt x="279" y="357"/>
                    <a:pt x="280" y="357"/>
                  </a:cubicBezTo>
                  <a:cubicBezTo>
                    <a:pt x="283" y="357"/>
                    <a:pt x="283" y="357"/>
                    <a:pt x="283" y="357"/>
                  </a:cubicBezTo>
                  <a:cubicBezTo>
                    <a:pt x="285" y="358"/>
                    <a:pt x="286" y="358"/>
                    <a:pt x="287" y="358"/>
                  </a:cubicBezTo>
                  <a:cubicBezTo>
                    <a:pt x="292" y="359"/>
                    <a:pt x="297" y="359"/>
                    <a:pt x="303" y="359"/>
                  </a:cubicBezTo>
                  <a:cubicBezTo>
                    <a:pt x="308" y="359"/>
                    <a:pt x="313" y="359"/>
                    <a:pt x="318" y="358"/>
                  </a:cubicBezTo>
                  <a:cubicBezTo>
                    <a:pt x="321" y="357"/>
                    <a:pt x="323" y="356"/>
                    <a:pt x="326" y="355"/>
                  </a:cubicBezTo>
                  <a:cubicBezTo>
                    <a:pt x="327" y="355"/>
                    <a:pt x="327" y="355"/>
                    <a:pt x="327" y="355"/>
                  </a:cubicBezTo>
                  <a:cubicBezTo>
                    <a:pt x="328" y="355"/>
                    <a:pt x="328" y="355"/>
                    <a:pt x="328" y="355"/>
                  </a:cubicBezTo>
                  <a:cubicBezTo>
                    <a:pt x="331" y="353"/>
                    <a:pt x="331" y="353"/>
                    <a:pt x="331" y="353"/>
                  </a:cubicBezTo>
                  <a:cubicBezTo>
                    <a:pt x="333" y="353"/>
                    <a:pt x="335" y="352"/>
                    <a:pt x="337" y="351"/>
                  </a:cubicBezTo>
                  <a:cubicBezTo>
                    <a:pt x="336" y="348"/>
                    <a:pt x="336" y="345"/>
                    <a:pt x="335" y="342"/>
                  </a:cubicBezTo>
                  <a:cubicBezTo>
                    <a:pt x="335" y="340"/>
                    <a:pt x="335" y="340"/>
                    <a:pt x="335" y="340"/>
                  </a:cubicBezTo>
                  <a:cubicBezTo>
                    <a:pt x="335" y="339"/>
                    <a:pt x="335" y="339"/>
                    <a:pt x="335" y="339"/>
                  </a:cubicBezTo>
                  <a:cubicBezTo>
                    <a:pt x="334" y="337"/>
                    <a:pt x="334" y="337"/>
                    <a:pt x="334" y="337"/>
                  </a:cubicBezTo>
                  <a:cubicBezTo>
                    <a:pt x="334" y="333"/>
                    <a:pt x="334" y="330"/>
                    <a:pt x="334" y="327"/>
                  </a:cubicBezTo>
                  <a:cubicBezTo>
                    <a:pt x="334" y="320"/>
                    <a:pt x="336" y="314"/>
                    <a:pt x="339" y="309"/>
                  </a:cubicBezTo>
                  <a:cubicBezTo>
                    <a:pt x="340" y="307"/>
                    <a:pt x="342" y="304"/>
                    <a:pt x="345" y="302"/>
                  </a:cubicBezTo>
                  <a:cubicBezTo>
                    <a:pt x="346" y="301"/>
                    <a:pt x="347" y="300"/>
                    <a:pt x="348" y="299"/>
                  </a:cubicBezTo>
                  <a:cubicBezTo>
                    <a:pt x="349" y="298"/>
                    <a:pt x="350" y="297"/>
                    <a:pt x="352" y="297"/>
                  </a:cubicBezTo>
                  <a:cubicBezTo>
                    <a:pt x="357" y="294"/>
                    <a:pt x="363" y="294"/>
                    <a:pt x="367" y="296"/>
                  </a:cubicBezTo>
                  <a:cubicBezTo>
                    <a:pt x="369" y="296"/>
                    <a:pt x="370" y="297"/>
                    <a:pt x="371" y="297"/>
                  </a:cubicBezTo>
                  <a:cubicBezTo>
                    <a:pt x="371" y="298"/>
                    <a:pt x="372" y="298"/>
                    <a:pt x="372" y="299"/>
                  </a:cubicBezTo>
                  <a:cubicBezTo>
                    <a:pt x="373" y="299"/>
                    <a:pt x="373" y="300"/>
                    <a:pt x="374" y="300"/>
                  </a:cubicBezTo>
                  <a:cubicBezTo>
                    <a:pt x="375" y="303"/>
                    <a:pt x="377" y="305"/>
                    <a:pt x="378" y="308"/>
                  </a:cubicBezTo>
                  <a:cubicBezTo>
                    <a:pt x="380" y="313"/>
                    <a:pt x="380" y="319"/>
                    <a:pt x="378" y="325"/>
                  </a:cubicBezTo>
                  <a:cubicBezTo>
                    <a:pt x="376" y="330"/>
                    <a:pt x="372" y="336"/>
                    <a:pt x="367" y="340"/>
                  </a:cubicBezTo>
                  <a:cubicBezTo>
                    <a:pt x="365" y="343"/>
                    <a:pt x="363" y="345"/>
                    <a:pt x="360" y="347"/>
                  </a:cubicBezTo>
                  <a:cubicBezTo>
                    <a:pt x="359" y="347"/>
                    <a:pt x="359" y="348"/>
                    <a:pt x="358" y="348"/>
                  </a:cubicBezTo>
                  <a:cubicBezTo>
                    <a:pt x="357" y="349"/>
                    <a:pt x="357" y="349"/>
                    <a:pt x="357" y="349"/>
                  </a:cubicBezTo>
                  <a:cubicBezTo>
                    <a:pt x="356" y="350"/>
                    <a:pt x="356" y="350"/>
                    <a:pt x="356" y="350"/>
                  </a:cubicBezTo>
                  <a:cubicBezTo>
                    <a:pt x="353" y="352"/>
                    <a:pt x="351" y="353"/>
                    <a:pt x="348" y="355"/>
                  </a:cubicBezTo>
                  <a:cubicBezTo>
                    <a:pt x="349" y="357"/>
                    <a:pt x="349" y="359"/>
                    <a:pt x="350" y="361"/>
                  </a:cubicBezTo>
                  <a:cubicBezTo>
                    <a:pt x="350" y="362"/>
                    <a:pt x="351" y="363"/>
                    <a:pt x="351" y="364"/>
                  </a:cubicBezTo>
                  <a:cubicBezTo>
                    <a:pt x="352" y="366"/>
                    <a:pt x="352" y="366"/>
                    <a:pt x="352" y="366"/>
                  </a:cubicBezTo>
                  <a:cubicBezTo>
                    <a:pt x="353" y="369"/>
                    <a:pt x="354" y="371"/>
                    <a:pt x="356" y="373"/>
                  </a:cubicBezTo>
                  <a:cubicBezTo>
                    <a:pt x="358" y="378"/>
                    <a:pt x="361" y="382"/>
                    <a:pt x="364" y="387"/>
                  </a:cubicBezTo>
                  <a:cubicBezTo>
                    <a:pt x="367" y="391"/>
                    <a:pt x="371" y="395"/>
                    <a:pt x="375" y="398"/>
                  </a:cubicBezTo>
                  <a:cubicBezTo>
                    <a:pt x="376" y="399"/>
                    <a:pt x="377" y="400"/>
                    <a:pt x="378" y="400"/>
                  </a:cubicBezTo>
                  <a:cubicBezTo>
                    <a:pt x="379" y="401"/>
                    <a:pt x="379" y="401"/>
                    <a:pt x="380" y="402"/>
                  </a:cubicBezTo>
                  <a:cubicBezTo>
                    <a:pt x="381" y="402"/>
                    <a:pt x="381" y="402"/>
                    <a:pt x="381" y="402"/>
                  </a:cubicBezTo>
                  <a:cubicBezTo>
                    <a:pt x="381" y="402"/>
                    <a:pt x="381" y="402"/>
                    <a:pt x="381" y="402"/>
                  </a:cubicBezTo>
                  <a:cubicBezTo>
                    <a:pt x="383" y="403"/>
                    <a:pt x="383" y="403"/>
                    <a:pt x="383" y="403"/>
                  </a:cubicBezTo>
                  <a:cubicBezTo>
                    <a:pt x="384" y="404"/>
                    <a:pt x="386" y="405"/>
                    <a:pt x="388" y="406"/>
                  </a:cubicBezTo>
                  <a:cubicBezTo>
                    <a:pt x="391" y="407"/>
                    <a:pt x="391" y="407"/>
                    <a:pt x="391" y="407"/>
                  </a:cubicBezTo>
                  <a:cubicBezTo>
                    <a:pt x="392" y="408"/>
                    <a:pt x="392" y="408"/>
                    <a:pt x="392" y="408"/>
                  </a:cubicBezTo>
                  <a:cubicBezTo>
                    <a:pt x="393" y="408"/>
                    <a:pt x="393" y="408"/>
                    <a:pt x="394" y="408"/>
                  </a:cubicBezTo>
                  <a:cubicBezTo>
                    <a:pt x="401" y="393"/>
                    <a:pt x="401" y="393"/>
                    <a:pt x="401" y="393"/>
                  </a:cubicBezTo>
                  <a:cubicBezTo>
                    <a:pt x="406" y="383"/>
                    <a:pt x="406" y="383"/>
                    <a:pt x="406" y="383"/>
                  </a:cubicBezTo>
                  <a:cubicBezTo>
                    <a:pt x="408" y="379"/>
                    <a:pt x="408" y="379"/>
                    <a:pt x="408" y="379"/>
                  </a:cubicBezTo>
                  <a:cubicBezTo>
                    <a:pt x="409" y="378"/>
                    <a:pt x="409" y="378"/>
                    <a:pt x="409" y="378"/>
                  </a:cubicBezTo>
                  <a:cubicBezTo>
                    <a:pt x="409" y="377"/>
                    <a:pt x="409" y="377"/>
                    <a:pt x="409" y="377"/>
                  </a:cubicBezTo>
                  <a:cubicBezTo>
                    <a:pt x="410" y="376"/>
                    <a:pt x="410" y="375"/>
                    <a:pt x="411" y="375"/>
                  </a:cubicBezTo>
                  <a:cubicBezTo>
                    <a:pt x="413" y="372"/>
                    <a:pt x="415" y="370"/>
                    <a:pt x="417" y="367"/>
                  </a:cubicBezTo>
                  <a:cubicBezTo>
                    <a:pt x="420" y="365"/>
                    <a:pt x="422" y="363"/>
                    <a:pt x="425" y="362"/>
                  </a:cubicBezTo>
                  <a:cubicBezTo>
                    <a:pt x="426" y="361"/>
                    <a:pt x="427" y="361"/>
                    <a:pt x="429" y="361"/>
                  </a:cubicBezTo>
                  <a:cubicBezTo>
                    <a:pt x="430" y="361"/>
                    <a:pt x="431" y="361"/>
                    <a:pt x="432" y="361"/>
                  </a:cubicBezTo>
                  <a:cubicBezTo>
                    <a:pt x="437" y="362"/>
                    <a:pt x="441" y="366"/>
                    <a:pt x="444" y="372"/>
                  </a:cubicBezTo>
                  <a:cubicBezTo>
                    <a:pt x="446" y="377"/>
                    <a:pt x="447" y="384"/>
                    <a:pt x="446" y="390"/>
                  </a:cubicBezTo>
                  <a:cubicBezTo>
                    <a:pt x="445" y="393"/>
                    <a:pt x="445" y="396"/>
                    <a:pt x="443" y="399"/>
                  </a:cubicBezTo>
                  <a:cubicBezTo>
                    <a:pt x="442" y="402"/>
                    <a:pt x="440" y="405"/>
                    <a:pt x="438" y="407"/>
                  </a:cubicBezTo>
                  <a:cubicBezTo>
                    <a:pt x="434" y="411"/>
                    <a:pt x="429" y="415"/>
                    <a:pt x="423" y="417"/>
                  </a:cubicBezTo>
                  <a:cubicBezTo>
                    <a:pt x="420" y="418"/>
                    <a:pt x="416" y="418"/>
                    <a:pt x="413" y="418"/>
                  </a:cubicBezTo>
                  <a:cubicBezTo>
                    <a:pt x="411" y="418"/>
                    <a:pt x="410" y="419"/>
                    <a:pt x="408" y="419"/>
                  </a:cubicBezTo>
                  <a:cubicBezTo>
                    <a:pt x="407" y="418"/>
                    <a:pt x="407" y="418"/>
                    <a:pt x="407" y="418"/>
                  </a:cubicBezTo>
                  <a:cubicBezTo>
                    <a:pt x="407" y="418"/>
                    <a:pt x="406" y="418"/>
                    <a:pt x="406" y="418"/>
                  </a:cubicBezTo>
                  <a:cubicBezTo>
                    <a:pt x="405" y="418"/>
                    <a:pt x="404" y="418"/>
                    <a:pt x="404" y="418"/>
                  </a:cubicBezTo>
                  <a:cubicBezTo>
                    <a:pt x="399" y="418"/>
                    <a:pt x="399" y="418"/>
                    <a:pt x="399" y="418"/>
                  </a:cubicBezTo>
                  <a:cubicBezTo>
                    <a:pt x="398" y="419"/>
                    <a:pt x="397" y="421"/>
                    <a:pt x="397" y="423"/>
                  </a:cubicBezTo>
                  <a:cubicBezTo>
                    <a:pt x="395" y="427"/>
                    <a:pt x="395" y="427"/>
                    <a:pt x="395" y="427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87" y="443"/>
                    <a:pt x="387" y="443"/>
                    <a:pt x="387" y="443"/>
                  </a:cubicBezTo>
                  <a:cubicBezTo>
                    <a:pt x="384" y="451"/>
                    <a:pt x="381" y="458"/>
                    <a:pt x="378" y="465"/>
                  </a:cubicBezTo>
                  <a:cubicBezTo>
                    <a:pt x="372" y="480"/>
                    <a:pt x="367" y="495"/>
                    <a:pt x="361" y="510"/>
                  </a:cubicBezTo>
                  <a:cubicBezTo>
                    <a:pt x="351" y="539"/>
                    <a:pt x="341" y="570"/>
                    <a:pt x="332" y="600"/>
                  </a:cubicBezTo>
                  <a:cubicBezTo>
                    <a:pt x="327" y="617"/>
                    <a:pt x="327" y="617"/>
                    <a:pt x="327" y="617"/>
                  </a:cubicBezTo>
                  <a:cubicBezTo>
                    <a:pt x="326" y="622"/>
                    <a:pt x="326" y="622"/>
                    <a:pt x="326" y="622"/>
                  </a:cubicBezTo>
                  <a:cubicBezTo>
                    <a:pt x="325" y="622"/>
                    <a:pt x="325" y="622"/>
                    <a:pt x="325" y="622"/>
                  </a:cubicBezTo>
                  <a:cubicBezTo>
                    <a:pt x="330" y="603"/>
                    <a:pt x="330" y="603"/>
                    <a:pt x="330" y="603"/>
                  </a:cubicBezTo>
                  <a:cubicBezTo>
                    <a:pt x="334" y="592"/>
                    <a:pt x="334" y="592"/>
                    <a:pt x="334" y="592"/>
                  </a:cubicBezTo>
                  <a:cubicBezTo>
                    <a:pt x="342" y="563"/>
                    <a:pt x="352" y="534"/>
                    <a:pt x="362" y="506"/>
                  </a:cubicBezTo>
                  <a:cubicBezTo>
                    <a:pt x="367" y="491"/>
                    <a:pt x="373" y="477"/>
                    <a:pt x="378" y="463"/>
                  </a:cubicBezTo>
                  <a:cubicBezTo>
                    <a:pt x="381" y="456"/>
                    <a:pt x="384" y="449"/>
                    <a:pt x="387" y="442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94" y="426"/>
                    <a:pt x="394" y="426"/>
                    <a:pt x="394" y="426"/>
                  </a:cubicBezTo>
                  <a:cubicBezTo>
                    <a:pt x="398" y="417"/>
                    <a:pt x="398" y="417"/>
                    <a:pt x="398" y="417"/>
                  </a:cubicBezTo>
                  <a:cubicBezTo>
                    <a:pt x="403" y="418"/>
                    <a:pt x="403" y="418"/>
                    <a:pt x="403" y="418"/>
                  </a:cubicBezTo>
                  <a:cubicBezTo>
                    <a:pt x="404" y="418"/>
                    <a:pt x="405" y="418"/>
                    <a:pt x="406" y="418"/>
                  </a:cubicBezTo>
                  <a:cubicBezTo>
                    <a:pt x="406" y="418"/>
                    <a:pt x="407" y="418"/>
                    <a:pt x="407" y="418"/>
                  </a:cubicBezTo>
                  <a:cubicBezTo>
                    <a:pt x="408" y="418"/>
                    <a:pt x="408" y="418"/>
                    <a:pt x="408" y="418"/>
                  </a:cubicBezTo>
                  <a:cubicBezTo>
                    <a:pt x="410" y="418"/>
                    <a:pt x="411" y="418"/>
                    <a:pt x="413" y="418"/>
                  </a:cubicBezTo>
                  <a:cubicBezTo>
                    <a:pt x="416" y="417"/>
                    <a:pt x="419" y="417"/>
                    <a:pt x="422" y="416"/>
                  </a:cubicBezTo>
                  <a:cubicBezTo>
                    <a:pt x="428" y="414"/>
                    <a:pt x="434" y="411"/>
                    <a:pt x="438" y="406"/>
                  </a:cubicBezTo>
                  <a:cubicBezTo>
                    <a:pt x="440" y="404"/>
                    <a:pt x="442" y="402"/>
                    <a:pt x="443" y="399"/>
                  </a:cubicBezTo>
                  <a:cubicBezTo>
                    <a:pt x="444" y="396"/>
                    <a:pt x="445" y="393"/>
                    <a:pt x="445" y="390"/>
                  </a:cubicBezTo>
                  <a:cubicBezTo>
                    <a:pt x="446" y="384"/>
                    <a:pt x="446" y="377"/>
                    <a:pt x="443" y="372"/>
                  </a:cubicBezTo>
                  <a:cubicBezTo>
                    <a:pt x="441" y="367"/>
                    <a:pt x="436" y="362"/>
                    <a:pt x="432" y="362"/>
                  </a:cubicBezTo>
                  <a:cubicBezTo>
                    <a:pt x="431" y="362"/>
                    <a:pt x="431" y="362"/>
                    <a:pt x="430" y="361"/>
                  </a:cubicBezTo>
                  <a:cubicBezTo>
                    <a:pt x="430" y="361"/>
                    <a:pt x="429" y="362"/>
                    <a:pt x="429" y="362"/>
                  </a:cubicBezTo>
                  <a:cubicBezTo>
                    <a:pt x="428" y="362"/>
                    <a:pt x="426" y="362"/>
                    <a:pt x="425" y="363"/>
                  </a:cubicBezTo>
                  <a:cubicBezTo>
                    <a:pt x="423" y="364"/>
                    <a:pt x="420" y="366"/>
                    <a:pt x="418" y="368"/>
                  </a:cubicBezTo>
                  <a:cubicBezTo>
                    <a:pt x="415" y="370"/>
                    <a:pt x="413" y="373"/>
                    <a:pt x="411" y="375"/>
                  </a:cubicBezTo>
                  <a:cubicBezTo>
                    <a:pt x="411" y="376"/>
                    <a:pt x="410" y="377"/>
                    <a:pt x="410" y="377"/>
                  </a:cubicBezTo>
                  <a:cubicBezTo>
                    <a:pt x="409" y="378"/>
                    <a:pt x="409" y="378"/>
                    <a:pt x="409" y="378"/>
                  </a:cubicBezTo>
                  <a:cubicBezTo>
                    <a:pt x="409" y="379"/>
                    <a:pt x="409" y="379"/>
                    <a:pt x="409" y="379"/>
                  </a:cubicBezTo>
                  <a:cubicBezTo>
                    <a:pt x="406" y="384"/>
                    <a:pt x="406" y="384"/>
                    <a:pt x="406" y="384"/>
                  </a:cubicBezTo>
                  <a:cubicBezTo>
                    <a:pt x="402" y="394"/>
                    <a:pt x="402" y="394"/>
                    <a:pt x="402" y="394"/>
                  </a:cubicBezTo>
                  <a:cubicBezTo>
                    <a:pt x="394" y="409"/>
                    <a:pt x="394" y="409"/>
                    <a:pt x="394" y="409"/>
                  </a:cubicBezTo>
                  <a:cubicBezTo>
                    <a:pt x="394" y="409"/>
                    <a:pt x="393" y="409"/>
                    <a:pt x="393" y="409"/>
                  </a:cubicBezTo>
                  <a:cubicBezTo>
                    <a:pt x="391" y="408"/>
                    <a:pt x="391" y="408"/>
                    <a:pt x="391" y="408"/>
                  </a:cubicBezTo>
                  <a:cubicBezTo>
                    <a:pt x="388" y="407"/>
                    <a:pt x="388" y="407"/>
                    <a:pt x="388" y="407"/>
                  </a:cubicBezTo>
                  <a:cubicBezTo>
                    <a:pt x="386" y="406"/>
                    <a:pt x="384" y="405"/>
                    <a:pt x="382" y="404"/>
                  </a:cubicBezTo>
                  <a:cubicBezTo>
                    <a:pt x="381" y="403"/>
                    <a:pt x="381" y="403"/>
                    <a:pt x="381" y="403"/>
                  </a:cubicBezTo>
                  <a:cubicBezTo>
                    <a:pt x="380" y="403"/>
                    <a:pt x="380" y="403"/>
                    <a:pt x="380" y="403"/>
                  </a:cubicBezTo>
                  <a:cubicBezTo>
                    <a:pt x="380" y="402"/>
                    <a:pt x="380" y="402"/>
                    <a:pt x="380" y="402"/>
                  </a:cubicBezTo>
                  <a:cubicBezTo>
                    <a:pt x="379" y="402"/>
                    <a:pt x="378" y="402"/>
                    <a:pt x="378" y="401"/>
                  </a:cubicBezTo>
                  <a:cubicBezTo>
                    <a:pt x="377" y="400"/>
                    <a:pt x="376" y="400"/>
                    <a:pt x="375" y="399"/>
                  </a:cubicBezTo>
                  <a:cubicBezTo>
                    <a:pt x="370" y="395"/>
                    <a:pt x="367" y="391"/>
                    <a:pt x="363" y="387"/>
                  </a:cubicBezTo>
                  <a:cubicBezTo>
                    <a:pt x="360" y="383"/>
                    <a:pt x="357" y="378"/>
                    <a:pt x="355" y="374"/>
                  </a:cubicBezTo>
                  <a:cubicBezTo>
                    <a:pt x="354" y="371"/>
                    <a:pt x="352" y="369"/>
                    <a:pt x="351" y="367"/>
                  </a:cubicBezTo>
                  <a:cubicBezTo>
                    <a:pt x="351" y="366"/>
                    <a:pt x="351" y="366"/>
                    <a:pt x="351" y="366"/>
                  </a:cubicBezTo>
                  <a:cubicBezTo>
                    <a:pt x="350" y="364"/>
                    <a:pt x="350" y="364"/>
                    <a:pt x="350" y="364"/>
                  </a:cubicBezTo>
                  <a:cubicBezTo>
                    <a:pt x="350" y="363"/>
                    <a:pt x="350" y="362"/>
                    <a:pt x="349" y="361"/>
                  </a:cubicBezTo>
                  <a:cubicBezTo>
                    <a:pt x="348" y="359"/>
                    <a:pt x="348" y="357"/>
                    <a:pt x="347" y="355"/>
                  </a:cubicBezTo>
                  <a:cubicBezTo>
                    <a:pt x="350" y="353"/>
                    <a:pt x="352" y="351"/>
                    <a:pt x="355" y="349"/>
                  </a:cubicBezTo>
                  <a:cubicBezTo>
                    <a:pt x="357" y="348"/>
                    <a:pt x="357" y="348"/>
                    <a:pt x="357" y="348"/>
                  </a:cubicBezTo>
                  <a:cubicBezTo>
                    <a:pt x="358" y="348"/>
                    <a:pt x="358" y="348"/>
                    <a:pt x="358" y="348"/>
                  </a:cubicBezTo>
                  <a:cubicBezTo>
                    <a:pt x="358" y="347"/>
                    <a:pt x="359" y="347"/>
                    <a:pt x="359" y="346"/>
                  </a:cubicBezTo>
                  <a:cubicBezTo>
                    <a:pt x="362" y="344"/>
                    <a:pt x="364" y="342"/>
                    <a:pt x="367" y="340"/>
                  </a:cubicBezTo>
                  <a:cubicBezTo>
                    <a:pt x="371" y="335"/>
                    <a:pt x="375" y="330"/>
                    <a:pt x="377" y="325"/>
                  </a:cubicBezTo>
                  <a:cubicBezTo>
                    <a:pt x="379" y="319"/>
                    <a:pt x="379" y="313"/>
                    <a:pt x="377" y="308"/>
                  </a:cubicBezTo>
                  <a:cubicBezTo>
                    <a:pt x="376" y="306"/>
                    <a:pt x="375" y="303"/>
                    <a:pt x="373" y="301"/>
                  </a:cubicBezTo>
                  <a:cubicBezTo>
                    <a:pt x="372" y="301"/>
                    <a:pt x="372" y="300"/>
                    <a:pt x="371" y="299"/>
                  </a:cubicBezTo>
                  <a:cubicBezTo>
                    <a:pt x="371" y="299"/>
                    <a:pt x="371" y="299"/>
                    <a:pt x="370" y="298"/>
                  </a:cubicBezTo>
                  <a:cubicBezTo>
                    <a:pt x="369" y="297"/>
                    <a:pt x="368" y="297"/>
                    <a:pt x="367" y="296"/>
                  </a:cubicBezTo>
                  <a:cubicBezTo>
                    <a:pt x="363" y="295"/>
                    <a:pt x="357" y="295"/>
                    <a:pt x="352" y="298"/>
                  </a:cubicBezTo>
                  <a:cubicBezTo>
                    <a:pt x="351" y="298"/>
                    <a:pt x="350" y="299"/>
                    <a:pt x="349" y="300"/>
                  </a:cubicBezTo>
                  <a:cubicBezTo>
                    <a:pt x="347" y="301"/>
                    <a:pt x="346" y="302"/>
                    <a:pt x="345" y="303"/>
                  </a:cubicBezTo>
                  <a:cubicBezTo>
                    <a:pt x="343" y="305"/>
                    <a:pt x="341" y="307"/>
                    <a:pt x="340" y="310"/>
                  </a:cubicBezTo>
                  <a:cubicBezTo>
                    <a:pt x="337" y="315"/>
                    <a:pt x="335" y="321"/>
                    <a:pt x="335" y="327"/>
                  </a:cubicBezTo>
                  <a:cubicBezTo>
                    <a:pt x="335" y="330"/>
                    <a:pt x="335" y="333"/>
                    <a:pt x="335" y="337"/>
                  </a:cubicBezTo>
                  <a:cubicBezTo>
                    <a:pt x="336" y="339"/>
                    <a:pt x="336" y="339"/>
                    <a:pt x="336" y="339"/>
                  </a:cubicBezTo>
                  <a:cubicBezTo>
                    <a:pt x="336" y="340"/>
                    <a:pt x="336" y="340"/>
                    <a:pt x="336" y="340"/>
                  </a:cubicBezTo>
                  <a:cubicBezTo>
                    <a:pt x="336" y="342"/>
                    <a:pt x="336" y="342"/>
                    <a:pt x="336" y="342"/>
                  </a:cubicBezTo>
                  <a:cubicBezTo>
                    <a:pt x="336" y="343"/>
                    <a:pt x="336" y="343"/>
                    <a:pt x="336" y="343"/>
                  </a:cubicBezTo>
                  <a:cubicBezTo>
                    <a:pt x="337" y="344"/>
                    <a:pt x="337" y="344"/>
                    <a:pt x="337" y="344"/>
                  </a:cubicBezTo>
                  <a:cubicBezTo>
                    <a:pt x="337" y="347"/>
                    <a:pt x="337" y="347"/>
                    <a:pt x="337" y="347"/>
                  </a:cubicBezTo>
                  <a:cubicBezTo>
                    <a:pt x="338" y="351"/>
                    <a:pt x="338" y="351"/>
                    <a:pt x="338" y="351"/>
                  </a:cubicBezTo>
                  <a:cubicBezTo>
                    <a:pt x="336" y="352"/>
                    <a:pt x="334" y="353"/>
                    <a:pt x="332" y="354"/>
                  </a:cubicBezTo>
                  <a:cubicBezTo>
                    <a:pt x="331" y="355"/>
                    <a:pt x="330" y="355"/>
                    <a:pt x="329" y="355"/>
                  </a:cubicBezTo>
                  <a:cubicBezTo>
                    <a:pt x="328" y="356"/>
                    <a:pt x="328" y="356"/>
                    <a:pt x="328" y="356"/>
                  </a:cubicBezTo>
                  <a:cubicBezTo>
                    <a:pt x="326" y="356"/>
                    <a:pt x="326" y="356"/>
                    <a:pt x="326" y="356"/>
                  </a:cubicBezTo>
                  <a:cubicBezTo>
                    <a:pt x="324" y="357"/>
                    <a:pt x="321" y="358"/>
                    <a:pt x="318" y="359"/>
                  </a:cubicBezTo>
                  <a:cubicBezTo>
                    <a:pt x="313" y="360"/>
                    <a:pt x="308" y="360"/>
                    <a:pt x="303" y="360"/>
                  </a:cubicBezTo>
                  <a:cubicBezTo>
                    <a:pt x="297" y="360"/>
                    <a:pt x="292" y="360"/>
                    <a:pt x="287" y="359"/>
                  </a:cubicBezTo>
                  <a:cubicBezTo>
                    <a:pt x="286" y="359"/>
                    <a:pt x="284" y="359"/>
                    <a:pt x="283" y="358"/>
                  </a:cubicBezTo>
                  <a:cubicBezTo>
                    <a:pt x="282" y="358"/>
                    <a:pt x="281" y="358"/>
                    <a:pt x="280" y="358"/>
                  </a:cubicBezTo>
                  <a:cubicBezTo>
                    <a:pt x="279" y="358"/>
                    <a:pt x="278" y="357"/>
                    <a:pt x="277" y="357"/>
                  </a:cubicBezTo>
                  <a:cubicBezTo>
                    <a:pt x="275" y="357"/>
                    <a:pt x="273" y="356"/>
                    <a:pt x="271" y="355"/>
                  </a:cubicBezTo>
                  <a:cubicBezTo>
                    <a:pt x="270" y="355"/>
                    <a:pt x="269" y="354"/>
                    <a:pt x="268" y="354"/>
                  </a:cubicBezTo>
                  <a:cubicBezTo>
                    <a:pt x="268" y="353"/>
                    <a:pt x="267" y="353"/>
                    <a:pt x="267" y="352"/>
                  </a:cubicBezTo>
                  <a:cubicBezTo>
                    <a:pt x="266" y="352"/>
                    <a:pt x="266" y="351"/>
                    <a:pt x="266" y="351"/>
                  </a:cubicBezTo>
                  <a:cubicBezTo>
                    <a:pt x="266" y="350"/>
                    <a:pt x="266" y="350"/>
                    <a:pt x="266" y="350"/>
                  </a:cubicBezTo>
                  <a:cubicBezTo>
                    <a:pt x="266" y="350"/>
                    <a:pt x="266" y="349"/>
                    <a:pt x="265" y="349"/>
                  </a:cubicBezTo>
                  <a:cubicBezTo>
                    <a:pt x="265" y="348"/>
                    <a:pt x="266" y="346"/>
                    <a:pt x="268" y="344"/>
                  </a:cubicBezTo>
                  <a:cubicBezTo>
                    <a:pt x="272" y="339"/>
                    <a:pt x="272" y="339"/>
                    <a:pt x="272" y="339"/>
                  </a:cubicBezTo>
                  <a:cubicBezTo>
                    <a:pt x="274" y="336"/>
                    <a:pt x="274" y="336"/>
                    <a:pt x="274" y="336"/>
                  </a:cubicBezTo>
                  <a:cubicBezTo>
                    <a:pt x="275" y="335"/>
                    <a:pt x="275" y="335"/>
                    <a:pt x="275" y="335"/>
                  </a:cubicBezTo>
                  <a:cubicBezTo>
                    <a:pt x="278" y="331"/>
                    <a:pt x="281" y="327"/>
                    <a:pt x="283" y="323"/>
                  </a:cubicBezTo>
                  <a:cubicBezTo>
                    <a:pt x="285" y="319"/>
                    <a:pt x="287" y="315"/>
                    <a:pt x="288" y="311"/>
                  </a:cubicBezTo>
                  <a:cubicBezTo>
                    <a:pt x="289" y="307"/>
                    <a:pt x="289" y="304"/>
                    <a:pt x="288" y="300"/>
                  </a:cubicBezTo>
                  <a:cubicBezTo>
                    <a:pt x="286" y="297"/>
                    <a:pt x="284" y="294"/>
                    <a:pt x="281" y="292"/>
                  </a:cubicBezTo>
                  <a:cubicBezTo>
                    <a:pt x="277" y="289"/>
                    <a:pt x="274" y="288"/>
                    <a:pt x="270" y="287"/>
                  </a:cubicBezTo>
                  <a:cubicBezTo>
                    <a:pt x="267" y="287"/>
                    <a:pt x="264" y="288"/>
                    <a:pt x="260" y="290"/>
                  </a:cubicBezTo>
                  <a:cubicBezTo>
                    <a:pt x="257" y="292"/>
                    <a:pt x="254" y="295"/>
                    <a:pt x="252" y="299"/>
                  </a:cubicBezTo>
                  <a:cubicBezTo>
                    <a:pt x="247" y="306"/>
                    <a:pt x="243" y="315"/>
                    <a:pt x="242" y="323"/>
                  </a:cubicBezTo>
                  <a:cubicBezTo>
                    <a:pt x="242" y="326"/>
                    <a:pt x="242" y="328"/>
                    <a:pt x="242" y="330"/>
                  </a:cubicBezTo>
                  <a:cubicBezTo>
                    <a:pt x="242" y="330"/>
                    <a:pt x="242" y="331"/>
                    <a:pt x="242" y="331"/>
                  </a:cubicBezTo>
                  <a:cubicBezTo>
                    <a:pt x="242" y="332"/>
                    <a:pt x="242" y="332"/>
                    <a:pt x="242" y="333"/>
                  </a:cubicBezTo>
                  <a:cubicBezTo>
                    <a:pt x="242" y="334"/>
                    <a:pt x="243" y="335"/>
                    <a:pt x="243" y="336"/>
                  </a:cubicBezTo>
                  <a:cubicBezTo>
                    <a:pt x="243" y="338"/>
                    <a:pt x="244" y="340"/>
                    <a:pt x="245" y="342"/>
                  </a:cubicBezTo>
                  <a:cubicBezTo>
                    <a:pt x="245" y="342"/>
                    <a:pt x="245" y="343"/>
                    <a:pt x="246" y="343"/>
                  </a:cubicBezTo>
                  <a:cubicBezTo>
                    <a:pt x="246" y="343"/>
                    <a:pt x="246" y="343"/>
                    <a:pt x="246" y="344"/>
                  </a:cubicBezTo>
                  <a:cubicBezTo>
                    <a:pt x="247" y="346"/>
                    <a:pt x="247" y="346"/>
                    <a:pt x="247" y="346"/>
                  </a:cubicBezTo>
                  <a:cubicBezTo>
                    <a:pt x="248" y="347"/>
                    <a:pt x="250" y="349"/>
                    <a:pt x="251" y="351"/>
                  </a:cubicBezTo>
                  <a:cubicBezTo>
                    <a:pt x="250" y="353"/>
                    <a:pt x="248" y="355"/>
                    <a:pt x="247" y="356"/>
                  </a:cubicBezTo>
                  <a:cubicBezTo>
                    <a:pt x="246" y="357"/>
                    <a:pt x="245" y="358"/>
                    <a:pt x="244" y="359"/>
                  </a:cubicBezTo>
                  <a:cubicBezTo>
                    <a:pt x="243" y="361"/>
                    <a:pt x="243" y="361"/>
                    <a:pt x="243" y="361"/>
                  </a:cubicBezTo>
                  <a:cubicBezTo>
                    <a:pt x="241" y="363"/>
                    <a:pt x="239" y="365"/>
                    <a:pt x="237" y="366"/>
                  </a:cubicBezTo>
                  <a:cubicBezTo>
                    <a:pt x="234" y="370"/>
                    <a:pt x="230" y="374"/>
                    <a:pt x="226" y="377"/>
                  </a:cubicBezTo>
                  <a:cubicBezTo>
                    <a:pt x="222" y="380"/>
                    <a:pt x="217" y="384"/>
                    <a:pt x="213" y="387"/>
                  </a:cubicBezTo>
                  <a:cubicBezTo>
                    <a:pt x="212" y="387"/>
                    <a:pt x="211" y="388"/>
                    <a:pt x="210" y="389"/>
                  </a:cubicBezTo>
                  <a:cubicBezTo>
                    <a:pt x="208" y="390"/>
                    <a:pt x="208" y="390"/>
                    <a:pt x="208" y="390"/>
                  </a:cubicBezTo>
                  <a:cubicBezTo>
                    <a:pt x="207" y="390"/>
                    <a:pt x="207" y="390"/>
                    <a:pt x="207" y="390"/>
                  </a:cubicBezTo>
                  <a:cubicBezTo>
                    <a:pt x="206" y="391"/>
                    <a:pt x="206" y="391"/>
                    <a:pt x="206" y="391"/>
                  </a:cubicBezTo>
                  <a:cubicBezTo>
                    <a:pt x="205" y="392"/>
                    <a:pt x="204" y="392"/>
                    <a:pt x="203" y="393"/>
                  </a:cubicBezTo>
                  <a:cubicBezTo>
                    <a:pt x="202" y="393"/>
                    <a:pt x="201" y="394"/>
                    <a:pt x="200" y="394"/>
                  </a:cubicBezTo>
                  <a:cubicBezTo>
                    <a:pt x="198" y="395"/>
                    <a:pt x="196" y="396"/>
                    <a:pt x="194" y="397"/>
                  </a:cubicBezTo>
                  <a:cubicBezTo>
                    <a:pt x="187" y="385"/>
                    <a:pt x="187" y="385"/>
                    <a:pt x="187" y="385"/>
                  </a:cubicBezTo>
                  <a:cubicBezTo>
                    <a:pt x="184" y="378"/>
                    <a:pt x="184" y="378"/>
                    <a:pt x="184" y="378"/>
                  </a:cubicBezTo>
                  <a:cubicBezTo>
                    <a:pt x="182" y="374"/>
                    <a:pt x="179" y="370"/>
                    <a:pt x="177" y="367"/>
                  </a:cubicBezTo>
                  <a:cubicBezTo>
                    <a:pt x="174" y="363"/>
                    <a:pt x="170" y="360"/>
                    <a:pt x="167" y="358"/>
                  </a:cubicBezTo>
                  <a:cubicBezTo>
                    <a:pt x="163" y="356"/>
                    <a:pt x="159" y="355"/>
                    <a:pt x="155" y="355"/>
                  </a:cubicBezTo>
                  <a:cubicBezTo>
                    <a:pt x="152" y="355"/>
                    <a:pt x="148" y="356"/>
                    <a:pt x="144" y="358"/>
                  </a:cubicBezTo>
                  <a:cubicBezTo>
                    <a:pt x="141" y="361"/>
                    <a:pt x="138" y="363"/>
                    <a:pt x="137" y="367"/>
                  </a:cubicBezTo>
                  <a:cubicBezTo>
                    <a:pt x="136" y="370"/>
                    <a:pt x="135" y="374"/>
                    <a:pt x="136" y="378"/>
                  </a:cubicBezTo>
                  <a:cubicBezTo>
                    <a:pt x="137" y="382"/>
                    <a:pt x="139" y="386"/>
                    <a:pt x="141" y="389"/>
                  </a:cubicBezTo>
                  <a:cubicBezTo>
                    <a:pt x="141" y="388"/>
                    <a:pt x="139" y="386"/>
                    <a:pt x="139" y="386"/>
                  </a:cubicBezTo>
                  <a:cubicBezTo>
                    <a:pt x="139" y="385"/>
                    <a:pt x="139" y="386"/>
                    <a:pt x="139" y="387"/>
                  </a:cubicBezTo>
                  <a:cubicBezTo>
                    <a:pt x="140" y="388"/>
                    <a:pt x="141" y="389"/>
                    <a:pt x="142" y="392"/>
                  </a:cubicBezTo>
                  <a:cubicBezTo>
                    <a:pt x="140" y="388"/>
                    <a:pt x="137" y="384"/>
                    <a:pt x="136" y="380"/>
                  </a:cubicBezTo>
                  <a:close/>
                  <a:moveTo>
                    <a:pt x="183" y="623"/>
                  </a:moveTo>
                  <a:cubicBezTo>
                    <a:pt x="180" y="624"/>
                    <a:pt x="177" y="625"/>
                    <a:pt x="175" y="626"/>
                  </a:cubicBezTo>
                  <a:cubicBezTo>
                    <a:pt x="172" y="628"/>
                    <a:pt x="170" y="630"/>
                    <a:pt x="169" y="632"/>
                  </a:cubicBezTo>
                  <a:cubicBezTo>
                    <a:pt x="166" y="637"/>
                    <a:pt x="165" y="642"/>
                    <a:pt x="165" y="648"/>
                  </a:cubicBezTo>
                  <a:cubicBezTo>
                    <a:pt x="165" y="653"/>
                    <a:pt x="167" y="658"/>
                    <a:pt x="171" y="662"/>
                  </a:cubicBezTo>
                  <a:cubicBezTo>
                    <a:pt x="173" y="664"/>
                    <a:pt x="175" y="666"/>
                    <a:pt x="178" y="667"/>
                  </a:cubicBezTo>
                  <a:cubicBezTo>
                    <a:pt x="179" y="668"/>
                    <a:pt x="181" y="668"/>
                    <a:pt x="182" y="668"/>
                  </a:cubicBezTo>
                  <a:cubicBezTo>
                    <a:pt x="183" y="669"/>
                    <a:pt x="184" y="669"/>
                    <a:pt x="184" y="669"/>
                  </a:cubicBezTo>
                  <a:cubicBezTo>
                    <a:pt x="185" y="669"/>
                    <a:pt x="185" y="669"/>
                    <a:pt x="185" y="669"/>
                  </a:cubicBezTo>
                  <a:cubicBezTo>
                    <a:pt x="186" y="669"/>
                    <a:pt x="186" y="669"/>
                    <a:pt x="186" y="669"/>
                  </a:cubicBezTo>
                  <a:cubicBezTo>
                    <a:pt x="199" y="669"/>
                    <a:pt x="199" y="669"/>
                    <a:pt x="199" y="669"/>
                  </a:cubicBezTo>
                  <a:cubicBezTo>
                    <a:pt x="224" y="669"/>
                    <a:pt x="224" y="669"/>
                    <a:pt x="224" y="669"/>
                  </a:cubicBezTo>
                  <a:cubicBezTo>
                    <a:pt x="257" y="669"/>
                    <a:pt x="290" y="670"/>
                    <a:pt x="325" y="669"/>
                  </a:cubicBezTo>
                  <a:cubicBezTo>
                    <a:pt x="325" y="670"/>
                    <a:pt x="325" y="670"/>
                    <a:pt x="325" y="670"/>
                  </a:cubicBezTo>
                  <a:cubicBezTo>
                    <a:pt x="311" y="670"/>
                    <a:pt x="311" y="670"/>
                    <a:pt x="311" y="670"/>
                  </a:cubicBezTo>
                  <a:cubicBezTo>
                    <a:pt x="298" y="670"/>
                    <a:pt x="298" y="670"/>
                    <a:pt x="298" y="670"/>
                  </a:cubicBezTo>
                  <a:cubicBezTo>
                    <a:pt x="273" y="670"/>
                    <a:pt x="248" y="670"/>
                    <a:pt x="223" y="670"/>
                  </a:cubicBezTo>
                  <a:cubicBezTo>
                    <a:pt x="198" y="670"/>
                    <a:pt x="198" y="670"/>
                    <a:pt x="198" y="670"/>
                  </a:cubicBezTo>
                  <a:cubicBezTo>
                    <a:pt x="186" y="670"/>
                    <a:pt x="186" y="670"/>
                    <a:pt x="186" y="670"/>
                  </a:cubicBezTo>
                  <a:cubicBezTo>
                    <a:pt x="185" y="670"/>
                    <a:pt x="185" y="670"/>
                    <a:pt x="185" y="670"/>
                  </a:cubicBezTo>
                  <a:cubicBezTo>
                    <a:pt x="184" y="670"/>
                    <a:pt x="184" y="670"/>
                    <a:pt x="184" y="670"/>
                  </a:cubicBezTo>
                  <a:cubicBezTo>
                    <a:pt x="183" y="670"/>
                    <a:pt x="182" y="669"/>
                    <a:pt x="181" y="669"/>
                  </a:cubicBezTo>
                  <a:cubicBezTo>
                    <a:pt x="180" y="669"/>
                    <a:pt x="178" y="669"/>
                    <a:pt x="177" y="668"/>
                  </a:cubicBezTo>
                  <a:cubicBezTo>
                    <a:pt x="174" y="667"/>
                    <a:pt x="172" y="665"/>
                    <a:pt x="170" y="663"/>
                  </a:cubicBezTo>
                  <a:cubicBezTo>
                    <a:pt x="166" y="658"/>
                    <a:pt x="164" y="653"/>
                    <a:pt x="164" y="648"/>
                  </a:cubicBezTo>
                  <a:cubicBezTo>
                    <a:pt x="164" y="642"/>
                    <a:pt x="165" y="637"/>
                    <a:pt x="168" y="632"/>
                  </a:cubicBezTo>
                  <a:cubicBezTo>
                    <a:pt x="170" y="630"/>
                    <a:pt x="172" y="627"/>
                    <a:pt x="174" y="626"/>
                  </a:cubicBezTo>
                  <a:cubicBezTo>
                    <a:pt x="176" y="624"/>
                    <a:pt x="179" y="623"/>
                    <a:pt x="182" y="623"/>
                  </a:cubicBezTo>
                  <a:cubicBezTo>
                    <a:pt x="182" y="623"/>
                    <a:pt x="183" y="623"/>
                    <a:pt x="183" y="623"/>
                  </a:cubicBezTo>
                  <a:cubicBezTo>
                    <a:pt x="183" y="623"/>
                    <a:pt x="183" y="623"/>
                    <a:pt x="183" y="623"/>
                  </a:cubicBezTo>
                  <a:close/>
                  <a:moveTo>
                    <a:pt x="248" y="379"/>
                  </a:moveTo>
                  <a:cubicBezTo>
                    <a:pt x="251" y="377"/>
                    <a:pt x="253" y="375"/>
                    <a:pt x="255" y="372"/>
                  </a:cubicBezTo>
                  <a:cubicBezTo>
                    <a:pt x="259" y="368"/>
                    <a:pt x="259" y="368"/>
                    <a:pt x="259" y="368"/>
                  </a:cubicBezTo>
                  <a:cubicBezTo>
                    <a:pt x="260" y="368"/>
                    <a:pt x="261" y="369"/>
                    <a:pt x="262" y="369"/>
                  </a:cubicBezTo>
                  <a:cubicBezTo>
                    <a:pt x="262" y="369"/>
                    <a:pt x="262" y="369"/>
                    <a:pt x="262" y="369"/>
                  </a:cubicBezTo>
                  <a:cubicBezTo>
                    <a:pt x="263" y="370"/>
                    <a:pt x="263" y="370"/>
                    <a:pt x="263" y="370"/>
                  </a:cubicBezTo>
                  <a:cubicBezTo>
                    <a:pt x="264" y="370"/>
                    <a:pt x="264" y="370"/>
                    <a:pt x="264" y="370"/>
                  </a:cubicBezTo>
                  <a:cubicBezTo>
                    <a:pt x="266" y="371"/>
                    <a:pt x="266" y="371"/>
                    <a:pt x="266" y="371"/>
                  </a:cubicBezTo>
                  <a:cubicBezTo>
                    <a:pt x="270" y="372"/>
                    <a:pt x="273" y="373"/>
                    <a:pt x="276" y="374"/>
                  </a:cubicBezTo>
                  <a:cubicBezTo>
                    <a:pt x="283" y="376"/>
                    <a:pt x="290" y="377"/>
                    <a:pt x="297" y="377"/>
                  </a:cubicBezTo>
                  <a:cubicBezTo>
                    <a:pt x="304" y="377"/>
                    <a:pt x="311" y="377"/>
                    <a:pt x="318" y="376"/>
                  </a:cubicBezTo>
                  <a:cubicBezTo>
                    <a:pt x="321" y="375"/>
                    <a:pt x="324" y="375"/>
                    <a:pt x="328" y="374"/>
                  </a:cubicBezTo>
                  <a:cubicBezTo>
                    <a:pt x="330" y="373"/>
                    <a:pt x="330" y="373"/>
                    <a:pt x="330" y="373"/>
                  </a:cubicBezTo>
                  <a:cubicBezTo>
                    <a:pt x="332" y="372"/>
                    <a:pt x="332" y="372"/>
                    <a:pt x="332" y="372"/>
                  </a:cubicBezTo>
                  <a:cubicBezTo>
                    <a:pt x="333" y="372"/>
                    <a:pt x="334" y="372"/>
                    <a:pt x="334" y="371"/>
                  </a:cubicBezTo>
                  <a:cubicBezTo>
                    <a:pt x="334" y="372"/>
                    <a:pt x="334" y="372"/>
                    <a:pt x="335" y="372"/>
                  </a:cubicBezTo>
                  <a:cubicBezTo>
                    <a:pt x="335" y="373"/>
                    <a:pt x="335" y="373"/>
                    <a:pt x="335" y="374"/>
                  </a:cubicBezTo>
                  <a:cubicBezTo>
                    <a:pt x="336" y="375"/>
                    <a:pt x="336" y="375"/>
                    <a:pt x="336" y="375"/>
                  </a:cubicBezTo>
                  <a:cubicBezTo>
                    <a:pt x="336" y="376"/>
                    <a:pt x="336" y="376"/>
                    <a:pt x="336" y="376"/>
                  </a:cubicBezTo>
                  <a:cubicBezTo>
                    <a:pt x="336" y="376"/>
                    <a:pt x="337" y="377"/>
                    <a:pt x="337" y="378"/>
                  </a:cubicBezTo>
                  <a:cubicBezTo>
                    <a:pt x="338" y="380"/>
                    <a:pt x="340" y="383"/>
                    <a:pt x="341" y="386"/>
                  </a:cubicBezTo>
                  <a:cubicBezTo>
                    <a:pt x="345" y="391"/>
                    <a:pt x="348" y="396"/>
                    <a:pt x="352" y="400"/>
                  </a:cubicBezTo>
                  <a:cubicBezTo>
                    <a:pt x="356" y="405"/>
                    <a:pt x="361" y="409"/>
                    <a:pt x="365" y="413"/>
                  </a:cubicBezTo>
                  <a:cubicBezTo>
                    <a:pt x="368" y="415"/>
                    <a:pt x="370" y="416"/>
                    <a:pt x="373" y="418"/>
                  </a:cubicBezTo>
                  <a:cubicBezTo>
                    <a:pt x="375" y="419"/>
                    <a:pt x="375" y="419"/>
                    <a:pt x="375" y="419"/>
                  </a:cubicBezTo>
                  <a:cubicBezTo>
                    <a:pt x="376" y="420"/>
                    <a:pt x="376" y="420"/>
                    <a:pt x="376" y="420"/>
                  </a:cubicBezTo>
                  <a:cubicBezTo>
                    <a:pt x="376" y="420"/>
                    <a:pt x="377" y="420"/>
                    <a:pt x="378" y="421"/>
                  </a:cubicBezTo>
                  <a:cubicBezTo>
                    <a:pt x="372" y="434"/>
                    <a:pt x="372" y="434"/>
                    <a:pt x="372" y="434"/>
                  </a:cubicBezTo>
                  <a:cubicBezTo>
                    <a:pt x="369" y="440"/>
                    <a:pt x="367" y="445"/>
                    <a:pt x="364" y="451"/>
                  </a:cubicBezTo>
                  <a:cubicBezTo>
                    <a:pt x="359" y="462"/>
                    <a:pt x="355" y="473"/>
                    <a:pt x="350" y="484"/>
                  </a:cubicBezTo>
                  <a:cubicBezTo>
                    <a:pt x="355" y="473"/>
                    <a:pt x="359" y="462"/>
                    <a:pt x="364" y="451"/>
                  </a:cubicBezTo>
                  <a:cubicBezTo>
                    <a:pt x="367" y="445"/>
                    <a:pt x="369" y="439"/>
                    <a:pt x="371" y="434"/>
                  </a:cubicBezTo>
                  <a:cubicBezTo>
                    <a:pt x="377" y="421"/>
                    <a:pt x="377" y="421"/>
                    <a:pt x="377" y="421"/>
                  </a:cubicBezTo>
                  <a:cubicBezTo>
                    <a:pt x="377" y="420"/>
                    <a:pt x="376" y="420"/>
                    <a:pt x="376" y="420"/>
                  </a:cubicBezTo>
                  <a:cubicBezTo>
                    <a:pt x="375" y="419"/>
                    <a:pt x="375" y="419"/>
                    <a:pt x="375" y="419"/>
                  </a:cubicBezTo>
                  <a:cubicBezTo>
                    <a:pt x="373" y="418"/>
                    <a:pt x="373" y="418"/>
                    <a:pt x="373" y="418"/>
                  </a:cubicBezTo>
                  <a:cubicBezTo>
                    <a:pt x="370" y="417"/>
                    <a:pt x="368" y="415"/>
                    <a:pt x="365" y="413"/>
                  </a:cubicBezTo>
                  <a:cubicBezTo>
                    <a:pt x="360" y="409"/>
                    <a:pt x="356" y="405"/>
                    <a:pt x="352" y="400"/>
                  </a:cubicBezTo>
                  <a:cubicBezTo>
                    <a:pt x="348" y="396"/>
                    <a:pt x="344" y="391"/>
                    <a:pt x="341" y="386"/>
                  </a:cubicBezTo>
                  <a:cubicBezTo>
                    <a:pt x="340" y="383"/>
                    <a:pt x="338" y="380"/>
                    <a:pt x="337" y="378"/>
                  </a:cubicBezTo>
                  <a:cubicBezTo>
                    <a:pt x="336" y="376"/>
                    <a:pt x="336" y="376"/>
                    <a:pt x="336" y="376"/>
                  </a:cubicBezTo>
                  <a:cubicBezTo>
                    <a:pt x="336" y="375"/>
                    <a:pt x="336" y="375"/>
                    <a:pt x="336" y="375"/>
                  </a:cubicBezTo>
                  <a:cubicBezTo>
                    <a:pt x="335" y="374"/>
                    <a:pt x="335" y="374"/>
                    <a:pt x="335" y="374"/>
                  </a:cubicBezTo>
                  <a:cubicBezTo>
                    <a:pt x="335" y="373"/>
                    <a:pt x="335" y="373"/>
                    <a:pt x="335" y="372"/>
                  </a:cubicBezTo>
                  <a:cubicBezTo>
                    <a:pt x="334" y="372"/>
                    <a:pt x="334" y="372"/>
                    <a:pt x="334" y="371"/>
                  </a:cubicBezTo>
                  <a:cubicBezTo>
                    <a:pt x="334" y="372"/>
                    <a:pt x="333" y="372"/>
                    <a:pt x="332" y="372"/>
                  </a:cubicBezTo>
                  <a:cubicBezTo>
                    <a:pt x="330" y="373"/>
                    <a:pt x="330" y="373"/>
                    <a:pt x="330" y="373"/>
                  </a:cubicBezTo>
                  <a:cubicBezTo>
                    <a:pt x="328" y="374"/>
                    <a:pt x="328" y="374"/>
                    <a:pt x="328" y="374"/>
                  </a:cubicBezTo>
                  <a:cubicBezTo>
                    <a:pt x="324" y="375"/>
                    <a:pt x="321" y="375"/>
                    <a:pt x="318" y="376"/>
                  </a:cubicBezTo>
                  <a:cubicBezTo>
                    <a:pt x="311" y="377"/>
                    <a:pt x="304" y="378"/>
                    <a:pt x="297" y="377"/>
                  </a:cubicBezTo>
                  <a:cubicBezTo>
                    <a:pt x="290" y="377"/>
                    <a:pt x="283" y="376"/>
                    <a:pt x="276" y="374"/>
                  </a:cubicBezTo>
                  <a:cubicBezTo>
                    <a:pt x="273" y="374"/>
                    <a:pt x="270" y="373"/>
                    <a:pt x="266" y="371"/>
                  </a:cubicBezTo>
                  <a:cubicBezTo>
                    <a:pt x="265" y="371"/>
                    <a:pt x="265" y="371"/>
                    <a:pt x="264" y="370"/>
                  </a:cubicBezTo>
                  <a:cubicBezTo>
                    <a:pt x="263" y="370"/>
                    <a:pt x="263" y="370"/>
                    <a:pt x="263" y="370"/>
                  </a:cubicBezTo>
                  <a:cubicBezTo>
                    <a:pt x="262" y="370"/>
                    <a:pt x="262" y="370"/>
                    <a:pt x="262" y="370"/>
                  </a:cubicBezTo>
                  <a:cubicBezTo>
                    <a:pt x="262" y="369"/>
                    <a:pt x="262" y="369"/>
                    <a:pt x="262" y="369"/>
                  </a:cubicBezTo>
                  <a:cubicBezTo>
                    <a:pt x="261" y="369"/>
                    <a:pt x="260" y="369"/>
                    <a:pt x="259" y="368"/>
                  </a:cubicBezTo>
                  <a:cubicBezTo>
                    <a:pt x="258" y="369"/>
                    <a:pt x="257" y="370"/>
                    <a:pt x="255" y="373"/>
                  </a:cubicBezTo>
                  <a:cubicBezTo>
                    <a:pt x="253" y="375"/>
                    <a:pt x="250" y="377"/>
                    <a:pt x="248" y="379"/>
                  </a:cubicBezTo>
                  <a:cubicBezTo>
                    <a:pt x="244" y="384"/>
                    <a:pt x="239" y="388"/>
                    <a:pt x="235" y="392"/>
                  </a:cubicBezTo>
                  <a:cubicBezTo>
                    <a:pt x="234" y="393"/>
                    <a:pt x="235" y="393"/>
                    <a:pt x="236" y="393"/>
                  </a:cubicBezTo>
                  <a:cubicBezTo>
                    <a:pt x="236" y="392"/>
                    <a:pt x="238" y="391"/>
                    <a:pt x="242" y="388"/>
                  </a:cubicBezTo>
                  <a:cubicBezTo>
                    <a:pt x="244" y="386"/>
                    <a:pt x="247" y="384"/>
                    <a:pt x="251" y="380"/>
                  </a:cubicBezTo>
                  <a:cubicBezTo>
                    <a:pt x="252" y="378"/>
                    <a:pt x="254" y="377"/>
                    <a:pt x="256" y="374"/>
                  </a:cubicBezTo>
                  <a:cubicBezTo>
                    <a:pt x="259" y="372"/>
                    <a:pt x="259" y="372"/>
                    <a:pt x="259" y="372"/>
                  </a:cubicBezTo>
                  <a:cubicBezTo>
                    <a:pt x="259" y="371"/>
                    <a:pt x="259" y="371"/>
                    <a:pt x="260" y="371"/>
                  </a:cubicBezTo>
                  <a:cubicBezTo>
                    <a:pt x="260" y="371"/>
                    <a:pt x="260" y="371"/>
                    <a:pt x="260" y="371"/>
                  </a:cubicBezTo>
                  <a:cubicBezTo>
                    <a:pt x="261" y="371"/>
                    <a:pt x="261" y="371"/>
                    <a:pt x="261" y="371"/>
                  </a:cubicBezTo>
                  <a:cubicBezTo>
                    <a:pt x="262" y="372"/>
                    <a:pt x="262" y="372"/>
                    <a:pt x="262" y="372"/>
                  </a:cubicBezTo>
                  <a:cubicBezTo>
                    <a:pt x="264" y="373"/>
                    <a:pt x="266" y="374"/>
                    <a:pt x="268" y="374"/>
                  </a:cubicBezTo>
                  <a:cubicBezTo>
                    <a:pt x="273" y="376"/>
                    <a:pt x="277" y="377"/>
                    <a:pt x="282" y="378"/>
                  </a:cubicBezTo>
                  <a:cubicBezTo>
                    <a:pt x="291" y="379"/>
                    <a:pt x="299" y="379"/>
                    <a:pt x="307" y="379"/>
                  </a:cubicBezTo>
                  <a:cubicBezTo>
                    <a:pt x="312" y="379"/>
                    <a:pt x="317" y="378"/>
                    <a:pt x="323" y="377"/>
                  </a:cubicBezTo>
                  <a:cubicBezTo>
                    <a:pt x="325" y="377"/>
                    <a:pt x="328" y="376"/>
                    <a:pt x="331" y="375"/>
                  </a:cubicBezTo>
                  <a:cubicBezTo>
                    <a:pt x="332" y="375"/>
                    <a:pt x="332" y="375"/>
                    <a:pt x="332" y="375"/>
                  </a:cubicBezTo>
                  <a:cubicBezTo>
                    <a:pt x="333" y="374"/>
                    <a:pt x="333" y="374"/>
                    <a:pt x="333" y="374"/>
                  </a:cubicBezTo>
                  <a:cubicBezTo>
                    <a:pt x="333" y="375"/>
                    <a:pt x="333" y="375"/>
                    <a:pt x="333" y="375"/>
                  </a:cubicBezTo>
                  <a:cubicBezTo>
                    <a:pt x="334" y="376"/>
                    <a:pt x="334" y="376"/>
                    <a:pt x="334" y="376"/>
                  </a:cubicBezTo>
                  <a:cubicBezTo>
                    <a:pt x="334" y="376"/>
                    <a:pt x="334" y="376"/>
                    <a:pt x="334" y="376"/>
                  </a:cubicBezTo>
                  <a:cubicBezTo>
                    <a:pt x="334" y="377"/>
                    <a:pt x="334" y="377"/>
                    <a:pt x="334" y="377"/>
                  </a:cubicBezTo>
                  <a:cubicBezTo>
                    <a:pt x="334" y="378"/>
                    <a:pt x="334" y="378"/>
                    <a:pt x="334" y="378"/>
                  </a:cubicBezTo>
                  <a:cubicBezTo>
                    <a:pt x="336" y="380"/>
                    <a:pt x="337" y="383"/>
                    <a:pt x="339" y="386"/>
                  </a:cubicBezTo>
                  <a:cubicBezTo>
                    <a:pt x="342" y="391"/>
                    <a:pt x="345" y="397"/>
                    <a:pt x="350" y="401"/>
                  </a:cubicBezTo>
                  <a:cubicBezTo>
                    <a:pt x="354" y="406"/>
                    <a:pt x="358" y="411"/>
                    <a:pt x="363" y="415"/>
                  </a:cubicBezTo>
                  <a:cubicBezTo>
                    <a:pt x="366" y="417"/>
                    <a:pt x="369" y="418"/>
                    <a:pt x="371" y="420"/>
                  </a:cubicBezTo>
                  <a:cubicBezTo>
                    <a:pt x="374" y="421"/>
                    <a:pt x="374" y="421"/>
                    <a:pt x="374" y="421"/>
                  </a:cubicBezTo>
                  <a:cubicBezTo>
                    <a:pt x="374" y="422"/>
                    <a:pt x="374" y="422"/>
                    <a:pt x="374" y="422"/>
                  </a:cubicBezTo>
                  <a:cubicBezTo>
                    <a:pt x="374" y="422"/>
                    <a:pt x="374" y="422"/>
                    <a:pt x="374" y="423"/>
                  </a:cubicBezTo>
                  <a:cubicBezTo>
                    <a:pt x="372" y="428"/>
                    <a:pt x="372" y="428"/>
                    <a:pt x="372" y="428"/>
                  </a:cubicBezTo>
                  <a:cubicBezTo>
                    <a:pt x="366" y="440"/>
                    <a:pt x="366" y="440"/>
                    <a:pt x="366" y="440"/>
                  </a:cubicBezTo>
                  <a:cubicBezTo>
                    <a:pt x="363" y="448"/>
                    <a:pt x="360" y="456"/>
                    <a:pt x="356" y="464"/>
                  </a:cubicBezTo>
                  <a:cubicBezTo>
                    <a:pt x="350" y="480"/>
                    <a:pt x="344" y="495"/>
                    <a:pt x="338" y="511"/>
                  </a:cubicBezTo>
                  <a:cubicBezTo>
                    <a:pt x="330" y="534"/>
                    <a:pt x="322" y="557"/>
                    <a:pt x="315" y="580"/>
                  </a:cubicBezTo>
                  <a:cubicBezTo>
                    <a:pt x="314" y="585"/>
                    <a:pt x="312" y="591"/>
                    <a:pt x="310" y="597"/>
                  </a:cubicBezTo>
                  <a:cubicBezTo>
                    <a:pt x="308" y="606"/>
                    <a:pt x="308" y="606"/>
                    <a:pt x="308" y="606"/>
                  </a:cubicBezTo>
                  <a:cubicBezTo>
                    <a:pt x="307" y="608"/>
                    <a:pt x="307" y="608"/>
                    <a:pt x="307" y="608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6" y="609"/>
                    <a:pt x="306" y="609"/>
                    <a:pt x="306" y="609"/>
                  </a:cubicBezTo>
                  <a:cubicBezTo>
                    <a:pt x="304" y="609"/>
                    <a:pt x="304" y="609"/>
                    <a:pt x="304" y="609"/>
                  </a:cubicBezTo>
                  <a:cubicBezTo>
                    <a:pt x="295" y="609"/>
                    <a:pt x="295" y="609"/>
                    <a:pt x="295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0" y="587"/>
                    <a:pt x="280" y="587"/>
                    <a:pt x="280" y="587"/>
                  </a:cubicBezTo>
                  <a:cubicBezTo>
                    <a:pt x="277" y="579"/>
                    <a:pt x="275" y="571"/>
                    <a:pt x="272" y="563"/>
                  </a:cubicBezTo>
                  <a:cubicBezTo>
                    <a:pt x="267" y="547"/>
                    <a:pt x="262" y="531"/>
                    <a:pt x="256" y="515"/>
                  </a:cubicBezTo>
                  <a:cubicBezTo>
                    <a:pt x="246" y="484"/>
                    <a:pt x="234" y="454"/>
                    <a:pt x="222" y="429"/>
                  </a:cubicBezTo>
                  <a:cubicBezTo>
                    <a:pt x="217" y="418"/>
                    <a:pt x="214" y="411"/>
                    <a:pt x="211" y="408"/>
                  </a:cubicBezTo>
                  <a:cubicBezTo>
                    <a:pt x="210" y="406"/>
                    <a:pt x="210" y="405"/>
                    <a:pt x="209" y="405"/>
                  </a:cubicBezTo>
                  <a:cubicBezTo>
                    <a:pt x="212" y="404"/>
                    <a:pt x="215" y="402"/>
                    <a:pt x="220" y="400"/>
                  </a:cubicBezTo>
                  <a:cubicBezTo>
                    <a:pt x="223" y="398"/>
                    <a:pt x="226" y="395"/>
                    <a:pt x="229" y="393"/>
                  </a:cubicBezTo>
                  <a:cubicBezTo>
                    <a:pt x="232" y="391"/>
                    <a:pt x="234" y="389"/>
                    <a:pt x="234" y="389"/>
                  </a:cubicBezTo>
                  <a:cubicBezTo>
                    <a:pt x="237" y="388"/>
                    <a:pt x="236" y="389"/>
                    <a:pt x="235" y="391"/>
                  </a:cubicBezTo>
                  <a:cubicBezTo>
                    <a:pt x="240" y="387"/>
                    <a:pt x="244" y="383"/>
                    <a:pt x="248" y="379"/>
                  </a:cubicBezTo>
                  <a:close/>
                  <a:moveTo>
                    <a:pt x="318" y="622"/>
                  </a:moveTo>
                  <a:cubicBezTo>
                    <a:pt x="319" y="621"/>
                    <a:pt x="319" y="621"/>
                    <a:pt x="319" y="621"/>
                  </a:cubicBezTo>
                  <a:cubicBezTo>
                    <a:pt x="323" y="606"/>
                    <a:pt x="323" y="606"/>
                    <a:pt x="323" y="606"/>
                  </a:cubicBezTo>
                  <a:cubicBezTo>
                    <a:pt x="325" y="599"/>
                    <a:pt x="327" y="592"/>
                    <a:pt x="329" y="585"/>
                  </a:cubicBezTo>
                  <a:cubicBezTo>
                    <a:pt x="337" y="557"/>
                    <a:pt x="346" y="530"/>
                    <a:pt x="356" y="502"/>
                  </a:cubicBezTo>
                  <a:cubicBezTo>
                    <a:pt x="361" y="489"/>
                    <a:pt x="366" y="475"/>
                    <a:pt x="372" y="462"/>
                  </a:cubicBezTo>
                  <a:cubicBezTo>
                    <a:pt x="374" y="455"/>
                    <a:pt x="377" y="448"/>
                    <a:pt x="380" y="442"/>
                  </a:cubicBezTo>
                  <a:cubicBezTo>
                    <a:pt x="385" y="432"/>
                    <a:pt x="385" y="432"/>
                    <a:pt x="385" y="432"/>
                  </a:cubicBezTo>
                  <a:cubicBezTo>
                    <a:pt x="392" y="416"/>
                    <a:pt x="392" y="416"/>
                    <a:pt x="392" y="416"/>
                  </a:cubicBezTo>
                  <a:cubicBezTo>
                    <a:pt x="386" y="413"/>
                    <a:pt x="386" y="413"/>
                    <a:pt x="386" y="413"/>
                  </a:cubicBezTo>
                  <a:cubicBezTo>
                    <a:pt x="385" y="412"/>
                    <a:pt x="384" y="412"/>
                    <a:pt x="383" y="411"/>
                  </a:cubicBezTo>
                  <a:cubicBezTo>
                    <a:pt x="381" y="410"/>
                    <a:pt x="381" y="410"/>
                    <a:pt x="381" y="410"/>
                  </a:cubicBezTo>
                  <a:cubicBezTo>
                    <a:pt x="381" y="410"/>
                    <a:pt x="381" y="410"/>
                    <a:pt x="380" y="410"/>
                  </a:cubicBezTo>
                  <a:cubicBezTo>
                    <a:pt x="380" y="410"/>
                    <a:pt x="380" y="410"/>
                    <a:pt x="380" y="410"/>
                  </a:cubicBezTo>
                  <a:cubicBezTo>
                    <a:pt x="378" y="409"/>
                    <a:pt x="376" y="407"/>
                    <a:pt x="374" y="406"/>
                  </a:cubicBezTo>
                  <a:cubicBezTo>
                    <a:pt x="371" y="404"/>
                    <a:pt x="367" y="401"/>
                    <a:pt x="364" y="398"/>
                  </a:cubicBezTo>
                  <a:cubicBezTo>
                    <a:pt x="358" y="392"/>
                    <a:pt x="353" y="385"/>
                    <a:pt x="349" y="377"/>
                  </a:cubicBezTo>
                  <a:cubicBezTo>
                    <a:pt x="353" y="385"/>
                    <a:pt x="358" y="392"/>
                    <a:pt x="364" y="398"/>
                  </a:cubicBezTo>
                  <a:cubicBezTo>
                    <a:pt x="367" y="401"/>
                    <a:pt x="371" y="404"/>
                    <a:pt x="374" y="406"/>
                  </a:cubicBezTo>
                  <a:cubicBezTo>
                    <a:pt x="376" y="407"/>
                    <a:pt x="378" y="409"/>
                    <a:pt x="380" y="410"/>
                  </a:cubicBezTo>
                  <a:cubicBezTo>
                    <a:pt x="383" y="412"/>
                    <a:pt x="388" y="414"/>
                    <a:pt x="391" y="416"/>
                  </a:cubicBezTo>
                  <a:cubicBezTo>
                    <a:pt x="384" y="433"/>
                    <a:pt x="384" y="433"/>
                    <a:pt x="384" y="433"/>
                  </a:cubicBezTo>
                  <a:cubicBezTo>
                    <a:pt x="379" y="445"/>
                    <a:pt x="379" y="445"/>
                    <a:pt x="379" y="445"/>
                  </a:cubicBezTo>
                  <a:cubicBezTo>
                    <a:pt x="375" y="452"/>
                    <a:pt x="372" y="460"/>
                    <a:pt x="369" y="468"/>
                  </a:cubicBezTo>
                  <a:cubicBezTo>
                    <a:pt x="363" y="483"/>
                    <a:pt x="357" y="499"/>
                    <a:pt x="351" y="515"/>
                  </a:cubicBezTo>
                  <a:cubicBezTo>
                    <a:pt x="340" y="546"/>
                    <a:pt x="330" y="578"/>
                    <a:pt x="321" y="612"/>
                  </a:cubicBezTo>
                  <a:cubicBezTo>
                    <a:pt x="321" y="611"/>
                    <a:pt x="321" y="609"/>
                    <a:pt x="320" y="612"/>
                  </a:cubicBezTo>
                  <a:cubicBezTo>
                    <a:pt x="329" y="579"/>
                    <a:pt x="339" y="546"/>
                    <a:pt x="350" y="515"/>
                  </a:cubicBezTo>
                  <a:cubicBezTo>
                    <a:pt x="356" y="499"/>
                    <a:pt x="362" y="483"/>
                    <a:pt x="368" y="468"/>
                  </a:cubicBezTo>
                  <a:cubicBezTo>
                    <a:pt x="371" y="460"/>
                    <a:pt x="375" y="452"/>
                    <a:pt x="378" y="444"/>
                  </a:cubicBezTo>
                  <a:cubicBezTo>
                    <a:pt x="383" y="433"/>
                    <a:pt x="383" y="433"/>
                    <a:pt x="383" y="433"/>
                  </a:cubicBezTo>
                  <a:cubicBezTo>
                    <a:pt x="391" y="416"/>
                    <a:pt x="391" y="416"/>
                    <a:pt x="391" y="416"/>
                  </a:cubicBezTo>
                  <a:cubicBezTo>
                    <a:pt x="384" y="413"/>
                    <a:pt x="384" y="413"/>
                    <a:pt x="384" y="413"/>
                  </a:cubicBezTo>
                  <a:cubicBezTo>
                    <a:pt x="383" y="413"/>
                    <a:pt x="383" y="412"/>
                    <a:pt x="382" y="412"/>
                  </a:cubicBezTo>
                  <a:cubicBezTo>
                    <a:pt x="380" y="411"/>
                    <a:pt x="380" y="411"/>
                    <a:pt x="380" y="411"/>
                  </a:cubicBezTo>
                  <a:cubicBezTo>
                    <a:pt x="379" y="410"/>
                    <a:pt x="379" y="410"/>
                    <a:pt x="379" y="410"/>
                  </a:cubicBezTo>
                  <a:cubicBezTo>
                    <a:pt x="377" y="409"/>
                    <a:pt x="375" y="408"/>
                    <a:pt x="373" y="406"/>
                  </a:cubicBezTo>
                  <a:cubicBezTo>
                    <a:pt x="369" y="404"/>
                    <a:pt x="366" y="401"/>
                    <a:pt x="363" y="397"/>
                  </a:cubicBezTo>
                  <a:cubicBezTo>
                    <a:pt x="356" y="391"/>
                    <a:pt x="350" y="383"/>
                    <a:pt x="346" y="374"/>
                  </a:cubicBezTo>
                  <a:cubicBezTo>
                    <a:pt x="347" y="374"/>
                    <a:pt x="347" y="374"/>
                    <a:pt x="347" y="374"/>
                  </a:cubicBezTo>
                  <a:cubicBezTo>
                    <a:pt x="347" y="373"/>
                    <a:pt x="346" y="372"/>
                    <a:pt x="346" y="372"/>
                  </a:cubicBezTo>
                  <a:cubicBezTo>
                    <a:pt x="346" y="371"/>
                    <a:pt x="346" y="371"/>
                    <a:pt x="346" y="371"/>
                  </a:cubicBezTo>
                  <a:cubicBezTo>
                    <a:pt x="345" y="371"/>
                    <a:pt x="345" y="371"/>
                    <a:pt x="345" y="371"/>
                  </a:cubicBezTo>
                  <a:cubicBezTo>
                    <a:pt x="345" y="370"/>
                    <a:pt x="345" y="370"/>
                    <a:pt x="345" y="370"/>
                  </a:cubicBezTo>
                  <a:cubicBezTo>
                    <a:pt x="344" y="368"/>
                    <a:pt x="344" y="368"/>
                    <a:pt x="344" y="368"/>
                  </a:cubicBezTo>
                  <a:cubicBezTo>
                    <a:pt x="343" y="364"/>
                    <a:pt x="342" y="361"/>
                    <a:pt x="340" y="358"/>
                  </a:cubicBezTo>
                  <a:cubicBezTo>
                    <a:pt x="337" y="359"/>
                    <a:pt x="334" y="360"/>
                    <a:pt x="331" y="361"/>
                  </a:cubicBezTo>
                  <a:cubicBezTo>
                    <a:pt x="330" y="362"/>
                    <a:pt x="330" y="362"/>
                    <a:pt x="329" y="362"/>
                  </a:cubicBezTo>
                  <a:cubicBezTo>
                    <a:pt x="327" y="363"/>
                    <a:pt x="327" y="363"/>
                    <a:pt x="327" y="363"/>
                  </a:cubicBezTo>
                  <a:cubicBezTo>
                    <a:pt x="325" y="363"/>
                    <a:pt x="325" y="363"/>
                    <a:pt x="325" y="363"/>
                  </a:cubicBezTo>
                  <a:cubicBezTo>
                    <a:pt x="322" y="364"/>
                    <a:pt x="319" y="365"/>
                    <a:pt x="316" y="365"/>
                  </a:cubicBezTo>
                  <a:cubicBezTo>
                    <a:pt x="310" y="366"/>
                    <a:pt x="304" y="367"/>
                    <a:pt x="297" y="367"/>
                  </a:cubicBezTo>
                  <a:cubicBezTo>
                    <a:pt x="291" y="366"/>
                    <a:pt x="285" y="365"/>
                    <a:pt x="279" y="364"/>
                  </a:cubicBezTo>
                  <a:cubicBezTo>
                    <a:pt x="276" y="363"/>
                    <a:pt x="273" y="362"/>
                    <a:pt x="270" y="361"/>
                  </a:cubicBezTo>
                  <a:cubicBezTo>
                    <a:pt x="269" y="361"/>
                    <a:pt x="269" y="361"/>
                    <a:pt x="268" y="360"/>
                  </a:cubicBezTo>
                  <a:cubicBezTo>
                    <a:pt x="267" y="360"/>
                    <a:pt x="267" y="360"/>
                    <a:pt x="267" y="360"/>
                  </a:cubicBezTo>
                  <a:cubicBezTo>
                    <a:pt x="266" y="360"/>
                    <a:pt x="266" y="360"/>
                    <a:pt x="266" y="360"/>
                  </a:cubicBezTo>
                  <a:cubicBezTo>
                    <a:pt x="265" y="359"/>
                    <a:pt x="265" y="359"/>
                    <a:pt x="265" y="359"/>
                  </a:cubicBezTo>
                  <a:cubicBezTo>
                    <a:pt x="263" y="358"/>
                    <a:pt x="263" y="358"/>
                    <a:pt x="263" y="358"/>
                  </a:cubicBezTo>
                  <a:cubicBezTo>
                    <a:pt x="261" y="357"/>
                    <a:pt x="261" y="357"/>
                    <a:pt x="261" y="357"/>
                  </a:cubicBezTo>
                  <a:cubicBezTo>
                    <a:pt x="256" y="354"/>
                    <a:pt x="256" y="354"/>
                    <a:pt x="256" y="354"/>
                  </a:cubicBezTo>
                  <a:cubicBezTo>
                    <a:pt x="251" y="361"/>
                    <a:pt x="251" y="361"/>
                    <a:pt x="251" y="361"/>
                  </a:cubicBezTo>
                  <a:cubicBezTo>
                    <a:pt x="248" y="364"/>
                    <a:pt x="248" y="364"/>
                    <a:pt x="248" y="364"/>
                  </a:cubicBezTo>
                  <a:cubicBezTo>
                    <a:pt x="246" y="366"/>
                    <a:pt x="246" y="366"/>
                    <a:pt x="246" y="366"/>
                  </a:cubicBezTo>
                  <a:cubicBezTo>
                    <a:pt x="243" y="369"/>
                    <a:pt x="243" y="369"/>
                    <a:pt x="243" y="369"/>
                  </a:cubicBezTo>
                  <a:cubicBezTo>
                    <a:pt x="241" y="371"/>
                    <a:pt x="239" y="373"/>
                    <a:pt x="237" y="375"/>
                  </a:cubicBezTo>
                  <a:cubicBezTo>
                    <a:pt x="233" y="379"/>
                    <a:pt x="230" y="383"/>
                    <a:pt x="226" y="386"/>
                  </a:cubicBezTo>
                  <a:cubicBezTo>
                    <a:pt x="231" y="383"/>
                    <a:pt x="236" y="378"/>
                    <a:pt x="241" y="374"/>
                  </a:cubicBezTo>
                  <a:cubicBezTo>
                    <a:pt x="243" y="372"/>
                    <a:pt x="245" y="370"/>
                    <a:pt x="247" y="367"/>
                  </a:cubicBezTo>
                  <a:cubicBezTo>
                    <a:pt x="249" y="366"/>
                    <a:pt x="249" y="366"/>
                    <a:pt x="249" y="366"/>
                  </a:cubicBezTo>
                  <a:cubicBezTo>
                    <a:pt x="250" y="365"/>
                    <a:pt x="250" y="365"/>
                    <a:pt x="250" y="365"/>
                  </a:cubicBezTo>
                  <a:cubicBezTo>
                    <a:pt x="251" y="363"/>
                    <a:pt x="251" y="363"/>
                    <a:pt x="251" y="363"/>
                  </a:cubicBezTo>
                  <a:cubicBezTo>
                    <a:pt x="257" y="357"/>
                    <a:pt x="257" y="357"/>
                    <a:pt x="257" y="357"/>
                  </a:cubicBezTo>
                  <a:cubicBezTo>
                    <a:pt x="261" y="359"/>
                    <a:pt x="261" y="359"/>
                    <a:pt x="261" y="359"/>
                  </a:cubicBezTo>
                  <a:cubicBezTo>
                    <a:pt x="263" y="360"/>
                    <a:pt x="263" y="360"/>
                    <a:pt x="263" y="360"/>
                  </a:cubicBezTo>
                  <a:cubicBezTo>
                    <a:pt x="264" y="361"/>
                    <a:pt x="264" y="361"/>
                    <a:pt x="264" y="361"/>
                  </a:cubicBezTo>
                  <a:cubicBezTo>
                    <a:pt x="266" y="362"/>
                    <a:pt x="266" y="362"/>
                    <a:pt x="267" y="362"/>
                  </a:cubicBezTo>
                  <a:cubicBezTo>
                    <a:pt x="269" y="363"/>
                    <a:pt x="269" y="363"/>
                    <a:pt x="269" y="363"/>
                  </a:cubicBezTo>
                  <a:cubicBezTo>
                    <a:pt x="272" y="364"/>
                    <a:pt x="275" y="365"/>
                    <a:pt x="278" y="366"/>
                  </a:cubicBezTo>
                  <a:cubicBezTo>
                    <a:pt x="284" y="367"/>
                    <a:pt x="291" y="368"/>
                    <a:pt x="297" y="369"/>
                  </a:cubicBezTo>
                  <a:cubicBezTo>
                    <a:pt x="303" y="369"/>
                    <a:pt x="310" y="369"/>
                    <a:pt x="316" y="368"/>
                  </a:cubicBezTo>
                  <a:cubicBezTo>
                    <a:pt x="319" y="367"/>
                    <a:pt x="322" y="367"/>
                    <a:pt x="325" y="366"/>
                  </a:cubicBezTo>
                  <a:cubicBezTo>
                    <a:pt x="328" y="365"/>
                    <a:pt x="328" y="365"/>
                    <a:pt x="328" y="365"/>
                  </a:cubicBezTo>
                  <a:cubicBezTo>
                    <a:pt x="329" y="365"/>
                    <a:pt x="329" y="365"/>
                    <a:pt x="329" y="365"/>
                  </a:cubicBezTo>
                  <a:cubicBezTo>
                    <a:pt x="330" y="364"/>
                    <a:pt x="331" y="364"/>
                    <a:pt x="331" y="364"/>
                  </a:cubicBezTo>
                  <a:cubicBezTo>
                    <a:pt x="334" y="363"/>
                    <a:pt x="336" y="362"/>
                    <a:pt x="339" y="361"/>
                  </a:cubicBezTo>
                  <a:cubicBezTo>
                    <a:pt x="342" y="368"/>
                    <a:pt x="342" y="368"/>
                    <a:pt x="342" y="368"/>
                  </a:cubicBezTo>
                  <a:cubicBezTo>
                    <a:pt x="342" y="369"/>
                    <a:pt x="342" y="370"/>
                    <a:pt x="343" y="371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4" y="373"/>
                    <a:pt x="344" y="373"/>
                    <a:pt x="344" y="373"/>
                  </a:cubicBezTo>
                  <a:cubicBezTo>
                    <a:pt x="345" y="376"/>
                    <a:pt x="346" y="378"/>
                    <a:pt x="348" y="381"/>
                  </a:cubicBezTo>
                  <a:cubicBezTo>
                    <a:pt x="351" y="386"/>
                    <a:pt x="354" y="390"/>
                    <a:pt x="358" y="394"/>
                  </a:cubicBezTo>
                  <a:cubicBezTo>
                    <a:pt x="361" y="399"/>
                    <a:pt x="366" y="403"/>
                    <a:pt x="370" y="406"/>
                  </a:cubicBezTo>
                  <a:cubicBezTo>
                    <a:pt x="372" y="408"/>
                    <a:pt x="375" y="409"/>
                    <a:pt x="377" y="411"/>
                  </a:cubicBezTo>
                  <a:cubicBezTo>
                    <a:pt x="378" y="411"/>
                    <a:pt x="378" y="411"/>
                    <a:pt x="378" y="411"/>
                  </a:cubicBezTo>
                  <a:cubicBezTo>
                    <a:pt x="379" y="412"/>
                    <a:pt x="379" y="412"/>
                    <a:pt x="379" y="412"/>
                  </a:cubicBezTo>
                  <a:cubicBezTo>
                    <a:pt x="380" y="413"/>
                    <a:pt x="381" y="413"/>
                    <a:pt x="382" y="414"/>
                  </a:cubicBezTo>
                  <a:cubicBezTo>
                    <a:pt x="384" y="415"/>
                    <a:pt x="386" y="416"/>
                    <a:pt x="388" y="417"/>
                  </a:cubicBezTo>
                  <a:cubicBezTo>
                    <a:pt x="381" y="433"/>
                    <a:pt x="381" y="433"/>
                    <a:pt x="381" y="433"/>
                  </a:cubicBezTo>
                  <a:cubicBezTo>
                    <a:pt x="376" y="445"/>
                    <a:pt x="376" y="445"/>
                    <a:pt x="376" y="445"/>
                  </a:cubicBezTo>
                  <a:cubicBezTo>
                    <a:pt x="372" y="454"/>
                    <a:pt x="369" y="462"/>
                    <a:pt x="365" y="471"/>
                  </a:cubicBezTo>
                  <a:cubicBezTo>
                    <a:pt x="359" y="488"/>
                    <a:pt x="352" y="504"/>
                    <a:pt x="346" y="521"/>
                  </a:cubicBezTo>
                  <a:cubicBezTo>
                    <a:pt x="352" y="505"/>
                    <a:pt x="358" y="488"/>
                    <a:pt x="365" y="471"/>
                  </a:cubicBezTo>
                  <a:cubicBezTo>
                    <a:pt x="368" y="462"/>
                    <a:pt x="372" y="454"/>
                    <a:pt x="375" y="445"/>
                  </a:cubicBezTo>
                  <a:cubicBezTo>
                    <a:pt x="377" y="441"/>
                    <a:pt x="379" y="437"/>
                    <a:pt x="381" y="433"/>
                  </a:cubicBezTo>
                  <a:cubicBezTo>
                    <a:pt x="388" y="417"/>
                    <a:pt x="388" y="417"/>
                    <a:pt x="388" y="417"/>
                  </a:cubicBezTo>
                  <a:cubicBezTo>
                    <a:pt x="385" y="416"/>
                    <a:pt x="382" y="414"/>
                    <a:pt x="380" y="413"/>
                  </a:cubicBezTo>
                  <a:cubicBezTo>
                    <a:pt x="380" y="413"/>
                    <a:pt x="379" y="413"/>
                    <a:pt x="379" y="412"/>
                  </a:cubicBezTo>
                  <a:cubicBezTo>
                    <a:pt x="378" y="412"/>
                    <a:pt x="378" y="412"/>
                    <a:pt x="378" y="412"/>
                  </a:cubicBezTo>
                  <a:cubicBezTo>
                    <a:pt x="377" y="411"/>
                    <a:pt x="377" y="411"/>
                    <a:pt x="377" y="411"/>
                  </a:cubicBezTo>
                  <a:cubicBezTo>
                    <a:pt x="376" y="411"/>
                    <a:pt x="375" y="410"/>
                    <a:pt x="375" y="410"/>
                  </a:cubicBezTo>
                  <a:cubicBezTo>
                    <a:pt x="372" y="408"/>
                    <a:pt x="369" y="406"/>
                    <a:pt x="366" y="403"/>
                  </a:cubicBezTo>
                  <a:cubicBezTo>
                    <a:pt x="360" y="398"/>
                    <a:pt x="355" y="392"/>
                    <a:pt x="351" y="386"/>
                  </a:cubicBezTo>
                  <a:cubicBezTo>
                    <a:pt x="349" y="382"/>
                    <a:pt x="347" y="379"/>
                    <a:pt x="345" y="376"/>
                  </a:cubicBezTo>
                  <a:cubicBezTo>
                    <a:pt x="345" y="375"/>
                    <a:pt x="344" y="374"/>
                    <a:pt x="344" y="373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2" y="370"/>
                    <a:pt x="342" y="370"/>
                    <a:pt x="342" y="370"/>
                  </a:cubicBezTo>
                  <a:cubicBezTo>
                    <a:pt x="341" y="367"/>
                    <a:pt x="340" y="364"/>
                    <a:pt x="339" y="361"/>
                  </a:cubicBezTo>
                  <a:cubicBezTo>
                    <a:pt x="336" y="362"/>
                    <a:pt x="334" y="363"/>
                    <a:pt x="331" y="364"/>
                  </a:cubicBezTo>
                  <a:cubicBezTo>
                    <a:pt x="330" y="364"/>
                    <a:pt x="330" y="365"/>
                    <a:pt x="329" y="365"/>
                  </a:cubicBezTo>
                  <a:cubicBezTo>
                    <a:pt x="328" y="365"/>
                    <a:pt x="328" y="365"/>
                    <a:pt x="328" y="365"/>
                  </a:cubicBezTo>
                  <a:cubicBezTo>
                    <a:pt x="325" y="366"/>
                    <a:pt x="325" y="366"/>
                    <a:pt x="325" y="366"/>
                  </a:cubicBezTo>
                  <a:cubicBezTo>
                    <a:pt x="322" y="367"/>
                    <a:pt x="319" y="368"/>
                    <a:pt x="316" y="368"/>
                  </a:cubicBezTo>
                  <a:cubicBezTo>
                    <a:pt x="309" y="369"/>
                    <a:pt x="303" y="369"/>
                    <a:pt x="297" y="369"/>
                  </a:cubicBezTo>
                  <a:cubicBezTo>
                    <a:pt x="290" y="369"/>
                    <a:pt x="284" y="368"/>
                    <a:pt x="278" y="366"/>
                  </a:cubicBezTo>
                  <a:cubicBezTo>
                    <a:pt x="275" y="366"/>
                    <a:pt x="272" y="365"/>
                    <a:pt x="269" y="364"/>
                  </a:cubicBezTo>
                  <a:cubicBezTo>
                    <a:pt x="268" y="363"/>
                    <a:pt x="267" y="363"/>
                    <a:pt x="267" y="363"/>
                  </a:cubicBezTo>
                  <a:cubicBezTo>
                    <a:pt x="266" y="362"/>
                    <a:pt x="266" y="362"/>
                    <a:pt x="264" y="362"/>
                  </a:cubicBezTo>
                  <a:cubicBezTo>
                    <a:pt x="262" y="361"/>
                    <a:pt x="262" y="361"/>
                    <a:pt x="262" y="361"/>
                  </a:cubicBezTo>
                  <a:cubicBezTo>
                    <a:pt x="261" y="360"/>
                    <a:pt x="261" y="360"/>
                    <a:pt x="261" y="360"/>
                  </a:cubicBezTo>
                  <a:cubicBezTo>
                    <a:pt x="257" y="358"/>
                    <a:pt x="257" y="358"/>
                    <a:pt x="257" y="358"/>
                  </a:cubicBezTo>
                  <a:cubicBezTo>
                    <a:pt x="252" y="364"/>
                    <a:pt x="252" y="364"/>
                    <a:pt x="252" y="364"/>
                  </a:cubicBezTo>
                  <a:cubicBezTo>
                    <a:pt x="250" y="366"/>
                    <a:pt x="250" y="366"/>
                    <a:pt x="250" y="366"/>
                  </a:cubicBezTo>
                  <a:cubicBezTo>
                    <a:pt x="248" y="368"/>
                    <a:pt x="248" y="368"/>
                    <a:pt x="248" y="368"/>
                  </a:cubicBezTo>
                  <a:cubicBezTo>
                    <a:pt x="246" y="370"/>
                    <a:pt x="244" y="372"/>
                    <a:pt x="241" y="375"/>
                  </a:cubicBezTo>
                  <a:cubicBezTo>
                    <a:pt x="237" y="379"/>
                    <a:pt x="232" y="383"/>
                    <a:pt x="227" y="387"/>
                  </a:cubicBezTo>
                  <a:cubicBezTo>
                    <a:pt x="225" y="389"/>
                    <a:pt x="222" y="391"/>
                    <a:pt x="220" y="392"/>
                  </a:cubicBezTo>
                  <a:cubicBezTo>
                    <a:pt x="217" y="395"/>
                    <a:pt x="215" y="397"/>
                    <a:pt x="212" y="398"/>
                  </a:cubicBezTo>
                  <a:cubicBezTo>
                    <a:pt x="208" y="402"/>
                    <a:pt x="204" y="405"/>
                    <a:pt x="204" y="406"/>
                  </a:cubicBezTo>
                  <a:cubicBezTo>
                    <a:pt x="205" y="406"/>
                    <a:pt x="206" y="406"/>
                    <a:pt x="208" y="405"/>
                  </a:cubicBezTo>
                  <a:cubicBezTo>
                    <a:pt x="208" y="405"/>
                    <a:pt x="208" y="406"/>
                    <a:pt x="208" y="406"/>
                  </a:cubicBezTo>
                  <a:cubicBezTo>
                    <a:pt x="209" y="411"/>
                    <a:pt x="214" y="426"/>
                    <a:pt x="223" y="449"/>
                  </a:cubicBezTo>
                  <a:cubicBezTo>
                    <a:pt x="222" y="449"/>
                    <a:pt x="222" y="449"/>
                    <a:pt x="222" y="449"/>
                  </a:cubicBezTo>
                  <a:cubicBezTo>
                    <a:pt x="217" y="438"/>
                    <a:pt x="214" y="431"/>
                    <a:pt x="212" y="427"/>
                  </a:cubicBezTo>
                  <a:cubicBezTo>
                    <a:pt x="210" y="423"/>
                    <a:pt x="209" y="422"/>
                    <a:pt x="209" y="422"/>
                  </a:cubicBezTo>
                  <a:cubicBezTo>
                    <a:pt x="207" y="421"/>
                    <a:pt x="208" y="426"/>
                    <a:pt x="206" y="423"/>
                  </a:cubicBezTo>
                  <a:cubicBezTo>
                    <a:pt x="216" y="445"/>
                    <a:pt x="225" y="467"/>
                    <a:pt x="232" y="490"/>
                  </a:cubicBezTo>
                  <a:cubicBezTo>
                    <a:pt x="234" y="496"/>
                    <a:pt x="238" y="507"/>
                    <a:pt x="240" y="513"/>
                  </a:cubicBezTo>
                  <a:cubicBezTo>
                    <a:pt x="251" y="541"/>
                    <a:pt x="260" y="569"/>
                    <a:pt x="268" y="598"/>
                  </a:cubicBezTo>
                  <a:cubicBezTo>
                    <a:pt x="271" y="608"/>
                    <a:pt x="271" y="608"/>
                    <a:pt x="271" y="608"/>
                  </a:cubicBezTo>
                  <a:cubicBezTo>
                    <a:pt x="273" y="614"/>
                    <a:pt x="273" y="614"/>
                    <a:pt x="273" y="614"/>
                  </a:cubicBezTo>
                  <a:cubicBezTo>
                    <a:pt x="274" y="619"/>
                    <a:pt x="274" y="619"/>
                    <a:pt x="274" y="619"/>
                  </a:cubicBezTo>
                  <a:cubicBezTo>
                    <a:pt x="275" y="622"/>
                    <a:pt x="275" y="622"/>
                    <a:pt x="275" y="622"/>
                  </a:cubicBezTo>
                  <a:cubicBezTo>
                    <a:pt x="268" y="622"/>
                    <a:pt x="268" y="622"/>
                    <a:pt x="268" y="622"/>
                  </a:cubicBezTo>
                  <a:cubicBezTo>
                    <a:pt x="268" y="621"/>
                    <a:pt x="268" y="621"/>
                    <a:pt x="268" y="621"/>
                  </a:cubicBezTo>
                  <a:cubicBezTo>
                    <a:pt x="263" y="604"/>
                    <a:pt x="263" y="604"/>
                    <a:pt x="263" y="604"/>
                  </a:cubicBezTo>
                  <a:cubicBezTo>
                    <a:pt x="261" y="595"/>
                    <a:pt x="261" y="595"/>
                    <a:pt x="261" y="595"/>
                  </a:cubicBezTo>
                  <a:cubicBezTo>
                    <a:pt x="257" y="582"/>
                    <a:pt x="253" y="570"/>
                    <a:pt x="249" y="557"/>
                  </a:cubicBezTo>
                  <a:cubicBezTo>
                    <a:pt x="241" y="532"/>
                    <a:pt x="232" y="507"/>
                    <a:pt x="223" y="483"/>
                  </a:cubicBezTo>
                  <a:cubicBezTo>
                    <a:pt x="218" y="471"/>
                    <a:pt x="213" y="459"/>
                    <a:pt x="208" y="447"/>
                  </a:cubicBezTo>
                  <a:cubicBezTo>
                    <a:pt x="206" y="441"/>
                    <a:pt x="203" y="435"/>
                    <a:pt x="201" y="429"/>
                  </a:cubicBezTo>
                  <a:cubicBezTo>
                    <a:pt x="196" y="420"/>
                    <a:pt x="196" y="420"/>
                    <a:pt x="196" y="420"/>
                  </a:cubicBezTo>
                  <a:cubicBezTo>
                    <a:pt x="190" y="406"/>
                    <a:pt x="190" y="406"/>
                    <a:pt x="190" y="406"/>
                  </a:cubicBezTo>
                  <a:cubicBezTo>
                    <a:pt x="185" y="407"/>
                    <a:pt x="185" y="407"/>
                    <a:pt x="185" y="407"/>
                  </a:cubicBezTo>
                  <a:cubicBezTo>
                    <a:pt x="182" y="407"/>
                    <a:pt x="182" y="407"/>
                    <a:pt x="182" y="407"/>
                  </a:cubicBezTo>
                  <a:cubicBezTo>
                    <a:pt x="182" y="407"/>
                    <a:pt x="181" y="408"/>
                    <a:pt x="181" y="408"/>
                  </a:cubicBezTo>
                  <a:cubicBezTo>
                    <a:pt x="180" y="408"/>
                    <a:pt x="180" y="408"/>
                    <a:pt x="180" y="408"/>
                  </a:cubicBezTo>
                  <a:cubicBezTo>
                    <a:pt x="178" y="408"/>
                    <a:pt x="177" y="408"/>
                    <a:pt x="175" y="408"/>
                  </a:cubicBezTo>
                  <a:cubicBezTo>
                    <a:pt x="172" y="408"/>
                    <a:pt x="169" y="407"/>
                    <a:pt x="166" y="407"/>
                  </a:cubicBezTo>
                  <a:cubicBezTo>
                    <a:pt x="159" y="405"/>
                    <a:pt x="154" y="402"/>
                    <a:pt x="149" y="397"/>
                  </a:cubicBezTo>
                  <a:cubicBezTo>
                    <a:pt x="144" y="393"/>
                    <a:pt x="140" y="388"/>
                    <a:pt x="138" y="382"/>
                  </a:cubicBezTo>
                  <a:cubicBezTo>
                    <a:pt x="136" y="376"/>
                    <a:pt x="136" y="370"/>
                    <a:pt x="138" y="366"/>
                  </a:cubicBezTo>
                  <a:cubicBezTo>
                    <a:pt x="139" y="364"/>
                    <a:pt x="141" y="362"/>
                    <a:pt x="143" y="360"/>
                  </a:cubicBezTo>
                  <a:cubicBezTo>
                    <a:pt x="145" y="358"/>
                    <a:pt x="148" y="357"/>
                    <a:pt x="151" y="356"/>
                  </a:cubicBezTo>
                  <a:cubicBezTo>
                    <a:pt x="156" y="355"/>
                    <a:pt x="162" y="356"/>
                    <a:pt x="167" y="359"/>
                  </a:cubicBezTo>
                  <a:cubicBezTo>
                    <a:pt x="172" y="362"/>
                    <a:pt x="177" y="367"/>
                    <a:pt x="180" y="373"/>
                  </a:cubicBezTo>
                  <a:cubicBezTo>
                    <a:pt x="181" y="374"/>
                    <a:pt x="182" y="375"/>
                    <a:pt x="183" y="377"/>
                  </a:cubicBezTo>
                  <a:cubicBezTo>
                    <a:pt x="185" y="382"/>
                    <a:pt x="185" y="382"/>
                    <a:pt x="185" y="382"/>
                  </a:cubicBezTo>
                  <a:cubicBezTo>
                    <a:pt x="193" y="398"/>
                    <a:pt x="193" y="398"/>
                    <a:pt x="193" y="398"/>
                  </a:cubicBezTo>
                  <a:cubicBezTo>
                    <a:pt x="195" y="397"/>
                    <a:pt x="197" y="396"/>
                    <a:pt x="200" y="395"/>
                  </a:cubicBezTo>
                  <a:cubicBezTo>
                    <a:pt x="201" y="394"/>
                    <a:pt x="202" y="394"/>
                    <a:pt x="203" y="393"/>
                  </a:cubicBezTo>
                  <a:cubicBezTo>
                    <a:pt x="204" y="393"/>
                    <a:pt x="205" y="392"/>
                    <a:pt x="206" y="392"/>
                  </a:cubicBezTo>
                  <a:cubicBezTo>
                    <a:pt x="207" y="391"/>
                    <a:pt x="207" y="391"/>
                    <a:pt x="207" y="391"/>
                  </a:cubicBezTo>
                  <a:cubicBezTo>
                    <a:pt x="208" y="390"/>
                    <a:pt x="208" y="390"/>
                    <a:pt x="208" y="390"/>
                  </a:cubicBezTo>
                  <a:cubicBezTo>
                    <a:pt x="210" y="389"/>
                    <a:pt x="210" y="389"/>
                    <a:pt x="210" y="389"/>
                  </a:cubicBezTo>
                  <a:cubicBezTo>
                    <a:pt x="211" y="388"/>
                    <a:pt x="212" y="388"/>
                    <a:pt x="213" y="387"/>
                  </a:cubicBezTo>
                  <a:cubicBezTo>
                    <a:pt x="218" y="384"/>
                    <a:pt x="222" y="381"/>
                    <a:pt x="226" y="378"/>
                  </a:cubicBezTo>
                  <a:cubicBezTo>
                    <a:pt x="230" y="374"/>
                    <a:pt x="234" y="371"/>
                    <a:pt x="238" y="367"/>
                  </a:cubicBezTo>
                  <a:cubicBezTo>
                    <a:pt x="240" y="365"/>
                    <a:pt x="242" y="363"/>
                    <a:pt x="243" y="361"/>
                  </a:cubicBezTo>
                  <a:cubicBezTo>
                    <a:pt x="244" y="360"/>
                    <a:pt x="244" y="360"/>
                    <a:pt x="244" y="360"/>
                  </a:cubicBezTo>
                  <a:cubicBezTo>
                    <a:pt x="245" y="359"/>
                    <a:pt x="245" y="359"/>
                    <a:pt x="245" y="359"/>
                  </a:cubicBezTo>
                  <a:cubicBezTo>
                    <a:pt x="246" y="358"/>
                    <a:pt x="246" y="358"/>
                    <a:pt x="247" y="357"/>
                  </a:cubicBezTo>
                  <a:cubicBezTo>
                    <a:pt x="249" y="355"/>
                    <a:pt x="250" y="353"/>
                    <a:pt x="252" y="351"/>
                  </a:cubicBezTo>
                  <a:cubicBezTo>
                    <a:pt x="250" y="349"/>
                    <a:pt x="249" y="347"/>
                    <a:pt x="248" y="345"/>
                  </a:cubicBezTo>
                  <a:cubicBezTo>
                    <a:pt x="247" y="344"/>
                    <a:pt x="247" y="344"/>
                    <a:pt x="247" y="344"/>
                  </a:cubicBezTo>
                  <a:cubicBezTo>
                    <a:pt x="247" y="344"/>
                    <a:pt x="246" y="343"/>
                    <a:pt x="246" y="343"/>
                  </a:cubicBezTo>
                  <a:cubicBezTo>
                    <a:pt x="246" y="343"/>
                    <a:pt x="246" y="343"/>
                    <a:pt x="246" y="343"/>
                  </a:cubicBezTo>
                  <a:cubicBezTo>
                    <a:pt x="246" y="342"/>
                    <a:pt x="246" y="342"/>
                    <a:pt x="245" y="341"/>
                  </a:cubicBezTo>
                  <a:cubicBezTo>
                    <a:pt x="245" y="340"/>
                    <a:pt x="244" y="338"/>
                    <a:pt x="243" y="336"/>
                  </a:cubicBezTo>
                  <a:cubicBezTo>
                    <a:pt x="243" y="335"/>
                    <a:pt x="243" y="334"/>
                    <a:pt x="243" y="333"/>
                  </a:cubicBezTo>
                  <a:cubicBezTo>
                    <a:pt x="243" y="332"/>
                    <a:pt x="243" y="332"/>
                    <a:pt x="242" y="331"/>
                  </a:cubicBezTo>
                  <a:cubicBezTo>
                    <a:pt x="242" y="331"/>
                    <a:pt x="242" y="330"/>
                    <a:pt x="242" y="330"/>
                  </a:cubicBezTo>
                  <a:cubicBezTo>
                    <a:pt x="242" y="328"/>
                    <a:pt x="242" y="326"/>
                    <a:pt x="243" y="324"/>
                  </a:cubicBezTo>
                  <a:cubicBezTo>
                    <a:pt x="244" y="315"/>
                    <a:pt x="247" y="306"/>
                    <a:pt x="252" y="299"/>
                  </a:cubicBezTo>
                  <a:cubicBezTo>
                    <a:pt x="254" y="296"/>
                    <a:pt x="257" y="293"/>
                    <a:pt x="260" y="291"/>
                  </a:cubicBezTo>
                  <a:cubicBezTo>
                    <a:pt x="263" y="289"/>
                    <a:pt x="267" y="288"/>
                    <a:pt x="270" y="288"/>
                  </a:cubicBezTo>
                  <a:cubicBezTo>
                    <a:pt x="274" y="288"/>
                    <a:pt x="277" y="290"/>
                    <a:pt x="280" y="292"/>
                  </a:cubicBezTo>
                  <a:cubicBezTo>
                    <a:pt x="283" y="294"/>
                    <a:pt x="286" y="297"/>
                    <a:pt x="287" y="300"/>
                  </a:cubicBezTo>
                  <a:cubicBezTo>
                    <a:pt x="288" y="304"/>
                    <a:pt x="288" y="307"/>
                    <a:pt x="287" y="311"/>
                  </a:cubicBezTo>
                  <a:cubicBezTo>
                    <a:pt x="287" y="315"/>
                    <a:pt x="285" y="319"/>
                    <a:pt x="283" y="323"/>
                  </a:cubicBezTo>
                  <a:cubicBezTo>
                    <a:pt x="280" y="327"/>
                    <a:pt x="278" y="330"/>
                    <a:pt x="275" y="334"/>
                  </a:cubicBezTo>
                  <a:cubicBezTo>
                    <a:pt x="274" y="336"/>
                    <a:pt x="274" y="336"/>
                    <a:pt x="274" y="336"/>
                  </a:cubicBezTo>
                  <a:cubicBezTo>
                    <a:pt x="272" y="338"/>
                    <a:pt x="272" y="338"/>
                    <a:pt x="272" y="338"/>
                  </a:cubicBezTo>
                  <a:cubicBezTo>
                    <a:pt x="267" y="344"/>
                    <a:pt x="267" y="344"/>
                    <a:pt x="267" y="344"/>
                  </a:cubicBezTo>
                  <a:cubicBezTo>
                    <a:pt x="266" y="346"/>
                    <a:pt x="265" y="347"/>
                    <a:pt x="265" y="349"/>
                  </a:cubicBezTo>
                  <a:cubicBezTo>
                    <a:pt x="265" y="349"/>
                    <a:pt x="265" y="350"/>
                    <a:pt x="265" y="350"/>
                  </a:cubicBezTo>
                  <a:cubicBezTo>
                    <a:pt x="265" y="351"/>
                    <a:pt x="266" y="351"/>
                    <a:pt x="266" y="351"/>
                  </a:cubicBezTo>
                  <a:cubicBezTo>
                    <a:pt x="266" y="351"/>
                    <a:pt x="266" y="351"/>
                    <a:pt x="266" y="351"/>
                  </a:cubicBezTo>
                  <a:cubicBezTo>
                    <a:pt x="266" y="352"/>
                    <a:pt x="266" y="352"/>
                    <a:pt x="266" y="352"/>
                  </a:cubicBezTo>
                  <a:cubicBezTo>
                    <a:pt x="267" y="354"/>
                    <a:pt x="268" y="354"/>
                    <a:pt x="270" y="355"/>
                  </a:cubicBezTo>
                  <a:cubicBezTo>
                    <a:pt x="272" y="356"/>
                    <a:pt x="274" y="357"/>
                    <a:pt x="276" y="357"/>
                  </a:cubicBezTo>
                  <a:cubicBezTo>
                    <a:pt x="277" y="358"/>
                    <a:pt x="278" y="358"/>
                    <a:pt x="280" y="358"/>
                  </a:cubicBezTo>
                  <a:cubicBezTo>
                    <a:pt x="281" y="358"/>
                    <a:pt x="282" y="359"/>
                    <a:pt x="283" y="359"/>
                  </a:cubicBezTo>
                  <a:cubicBezTo>
                    <a:pt x="285" y="359"/>
                    <a:pt x="285" y="359"/>
                    <a:pt x="285" y="359"/>
                  </a:cubicBezTo>
                  <a:cubicBezTo>
                    <a:pt x="287" y="360"/>
                    <a:pt x="287" y="360"/>
                    <a:pt x="287" y="360"/>
                  </a:cubicBezTo>
                  <a:cubicBezTo>
                    <a:pt x="292" y="360"/>
                    <a:pt x="297" y="361"/>
                    <a:pt x="302" y="361"/>
                  </a:cubicBezTo>
                  <a:cubicBezTo>
                    <a:pt x="308" y="361"/>
                    <a:pt x="313" y="360"/>
                    <a:pt x="318" y="359"/>
                  </a:cubicBezTo>
                  <a:cubicBezTo>
                    <a:pt x="321" y="359"/>
                    <a:pt x="324" y="358"/>
                    <a:pt x="327" y="357"/>
                  </a:cubicBezTo>
                  <a:cubicBezTo>
                    <a:pt x="327" y="357"/>
                    <a:pt x="328" y="356"/>
                    <a:pt x="329" y="356"/>
                  </a:cubicBezTo>
                  <a:cubicBezTo>
                    <a:pt x="330" y="355"/>
                    <a:pt x="331" y="355"/>
                    <a:pt x="332" y="355"/>
                  </a:cubicBezTo>
                  <a:cubicBezTo>
                    <a:pt x="338" y="352"/>
                    <a:pt x="338" y="352"/>
                    <a:pt x="338" y="352"/>
                  </a:cubicBezTo>
                  <a:cubicBezTo>
                    <a:pt x="338" y="347"/>
                    <a:pt x="338" y="347"/>
                    <a:pt x="338" y="347"/>
                  </a:cubicBezTo>
                  <a:cubicBezTo>
                    <a:pt x="337" y="344"/>
                    <a:pt x="337" y="344"/>
                    <a:pt x="337" y="344"/>
                  </a:cubicBezTo>
                  <a:cubicBezTo>
                    <a:pt x="337" y="343"/>
                    <a:pt x="337" y="343"/>
                    <a:pt x="337" y="343"/>
                  </a:cubicBezTo>
                  <a:cubicBezTo>
                    <a:pt x="337" y="342"/>
                    <a:pt x="337" y="342"/>
                    <a:pt x="337" y="342"/>
                  </a:cubicBezTo>
                  <a:cubicBezTo>
                    <a:pt x="336" y="340"/>
                    <a:pt x="336" y="340"/>
                    <a:pt x="336" y="340"/>
                  </a:cubicBezTo>
                  <a:cubicBezTo>
                    <a:pt x="336" y="339"/>
                    <a:pt x="336" y="339"/>
                    <a:pt x="336" y="339"/>
                  </a:cubicBezTo>
                  <a:cubicBezTo>
                    <a:pt x="336" y="336"/>
                    <a:pt x="336" y="336"/>
                    <a:pt x="336" y="336"/>
                  </a:cubicBezTo>
                  <a:cubicBezTo>
                    <a:pt x="336" y="333"/>
                    <a:pt x="335" y="330"/>
                    <a:pt x="335" y="327"/>
                  </a:cubicBezTo>
                  <a:cubicBezTo>
                    <a:pt x="336" y="321"/>
                    <a:pt x="337" y="315"/>
                    <a:pt x="340" y="310"/>
                  </a:cubicBezTo>
                  <a:cubicBezTo>
                    <a:pt x="342" y="307"/>
                    <a:pt x="343" y="305"/>
                    <a:pt x="345" y="303"/>
                  </a:cubicBezTo>
                  <a:cubicBezTo>
                    <a:pt x="347" y="302"/>
                    <a:pt x="348" y="301"/>
                    <a:pt x="349" y="300"/>
                  </a:cubicBezTo>
                  <a:cubicBezTo>
                    <a:pt x="350" y="299"/>
                    <a:pt x="351" y="299"/>
                    <a:pt x="352" y="298"/>
                  </a:cubicBezTo>
                  <a:cubicBezTo>
                    <a:pt x="357" y="296"/>
                    <a:pt x="363" y="295"/>
                    <a:pt x="367" y="297"/>
                  </a:cubicBezTo>
                  <a:cubicBezTo>
                    <a:pt x="368" y="297"/>
                    <a:pt x="369" y="298"/>
                    <a:pt x="370" y="299"/>
                  </a:cubicBezTo>
                  <a:cubicBezTo>
                    <a:pt x="370" y="299"/>
                    <a:pt x="371" y="299"/>
                    <a:pt x="371" y="300"/>
                  </a:cubicBezTo>
                  <a:cubicBezTo>
                    <a:pt x="372" y="300"/>
                    <a:pt x="372" y="301"/>
                    <a:pt x="373" y="301"/>
                  </a:cubicBezTo>
                  <a:cubicBezTo>
                    <a:pt x="374" y="304"/>
                    <a:pt x="376" y="306"/>
                    <a:pt x="377" y="308"/>
                  </a:cubicBezTo>
                  <a:cubicBezTo>
                    <a:pt x="378" y="311"/>
                    <a:pt x="378" y="313"/>
                    <a:pt x="378" y="316"/>
                  </a:cubicBezTo>
                  <a:cubicBezTo>
                    <a:pt x="378" y="319"/>
                    <a:pt x="377" y="322"/>
                    <a:pt x="376" y="324"/>
                  </a:cubicBezTo>
                  <a:cubicBezTo>
                    <a:pt x="374" y="330"/>
                    <a:pt x="371" y="335"/>
                    <a:pt x="366" y="339"/>
                  </a:cubicBezTo>
                  <a:cubicBezTo>
                    <a:pt x="364" y="342"/>
                    <a:pt x="362" y="344"/>
                    <a:pt x="359" y="346"/>
                  </a:cubicBezTo>
                  <a:cubicBezTo>
                    <a:pt x="359" y="346"/>
                    <a:pt x="358" y="347"/>
                    <a:pt x="357" y="347"/>
                  </a:cubicBezTo>
                  <a:cubicBezTo>
                    <a:pt x="356" y="348"/>
                    <a:pt x="356" y="348"/>
                    <a:pt x="356" y="348"/>
                  </a:cubicBezTo>
                  <a:cubicBezTo>
                    <a:pt x="355" y="349"/>
                    <a:pt x="355" y="349"/>
                    <a:pt x="355" y="349"/>
                  </a:cubicBezTo>
                  <a:cubicBezTo>
                    <a:pt x="352" y="351"/>
                    <a:pt x="349" y="353"/>
                    <a:pt x="346" y="355"/>
                  </a:cubicBezTo>
                  <a:cubicBezTo>
                    <a:pt x="347" y="357"/>
                    <a:pt x="348" y="359"/>
                    <a:pt x="349" y="361"/>
                  </a:cubicBezTo>
                  <a:cubicBezTo>
                    <a:pt x="349" y="362"/>
                    <a:pt x="350" y="363"/>
                    <a:pt x="350" y="364"/>
                  </a:cubicBezTo>
                  <a:cubicBezTo>
                    <a:pt x="351" y="366"/>
                    <a:pt x="351" y="366"/>
                    <a:pt x="351" y="366"/>
                  </a:cubicBezTo>
                  <a:cubicBezTo>
                    <a:pt x="351" y="367"/>
                    <a:pt x="351" y="367"/>
                    <a:pt x="351" y="367"/>
                  </a:cubicBezTo>
                  <a:cubicBezTo>
                    <a:pt x="352" y="369"/>
                    <a:pt x="353" y="372"/>
                    <a:pt x="354" y="374"/>
                  </a:cubicBezTo>
                  <a:cubicBezTo>
                    <a:pt x="357" y="378"/>
                    <a:pt x="360" y="383"/>
                    <a:pt x="363" y="387"/>
                  </a:cubicBezTo>
                  <a:cubicBezTo>
                    <a:pt x="366" y="392"/>
                    <a:pt x="370" y="396"/>
                    <a:pt x="374" y="399"/>
                  </a:cubicBezTo>
                  <a:cubicBezTo>
                    <a:pt x="375" y="400"/>
                    <a:pt x="377" y="401"/>
                    <a:pt x="378" y="401"/>
                  </a:cubicBezTo>
                  <a:cubicBezTo>
                    <a:pt x="378" y="402"/>
                    <a:pt x="379" y="402"/>
                    <a:pt x="379" y="403"/>
                  </a:cubicBezTo>
                  <a:cubicBezTo>
                    <a:pt x="380" y="403"/>
                    <a:pt x="380" y="403"/>
                    <a:pt x="380" y="403"/>
                  </a:cubicBezTo>
                  <a:cubicBezTo>
                    <a:pt x="381" y="403"/>
                    <a:pt x="381" y="403"/>
                    <a:pt x="381" y="403"/>
                  </a:cubicBezTo>
                  <a:cubicBezTo>
                    <a:pt x="382" y="404"/>
                    <a:pt x="382" y="404"/>
                    <a:pt x="382" y="404"/>
                  </a:cubicBezTo>
                  <a:cubicBezTo>
                    <a:pt x="384" y="405"/>
                    <a:pt x="386" y="406"/>
                    <a:pt x="388" y="407"/>
                  </a:cubicBezTo>
                  <a:cubicBezTo>
                    <a:pt x="390" y="408"/>
                    <a:pt x="392" y="409"/>
                    <a:pt x="394" y="410"/>
                  </a:cubicBezTo>
                  <a:cubicBezTo>
                    <a:pt x="402" y="394"/>
                    <a:pt x="402" y="394"/>
                    <a:pt x="402" y="394"/>
                  </a:cubicBezTo>
                  <a:cubicBezTo>
                    <a:pt x="407" y="384"/>
                    <a:pt x="407" y="384"/>
                    <a:pt x="407" y="384"/>
                  </a:cubicBezTo>
                  <a:cubicBezTo>
                    <a:pt x="409" y="379"/>
                    <a:pt x="409" y="379"/>
                    <a:pt x="409" y="379"/>
                  </a:cubicBezTo>
                  <a:cubicBezTo>
                    <a:pt x="410" y="378"/>
                    <a:pt x="410" y="378"/>
                    <a:pt x="410" y="378"/>
                  </a:cubicBezTo>
                  <a:cubicBezTo>
                    <a:pt x="410" y="377"/>
                    <a:pt x="410" y="377"/>
                    <a:pt x="410" y="377"/>
                  </a:cubicBezTo>
                  <a:cubicBezTo>
                    <a:pt x="411" y="377"/>
                    <a:pt x="411" y="376"/>
                    <a:pt x="412" y="375"/>
                  </a:cubicBezTo>
                  <a:cubicBezTo>
                    <a:pt x="414" y="373"/>
                    <a:pt x="416" y="370"/>
                    <a:pt x="418" y="368"/>
                  </a:cubicBezTo>
                  <a:cubicBezTo>
                    <a:pt x="420" y="366"/>
                    <a:pt x="423" y="364"/>
                    <a:pt x="425" y="363"/>
                  </a:cubicBezTo>
                  <a:cubicBezTo>
                    <a:pt x="426" y="362"/>
                    <a:pt x="428" y="362"/>
                    <a:pt x="429" y="362"/>
                  </a:cubicBezTo>
                  <a:cubicBezTo>
                    <a:pt x="429" y="362"/>
                    <a:pt x="430" y="362"/>
                    <a:pt x="430" y="362"/>
                  </a:cubicBezTo>
                  <a:cubicBezTo>
                    <a:pt x="431" y="362"/>
                    <a:pt x="431" y="362"/>
                    <a:pt x="432" y="362"/>
                  </a:cubicBezTo>
                  <a:cubicBezTo>
                    <a:pt x="436" y="363"/>
                    <a:pt x="441" y="367"/>
                    <a:pt x="443" y="372"/>
                  </a:cubicBezTo>
                  <a:cubicBezTo>
                    <a:pt x="445" y="377"/>
                    <a:pt x="446" y="384"/>
                    <a:pt x="445" y="390"/>
                  </a:cubicBezTo>
                  <a:cubicBezTo>
                    <a:pt x="445" y="393"/>
                    <a:pt x="444" y="396"/>
                    <a:pt x="442" y="399"/>
                  </a:cubicBezTo>
                  <a:cubicBezTo>
                    <a:pt x="441" y="402"/>
                    <a:pt x="440" y="404"/>
                    <a:pt x="438" y="406"/>
                  </a:cubicBezTo>
                  <a:cubicBezTo>
                    <a:pt x="434" y="411"/>
                    <a:pt x="428" y="414"/>
                    <a:pt x="422" y="416"/>
                  </a:cubicBezTo>
                  <a:cubicBezTo>
                    <a:pt x="419" y="417"/>
                    <a:pt x="416" y="417"/>
                    <a:pt x="413" y="417"/>
                  </a:cubicBezTo>
                  <a:cubicBezTo>
                    <a:pt x="411" y="418"/>
                    <a:pt x="410" y="418"/>
                    <a:pt x="408" y="418"/>
                  </a:cubicBezTo>
                  <a:cubicBezTo>
                    <a:pt x="407" y="418"/>
                    <a:pt x="407" y="418"/>
                    <a:pt x="407" y="418"/>
                  </a:cubicBezTo>
                  <a:cubicBezTo>
                    <a:pt x="407" y="418"/>
                    <a:pt x="406" y="418"/>
                    <a:pt x="406" y="418"/>
                  </a:cubicBezTo>
                  <a:cubicBezTo>
                    <a:pt x="405" y="417"/>
                    <a:pt x="404" y="417"/>
                    <a:pt x="403" y="417"/>
                  </a:cubicBezTo>
                  <a:cubicBezTo>
                    <a:pt x="398" y="417"/>
                    <a:pt x="398" y="417"/>
                    <a:pt x="398" y="417"/>
                  </a:cubicBezTo>
                  <a:cubicBezTo>
                    <a:pt x="394" y="426"/>
                    <a:pt x="394" y="426"/>
                    <a:pt x="394" y="426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87" y="442"/>
                    <a:pt x="387" y="442"/>
                    <a:pt x="387" y="442"/>
                  </a:cubicBezTo>
                  <a:cubicBezTo>
                    <a:pt x="384" y="449"/>
                    <a:pt x="381" y="456"/>
                    <a:pt x="378" y="463"/>
                  </a:cubicBezTo>
                  <a:cubicBezTo>
                    <a:pt x="372" y="477"/>
                    <a:pt x="367" y="492"/>
                    <a:pt x="362" y="506"/>
                  </a:cubicBezTo>
                  <a:cubicBezTo>
                    <a:pt x="351" y="535"/>
                    <a:pt x="342" y="564"/>
                    <a:pt x="333" y="593"/>
                  </a:cubicBezTo>
                  <a:cubicBezTo>
                    <a:pt x="330" y="604"/>
                    <a:pt x="330" y="604"/>
                    <a:pt x="330" y="604"/>
                  </a:cubicBezTo>
                  <a:cubicBezTo>
                    <a:pt x="327" y="613"/>
                    <a:pt x="327" y="613"/>
                    <a:pt x="327" y="613"/>
                  </a:cubicBezTo>
                  <a:cubicBezTo>
                    <a:pt x="326" y="619"/>
                    <a:pt x="326" y="619"/>
                    <a:pt x="326" y="619"/>
                  </a:cubicBezTo>
                  <a:cubicBezTo>
                    <a:pt x="325" y="621"/>
                    <a:pt x="325" y="621"/>
                    <a:pt x="325" y="621"/>
                  </a:cubicBezTo>
                  <a:cubicBezTo>
                    <a:pt x="325" y="622"/>
                    <a:pt x="325" y="622"/>
                    <a:pt x="325" y="622"/>
                  </a:cubicBezTo>
                  <a:lnTo>
                    <a:pt x="318" y="622"/>
                  </a:lnTo>
                  <a:close/>
                </a:path>
              </a:pathLst>
            </a:custGeom>
            <a:solidFill>
              <a:srgbClr val="FBB0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</p:grpSp>
      <p:sp>
        <p:nvSpPr>
          <p:cNvPr id="33" name="51">
            <a:extLst>
              <a:ext uri="{FF2B5EF4-FFF2-40B4-BE49-F238E27FC236}">
                <a16:creationId xmlns:a16="http://schemas.microsoft.com/office/drawing/2014/main" id="{E03EAB1A-47E5-4A75-97BC-554A8C7B28B8}"/>
              </a:ext>
            </a:extLst>
          </p:cNvPr>
          <p:cNvSpPr txBox="1"/>
          <p:nvPr/>
        </p:nvSpPr>
        <p:spPr>
          <a:xfrm flipH="1">
            <a:off x="5527796" y="2541682"/>
            <a:ext cx="12553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新蒂黑板报" panose="03000600000000000000" pitchFamily="66" charset="-122"/>
                <a:cs typeface="Arial" panose="020B0604020202020204" pitchFamily="34" charset="0"/>
              </a:rPr>
              <a:t>03</a:t>
            </a:r>
            <a:endParaRPr kumimoji="0" lang="zh-CN" altLang="en-US" sz="6000" b="1" i="0" u="none" strike="noStrike" kern="120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新蒂黑板报" panose="03000600000000000000" pitchFamily="66" charset="-122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FE9FED-AD19-43FC-B265-743AEBAC8E63}"/>
              </a:ext>
            </a:extLst>
          </p:cNvPr>
          <p:cNvSpPr txBox="1"/>
          <p:nvPr/>
        </p:nvSpPr>
        <p:spPr>
          <a:xfrm>
            <a:off x="7737696" y="2328228"/>
            <a:ext cx="42377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nở ít, xuất hiện rải rác trên cành lá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04795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3" grpId="0"/>
      <p:bldP spid="4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503</Words>
  <Application>Microsoft Office PowerPoint</Application>
  <PresentationFormat>Widescreen</PresentationFormat>
  <Paragraphs>105</Paragraphs>
  <Slides>25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6" baseType="lpstr">
      <vt:lpstr>.VnArial</vt:lpstr>
      <vt:lpstr>Arial</vt:lpstr>
      <vt:lpstr>Arial-Rounded</vt:lpstr>
      <vt:lpstr>Calibri</vt:lpstr>
      <vt:lpstr>Calibri Light</vt:lpstr>
      <vt:lpstr>等线</vt:lpstr>
      <vt:lpstr>inherit</vt:lpstr>
      <vt:lpstr>Times New Roman</vt:lpstr>
      <vt:lpstr>思源黑体 CN Regular</vt:lpstr>
      <vt:lpstr>新蒂黑板报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Dell</cp:lastModifiedBy>
  <cp:revision>1</cp:revision>
  <dcterms:created xsi:type="dcterms:W3CDTF">2022-04-27T14:20:01Z</dcterms:created>
  <dcterms:modified xsi:type="dcterms:W3CDTF">2022-04-27T14:20:39Z</dcterms:modified>
</cp:coreProperties>
</file>