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324" r:id="rId3"/>
    <p:sldId id="333" r:id="rId4"/>
    <p:sldId id="326" r:id="rId5"/>
    <p:sldId id="265" r:id="rId6"/>
    <p:sldId id="340" r:id="rId7"/>
    <p:sldId id="341" r:id="rId8"/>
    <p:sldId id="342" r:id="rId9"/>
    <p:sldId id="300" r:id="rId10"/>
    <p:sldId id="269" r:id="rId11"/>
  </p:sldIdLst>
  <p:sldSz cx="12161838" cy="6858000"/>
  <p:notesSz cx="6858000" cy="9144000"/>
  <p:defaultTextStyle>
    <a:defPPr>
      <a:defRPr lang="en-US"/>
    </a:defPPr>
    <a:lvl1pPr marL="0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533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7066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5599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4131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2664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1197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59730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68263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D6F"/>
    <a:srgbClr val="C0FF81"/>
    <a:srgbClr val="F7F7F7"/>
    <a:srgbClr val="FFCC99"/>
    <a:srgbClr val="E1EBF7"/>
    <a:srgbClr val="EBE7F1"/>
    <a:srgbClr val="F8F892"/>
    <a:srgbClr val="FCD760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88612" autoAdjust="0"/>
  </p:normalViewPr>
  <p:slideViewPr>
    <p:cSldViewPr>
      <p:cViewPr varScale="1">
        <p:scale>
          <a:sx n="65" d="100"/>
          <a:sy n="65" d="100"/>
        </p:scale>
        <p:origin x="912" y="48"/>
      </p:cViewPr>
      <p:guideLst>
        <p:guide orient="horz" pos="2160"/>
        <p:guide pos="383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3D000-5AD8-4E04-ADAF-25AEFAEEDEE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43E91-0332-46B7-84BF-5D284560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533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066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5599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4131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2664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1197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59730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8263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</a:t>
            </a:r>
            <a:r>
              <a:rPr lang="en-US" baseline="0" smtClean="0"/>
              <a:t> lựa chọn 1 con voi, gv click vào voi đó để ra thử thách. Click vào con voi đó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Hoàn</a:t>
            </a:r>
            <a:r>
              <a:rPr lang="en-US" baseline="0" smtClean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1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06375"/>
            <a:ext cx="2736414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06375"/>
            <a:ext cx="8006543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5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53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0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5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1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26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1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597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82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3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200151"/>
            <a:ext cx="537147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200151"/>
            <a:ext cx="537147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2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4"/>
            <a:ext cx="537359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533" indent="0">
              <a:buNone/>
              <a:defRPr sz="2700" b="1"/>
            </a:lvl2pPr>
            <a:lvl3pPr marL="1217066" indent="0">
              <a:buNone/>
              <a:defRPr sz="2400" b="1"/>
            </a:lvl3pPr>
            <a:lvl4pPr marL="1825599" indent="0">
              <a:buNone/>
              <a:defRPr sz="2100" b="1"/>
            </a:lvl4pPr>
            <a:lvl5pPr marL="2434131" indent="0">
              <a:buNone/>
              <a:defRPr sz="2100" b="1"/>
            </a:lvl5pPr>
            <a:lvl6pPr marL="3042664" indent="0">
              <a:buNone/>
              <a:defRPr sz="2100" b="1"/>
            </a:lvl6pPr>
            <a:lvl7pPr marL="3651197" indent="0">
              <a:buNone/>
              <a:defRPr sz="2100" b="1"/>
            </a:lvl7pPr>
            <a:lvl8pPr marL="4259730" indent="0">
              <a:buNone/>
              <a:defRPr sz="2100" b="1"/>
            </a:lvl8pPr>
            <a:lvl9pPr marL="486826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4"/>
            <a:ext cx="537570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533" indent="0">
              <a:buNone/>
              <a:defRPr sz="2700" b="1"/>
            </a:lvl2pPr>
            <a:lvl3pPr marL="1217066" indent="0">
              <a:buNone/>
              <a:defRPr sz="2400" b="1"/>
            </a:lvl3pPr>
            <a:lvl4pPr marL="1825599" indent="0">
              <a:buNone/>
              <a:defRPr sz="2100" b="1"/>
            </a:lvl4pPr>
            <a:lvl5pPr marL="2434131" indent="0">
              <a:buNone/>
              <a:defRPr sz="2100" b="1"/>
            </a:lvl5pPr>
            <a:lvl6pPr marL="3042664" indent="0">
              <a:buNone/>
              <a:defRPr sz="2100" b="1"/>
            </a:lvl6pPr>
            <a:lvl7pPr marL="3651197" indent="0">
              <a:buNone/>
              <a:defRPr sz="2100" b="1"/>
            </a:lvl7pPr>
            <a:lvl8pPr marL="4259730" indent="0">
              <a:buNone/>
              <a:defRPr sz="2100" b="1"/>
            </a:lvl8pPr>
            <a:lvl9pPr marL="486826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2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5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73049"/>
            <a:ext cx="4001161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2"/>
            <a:ext cx="6798805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35102"/>
            <a:ext cx="4001161" cy="4691062"/>
          </a:xfrm>
        </p:spPr>
        <p:txBody>
          <a:bodyPr/>
          <a:lstStyle>
            <a:lvl1pPr marL="0" indent="0">
              <a:buNone/>
              <a:defRPr sz="1900"/>
            </a:lvl1pPr>
            <a:lvl2pPr marL="608533" indent="0">
              <a:buNone/>
              <a:defRPr sz="1600"/>
            </a:lvl2pPr>
            <a:lvl3pPr marL="1217066" indent="0">
              <a:buNone/>
              <a:defRPr sz="1300"/>
            </a:lvl3pPr>
            <a:lvl4pPr marL="1825599" indent="0">
              <a:buNone/>
              <a:defRPr sz="1200"/>
            </a:lvl4pPr>
            <a:lvl5pPr marL="2434131" indent="0">
              <a:buNone/>
              <a:defRPr sz="1200"/>
            </a:lvl5pPr>
            <a:lvl6pPr marL="3042664" indent="0">
              <a:buNone/>
              <a:defRPr sz="1200"/>
            </a:lvl6pPr>
            <a:lvl7pPr marL="3651197" indent="0">
              <a:buNone/>
              <a:defRPr sz="1200"/>
            </a:lvl7pPr>
            <a:lvl8pPr marL="4259730" indent="0">
              <a:buNone/>
              <a:defRPr sz="1200"/>
            </a:lvl8pPr>
            <a:lvl9pPr marL="486826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533" indent="0">
              <a:buNone/>
              <a:defRPr sz="3700"/>
            </a:lvl2pPr>
            <a:lvl3pPr marL="1217066" indent="0">
              <a:buNone/>
              <a:defRPr sz="3200"/>
            </a:lvl3pPr>
            <a:lvl4pPr marL="1825599" indent="0">
              <a:buNone/>
              <a:defRPr sz="2700"/>
            </a:lvl4pPr>
            <a:lvl5pPr marL="2434131" indent="0">
              <a:buNone/>
              <a:defRPr sz="2700"/>
            </a:lvl5pPr>
            <a:lvl6pPr marL="3042664" indent="0">
              <a:buNone/>
              <a:defRPr sz="2700"/>
            </a:lvl6pPr>
            <a:lvl7pPr marL="3651197" indent="0">
              <a:buNone/>
              <a:defRPr sz="2700"/>
            </a:lvl7pPr>
            <a:lvl8pPr marL="4259730" indent="0">
              <a:buNone/>
              <a:defRPr sz="2700"/>
            </a:lvl8pPr>
            <a:lvl9pPr marL="4868263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533" indent="0">
              <a:buNone/>
              <a:defRPr sz="1600"/>
            </a:lvl2pPr>
            <a:lvl3pPr marL="1217066" indent="0">
              <a:buNone/>
              <a:defRPr sz="1300"/>
            </a:lvl3pPr>
            <a:lvl4pPr marL="1825599" indent="0">
              <a:buNone/>
              <a:defRPr sz="1200"/>
            </a:lvl4pPr>
            <a:lvl5pPr marL="2434131" indent="0">
              <a:buNone/>
              <a:defRPr sz="1200"/>
            </a:lvl5pPr>
            <a:lvl6pPr marL="3042664" indent="0">
              <a:buNone/>
              <a:defRPr sz="1200"/>
            </a:lvl6pPr>
            <a:lvl7pPr marL="3651197" indent="0">
              <a:buNone/>
              <a:defRPr sz="1200"/>
            </a:lvl7pPr>
            <a:lvl8pPr marL="4259730" indent="0">
              <a:buNone/>
              <a:defRPr sz="1200"/>
            </a:lvl8pPr>
            <a:lvl9pPr marL="486826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  <a:prstGeom prst="rect">
            <a:avLst/>
          </a:prstGeom>
        </p:spPr>
        <p:txBody>
          <a:bodyPr vert="horz" lIns="121707" tIns="60853" rIns="121707" bIns="608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121707" tIns="60853" rIns="121707" bIns="608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121707" tIns="60853" rIns="121707" bIns="6085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052E-9318-4EE8-9F70-AC7C059B8AB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121707" tIns="60853" rIns="121707" bIns="6085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121707" tIns="60853" rIns="121707" bIns="6085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1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706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00" indent="-456400" algn="l" defTabSz="121706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8866" indent="-380333" algn="l" defTabSz="1217066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332" indent="-304266" algn="l" defTabSz="121706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9865" indent="-304266" algn="l" defTabSz="121706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397" indent="-304266" algn="l" defTabSz="121706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6931" indent="-304266" algn="l" defTabSz="121706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5463" indent="-304266" algn="l" defTabSz="121706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3996" indent="-304266" algn="l" defTabSz="121706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2529" indent="-304266" algn="l" defTabSz="121706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533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066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599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131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664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197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9730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263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895477" y="4454098"/>
            <a:ext cx="1333299" cy="1609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28" y="3886201"/>
            <a:ext cx="3494440" cy="22269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61838" cy="3276600"/>
          </a:xfrm>
          <a:prstGeom prst="rect">
            <a:avLst/>
          </a:prstGeom>
          <a:solidFill>
            <a:srgbClr val="FFF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246602" y="225288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25969" y="859314"/>
            <a:ext cx="7818862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1217249"/>
            <a:r>
              <a:rPr lang="en-US" sz="3600" b="1" dirty="0">
                <a:latin typeface="HP001 4 hàng" panose="020B0603050302020204" pitchFamily="34" charset="0"/>
                <a:ea typeface="Arial-Rounded" pitchFamily="34" charset="0"/>
                <a:cs typeface="Arial" pitchFamily="34" charset="0"/>
                <a:sym typeface="Arial"/>
              </a:rPr>
              <a:t>Thứ </a:t>
            </a:r>
            <a:r>
              <a:rPr lang="en-US" sz="3600" b="1" dirty="0" smtClean="0">
                <a:latin typeface="HP001 4 hàng" panose="020B0603050302020204" pitchFamily="34" charset="0"/>
                <a:ea typeface="Arial-Rounded" pitchFamily="34" charset="0"/>
                <a:cs typeface="Arial" pitchFamily="34" charset="0"/>
                <a:sym typeface="Arial"/>
              </a:rPr>
              <a:t>năm </a:t>
            </a:r>
            <a:r>
              <a:rPr lang="en-US" sz="3600" b="1" dirty="0">
                <a:latin typeface="HP001 4 hàng" panose="020B0603050302020204" pitchFamily="34" charset="0"/>
                <a:ea typeface="Arial-Rounded" pitchFamily="34" charset="0"/>
                <a:cs typeface="Arial" pitchFamily="34" charset="0"/>
                <a:sym typeface="Arial"/>
              </a:rPr>
              <a:t>ngày </a:t>
            </a:r>
            <a:r>
              <a:rPr lang="en-US" sz="3600" b="1" dirty="0" smtClean="0">
                <a:latin typeface="HP001 4 hàng" panose="020B0603050302020204" pitchFamily="34" charset="0"/>
                <a:ea typeface="Arial-Rounded" pitchFamily="34" charset="0"/>
                <a:cs typeface="Arial" pitchFamily="34" charset="0"/>
                <a:sym typeface="Arial"/>
              </a:rPr>
              <a:t>11 </a:t>
            </a:r>
            <a:r>
              <a:rPr lang="en-US" sz="3600" b="1" dirty="0">
                <a:latin typeface="HP001 4 hàng" panose="020B0603050302020204" pitchFamily="34" charset="0"/>
                <a:ea typeface="Arial-Rounded" pitchFamily="34" charset="0"/>
                <a:cs typeface="Arial" pitchFamily="34" charset="0"/>
                <a:sym typeface="Arial"/>
              </a:rPr>
              <a:t>- 11 -2021</a:t>
            </a:r>
          </a:p>
          <a:p>
            <a:pPr lvl="0" algn="ctr" defTabSz="1217249"/>
            <a:r>
              <a:rPr lang="en-US" sz="3600" b="1" dirty="0">
                <a:latin typeface="HP001 4 hàng" panose="020B0603050302020204" pitchFamily="34" charset="0"/>
                <a:ea typeface="Arial-Rounded" pitchFamily="34" charset="0"/>
                <a:cs typeface="Arial" pitchFamily="34" charset="0"/>
                <a:sym typeface="Arial"/>
              </a:rPr>
              <a:t>Toán</a:t>
            </a:r>
          </a:p>
          <a:p>
            <a:pPr lvl="0" algn="ctr" defTabSz="1217249"/>
            <a:r>
              <a:rPr lang="en-US" sz="3600" b="1" dirty="0">
                <a:latin typeface="HP001 4 hàng" panose="020B0603050302020204" pitchFamily="34" charset="0"/>
                <a:ea typeface="Arial-Rounded" pitchFamily="34" charset="0"/>
                <a:cs typeface="Arial" pitchFamily="34" charset="0"/>
                <a:sym typeface="Arial"/>
              </a:rPr>
              <a:t>Luyện tập</a:t>
            </a:r>
            <a:endParaRPr lang="en-US" sz="8000" b="1" dirty="0"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1843997" y="4374969"/>
            <a:ext cx="1691190" cy="171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324541" y="3986256"/>
            <a:ext cx="2438905" cy="207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8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740436" y="1731680"/>
            <a:ext cx="3405315" cy="3413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/>
            <a:r>
              <a:rPr lang="en-US" sz="4300" b="1">
                <a:latin typeface="Arial" pitchFamily="34" charset="0"/>
                <a:cs typeface="Arial" pitchFamily="34" charset="0"/>
              </a:rPr>
              <a:t>  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3897642" y="-219542"/>
            <a:ext cx="7279036" cy="7297088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964426" y="1261534"/>
            <a:ext cx="9005975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707" tIns="94661" rIns="94661" bIns="94661" numCol="1" spcCol="1691" anchor="ctr" anchorCtr="0">
            <a:noAutofit/>
          </a:bodyPr>
          <a:lstStyle/>
          <a:p>
            <a:pPr defTabSz="165656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2288768" y="1126067"/>
            <a:ext cx="1351315" cy="135466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707" tIns="60853" rIns="121707" bIns="60853"/>
          <a:lstStyle/>
          <a:p>
            <a:pPr algn="ctr">
              <a:spcBef>
                <a:spcPts val="798"/>
              </a:spcBef>
            </a:pPr>
            <a:r>
              <a:rPr lang="en-US" sz="5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3357388" y="2887133"/>
            <a:ext cx="8613013" cy="1083733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707" tIns="94661" rIns="94661" bIns="94661" numCol="1" spcCol="1691" anchor="ctr" anchorCtr="0">
            <a:noAutofit/>
          </a:bodyPr>
          <a:lstStyle/>
          <a:p>
            <a:pPr defTabSz="165656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Hoàn thành bài …</a:t>
            </a:r>
          </a:p>
        </p:txBody>
      </p:sp>
      <p:sp>
        <p:nvSpPr>
          <p:cNvPr id="9" name="Oval 8"/>
          <p:cNvSpPr/>
          <p:nvPr/>
        </p:nvSpPr>
        <p:spPr>
          <a:xfrm>
            <a:off x="2681731" y="2751666"/>
            <a:ext cx="1351315" cy="135466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707" tIns="60853" rIns="121707" bIns="60853"/>
          <a:lstStyle/>
          <a:p>
            <a:pPr algn="ctr"/>
            <a:r>
              <a:rPr lang="en-US" sz="5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964426" y="4512734"/>
            <a:ext cx="9005975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707" tIns="94661" rIns="94661" bIns="94661" numCol="1" spcCol="1691" anchor="ctr" anchorCtr="0">
            <a:noAutofit/>
          </a:bodyPr>
          <a:lstStyle/>
          <a:p>
            <a:pPr defTabSz="165656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 bị: </a:t>
            </a:r>
            <a:r>
              <a:rPr lang="en-US" sz="3200" b="1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Bài 20: </a:t>
            </a:r>
            <a:r>
              <a:rPr lang="en-US" sz="3200" b="1" i="1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Phép cộng (có nhớ) số có hai chữ số với số có hai chữ số </a:t>
            </a:r>
            <a:r>
              <a:rPr lang="en-US" sz="3200" b="1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(tr.76)</a:t>
            </a:r>
            <a:endParaRPr lang="en-US" sz="3200" b="1">
              <a:solidFill>
                <a:srgbClr val="3399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88768" y="4377267"/>
            <a:ext cx="1351315" cy="1354666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707" tIns="60853" rIns="121707" bIns="60853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727" y="97854"/>
            <a:ext cx="2939111" cy="205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2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30" y="-18758"/>
            <a:ext cx="12176245" cy="2392967"/>
          </a:xfrm>
          <a:custGeom>
            <a:avLst/>
            <a:gdLst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2209800 h 2209800"/>
              <a:gd name="connsiteX3" fmla="*/ 0 w 12252325"/>
              <a:gd name="connsiteY3" fmla="*/ 2209800 h 2209800"/>
              <a:gd name="connsiteX4" fmla="*/ 0 w 12252325"/>
              <a:gd name="connsiteY4" fmla="*/ 0 h 2209800"/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1087582 h 2209800"/>
              <a:gd name="connsiteX3" fmla="*/ 0 w 12252325"/>
              <a:gd name="connsiteY3" fmla="*/ 2209800 h 2209800"/>
              <a:gd name="connsiteX4" fmla="*/ 0 w 12252325"/>
              <a:gd name="connsiteY4" fmla="*/ 0 h 2209800"/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1087582 h 2209800"/>
              <a:gd name="connsiteX3" fmla="*/ 10972800 w 12252325"/>
              <a:gd name="connsiteY3" fmla="*/ 1330036 h 2209800"/>
              <a:gd name="connsiteX4" fmla="*/ 0 w 12252325"/>
              <a:gd name="connsiteY4" fmla="*/ 2209800 h 2209800"/>
              <a:gd name="connsiteX5" fmla="*/ 0 w 12252325"/>
              <a:gd name="connsiteY5" fmla="*/ 0 h 2209800"/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1087582 h 2209800"/>
              <a:gd name="connsiteX3" fmla="*/ 10972800 w 12252325"/>
              <a:gd name="connsiteY3" fmla="*/ 1330036 h 2209800"/>
              <a:gd name="connsiteX4" fmla="*/ 0 w 12252325"/>
              <a:gd name="connsiteY4" fmla="*/ 2209800 h 2209800"/>
              <a:gd name="connsiteX5" fmla="*/ 0 w 12252325"/>
              <a:gd name="connsiteY5" fmla="*/ 0 h 2209800"/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1087582 h 2209800"/>
              <a:gd name="connsiteX3" fmla="*/ 10972800 w 12252325"/>
              <a:gd name="connsiteY3" fmla="*/ 1330036 h 2209800"/>
              <a:gd name="connsiteX4" fmla="*/ 0 w 12252325"/>
              <a:gd name="connsiteY4" fmla="*/ 2209800 h 2209800"/>
              <a:gd name="connsiteX5" fmla="*/ 0 w 12252325"/>
              <a:gd name="connsiteY5" fmla="*/ 0 h 2209800"/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1087582 h 2209800"/>
              <a:gd name="connsiteX3" fmla="*/ 10972800 w 12252325"/>
              <a:gd name="connsiteY3" fmla="*/ 1330036 h 2209800"/>
              <a:gd name="connsiteX4" fmla="*/ 0 w 12252325"/>
              <a:gd name="connsiteY4" fmla="*/ 2209800 h 2209800"/>
              <a:gd name="connsiteX5" fmla="*/ 0 w 12252325"/>
              <a:gd name="connsiteY5" fmla="*/ 0 h 2209800"/>
              <a:gd name="connsiteX0" fmla="*/ 0 w 12252325"/>
              <a:gd name="connsiteY0" fmla="*/ 0 h 2262771"/>
              <a:gd name="connsiteX1" fmla="*/ 12252325 w 12252325"/>
              <a:gd name="connsiteY1" fmla="*/ 0 h 2262771"/>
              <a:gd name="connsiteX2" fmla="*/ 12252325 w 12252325"/>
              <a:gd name="connsiteY2" fmla="*/ 1087582 h 2262771"/>
              <a:gd name="connsiteX3" fmla="*/ 10972800 w 12252325"/>
              <a:gd name="connsiteY3" fmla="*/ 1330036 h 2262771"/>
              <a:gd name="connsiteX4" fmla="*/ 7536873 w 12252325"/>
              <a:gd name="connsiteY4" fmla="*/ 1620982 h 2262771"/>
              <a:gd name="connsiteX5" fmla="*/ 0 w 12252325"/>
              <a:gd name="connsiteY5" fmla="*/ 2209800 h 2262771"/>
              <a:gd name="connsiteX6" fmla="*/ 0 w 12252325"/>
              <a:gd name="connsiteY6" fmla="*/ 0 h 2262771"/>
              <a:gd name="connsiteX0" fmla="*/ 0 w 12252325"/>
              <a:gd name="connsiteY0" fmla="*/ 0 h 2262771"/>
              <a:gd name="connsiteX1" fmla="*/ 12252325 w 12252325"/>
              <a:gd name="connsiteY1" fmla="*/ 0 h 2262771"/>
              <a:gd name="connsiteX2" fmla="*/ 12252325 w 12252325"/>
              <a:gd name="connsiteY2" fmla="*/ 1087582 h 2262771"/>
              <a:gd name="connsiteX3" fmla="*/ 10972800 w 12252325"/>
              <a:gd name="connsiteY3" fmla="*/ 1330036 h 2262771"/>
              <a:gd name="connsiteX4" fmla="*/ 7536873 w 12252325"/>
              <a:gd name="connsiteY4" fmla="*/ 1620982 h 2262771"/>
              <a:gd name="connsiteX5" fmla="*/ 0 w 12252325"/>
              <a:gd name="connsiteY5" fmla="*/ 2209800 h 2262771"/>
              <a:gd name="connsiteX6" fmla="*/ 0 w 12252325"/>
              <a:gd name="connsiteY6" fmla="*/ 0 h 2262771"/>
              <a:gd name="connsiteX0" fmla="*/ 0 w 12252325"/>
              <a:gd name="connsiteY0" fmla="*/ 0 h 2262771"/>
              <a:gd name="connsiteX1" fmla="*/ 12252325 w 12252325"/>
              <a:gd name="connsiteY1" fmla="*/ 0 h 2262771"/>
              <a:gd name="connsiteX2" fmla="*/ 12252325 w 12252325"/>
              <a:gd name="connsiteY2" fmla="*/ 1087582 h 2262771"/>
              <a:gd name="connsiteX3" fmla="*/ 10972800 w 12252325"/>
              <a:gd name="connsiteY3" fmla="*/ 1330036 h 2262771"/>
              <a:gd name="connsiteX4" fmla="*/ 7536873 w 12252325"/>
              <a:gd name="connsiteY4" fmla="*/ 1620982 h 2262771"/>
              <a:gd name="connsiteX5" fmla="*/ 0 w 12252325"/>
              <a:gd name="connsiteY5" fmla="*/ 2209800 h 2262771"/>
              <a:gd name="connsiteX6" fmla="*/ 0 w 12252325"/>
              <a:gd name="connsiteY6" fmla="*/ 0 h 2262771"/>
              <a:gd name="connsiteX0" fmla="*/ 0 w 12252325"/>
              <a:gd name="connsiteY0" fmla="*/ 0 h 2272022"/>
              <a:gd name="connsiteX1" fmla="*/ 12252325 w 12252325"/>
              <a:gd name="connsiteY1" fmla="*/ 0 h 2272022"/>
              <a:gd name="connsiteX2" fmla="*/ 12252325 w 12252325"/>
              <a:gd name="connsiteY2" fmla="*/ 1087582 h 2272022"/>
              <a:gd name="connsiteX3" fmla="*/ 10972800 w 12252325"/>
              <a:gd name="connsiteY3" fmla="*/ 1330036 h 2272022"/>
              <a:gd name="connsiteX4" fmla="*/ 7551388 w 12252325"/>
              <a:gd name="connsiteY4" fmla="*/ 1751610 h 2272022"/>
              <a:gd name="connsiteX5" fmla="*/ 0 w 12252325"/>
              <a:gd name="connsiteY5" fmla="*/ 2209800 h 2272022"/>
              <a:gd name="connsiteX6" fmla="*/ 0 w 12252325"/>
              <a:gd name="connsiteY6" fmla="*/ 0 h 2272022"/>
              <a:gd name="connsiteX0" fmla="*/ 0 w 12252325"/>
              <a:gd name="connsiteY0" fmla="*/ 0 h 2272022"/>
              <a:gd name="connsiteX1" fmla="*/ 12252325 w 12252325"/>
              <a:gd name="connsiteY1" fmla="*/ 0 h 2272022"/>
              <a:gd name="connsiteX2" fmla="*/ 12252325 w 12252325"/>
              <a:gd name="connsiteY2" fmla="*/ 1087582 h 2272022"/>
              <a:gd name="connsiteX3" fmla="*/ 10972800 w 12252325"/>
              <a:gd name="connsiteY3" fmla="*/ 1330036 h 2272022"/>
              <a:gd name="connsiteX4" fmla="*/ 7551388 w 12252325"/>
              <a:gd name="connsiteY4" fmla="*/ 1751610 h 2272022"/>
              <a:gd name="connsiteX5" fmla="*/ 0 w 12252325"/>
              <a:gd name="connsiteY5" fmla="*/ 2209800 h 2272022"/>
              <a:gd name="connsiteX6" fmla="*/ 0 w 12252325"/>
              <a:gd name="connsiteY6" fmla="*/ 0 h 2272022"/>
              <a:gd name="connsiteX0" fmla="*/ 0 w 12252325"/>
              <a:gd name="connsiteY0" fmla="*/ 0 h 2281721"/>
              <a:gd name="connsiteX1" fmla="*/ 12252325 w 12252325"/>
              <a:gd name="connsiteY1" fmla="*/ 0 h 2281721"/>
              <a:gd name="connsiteX2" fmla="*/ 12252325 w 12252325"/>
              <a:gd name="connsiteY2" fmla="*/ 1087582 h 2281721"/>
              <a:gd name="connsiteX3" fmla="*/ 10972800 w 12252325"/>
              <a:gd name="connsiteY3" fmla="*/ 1330036 h 2281721"/>
              <a:gd name="connsiteX4" fmla="*/ 7551388 w 12252325"/>
              <a:gd name="connsiteY4" fmla="*/ 1853210 h 2281721"/>
              <a:gd name="connsiteX5" fmla="*/ 0 w 12252325"/>
              <a:gd name="connsiteY5" fmla="*/ 2209800 h 2281721"/>
              <a:gd name="connsiteX6" fmla="*/ 0 w 12252325"/>
              <a:gd name="connsiteY6" fmla="*/ 0 h 2281721"/>
              <a:gd name="connsiteX0" fmla="*/ 0 w 12252325"/>
              <a:gd name="connsiteY0" fmla="*/ 0 h 2281721"/>
              <a:gd name="connsiteX1" fmla="*/ 12252325 w 12252325"/>
              <a:gd name="connsiteY1" fmla="*/ 0 h 2281721"/>
              <a:gd name="connsiteX2" fmla="*/ 12252325 w 12252325"/>
              <a:gd name="connsiteY2" fmla="*/ 1087582 h 2281721"/>
              <a:gd name="connsiteX3" fmla="*/ 10972800 w 12252325"/>
              <a:gd name="connsiteY3" fmla="*/ 1431636 h 2281721"/>
              <a:gd name="connsiteX4" fmla="*/ 7551388 w 12252325"/>
              <a:gd name="connsiteY4" fmla="*/ 1853210 h 2281721"/>
              <a:gd name="connsiteX5" fmla="*/ 0 w 12252325"/>
              <a:gd name="connsiteY5" fmla="*/ 2209800 h 2281721"/>
              <a:gd name="connsiteX6" fmla="*/ 0 w 12252325"/>
              <a:gd name="connsiteY6" fmla="*/ 0 h 2281721"/>
              <a:gd name="connsiteX0" fmla="*/ 0 w 12252325"/>
              <a:gd name="connsiteY0" fmla="*/ 0 h 2294833"/>
              <a:gd name="connsiteX1" fmla="*/ 12252325 w 12252325"/>
              <a:gd name="connsiteY1" fmla="*/ 0 h 2294833"/>
              <a:gd name="connsiteX2" fmla="*/ 12252325 w 12252325"/>
              <a:gd name="connsiteY2" fmla="*/ 1087582 h 2294833"/>
              <a:gd name="connsiteX3" fmla="*/ 10972800 w 12252325"/>
              <a:gd name="connsiteY3" fmla="*/ 1431636 h 2294833"/>
              <a:gd name="connsiteX4" fmla="*/ 7551388 w 12252325"/>
              <a:gd name="connsiteY4" fmla="*/ 1954810 h 2294833"/>
              <a:gd name="connsiteX5" fmla="*/ 0 w 12252325"/>
              <a:gd name="connsiteY5" fmla="*/ 2209800 h 2294833"/>
              <a:gd name="connsiteX6" fmla="*/ 0 w 12252325"/>
              <a:gd name="connsiteY6" fmla="*/ 0 h 2294833"/>
              <a:gd name="connsiteX0" fmla="*/ 0 w 12252325"/>
              <a:gd name="connsiteY0" fmla="*/ 0 h 2294833"/>
              <a:gd name="connsiteX1" fmla="*/ 12252325 w 12252325"/>
              <a:gd name="connsiteY1" fmla="*/ 0 h 2294833"/>
              <a:gd name="connsiteX2" fmla="*/ 12252325 w 12252325"/>
              <a:gd name="connsiteY2" fmla="*/ 1087582 h 2294833"/>
              <a:gd name="connsiteX3" fmla="*/ 10972800 w 12252325"/>
              <a:gd name="connsiteY3" fmla="*/ 1431636 h 2294833"/>
              <a:gd name="connsiteX4" fmla="*/ 7551388 w 12252325"/>
              <a:gd name="connsiteY4" fmla="*/ 1954810 h 2294833"/>
              <a:gd name="connsiteX5" fmla="*/ 0 w 12252325"/>
              <a:gd name="connsiteY5" fmla="*/ 2209800 h 2294833"/>
              <a:gd name="connsiteX6" fmla="*/ 0 w 12252325"/>
              <a:gd name="connsiteY6" fmla="*/ 0 h 2294833"/>
              <a:gd name="connsiteX0" fmla="*/ 0 w 12252325"/>
              <a:gd name="connsiteY0" fmla="*/ 0 h 2299454"/>
              <a:gd name="connsiteX1" fmla="*/ 12252325 w 12252325"/>
              <a:gd name="connsiteY1" fmla="*/ 0 h 2299454"/>
              <a:gd name="connsiteX2" fmla="*/ 12252325 w 12252325"/>
              <a:gd name="connsiteY2" fmla="*/ 1087582 h 2299454"/>
              <a:gd name="connsiteX3" fmla="*/ 10972800 w 12252325"/>
              <a:gd name="connsiteY3" fmla="*/ 1431636 h 2299454"/>
              <a:gd name="connsiteX4" fmla="*/ 7565903 w 12252325"/>
              <a:gd name="connsiteY4" fmla="*/ 1983839 h 2299454"/>
              <a:gd name="connsiteX5" fmla="*/ 0 w 12252325"/>
              <a:gd name="connsiteY5" fmla="*/ 2209800 h 2299454"/>
              <a:gd name="connsiteX6" fmla="*/ 0 w 12252325"/>
              <a:gd name="connsiteY6" fmla="*/ 0 h 2299454"/>
              <a:gd name="connsiteX0" fmla="*/ 0 w 12281353"/>
              <a:gd name="connsiteY0" fmla="*/ 0 h 2299454"/>
              <a:gd name="connsiteX1" fmla="*/ 12252325 w 12281353"/>
              <a:gd name="connsiteY1" fmla="*/ 0 h 2299454"/>
              <a:gd name="connsiteX2" fmla="*/ 12281353 w 12281353"/>
              <a:gd name="connsiteY2" fmla="*/ 1523010 h 2299454"/>
              <a:gd name="connsiteX3" fmla="*/ 10972800 w 12281353"/>
              <a:gd name="connsiteY3" fmla="*/ 1431636 h 2299454"/>
              <a:gd name="connsiteX4" fmla="*/ 7565903 w 12281353"/>
              <a:gd name="connsiteY4" fmla="*/ 1983839 h 2299454"/>
              <a:gd name="connsiteX5" fmla="*/ 0 w 12281353"/>
              <a:gd name="connsiteY5" fmla="*/ 2209800 h 2299454"/>
              <a:gd name="connsiteX6" fmla="*/ 0 w 12281353"/>
              <a:gd name="connsiteY6" fmla="*/ 0 h 2299454"/>
              <a:gd name="connsiteX0" fmla="*/ 0 w 12281353"/>
              <a:gd name="connsiteY0" fmla="*/ 0 h 2299454"/>
              <a:gd name="connsiteX1" fmla="*/ 12252325 w 12281353"/>
              <a:gd name="connsiteY1" fmla="*/ 0 h 2299454"/>
              <a:gd name="connsiteX2" fmla="*/ 12281353 w 12281353"/>
              <a:gd name="connsiteY2" fmla="*/ 1523010 h 2299454"/>
              <a:gd name="connsiteX3" fmla="*/ 10972800 w 12281353"/>
              <a:gd name="connsiteY3" fmla="*/ 1605808 h 2299454"/>
              <a:gd name="connsiteX4" fmla="*/ 7565903 w 12281353"/>
              <a:gd name="connsiteY4" fmla="*/ 1983839 h 2299454"/>
              <a:gd name="connsiteX5" fmla="*/ 0 w 12281353"/>
              <a:gd name="connsiteY5" fmla="*/ 2209800 h 2299454"/>
              <a:gd name="connsiteX6" fmla="*/ 0 w 12281353"/>
              <a:gd name="connsiteY6" fmla="*/ 0 h 2299454"/>
              <a:gd name="connsiteX0" fmla="*/ 0 w 12281353"/>
              <a:gd name="connsiteY0" fmla="*/ 0 h 2299454"/>
              <a:gd name="connsiteX1" fmla="*/ 12252325 w 12281353"/>
              <a:gd name="connsiteY1" fmla="*/ 0 h 2299454"/>
              <a:gd name="connsiteX2" fmla="*/ 12281353 w 12281353"/>
              <a:gd name="connsiteY2" fmla="*/ 1523010 h 2299454"/>
              <a:gd name="connsiteX3" fmla="*/ 10958285 w 12281353"/>
              <a:gd name="connsiteY3" fmla="*/ 1736437 h 2299454"/>
              <a:gd name="connsiteX4" fmla="*/ 7565903 w 12281353"/>
              <a:gd name="connsiteY4" fmla="*/ 1983839 h 2299454"/>
              <a:gd name="connsiteX5" fmla="*/ 0 w 12281353"/>
              <a:gd name="connsiteY5" fmla="*/ 2209800 h 2299454"/>
              <a:gd name="connsiteX6" fmla="*/ 0 w 12281353"/>
              <a:gd name="connsiteY6" fmla="*/ 0 h 2299454"/>
              <a:gd name="connsiteX0" fmla="*/ 0 w 12281353"/>
              <a:gd name="connsiteY0" fmla="*/ 0 h 2299454"/>
              <a:gd name="connsiteX1" fmla="*/ 12252325 w 12281353"/>
              <a:gd name="connsiteY1" fmla="*/ 0 h 2299454"/>
              <a:gd name="connsiteX2" fmla="*/ 12281353 w 12281353"/>
              <a:gd name="connsiteY2" fmla="*/ 1523010 h 2299454"/>
              <a:gd name="connsiteX3" fmla="*/ 10958285 w 12281353"/>
              <a:gd name="connsiteY3" fmla="*/ 1736437 h 2299454"/>
              <a:gd name="connsiteX4" fmla="*/ 7565903 w 12281353"/>
              <a:gd name="connsiteY4" fmla="*/ 1983839 h 2299454"/>
              <a:gd name="connsiteX5" fmla="*/ 0 w 12281353"/>
              <a:gd name="connsiteY5" fmla="*/ 2209800 h 2299454"/>
              <a:gd name="connsiteX6" fmla="*/ 0 w 12281353"/>
              <a:gd name="connsiteY6" fmla="*/ 0 h 2299454"/>
              <a:gd name="connsiteX0" fmla="*/ 0 w 12266839"/>
              <a:gd name="connsiteY0" fmla="*/ 0 h 2299454"/>
              <a:gd name="connsiteX1" fmla="*/ 12252325 w 12266839"/>
              <a:gd name="connsiteY1" fmla="*/ 0 h 2299454"/>
              <a:gd name="connsiteX2" fmla="*/ 12266839 w 12266839"/>
              <a:gd name="connsiteY2" fmla="*/ 1972953 h 2299454"/>
              <a:gd name="connsiteX3" fmla="*/ 10958285 w 12266839"/>
              <a:gd name="connsiteY3" fmla="*/ 1736437 h 2299454"/>
              <a:gd name="connsiteX4" fmla="*/ 7565903 w 12266839"/>
              <a:gd name="connsiteY4" fmla="*/ 1983839 h 2299454"/>
              <a:gd name="connsiteX5" fmla="*/ 0 w 12266839"/>
              <a:gd name="connsiteY5" fmla="*/ 2209800 h 2299454"/>
              <a:gd name="connsiteX6" fmla="*/ 0 w 12266839"/>
              <a:gd name="connsiteY6" fmla="*/ 0 h 2299454"/>
              <a:gd name="connsiteX0" fmla="*/ 0 w 12266839"/>
              <a:gd name="connsiteY0" fmla="*/ 0 h 2299454"/>
              <a:gd name="connsiteX1" fmla="*/ 12252325 w 12266839"/>
              <a:gd name="connsiteY1" fmla="*/ 0 h 2299454"/>
              <a:gd name="connsiteX2" fmla="*/ 12266839 w 12266839"/>
              <a:gd name="connsiteY2" fmla="*/ 1972953 h 2299454"/>
              <a:gd name="connsiteX3" fmla="*/ 11016342 w 12266839"/>
              <a:gd name="connsiteY3" fmla="*/ 2113808 h 2299454"/>
              <a:gd name="connsiteX4" fmla="*/ 7565903 w 12266839"/>
              <a:gd name="connsiteY4" fmla="*/ 1983839 h 2299454"/>
              <a:gd name="connsiteX5" fmla="*/ 0 w 12266839"/>
              <a:gd name="connsiteY5" fmla="*/ 2209800 h 2299454"/>
              <a:gd name="connsiteX6" fmla="*/ 0 w 12266839"/>
              <a:gd name="connsiteY6" fmla="*/ 0 h 2299454"/>
              <a:gd name="connsiteX0" fmla="*/ 0 w 12266839"/>
              <a:gd name="connsiteY0" fmla="*/ 0 h 2423631"/>
              <a:gd name="connsiteX1" fmla="*/ 12252325 w 12266839"/>
              <a:gd name="connsiteY1" fmla="*/ 0 h 2423631"/>
              <a:gd name="connsiteX2" fmla="*/ 12266839 w 12266839"/>
              <a:gd name="connsiteY2" fmla="*/ 1972953 h 2423631"/>
              <a:gd name="connsiteX3" fmla="*/ 11016342 w 12266839"/>
              <a:gd name="connsiteY3" fmla="*/ 2113808 h 2423631"/>
              <a:gd name="connsiteX4" fmla="*/ 7522360 w 12266839"/>
              <a:gd name="connsiteY4" fmla="*/ 2332181 h 2423631"/>
              <a:gd name="connsiteX5" fmla="*/ 0 w 12266839"/>
              <a:gd name="connsiteY5" fmla="*/ 2209800 h 2423631"/>
              <a:gd name="connsiteX6" fmla="*/ 0 w 12266839"/>
              <a:gd name="connsiteY6" fmla="*/ 0 h 2423631"/>
              <a:gd name="connsiteX0" fmla="*/ 0 w 12266839"/>
              <a:gd name="connsiteY0" fmla="*/ 0 h 2392967"/>
              <a:gd name="connsiteX1" fmla="*/ 12252325 w 12266839"/>
              <a:gd name="connsiteY1" fmla="*/ 0 h 2392967"/>
              <a:gd name="connsiteX2" fmla="*/ 12266839 w 12266839"/>
              <a:gd name="connsiteY2" fmla="*/ 1972953 h 2392967"/>
              <a:gd name="connsiteX3" fmla="*/ 11016342 w 12266839"/>
              <a:gd name="connsiteY3" fmla="*/ 2113808 h 2392967"/>
              <a:gd name="connsiteX4" fmla="*/ 7522360 w 12266839"/>
              <a:gd name="connsiteY4" fmla="*/ 2332181 h 2392967"/>
              <a:gd name="connsiteX5" fmla="*/ 0 w 12266839"/>
              <a:gd name="connsiteY5" fmla="*/ 2209800 h 2392967"/>
              <a:gd name="connsiteX6" fmla="*/ 0 w 12266839"/>
              <a:gd name="connsiteY6" fmla="*/ 0 h 2392967"/>
              <a:gd name="connsiteX0" fmla="*/ 0 w 12266839"/>
              <a:gd name="connsiteY0" fmla="*/ 0 h 2392967"/>
              <a:gd name="connsiteX1" fmla="*/ 12252325 w 12266839"/>
              <a:gd name="connsiteY1" fmla="*/ 0 h 2392967"/>
              <a:gd name="connsiteX2" fmla="*/ 12266839 w 12266839"/>
              <a:gd name="connsiteY2" fmla="*/ 1972953 h 2392967"/>
              <a:gd name="connsiteX3" fmla="*/ 11016342 w 12266839"/>
              <a:gd name="connsiteY3" fmla="*/ 2113808 h 2392967"/>
              <a:gd name="connsiteX4" fmla="*/ 7522360 w 12266839"/>
              <a:gd name="connsiteY4" fmla="*/ 2332181 h 2392967"/>
              <a:gd name="connsiteX5" fmla="*/ 0 w 12266839"/>
              <a:gd name="connsiteY5" fmla="*/ 2209800 h 2392967"/>
              <a:gd name="connsiteX6" fmla="*/ 0 w 12266839"/>
              <a:gd name="connsiteY6" fmla="*/ 0 h 2392967"/>
              <a:gd name="connsiteX0" fmla="*/ 0 w 12266839"/>
              <a:gd name="connsiteY0" fmla="*/ 0 h 2392967"/>
              <a:gd name="connsiteX1" fmla="*/ 12252325 w 12266839"/>
              <a:gd name="connsiteY1" fmla="*/ 0 h 2392967"/>
              <a:gd name="connsiteX2" fmla="*/ 12266839 w 12266839"/>
              <a:gd name="connsiteY2" fmla="*/ 1972953 h 2392967"/>
              <a:gd name="connsiteX3" fmla="*/ 11030856 w 12266839"/>
              <a:gd name="connsiteY3" fmla="*/ 2186380 h 2392967"/>
              <a:gd name="connsiteX4" fmla="*/ 7522360 w 12266839"/>
              <a:gd name="connsiteY4" fmla="*/ 2332181 h 2392967"/>
              <a:gd name="connsiteX5" fmla="*/ 0 w 12266839"/>
              <a:gd name="connsiteY5" fmla="*/ 2209800 h 2392967"/>
              <a:gd name="connsiteX6" fmla="*/ 0 w 12266839"/>
              <a:gd name="connsiteY6" fmla="*/ 0 h 2392967"/>
              <a:gd name="connsiteX0" fmla="*/ 0 w 12266839"/>
              <a:gd name="connsiteY0" fmla="*/ 0 h 2392967"/>
              <a:gd name="connsiteX1" fmla="*/ 12252325 w 12266839"/>
              <a:gd name="connsiteY1" fmla="*/ 0 h 2392967"/>
              <a:gd name="connsiteX2" fmla="*/ 12266839 w 12266839"/>
              <a:gd name="connsiteY2" fmla="*/ 1972953 h 2392967"/>
              <a:gd name="connsiteX3" fmla="*/ 11030856 w 12266839"/>
              <a:gd name="connsiteY3" fmla="*/ 2186380 h 2392967"/>
              <a:gd name="connsiteX4" fmla="*/ 7522360 w 12266839"/>
              <a:gd name="connsiteY4" fmla="*/ 2332181 h 2392967"/>
              <a:gd name="connsiteX5" fmla="*/ 0 w 12266839"/>
              <a:gd name="connsiteY5" fmla="*/ 2209800 h 2392967"/>
              <a:gd name="connsiteX6" fmla="*/ 0 w 12266839"/>
              <a:gd name="connsiteY6" fmla="*/ 0 h 2392967"/>
              <a:gd name="connsiteX0" fmla="*/ 0 w 12266839"/>
              <a:gd name="connsiteY0" fmla="*/ 0 h 2392967"/>
              <a:gd name="connsiteX1" fmla="*/ 12252325 w 12266839"/>
              <a:gd name="connsiteY1" fmla="*/ 0 h 2392967"/>
              <a:gd name="connsiteX2" fmla="*/ 12266839 w 12266839"/>
              <a:gd name="connsiteY2" fmla="*/ 1972953 h 2392967"/>
              <a:gd name="connsiteX3" fmla="*/ 11030856 w 12266839"/>
              <a:gd name="connsiteY3" fmla="*/ 2186380 h 2392967"/>
              <a:gd name="connsiteX4" fmla="*/ 7522360 w 12266839"/>
              <a:gd name="connsiteY4" fmla="*/ 2332181 h 2392967"/>
              <a:gd name="connsiteX5" fmla="*/ 0 w 12266839"/>
              <a:gd name="connsiteY5" fmla="*/ 2209800 h 2392967"/>
              <a:gd name="connsiteX6" fmla="*/ 0 w 12266839"/>
              <a:gd name="connsiteY6" fmla="*/ 0 h 239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66839" h="2392967">
                <a:moveTo>
                  <a:pt x="0" y="0"/>
                </a:moveTo>
                <a:lnTo>
                  <a:pt x="12252325" y="0"/>
                </a:lnTo>
                <a:lnTo>
                  <a:pt x="12266839" y="1972953"/>
                </a:lnTo>
                <a:cubicBezTo>
                  <a:pt x="11850007" y="2077962"/>
                  <a:pt x="11723459" y="2081371"/>
                  <a:pt x="11030856" y="2186380"/>
                </a:cubicBezTo>
                <a:cubicBezTo>
                  <a:pt x="10577456" y="2252189"/>
                  <a:pt x="9438247" y="2243611"/>
                  <a:pt x="7522360" y="2332181"/>
                </a:cubicBezTo>
                <a:cubicBezTo>
                  <a:pt x="5679045" y="2406236"/>
                  <a:pt x="1602509" y="2456873"/>
                  <a:pt x="0" y="22098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1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2" tIns="45500" rIns="91002" bIns="45500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-1004459" y="2546621"/>
            <a:ext cx="1004460" cy="4285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2" tIns="45500" rIns="91002" bIns="45500"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" y="2232070"/>
            <a:ext cx="10665034" cy="1392873"/>
            <a:chOff x="563562" y="438150"/>
            <a:chExt cx="10889457" cy="1676400"/>
          </a:xfrm>
        </p:grpSpPr>
        <p:sp>
          <p:nvSpPr>
            <p:cNvPr id="15" name="Rounded Rectangle 14"/>
            <p:cNvSpPr/>
            <p:nvPr/>
          </p:nvSpPr>
          <p:spPr>
            <a:xfrm>
              <a:off x="563562" y="438150"/>
              <a:ext cx="10889457" cy="1676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219" y="514350"/>
              <a:ext cx="10439400" cy="1371600"/>
            </a:xfrm>
            <a:prstGeom prst="roundRect">
              <a:avLst/>
            </a:prstGeom>
            <a:solidFill>
              <a:srgbClr val="FFF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 rot="21388221">
            <a:off x="969516" y="209549"/>
            <a:ext cx="2344754" cy="1503219"/>
            <a:chOff x="1143000" y="742950"/>
            <a:chExt cx="3962400" cy="2521527"/>
          </a:xfrm>
        </p:grpSpPr>
        <p:sp>
          <p:nvSpPr>
            <p:cNvPr id="6" name="Cloud 5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loud 6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itle 6"/>
          <p:cNvSpPr txBox="1">
            <a:spLocks/>
          </p:cNvSpPr>
          <p:nvPr/>
        </p:nvSpPr>
        <p:spPr>
          <a:xfrm rot="20944908">
            <a:off x="1396439" y="1381043"/>
            <a:ext cx="1713474" cy="511053"/>
          </a:xfrm>
          <a:prstGeom prst="rect">
            <a:avLst/>
          </a:prstGeom>
        </p:spPr>
        <p:txBody>
          <a:bodyPr spcFirstLastPara="1" lIns="91002" tIns="45500" rIns="91002" bIns="45500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r>
              <a:rPr lang="en-US" sz="4000" b="1">
                <a:latin typeface="Arial" pitchFamily="34" charset="0"/>
                <a:cs typeface="Arial" pitchFamily="34" charset="0"/>
              </a:rPr>
              <a:t/>
            </a:r>
            <a:br>
              <a:rPr lang="en-US" sz="4000" b="1">
                <a:latin typeface="Arial" pitchFamily="34" charset="0"/>
                <a:cs typeface="Arial" pitchFamily="34" charset="0"/>
              </a:rPr>
            </a:br>
            <a:r>
              <a:rPr lang="en-US" sz="5300" b="1"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4153" y="487950"/>
            <a:ext cx="8850421" cy="1322995"/>
          </a:xfrm>
          <a:prstGeom prst="rect">
            <a:avLst/>
          </a:prstGeom>
          <a:noFill/>
        </p:spPr>
        <p:txBody>
          <a:bodyPr wrap="square" lIns="91002" tIns="45500" rIns="91002" bIns="45500" rtlCol="0">
            <a:spAutoFit/>
          </a:bodyPr>
          <a:lstStyle/>
          <a:p>
            <a:pPr algn="just"/>
            <a:r>
              <a:rPr lang="en-US" sz="4000" b="1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PHÉP CỘNG, PHÉP TRỪ (có nhớ)</a:t>
            </a:r>
          </a:p>
          <a:p>
            <a:pPr algn="just"/>
            <a:r>
              <a:rPr lang="en-US" sz="4000" b="1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 PHẠM VI 100</a:t>
            </a:r>
            <a:endParaRPr lang="en-US" sz="4000" b="1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21134311">
            <a:off x="-275273" y="1922342"/>
            <a:ext cx="2761668" cy="1277471"/>
          </a:xfrm>
          <a:custGeom>
            <a:avLst/>
            <a:gdLst>
              <a:gd name="connsiteX0" fmla="*/ 0 w 3001962"/>
              <a:gd name="connsiteY0" fmla="*/ 0 h 762000"/>
              <a:gd name="connsiteX1" fmla="*/ 3001962 w 3001962"/>
              <a:gd name="connsiteY1" fmla="*/ 0 h 762000"/>
              <a:gd name="connsiteX2" fmla="*/ 3001962 w 3001962"/>
              <a:gd name="connsiteY2" fmla="*/ 762000 h 762000"/>
              <a:gd name="connsiteX3" fmla="*/ 0 w 3001962"/>
              <a:gd name="connsiteY3" fmla="*/ 762000 h 762000"/>
              <a:gd name="connsiteX4" fmla="*/ 0 w 3001962"/>
              <a:gd name="connsiteY4" fmla="*/ 0 h 762000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14 h 814402"/>
              <a:gd name="connsiteX1" fmla="*/ 1047750 w 3001962"/>
              <a:gd name="connsiteY1" fmla="*/ 123839 h 814402"/>
              <a:gd name="connsiteX2" fmla="*/ 3001962 w 3001962"/>
              <a:gd name="connsiteY2" fmla="*/ 14 h 814402"/>
              <a:gd name="connsiteX3" fmla="*/ 3001962 w 3001962"/>
              <a:gd name="connsiteY3" fmla="*/ 762014 h 814402"/>
              <a:gd name="connsiteX4" fmla="*/ 1100138 w 3001962"/>
              <a:gd name="connsiteY4" fmla="*/ 814402 h 814402"/>
              <a:gd name="connsiteX5" fmla="*/ 0 w 3001962"/>
              <a:gd name="connsiteY5" fmla="*/ 762014 h 814402"/>
              <a:gd name="connsiteX6" fmla="*/ 0 w 3001962"/>
              <a:gd name="connsiteY6" fmla="*/ 14 h 814402"/>
              <a:gd name="connsiteX0" fmla="*/ 0 w 3001962"/>
              <a:gd name="connsiteY0" fmla="*/ 45263 h 859651"/>
              <a:gd name="connsiteX1" fmla="*/ 1047750 w 3001962"/>
              <a:gd name="connsiteY1" fmla="*/ 169088 h 859651"/>
              <a:gd name="connsiteX2" fmla="*/ 3001962 w 3001962"/>
              <a:gd name="connsiteY2" fmla="*/ 45263 h 859651"/>
              <a:gd name="connsiteX3" fmla="*/ 3001962 w 3001962"/>
              <a:gd name="connsiteY3" fmla="*/ 807263 h 859651"/>
              <a:gd name="connsiteX4" fmla="*/ 1100138 w 3001962"/>
              <a:gd name="connsiteY4" fmla="*/ 859651 h 859651"/>
              <a:gd name="connsiteX5" fmla="*/ 0 w 3001962"/>
              <a:gd name="connsiteY5" fmla="*/ 807263 h 859651"/>
              <a:gd name="connsiteX6" fmla="*/ 0 w 3001962"/>
              <a:gd name="connsiteY6" fmla="*/ 45263 h 859651"/>
              <a:gd name="connsiteX0" fmla="*/ 0 w 3001962"/>
              <a:gd name="connsiteY0" fmla="*/ 79206 h 893594"/>
              <a:gd name="connsiteX1" fmla="*/ 1047750 w 3001962"/>
              <a:gd name="connsiteY1" fmla="*/ 203031 h 893594"/>
              <a:gd name="connsiteX2" fmla="*/ 3001962 w 3001962"/>
              <a:gd name="connsiteY2" fmla="*/ 79206 h 893594"/>
              <a:gd name="connsiteX3" fmla="*/ 3001962 w 3001962"/>
              <a:gd name="connsiteY3" fmla="*/ 841206 h 893594"/>
              <a:gd name="connsiteX4" fmla="*/ 1100138 w 3001962"/>
              <a:gd name="connsiteY4" fmla="*/ 893594 h 893594"/>
              <a:gd name="connsiteX5" fmla="*/ 0 w 3001962"/>
              <a:gd name="connsiteY5" fmla="*/ 841206 h 893594"/>
              <a:gd name="connsiteX6" fmla="*/ 0 w 3001962"/>
              <a:gd name="connsiteY6" fmla="*/ 79206 h 893594"/>
              <a:gd name="connsiteX0" fmla="*/ 0 w 3001962"/>
              <a:gd name="connsiteY0" fmla="*/ 88885 h 903273"/>
              <a:gd name="connsiteX1" fmla="*/ 1047750 w 3001962"/>
              <a:gd name="connsiteY1" fmla="*/ 212710 h 903273"/>
              <a:gd name="connsiteX2" fmla="*/ 3001962 w 3001962"/>
              <a:gd name="connsiteY2" fmla="*/ 69835 h 903273"/>
              <a:gd name="connsiteX3" fmla="*/ 3001962 w 3001962"/>
              <a:gd name="connsiteY3" fmla="*/ 850885 h 903273"/>
              <a:gd name="connsiteX4" fmla="*/ 1100138 w 3001962"/>
              <a:gd name="connsiteY4" fmla="*/ 903273 h 903273"/>
              <a:gd name="connsiteX5" fmla="*/ 0 w 3001962"/>
              <a:gd name="connsiteY5" fmla="*/ 850885 h 903273"/>
              <a:gd name="connsiteX6" fmla="*/ 0 w 3001962"/>
              <a:gd name="connsiteY6" fmla="*/ 88885 h 903273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62" h="872657">
                <a:moveTo>
                  <a:pt x="0" y="58269"/>
                </a:moveTo>
                <a:cubicBezTo>
                  <a:pt x="346075" y="56682"/>
                  <a:pt x="577850" y="45569"/>
                  <a:pt x="1047750" y="182094"/>
                </a:cubicBezTo>
                <a:cubicBezTo>
                  <a:pt x="1970617" y="-40156"/>
                  <a:pt x="2245783" y="-19518"/>
                  <a:pt x="3001962" y="39219"/>
                </a:cubicBezTo>
                <a:lnTo>
                  <a:pt x="3001962" y="820269"/>
                </a:lnTo>
                <a:cubicBezTo>
                  <a:pt x="2107671" y="700135"/>
                  <a:pt x="1935691" y="730185"/>
                  <a:pt x="1100138" y="872657"/>
                </a:cubicBezTo>
                <a:cubicBezTo>
                  <a:pt x="504825" y="621832"/>
                  <a:pt x="109538" y="790107"/>
                  <a:pt x="0" y="820269"/>
                </a:cubicBezTo>
                <a:lnTo>
                  <a:pt x="0" y="58269"/>
                </a:lnTo>
                <a:close/>
              </a:path>
            </a:pathLst>
          </a:cu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2" tIns="45500" rIns="91002" bIns="45500" rtlCol="0" anchor="ctr"/>
          <a:lstStyle/>
          <a:p>
            <a:pPr algn="ctr"/>
            <a:endParaRPr lang="en-US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0744418">
            <a:off x="691568" y="2578936"/>
            <a:ext cx="1713474" cy="511053"/>
          </a:xfrm>
          <a:prstGeom prst="rect">
            <a:avLst/>
          </a:prstGeom>
        </p:spPr>
        <p:txBody>
          <a:bodyPr spcFirstLastPara="1" lIns="91002" tIns="45500" rIns="91002" bIns="45500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19</a:t>
            </a:r>
            <a:endParaRPr lang="en-US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7942" y="2394156"/>
            <a:ext cx="9202577" cy="1569216"/>
          </a:xfrm>
          <a:prstGeom prst="rect">
            <a:avLst/>
          </a:prstGeom>
          <a:noFill/>
        </p:spPr>
        <p:txBody>
          <a:bodyPr wrap="square" lIns="91002" tIns="45500" rIns="91002" bIns="45500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PHÉP CỘNG (có nhớ)</a:t>
            </a:r>
          </a:p>
          <a:p>
            <a:pPr algn="ctr"/>
            <a:r>
              <a:rPr lang="en-US" sz="3200" b="1" smtClean="0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SỐ CÓ HAI CHỮ SỐ VỚI SỐ CÓ MỘT CHỮ SỐ</a:t>
            </a:r>
            <a:endParaRPr lang="en-US" sz="3200" b="1">
              <a:solidFill>
                <a:srgbClr val="FF01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862780" y="1882204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2" tIns="45500" rIns="91002" bIns="45500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861653" y="2353012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2" tIns="45500" rIns="91002" bIns="45500"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/>
          <p:nvPr/>
        </p:nvSpPr>
        <p:spPr>
          <a:xfrm>
            <a:off x="9924576" y="1996561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2" tIns="45500" rIns="91002" bIns="45500"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760881" y="4689612"/>
            <a:ext cx="1101899" cy="13303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99" y="4290927"/>
            <a:ext cx="2887968" cy="1840428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2457228" y="4677059"/>
            <a:ext cx="1397676" cy="141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536181" y="4377954"/>
            <a:ext cx="2015624" cy="171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67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918683" y="6293429"/>
            <a:ext cx="3228848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 Toán_trang 74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19" y="1889467"/>
            <a:ext cx="5003776" cy="25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9D9DA8-EAE3-4E64-ACF1-9ACD541AD5EC}"/>
              </a:ext>
            </a:extLst>
          </p:cNvPr>
          <p:cNvSpPr txBox="1"/>
          <p:nvPr/>
        </p:nvSpPr>
        <p:spPr>
          <a:xfrm>
            <a:off x="1244437" y="303276"/>
            <a:ext cx="12317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Đặt tính rồi tính.</a:t>
            </a:r>
            <a:endParaRPr lang="en-US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355428" y="1524000"/>
            <a:ext cx="9926086" cy="707889"/>
            <a:chOff x="2140840" y="3918823"/>
            <a:chExt cx="7209383" cy="70788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2140840" y="3918826"/>
              <a:ext cx="1180805" cy="707886"/>
            </a:xfrm>
            <a:prstGeom prst="rect">
              <a:avLst/>
            </a:prstGeom>
            <a:solidFill>
              <a:srgbClr val="C0FF81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 smtClean="0">
                  <a:latin typeface="Arial" pitchFamily="34" charset="0"/>
                  <a:cs typeface="Arial" pitchFamily="34" charset="0"/>
                </a:rPr>
                <a:t>83</a:t>
              </a:r>
              <a:r>
                <a:rPr lang="vi-VN" sz="40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4000">
                  <a:latin typeface="Arial" pitchFamily="34" charset="0"/>
                  <a:cs typeface="Arial" pitchFamily="34" charset="0"/>
                </a:rPr>
                <a:t>+ </a:t>
              </a:r>
              <a:r>
                <a:rPr lang="en-US" sz="4000" smtClean="0">
                  <a:latin typeface="Arial" pitchFamily="34" charset="0"/>
                  <a:cs typeface="Arial" pitchFamily="34" charset="0"/>
                </a:rPr>
                <a:t>9</a:t>
              </a:r>
              <a:endParaRPr lang="vi-VN" sz="4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4015599" y="3918825"/>
              <a:ext cx="1180805" cy="707886"/>
            </a:xfrm>
            <a:prstGeom prst="rect">
              <a:avLst/>
            </a:prstGeom>
            <a:solidFill>
              <a:srgbClr val="C0FF81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 smtClean="0">
                  <a:latin typeface="Arial" pitchFamily="34" charset="0"/>
                  <a:cs typeface="Arial" pitchFamily="34" charset="0"/>
                </a:rPr>
                <a:t>57</a:t>
              </a:r>
              <a:r>
                <a:rPr lang="vi-VN" sz="4000" smtClean="0"/>
                <a:t> </a:t>
              </a:r>
              <a:r>
                <a:rPr lang="vi-VN" sz="4000"/>
                <a:t>+ </a:t>
              </a:r>
              <a:r>
                <a:rPr lang="en-US" sz="4000" smtClean="0">
                  <a:latin typeface="Arial" pitchFamily="34" charset="0"/>
                  <a:cs typeface="Arial" pitchFamily="34" charset="0"/>
                </a:rPr>
                <a:t>4</a:t>
              </a:r>
              <a:endParaRPr lang="vi-VN" sz="4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6185560" y="3918824"/>
              <a:ext cx="1180805" cy="707886"/>
            </a:xfrm>
            <a:prstGeom prst="rect">
              <a:avLst/>
            </a:prstGeom>
            <a:solidFill>
              <a:srgbClr val="C0FF81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 smtClean="0">
                  <a:latin typeface="Arial" pitchFamily="34" charset="0"/>
                  <a:cs typeface="Arial" pitchFamily="34" charset="0"/>
                </a:rPr>
                <a:t>62</a:t>
              </a:r>
              <a:r>
                <a:rPr lang="vi-VN" sz="40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4000">
                  <a:latin typeface="Arial" pitchFamily="34" charset="0"/>
                  <a:cs typeface="Arial" pitchFamily="34" charset="0"/>
                </a:rPr>
                <a:t>+ </a:t>
              </a:r>
              <a:r>
                <a:rPr lang="en-US" sz="4000">
                  <a:latin typeface="Arial" pitchFamily="34" charset="0"/>
                  <a:cs typeface="Arial" pitchFamily="34" charset="0"/>
                </a:rPr>
                <a:t>8</a:t>
              </a:r>
              <a:endParaRPr lang="vi-VN" sz="4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169418" y="3918823"/>
              <a:ext cx="1180805" cy="707886"/>
            </a:xfrm>
            <a:prstGeom prst="rect">
              <a:avLst/>
            </a:prstGeom>
            <a:solidFill>
              <a:srgbClr val="C0FF81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 smtClean="0">
                  <a:latin typeface="Arial" pitchFamily="34" charset="0"/>
                  <a:cs typeface="Arial" pitchFamily="34" charset="0"/>
                </a:rPr>
                <a:t>39</a:t>
              </a:r>
              <a:r>
                <a:rPr lang="vi-VN" sz="40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4000">
                  <a:latin typeface="Arial" pitchFamily="34" charset="0"/>
                  <a:cs typeface="Arial" pitchFamily="34" charset="0"/>
                </a:rPr>
                <a:t>+ </a:t>
              </a:r>
              <a:r>
                <a:rPr lang="en-US" sz="4000" smtClean="0">
                  <a:latin typeface="Arial" pitchFamily="34" charset="0"/>
                  <a:cs typeface="Arial" pitchFamily="34" charset="0"/>
                </a:rPr>
                <a:t>5</a:t>
              </a:r>
              <a:endParaRPr lang="vi-VN" sz="4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46913" r="16245" b="-1059"/>
          <a:stretch/>
        </p:blipFill>
        <p:spPr bwMode="auto">
          <a:xfrm>
            <a:off x="-243683" y="2593265"/>
            <a:ext cx="12405519" cy="434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668454" y="3024426"/>
            <a:ext cx="933269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83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2029125" y="3972520"/>
            <a:ext cx="58221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370395" y="3512463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532764" y="4691848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2024937" y="4926460"/>
            <a:ext cx="628698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2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617988" y="4926460"/>
            <a:ext cx="58221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502897" y="3033486"/>
            <a:ext cx="94128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57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861965" y="3981580"/>
            <a:ext cx="5934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4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208845" y="3521523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371214" y="4700908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970788" y="4926460"/>
            <a:ext cx="4138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1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456437" y="4926460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6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297961" y="3033486"/>
            <a:ext cx="102624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62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720347" y="3981580"/>
            <a:ext cx="551754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046389" y="3521523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7208758" y="4700908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728182" y="4926460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0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307607" y="4926460"/>
            <a:ext cx="554960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0177648" y="3033486"/>
            <a:ext cx="96372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39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0559158" y="3981580"/>
            <a:ext cx="570990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9894817" y="3521523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0057186" y="4700908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0566993" y="4926460"/>
            <a:ext cx="5934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4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0136799" y="4926460"/>
            <a:ext cx="5934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4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59239" y="445347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366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42119" y="234899"/>
            <a:ext cx="726118" cy="7315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4800">
              <a:ln w="57150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80319" y="344269"/>
            <a:ext cx="106607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>
                <a:solidFill>
                  <a:srgbClr val="002060"/>
                </a:solidFill>
              </a:rPr>
              <a:t>Buổi sáng, bác Mạnh thu hoạch được 87 bao thóc</a:t>
            </a:r>
            <a:r>
              <a:rPr lang="vi-VN" sz="3200" smtClean="0">
                <a:solidFill>
                  <a:srgbClr val="002060"/>
                </a:solidFill>
              </a:rPr>
              <a:t>.</a:t>
            </a:r>
            <a:r>
              <a:rPr lang="en-US" sz="3200" smtClean="0">
                <a:solidFill>
                  <a:srgbClr val="002060"/>
                </a:solidFill>
              </a:rPr>
              <a:t>     </a:t>
            </a:r>
            <a:r>
              <a:rPr lang="vi-VN" sz="3200" smtClean="0">
                <a:solidFill>
                  <a:srgbClr val="002060"/>
                </a:solidFill>
              </a:rPr>
              <a:t> </a:t>
            </a:r>
            <a:r>
              <a:rPr lang="vi-VN" sz="3200">
                <a:solidFill>
                  <a:srgbClr val="002060"/>
                </a:solidFill>
              </a:rPr>
              <a:t>Buổi chiều, bác Mạnh thu hoạch được nhiều hơn buổi sáng 6 bao thóc. Hỏi buổi chiều bác Mạnh thu hoạch được bao nhiêu bao thóc?</a:t>
            </a:r>
            <a:endParaRPr lang="vi-VN" sz="3200" dirty="0">
              <a:solidFill>
                <a:srgbClr val="00206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432719" y="852714"/>
            <a:ext cx="19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432719" y="1360897"/>
            <a:ext cx="19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9052719" y="1375320"/>
            <a:ext cx="2667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389177" y="1828800"/>
            <a:ext cx="3200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433719" y="852714"/>
            <a:ext cx="228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963317" y="1828800"/>
            <a:ext cx="69777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337809" y="2319288"/>
            <a:ext cx="4605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8BB0B728-591B-4929-9895-44976F023BD5}"/>
              </a:ext>
            </a:extLst>
          </p:cNvPr>
          <p:cNvSpPr txBox="1"/>
          <p:nvPr/>
        </p:nvSpPr>
        <p:spPr>
          <a:xfrm>
            <a:off x="4924328" y="2852058"/>
            <a:ext cx="1796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rgbClr val="002060"/>
                </a:solidFill>
              </a:rPr>
              <a:t>Bài giải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2E58D2D-DA9B-42BC-B0E8-C32B3903731E}"/>
              </a:ext>
            </a:extLst>
          </p:cNvPr>
          <p:cNvSpPr txBox="1"/>
          <p:nvPr/>
        </p:nvSpPr>
        <p:spPr>
          <a:xfrm>
            <a:off x="1128011" y="3666317"/>
            <a:ext cx="10591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002060"/>
                </a:solidFill>
              </a:rPr>
              <a:t>Buổi chiều bác Mạnh thu hoạch được số bao thóc là: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6D47C48-7F60-4495-943A-50A89072C7DB}"/>
              </a:ext>
            </a:extLst>
          </p:cNvPr>
          <p:cNvSpPr txBox="1"/>
          <p:nvPr/>
        </p:nvSpPr>
        <p:spPr>
          <a:xfrm>
            <a:off x="3167269" y="4436371"/>
            <a:ext cx="5867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002060"/>
                </a:solidFill>
              </a:rPr>
              <a:t>87 + 6 = 93 </a:t>
            </a:r>
            <a:r>
              <a:rPr lang="vi-VN" sz="3200">
                <a:solidFill>
                  <a:srgbClr val="002060"/>
                </a:solidFill>
              </a:rPr>
              <a:t>(</a:t>
            </a:r>
            <a:r>
              <a:rPr lang="vi-VN" sz="3200" smtClean="0">
                <a:solidFill>
                  <a:srgbClr val="002060"/>
                </a:solidFill>
              </a:rPr>
              <a:t>bao)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09EF11E-B489-467A-B505-5416F010D622}"/>
              </a:ext>
            </a:extLst>
          </p:cNvPr>
          <p:cNvSpPr txBox="1"/>
          <p:nvPr/>
        </p:nvSpPr>
        <p:spPr>
          <a:xfrm>
            <a:off x="3167269" y="5206425"/>
            <a:ext cx="5867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rgbClr val="002060"/>
                </a:solidFill>
              </a:rPr>
              <a:t>Đáp số: 93 bao thóc.</a:t>
            </a:r>
          </a:p>
        </p:txBody>
      </p:sp>
    </p:spTree>
    <p:extLst>
      <p:ext uri="{BB962C8B-B14F-4D97-AF65-F5344CB8AC3E}">
        <p14:creationId xmlns:p14="http://schemas.microsoft.com/office/powerpoint/2010/main" val="417138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42119" y="234899"/>
            <a:ext cx="726118" cy="7315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ln w="57150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80319" y="344269"/>
            <a:ext cx="10660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>
                <a:solidFill>
                  <a:srgbClr val="002060"/>
                </a:solidFill>
              </a:rPr>
              <a:t>Chú gà bới đất làm mất kết quả của các phép tính mà Việt vừa viết. Hãy tìm lại kết quả giúp bạn Việt nhé!</a:t>
            </a:r>
            <a:endParaRPr lang="vi-VN" sz="3200" dirty="0">
              <a:solidFill>
                <a:srgbClr val="00206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6C0EFB-2248-4EB7-B18F-3862FFAE8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19"/>
          <a:stretch/>
        </p:blipFill>
        <p:spPr>
          <a:xfrm>
            <a:off x="1411722" y="1491964"/>
            <a:ext cx="8551428" cy="4626608"/>
          </a:xfrm>
          <a:prstGeom prst="rect">
            <a:avLst/>
          </a:prstGeom>
        </p:spPr>
      </p:pic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C52D6EB6-F2EF-44EE-9075-CA36263681E2}"/>
              </a:ext>
            </a:extLst>
          </p:cNvPr>
          <p:cNvSpPr/>
          <p:nvPr/>
        </p:nvSpPr>
        <p:spPr>
          <a:xfrm>
            <a:off x="3868350" y="3672746"/>
            <a:ext cx="1166782" cy="673967"/>
          </a:xfrm>
          <a:prstGeom prst="roundRect">
            <a:avLst/>
          </a:prstGeom>
          <a:solidFill>
            <a:srgbClr val="F9AD6F"/>
          </a:solidFill>
          <a:ln w="38100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2060"/>
                </a:solidFill>
              </a:rPr>
              <a:t>55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7" name="Rectangle: Rounded Corners 9">
            <a:extLst>
              <a:ext uri="{FF2B5EF4-FFF2-40B4-BE49-F238E27FC236}">
                <a16:creationId xmlns:a16="http://schemas.microsoft.com/office/drawing/2014/main" id="{FCEB8661-712B-498A-96AF-1A0CFB0E32B9}"/>
              </a:ext>
            </a:extLst>
          </p:cNvPr>
          <p:cNvSpPr/>
          <p:nvPr/>
        </p:nvSpPr>
        <p:spPr>
          <a:xfrm>
            <a:off x="4451741" y="5190120"/>
            <a:ext cx="1166782" cy="673967"/>
          </a:xfrm>
          <a:prstGeom prst="roundRect">
            <a:avLst/>
          </a:prstGeom>
          <a:solidFill>
            <a:srgbClr val="F9AD6F"/>
          </a:solidFill>
          <a:ln w="38100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2060"/>
                </a:solidFill>
              </a:rPr>
              <a:t>30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8" name="Rectangle: Rounded Corners 10">
            <a:extLst>
              <a:ext uri="{FF2B5EF4-FFF2-40B4-BE49-F238E27FC236}">
                <a16:creationId xmlns:a16="http://schemas.microsoft.com/office/drawing/2014/main" id="{B0A550ED-89D5-4367-BAED-B124DD1DF006}"/>
              </a:ext>
            </a:extLst>
          </p:cNvPr>
          <p:cNvSpPr/>
          <p:nvPr/>
        </p:nvSpPr>
        <p:spPr>
          <a:xfrm>
            <a:off x="6626487" y="3672745"/>
            <a:ext cx="1166782" cy="673967"/>
          </a:xfrm>
          <a:prstGeom prst="roundRect">
            <a:avLst/>
          </a:prstGeom>
          <a:solidFill>
            <a:srgbClr val="F9AD6F"/>
          </a:solidFill>
          <a:ln w="38100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2060"/>
                </a:solidFill>
              </a:rPr>
              <a:t>93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9" name="Rectangle: Rounded Corners 11">
            <a:extLst>
              <a:ext uri="{FF2B5EF4-FFF2-40B4-BE49-F238E27FC236}">
                <a16:creationId xmlns:a16="http://schemas.microsoft.com/office/drawing/2014/main" id="{61D7742E-E1A6-4967-A169-8C7E30BB7446}"/>
              </a:ext>
            </a:extLst>
          </p:cNvPr>
          <p:cNvSpPr/>
          <p:nvPr/>
        </p:nvSpPr>
        <p:spPr>
          <a:xfrm>
            <a:off x="7820764" y="5029052"/>
            <a:ext cx="1166782" cy="673967"/>
          </a:xfrm>
          <a:prstGeom prst="roundRect">
            <a:avLst/>
          </a:prstGeom>
          <a:solidFill>
            <a:srgbClr val="F9AD6F"/>
          </a:solidFill>
          <a:ln w="38100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3590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42119" y="321983"/>
            <a:ext cx="726118" cy="7315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en-US" sz="48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80319" y="468729"/>
            <a:ext cx="10660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Chọn kết quả đúng.</a:t>
            </a:r>
            <a:endParaRPr lang="vi-VN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10E50D-D428-4264-A4A0-90F1A1205EEB}"/>
              </a:ext>
            </a:extLst>
          </p:cNvPr>
          <p:cNvSpPr txBox="1"/>
          <p:nvPr/>
        </p:nvSpPr>
        <p:spPr>
          <a:xfrm>
            <a:off x="1355045" y="1155785"/>
            <a:ext cx="8231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3200" dirty="0">
                <a:solidFill>
                  <a:srgbClr val="002060"/>
                </a:solidFill>
              </a:rPr>
              <a:t>a) 28 + 9 + 2 = ?</a:t>
            </a:r>
          </a:p>
          <a:p>
            <a:pPr algn="just">
              <a:lnSpc>
                <a:spcPct val="250000"/>
              </a:lnSpc>
            </a:pPr>
            <a:r>
              <a:rPr lang="vi-VN" sz="3200" dirty="0">
                <a:solidFill>
                  <a:srgbClr val="002060"/>
                </a:solidFill>
              </a:rPr>
              <a:t>A. 37		B. 39		C. 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6A169A-B2F1-4D20-AC5E-5639F3B692A5}"/>
              </a:ext>
            </a:extLst>
          </p:cNvPr>
          <p:cNvSpPr txBox="1"/>
          <p:nvPr/>
        </p:nvSpPr>
        <p:spPr>
          <a:xfrm>
            <a:off x="1355045" y="3621029"/>
            <a:ext cx="8916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3200" dirty="0">
                <a:solidFill>
                  <a:srgbClr val="002060"/>
                </a:solidFill>
              </a:rPr>
              <a:t>b) 45 + 5 + 8 = ?</a:t>
            </a:r>
          </a:p>
          <a:p>
            <a:pPr algn="just">
              <a:lnSpc>
                <a:spcPct val="250000"/>
              </a:lnSpc>
            </a:pPr>
            <a:r>
              <a:rPr lang="vi-VN" sz="3200" dirty="0">
                <a:solidFill>
                  <a:srgbClr val="002060"/>
                </a:solidFill>
              </a:rPr>
              <a:t>A. 58		B. 48		C. 68</a:t>
            </a:r>
          </a:p>
        </p:txBody>
      </p:sp>
      <p:sp>
        <p:nvSpPr>
          <p:cNvPr id="13" name="Rectangle: Rounded Corners 11">
            <a:extLst>
              <a:ext uri="{FF2B5EF4-FFF2-40B4-BE49-F238E27FC236}">
                <a16:creationId xmlns:a16="http://schemas.microsoft.com/office/drawing/2014/main" id="{97E81898-C8B2-4080-AD55-0AC888251C95}"/>
              </a:ext>
            </a:extLst>
          </p:cNvPr>
          <p:cNvSpPr/>
          <p:nvPr/>
        </p:nvSpPr>
        <p:spPr>
          <a:xfrm>
            <a:off x="2223179" y="2010317"/>
            <a:ext cx="748382" cy="38490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A79C30B-1CA9-43AE-9982-9F4ACCBF22F5}"/>
              </a:ext>
            </a:extLst>
          </p:cNvPr>
          <p:cNvSpPr/>
          <p:nvPr/>
        </p:nvSpPr>
        <p:spPr>
          <a:xfrm>
            <a:off x="3794919" y="2672052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/>
          </a:p>
        </p:txBody>
      </p:sp>
      <p:sp>
        <p:nvSpPr>
          <p:cNvPr id="20" name="Rectangle: Rounded Corners 13">
            <a:extLst>
              <a:ext uri="{FF2B5EF4-FFF2-40B4-BE49-F238E27FC236}">
                <a16:creationId xmlns:a16="http://schemas.microsoft.com/office/drawing/2014/main" id="{A0FDD5CD-1892-470C-85E6-BAE8CE4A0684}"/>
              </a:ext>
            </a:extLst>
          </p:cNvPr>
          <p:cNvSpPr/>
          <p:nvPr/>
        </p:nvSpPr>
        <p:spPr>
          <a:xfrm>
            <a:off x="2220117" y="4475561"/>
            <a:ext cx="748382" cy="38490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A707CD1-71B3-4A92-B065-2F209F16B234}"/>
              </a:ext>
            </a:extLst>
          </p:cNvPr>
          <p:cNvSpPr/>
          <p:nvPr/>
        </p:nvSpPr>
        <p:spPr>
          <a:xfrm>
            <a:off x="1337699" y="5137296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/>
          </a:p>
        </p:txBody>
      </p:sp>
    </p:spTree>
    <p:extLst>
      <p:ext uri="{BB962C8B-B14F-4D97-AF65-F5344CB8AC3E}">
        <p14:creationId xmlns:p14="http://schemas.microsoft.com/office/powerpoint/2010/main" val="172193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2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42119" y="321983"/>
            <a:ext cx="726118" cy="7315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en-US" sz="48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80319" y="304800"/>
            <a:ext cx="10660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>
                <a:solidFill>
                  <a:srgbClr val="002060"/>
                </a:solidFill>
              </a:rPr>
              <a:t>Tính tổng các số trên những hạt dẻ mà chú sóc nhặt được trên đường về nhà.</a:t>
            </a:r>
            <a:endParaRPr lang="vi-VN" sz="3200" dirty="0">
              <a:solidFill>
                <a:srgbClr val="00206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681BEB-7C2D-43BB-903B-EA467063C8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8480" y="1155392"/>
            <a:ext cx="9265764" cy="418560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DADEC7-2A8F-4A05-B724-3AA1D059C216}"/>
              </a:ext>
            </a:extLst>
          </p:cNvPr>
          <p:cNvCxnSpPr/>
          <p:nvPr/>
        </p:nvCxnSpPr>
        <p:spPr>
          <a:xfrm>
            <a:off x="3343977" y="4709886"/>
            <a:ext cx="200914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39B1EA-A6F6-45B2-B030-2156D7C0199B}"/>
              </a:ext>
            </a:extLst>
          </p:cNvPr>
          <p:cNvCxnSpPr>
            <a:cxnSpLocks/>
          </p:cNvCxnSpPr>
          <p:nvPr/>
        </p:nvCxnSpPr>
        <p:spPr>
          <a:xfrm flipH="1">
            <a:off x="5338606" y="3480818"/>
            <a:ext cx="1" cy="124358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2970082-7179-4140-BBCF-AA0CA08CB536}"/>
              </a:ext>
            </a:extLst>
          </p:cNvPr>
          <p:cNvCxnSpPr>
            <a:cxnSpLocks/>
          </p:cNvCxnSpPr>
          <p:nvPr/>
        </p:nvCxnSpPr>
        <p:spPr>
          <a:xfrm flipV="1">
            <a:off x="4607596" y="3463700"/>
            <a:ext cx="731520" cy="2027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8308098-70D8-4E32-9407-B2138947D166}"/>
              </a:ext>
            </a:extLst>
          </p:cNvPr>
          <p:cNvCxnSpPr>
            <a:cxnSpLocks/>
          </p:cNvCxnSpPr>
          <p:nvPr/>
        </p:nvCxnSpPr>
        <p:spPr>
          <a:xfrm>
            <a:off x="3840772" y="3495886"/>
            <a:ext cx="18288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D3912CC-87F4-4E80-A0C7-E33396217C01}"/>
              </a:ext>
            </a:extLst>
          </p:cNvPr>
          <p:cNvCxnSpPr>
            <a:cxnSpLocks/>
          </p:cNvCxnSpPr>
          <p:nvPr/>
        </p:nvCxnSpPr>
        <p:spPr>
          <a:xfrm>
            <a:off x="3840772" y="2901607"/>
            <a:ext cx="0" cy="59427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0D8FBF-AF58-49CE-9147-A18B11F2AD94}"/>
              </a:ext>
            </a:extLst>
          </p:cNvPr>
          <p:cNvCxnSpPr>
            <a:cxnSpLocks/>
          </p:cNvCxnSpPr>
          <p:nvPr/>
        </p:nvCxnSpPr>
        <p:spPr>
          <a:xfrm>
            <a:off x="3827577" y="2901408"/>
            <a:ext cx="54864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297D99A-2879-40FB-8059-D145A93609F1}"/>
              </a:ext>
            </a:extLst>
          </p:cNvPr>
          <p:cNvCxnSpPr>
            <a:cxnSpLocks/>
          </p:cNvCxnSpPr>
          <p:nvPr/>
        </p:nvCxnSpPr>
        <p:spPr>
          <a:xfrm>
            <a:off x="4904173" y="2923839"/>
            <a:ext cx="178634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79F2F88-990A-41CF-83A5-46B2B6650AB0}"/>
              </a:ext>
            </a:extLst>
          </p:cNvPr>
          <p:cNvCxnSpPr>
            <a:cxnSpLocks/>
          </p:cNvCxnSpPr>
          <p:nvPr/>
        </p:nvCxnSpPr>
        <p:spPr>
          <a:xfrm flipH="1">
            <a:off x="6690519" y="1828800"/>
            <a:ext cx="11488" cy="109503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7DD9948-905C-41BC-ACE6-6995EA399AAD}"/>
              </a:ext>
            </a:extLst>
          </p:cNvPr>
          <p:cNvCxnSpPr>
            <a:cxnSpLocks/>
          </p:cNvCxnSpPr>
          <p:nvPr/>
        </p:nvCxnSpPr>
        <p:spPr>
          <a:xfrm>
            <a:off x="6702007" y="1828800"/>
            <a:ext cx="155448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3FDD8D04-AA39-44E9-BC7F-EEE1862EB838}"/>
              </a:ext>
            </a:extLst>
          </p:cNvPr>
          <p:cNvSpPr/>
          <p:nvPr/>
        </p:nvSpPr>
        <p:spPr>
          <a:xfrm>
            <a:off x="4031811" y="3209656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B260237-B6A6-42D5-AAED-1E512A2F203A}"/>
              </a:ext>
            </a:extLst>
          </p:cNvPr>
          <p:cNvSpPr/>
          <p:nvPr/>
        </p:nvSpPr>
        <p:spPr>
          <a:xfrm>
            <a:off x="4355533" y="2612574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AC00905-EE1C-4ECA-B031-1C5B418CB0A0}"/>
              </a:ext>
            </a:extLst>
          </p:cNvPr>
          <p:cNvSpPr/>
          <p:nvPr/>
        </p:nvSpPr>
        <p:spPr>
          <a:xfrm>
            <a:off x="8192115" y="1787914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9" name="Rectangle: Rounded Corners 43">
            <a:extLst>
              <a:ext uri="{FF2B5EF4-FFF2-40B4-BE49-F238E27FC236}">
                <a16:creationId xmlns:a16="http://schemas.microsoft.com/office/drawing/2014/main" id="{46A10725-9574-4DB8-8DE7-97F22FF143DA}"/>
              </a:ext>
            </a:extLst>
          </p:cNvPr>
          <p:cNvSpPr/>
          <p:nvPr/>
        </p:nvSpPr>
        <p:spPr>
          <a:xfrm>
            <a:off x="3329463" y="5343729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38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510FA2-0A1D-46B5-A302-DB9A941E1BED}"/>
              </a:ext>
            </a:extLst>
          </p:cNvPr>
          <p:cNvSpPr/>
          <p:nvPr/>
        </p:nvSpPr>
        <p:spPr>
          <a:xfrm>
            <a:off x="4240536" y="5454389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31" name="Rectangle: Rounded Corners 45">
            <a:extLst>
              <a:ext uri="{FF2B5EF4-FFF2-40B4-BE49-F238E27FC236}">
                <a16:creationId xmlns:a16="http://schemas.microsoft.com/office/drawing/2014/main" id="{40024B77-2522-425D-A3D4-DDC7B8374288}"/>
              </a:ext>
            </a:extLst>
          </p:cNvPr>
          <p:cNvSpPr/>
          <p:nvPr/>
        </p:nvSpPr>
        <p:spPr>
          <a:xfrm>
            <a:off x="4738930" y="5343729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2060"/>
                </a:solidFill>
              </a:rPr>
              <a:t>9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C1AAA8E-96BC-491F-A336-F30D5030A50C}"/>
              </a:ext>
            </a:extLst>
          </p:cNvPr>
          <p:cNvSpPr/>
          <p:nvPr/>
        </p:nvSpPr>
        <p:spPr>
          <a:xfrm>
            <a:off x="5650003" y="5454389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33" name="Rectangle: Rounded Corners 47">
            <a:extLst>
              <a:ext uri="{FF2B5EF4-FFF2-40B4-BE49-F238E27FC236}">
                <a16:creationId xmlns:a16="http://schemas.microsoft.com/office/drawing/2014/main" id="{A9229749-70B7-4740-8B9F-E8A2891B1A28}"/>
              </a:ext>
            </a:extLst>
          </p:cNvPr>
          <p:cNvSpPr/>
          <p:nvPr/>
        </p:nvSpPr>
        <p:spPr>
          <a:xfrm>
            <a:off x="6143389" y="5343729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230D2F-3894-45EF-B970-C962F4D401A7}"/>
              </a:ext>
            </a:extLst>
          </p:cNvPr>
          <p:cNvSpPr/>
          <p:nvPr/>
        </p:nvSpPr>
        <p:spPr>
          <a:xfrm>
            <a:off x="7054462" y="5454389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35" name="Rectangle: Rounded Corners 49">
            <a:extLst>
              <a:ext uri="{FF2B5EF4-FFF2-40B4-BE49-F238E27FC236}">
                <a16:creationId xmlns:a16="http://schemas.microsoft.com/office/drawing/2014/main" id="{B4FF2692-EBE6-40C5-8265-05896351081A}"/>
              </a:ext>
            </a:extLst>
          </p:cNvPr>
          <p:cNvSpPr/>
          <p:nvPr/>
        </p:nvSpPr>
        <p:spPr>
          <a:xfrm>
            <a:off x="7547848" y="5341000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36" name="Rectangle: Rounded Corners 50">
            <a:extLst>
              <a:ext uri="{FF2B5EF4-FFF2-40B4-BE49-F238E27FC236}">
                <a16:creationId xmlns:a16="http://schemas.microsoft.com/office/drawing/2014/main" id="{B689A121-C1AF-4C4E-B164-79B0518E1A45}"/>
              </a:ext>
            </a:extLst>
          </p:cNvPr>
          <p:cNvSpPr/>
          <p:nvPr/>
        </p:nvSpPr>
        <p:spPr>
          <a:xfrm>
            <a:off x="3917269" y="6224715"/>
            <a:ext cx="1072129" cy="40468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215602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18710" y="0"/>
            <a:ext cx="2011680" cy="20116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Củng cố</a:t>
            </a:r>
            <a:endParaRPr lang="en-US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9BEDEA-F438-4597-B932-10090FAAAB99}"/>
              </a:ext>
            </a:extLst>
          </p:cNvPr>
          <p:cNvSpPr txBox="1"/>
          <p:nvPr/>
        </p:nvSpPr>
        <p:spPr>
          <a:xfrm>
            <a:off x="4429519" y="636104"/>
            <a:ext cx="3332964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4800">
                <a:solidFill>
                  <a:srgbClr val="002060"/>
                </a:solidFill>
              </a:rPr>
              <a:t>TỔNG </a:t>
            </a:r>
            <a:r>
              <a:rPr lang="vi-VN" sz="4800" smtClean="0">
                <a:solidFill>
                  <a:srgbClr val="002060"/>
                </a:solidFill>
              </a:rPr>
              <a:t>KẾT</a:t>
            </a:r>
            <a:endParaRPr lang="vi-VN" sz="4800" dirty="0">
              <a:solidFill>
                <a:srgbClr val="002060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2D0AFB-4919-454D-B7F9-203D617D863F}"/>
              </a:ext>
            </a:extLst>
          </p:cNvPr>
          <p:cNvGrpSpPr/>
          <p:nvPr/>
        </p:nvGrpSpPr>
        <p:grpSpPr>
          <a:xfrm>
            <a:off x="874643" y="2054087"/>
            <a:ext cx="10257183" cy="4068417"/>
            <a:chOff x="874643" y="2054087"/>
            <a:chExt cx="10257183" cy="406841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CC8F626-B7D4-4173-A45E-4D0E5559532C}"/>
                </a:ext>
              </a:extLst>
            </p:cNvPr>
            <p:cNvSpPr txBox="1"/>
            <p:nvPr/>
          </p:nvSpPr>
          <p:spPr>
            <a:xfrm>
              <a:off x="1745145" y="2242931"/>
              <a:ext cx="9254159" cy="3664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Thực hiện được phép cộng (có nhớ) số có hai chữ số với số có một chữ số:</a:t>
              </a: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Đặt tính theo cột dọc;</a:t>
              </a: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Tính từ phải sang trái, lưu ý sau khi cộng hai số đơn vị thì nhớ 1 chục vào số chục của số hạng thứ nhất.</a:t>
              </a:r>
            </a:p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Giải được các bài toán thực tế liên quan đến phép cộng đã học.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030AFFB-D574-47A2-8F40-2363820F5DBF}"/>
                </a:ext>
              </a:extLst>
            </p:cNvPr>
            <p:cNvSpPr/>
            <p:nvPr/>
          </p:nvSpPr>
          <p:spPr>
            <a:xfrm>
              <a:off x="874643" y="2054087"/>
              <a:ext cx="10257183" cy="4068417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6DB7DBC9-B05C-4620-BE00-0081EDB2BF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923510" y="2242931"/>
            <a:ext cx="958414" cy="78606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973E6F5-69D2-4E66-8208-EC54DA681D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923510" y="4661453"/>
            <a:ext cx="958414" cy="7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6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3059</TotalTime>
  <Words>409</Words>
  <Application>Microsoft Office PowerPoint</Application>
  <PresentationFormat>Custom</PresentationFormat>
  <Paragraphs>87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Arial-Rounded</vt:lpstr>
      <vt:lpstr>Calibri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Chi</dc:creator>
  <cp:lastModifiedBy>Admin</cp:lastModifiedBy>
  <cp:revision>363</cp:revision>
  <dcterms:created xsi:type="dcterms:W3CDTF">2020-04-19T13:18:56Z</dcterms:created>
  <dcterms:modified xsi:type="dcterms:W3CDTF">2021-11-10T16:14:44Z</dcterms:modified>
</cp:coreProperties>
</file>