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2"/>
  </p:notesMasterIdLst>
  <p:sldIdLst>
    <p:sldId id="320" r:id="rId2"/>
    <p:sldId id="313" r:id="rId3"/>
    <p:sldId id="321" r:id="rId4"/>
    <p:sldId id="315" r:id="rId5"/>
    <p:sldId id="316" r:id="rId6"/>
    <p:sldId id="317" r:id="rId7"/>
    <p:sldId id="322" r:id="rId8"/>
    <p:sldId id="323" r:id="rId9"/>
    <p:sldId id="261" r:id="rId10"/>
    <p:sldId id="273" r:id="rId11"/>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6">
          <p15:clr>
            <a:srgbClr val="FF00FF"/>
          </p15:clr>
        </p15:guide>
        <p15:guide id="2" orient="horz" pos="755">
          <p15:clr>
            <a:srgbClr val="A4A3A4"/>
          </p15:clr>
        </p15:guide>
        <p15:guide id="3"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EB2D66-254E-4411-82A7-1A475D040C09}">
  <a:tblStyle styleId="{03EB2D66-254E-4411-82A7-1A475D040C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391" autoAdjust="0"/>
  </p:normalViewPr>
  <p:slideViewPr>
    <p:cSldViewPr snapToGrid="0">
      <p:cViewPr varScale="1">
        <p:scale>
          <a:sx n="66" d="100"/>
          <a:sy n="66" d="100"/>
        </p:scale>
        <p:origin x="882" y="72"/>
      </p:cViewPr>
      <p:guideLst>
        <p:guide orient="horz" pos="566"/>
        <p:guide orient="horz" pos="755"/>
        <p:guide pos="38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9114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thi đua trên bảng lớp hoặc bảng nhóm</a:t>
            </a:r>
            <a:endParaRPr lang="en-US"/>
          </a:p>
        </p:txBody>
      </p:sp>
    </p:spTree>
    <p:extLst>
      <p:ext uri="{BB962C8B-B14F-4D97-AF65-F5344CB8AC3E}">
        <p14:creationId xmlns:p14="http://schemas.microsoft.com/office/powerpoint/2010/main" val="254940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88fe86cfb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88fe86c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8b00801bcb_0_138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8b00801bcb_0_1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3666707" y="3468300"/>
            <a:ext cx="4828425" cy="1755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7900"/>
              <a:buNone/>
              <a:defRPr sz="10500"/>
            </a:lvl1pPr>
            <a:lvl2pPr lvl="1" algn="ctr" rtl="0">
              <a:spcBef>
                <a:spcPts val="0"/>
              </a:spcBef>
              <a:spcAft>
                <a:spcPts val="0"/>
              </a:spcAft>
              <a:buSzPts val="7900"/>
              <a:buNone/>
              <a:defRPr sz="10500"/>
            </a:lvl2pPr>
            <a:lvl3pPr lvl="2" algn="ctr" rtl="0">
              <a:spcBef>
                <a:spcPts val="0"/>
              </a:spcBef>
              <a:spcAft>
                <a:spcPts val="0"/>
              </a:spcAft>
              <a:buSzPts val="7900"/>
              <a:buNone/>
              <a:defRPr sz="10500"/>
            </a:lvl3pPr>
            <a:lvl4pPr lvl="3" algn="ctr" rtl="0">
              <a:spcBef>
                <a:spcPts val="0"/>
              </a:spcBef>
              <a:spcAft>
                <a:spcPts val="0"/>
              </a:spcAft>
              <a:buSzPts val="7900"/>
              <a:buNone/>
              <a:defRPr sz="10500"/>
            </a:lvl4pPr>
            <a:lvl5pPr lvl="4" algn="ctr" rtl="0">
              <a:spcBef>
                <a:spcPts val="0"/>
              </a:spcBef>
              <a:spcAft>
                <a:spcPts val="0"/>
              </a:spcAft>
              <a:buSzPts val="7900"/>
              <a:buNone/>
              <a:defRPr sz="10500"/>
            </a:lvl5pPr>
            <a:lvl6pPr lvl="5" algn="ctr" rtl="0">
              <a:spcBef>
                <a:spcPts val="0"/>
              </a:spcBef>
              <a:spcAft>
                <a:spcPts val="0"/>
              </a:spcAft>
              <a:buSzPts val="7900"/>
              <a:buNone/>
              <a:defRPr sz="10500"/>
            </a:lvl6pPr>
            <a:lvl7pPr lvl="6" algn="ctr" rtl="0">
              <a:spcBef>
                <a:spcPts val="0"/>
              </a:spcBef>
              <a:spcAft>
                <a:spcPts val="0"/>
              </a:spcAft>
              <a:buSzPts val="7900"/>
              <a:buNone/>
              <a:defRPr sz="10500"/>
            </a:lvl7pPr>
            <a:lvl8pPr lvl="7" algn="ctr" rtl="0">
              <a:spcBef>
                <a:spcPts val="0"/>
              </a:spcBef>
              <a:spcAft>
                <a:spcPts val="0"/>
              </a:spcAft>
              <a:buSzPts val="7900"/>
              <a:buNone/>
              <a:defRPr sz="10500"/>
            </a:lvl8pPr>
            <a:lvl9pPr lvl="8" algn="ctr" rtl="0">
              <a:spcBef>
                <a:spcPts val="0"/>
              </a:spcBef>
              <a:spcAft>
                <a:spcPts val="0"/>
              </a:spcAft>
              <a:buSzPts val="7900"/>
              <a:buNone/>
              <a:defRPr sz="10500"/>
            </a:lvl9pPr>
          </a:lstStyle>
          <a:p>
            <a:r>
              <a:t>xx%</a:t>
            </a:r>
          </a:p>
        </p:txBody>
      </p:sp>
      <p:sp>
        <p:nvSpPr>
          <p:cNvPr id="14" name="Google Shape;14;p3"/>
          <p:cNvSpPr txBox="1">
            <a:spLocks noGrp="1"/>
          </p:cNvSpPr>
          <p:nvPr>
            <p:ph type="title" idx="2"/>
          </p:nvPr>
        </p:nvSpPr>
        <p:spPr>
          <a:xfrm>
            <a:off x="2564241" y="4943533"/>
            <a:ext cx="7033357" cy="1012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p:nvPr/>
        </p:nvSpPr>
        <p:spPr>
          <a:xfrm>
            <a:off x="0" y="1"/>
            <a:ext cx="12161838" cy="1527913"/>
          </a:xfrm>
          <a:custGeom>
            <a:avLst/>
            <a:gdLst/>
            <a:ahLst/>
            <a:cxnLst/>
            <a:rect l="l" t="t" r="r" b="b"/>
            <a:pathLst>
              <a:path w="285750" h="53436" extrusionOk="0">
                <a:moveTo>
                  <a:pt x="0" y="0"/>
                </a:moveTo>
                <a:lnTo>
                  <a:pt x="0" y="53435"/>
                </a:lnTo>
                <a:lnTo>
                  <a:pt x="239792" y="53435"/>
                </a:lnTo>
                <a:cubicBezTo>
                  <a:pt x="239875" y="53316"/>
                  <a:pt x="239982" y="53233"/>
                  <a:pt x="240101" y="53185"/>
                </a:cubicBezTo>
                <a:cubicBezTo>
                  <a:pt x="240234" y="53064"/>
                  <a:pt x="240408" y="52993"/>
                  <a:pt x="240584" y="52993"/>
                </a:cubicBezTo>
                <a:cubicBezTo>
                  <a:pt x="240598" y="52993"/>
                  <a:pt x="240612" y="52994"/>
                  <a:pt x="240625" y="52995"/>
                </a:cubicBezTo>
                <a:cubicBezTo>
                  <a:pt x="240875" y="53018"/>
                  <a:pt x="241090" y="53185"/>
                  <a:pt x="241161" y="53435"/>
                </a:cubicBezTo>
                <a:lnTo>
                  <a:pt x="285750" y="53435"/>
                </a:lnTo>
                <a:lnTo>
                  <a:pt x="28575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7">
            <a:hlinkClick r:id="" action="ppaction://noaction"/>
          </p:cNvPr>
          <p:cNvSpPr txBox="1">
            <a:spLocks noGrp="1"/>
          </p:cNvSpPr>
          <p:nvPr>
            <p:ph type="title"/>
          </p:nvPr>
        </p:nvSpPr>
        <p:spPr>
          <a:xfrm>
            <a:off x="948614" y="450100"/>
            <a:ext cx="10264543" cy="943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4000"/>
              <a:buNone/>
              <a:defRPr/>
            </a:lvl1pPr>
            <a:lvl2pPr lvl="1" algn="ctr">
              <a:spcBef>
                <a:spcPts val="0"/>
              </a:spcBef>
              <a:spcAft>
                <a:spcPts val="0"/>
              </a:spcAft>
              <a:buSzPts val="4000"/>
              <a:buNone/>
              <a:defRPr sz="5300"/>
            </a:lvl2pPr>
            <a:lvl3pPr lvl="2" algn="ctr">
              <a:spcBef>
                <a:spcPts val="0"/>
              </a:spcBef>
              <a:spcAft>
                <a:spcPts val="0"/>
              </a:spcAft>
              <a:buSzPts val="4000"/>
              <a:buNone/>
              <a:defRPr sz="5300"/>
            </a:lvl3pPr>
            <a:lvl4pPr lvl="3" algn="ctr">
              <a:spcBef>
                <a:spcPts val="0"/>
              </a:spcBef>
              <a:spcAft>
                <a:spcPts val="0"/>
              </a:spcAft>
              <a:buSzPts val="4000"/>
              <a:buNone/>
              <a:defRPr sz="5300"/>
            </a:lvl4pPr>
            <a:lvl5pPr lvl="4" algn="ctr">
              <a:spcBef>
                <a:spcPts val="0"/>
              </a:spcBef>
              <a:spcAft>
                <a:spcPts val="0"/>
              </a:spcAft>
              <a:buSzPts val="4000"/>
              <a:buNone/>
              <a:defRPr sz="5300"/>
            </a:lvl5pPr>
            <a:lvl6pPr lvl="5" algn="ctr">
              <a:spcBef>
                <a:spcPts val="0"/>
              </a:spcBef>
              <a:spcAft>
                <a:spcPts val="0"/>
              </a:spcAft>
              <a:buSzPts val="4000"/>
              <a:buNone/>
              <a:defRPr sz="5300"/>
            </a:lvl6pPr>
            <a:lvl7pPr lvl="6" algn="ctr">
              <a:spcBef>
                <a:spcPts val="0"/>
              </a:spcBef>
              <a:spcAft>
                <a:spcPts val="0"/>
              </a:spcAft>
              <a:buSzPts val="4000"/>
              <a:buNone/>
              <a:defRPr sz="5300"/>
            </a:lvl7pPr>
            <a:lvl8pPr lvl="7" algn="ctr">
              <a:spcBef>
                <a:spcPts val="0"/>
              </a:spcBef>
              <a:spcAft>
                <a:spcPts val="0"/>
              </a:spcAft>
              <a:buSzPts val="4000"/>
              <a:buNone/>
              <a:defRPr sz="5300"/>
            </a:lvl8pPr>
            <a:lvl9pPr lvl="8" algn="ctr">
              <a:spcBef>
                <a:spcPts val="0"/>
              </a:spcBef>
              <a:spcAft>
                <a:spcPts val="0"/>
              </a:spcAft>
              <a:buSzPts val="4000"/>
              <a:buNone/>
              <a:defRPr sz="53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533" indent="0" algn="ctr">
              <a:buNone/>
              <a:defRPr>
                <a:solidFill>
                  <a:schemeClr val="tx1">
                    <a:tint val="75000"/>
                  </a:schemeClr>
                </a:solidFill>
              </a:defRPr>
            </a:lvl2pPr>
            <a:lvl3pPr marL="1217066" indent="0" algn="ctr">
              <a:buNone/>
              <a:defRPr>
                <a:solidFill>
                  <a:schemeClr val="tx1">
                    <a:tint val="75000"/>
                  </a:schemeClr>
                </a:solidFill>
              </a:defRPr>
            </a:lvl3pPr>
            <a:lvl4pPr marL="1825599" indent="0" algn="ctr">
              <a:buNone/>
              <a:defRPr>
                <a:solidFill>
                  <a:schemeClr val="tx1">
                    <a:tint val="75000"/>
                  </a:schemeClr>
                </a:solidFill>
              </a:defRPr>
            </a:lvl4pPr>
            <a:lvl5pPr marL="2434131" indent="0" algn="ctr">
              <a:buNone/>
              <a:defRPr>
                <a:solidFill>
                  <a:schemeClr val="tx1">
                    <a:tint val="75000"/>
                  </a:schemeClr>
                </a:solidFill>
              </a:defRPr>
            </a:lvl5pPr>
            <a:lvl6pPr marL="3042664" indent="0" algn="ctr">
              <a:buNone/>
              <a:defRPr>
                <a:solidFill>
                  <a:schemeClr val="tx1">
                    <a:tint val="75000"/>
                  </a:schemeClr>
                </a:solidFill>
              </a:defRPr>
            </a:lvl6pPr>
            <a:lvl7pPr marL="3651197" indent="0" algn="ctr">
              <a:buNone/>
              <a:defRPr>
                <a:solidFill>
                  <a:schemeClr val="tx1">
                    <a:tint val="75000"/>
                  </a:schemeClr>
                </a:solidFill>
              </a:defRPr>
            </a:lvl7pPr>
            <a:lvl8pPr marL="4259730" indent="0" algn="ctr">
              <a:buNone/>
              <a:defRPr>
                <a:solidFill>
                  <a:schemeClr val="tx1">
                    <a:tint val="75000"/>
                  </a:schemeClr>
                </a:solidFill>
              </a:defRPr>
            </a:lvl8pPr>
            <a:lvl9pPr marL="48682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96F1052E-9318-4EE8-9F70-AC7C059B8AB5}" type="datetimeFigureOut">
              <a:rPr lang="en-US" smtClean="0"/>
              <a:t>15/11/2021</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000182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943200"/>
          </a:xfrm>
          <a:prstGeom prst="rect">
            <a:avLst/>
          </a:prstGeom>
          <a:noFill/>
          <a:ln>
            <a:noFill/>
          </a:ln>
        </p:spPr>
        <p:txBody>
          <a:bodyPr spcFirstLastPara="1" wrap="square" lIns="121705" tIns="121705" rIns="121705" bIns="121705" anchor="t" anchorCtr="0">
            <a:noAutofit/>
          </a:bodyPr>
          <a:lstStyle>
            <a:lvl1pPr lvl="0">
              <a:spcBef>
                <a:spcPts val="0"/>
              </a:spcBef>
              <a:spcAft>
                <a:spcPts val="0"/>
              </a:spcAft>
              <a:buClr>
                <a:schemeClr val="dk1"/>
              </a:buClr>
              <a:buSzPts val="3800"/>
              <a:buFont typeface="Fredoka One"/>
              <a:buNone/>
              <a:defRPr sz="3800">
                <a:solidFill>
                  <a:schemeClr val="dk1"/>
                </a:solidFill>
                <a:latin typeface="Fredoka One"/>
                <a:ea typeface="Fredoka One"/>
                <a:cs typeface="Fredoka One"/>
                <a:sym typeface="Fredoka One"/>
              </a:defRPr>
            </a:lvl1pPr>
            <a:lvl2pPr lvl="1">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2pPr>
            <a:lvl3pPr lvl="2">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3pPr>
            <a:lvl4pPr lvl="3">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4pPr>
            <a:lvl5pPr lvl="4">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5pPr>
            <a:lvl6pPr lvl="5">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6pPr>
            <a:lvl7pPr lvl="6">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7pPr>
            <a:lvl8pPr lvl="7">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8pPr>
            <a:lvl9pPr lvl="8">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948614" y="1662433"/>
            <a:ext cx="10264543" cy="4482400"/>
          </a:xfrm>
          <a:prstGeom prst="rect">
            <a:avLst/>
          </a:prstGeom>
          <a:noFill/>
          <a:ln>
            <a:noFill/>
          </a:ln>
        </p:spPr>
        <p:txBody>
          <a:bodyPr spcFirstLastPara="1" wrap="square" lIns="121705" tIns="121705" rIns="121705" bIns="121705" anchor="t" anchorCtr="0">
            <a:noAutofit/>
          </a:bodyPr>
          <a:lstStyle>
            <a:lvl1pPr marL="457200" lvl="0"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1pPr>
            <a:lvl2pPr marL="914400" lvl="1"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2pPr>
            <a:lvl3pPr marL="1371600" lvl="2"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3pPr>
            <a:lvl4pPr marL="1828800" lvl="3"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4pPr>
            <a:lvl5pPr marL="2286000" lvl="4"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5pPr>
            <a:lvl6pPr marL="2743200" lvl="5"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6pPr>
            <a:lvl7pPr marL="3200400" lvl="6"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7pPr>
            <a:lvl8pPr marL="3657600" lvl="7"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8pPr>
            <a:lvl9pPr marL="4114800" lvl="8"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66"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49">
          <p15:clr>
            <a:srgbClr val="FF00FF"/>
          </p15:clr>
        </p15:guide>
        <p15:guide id="2" pos="5311">
          <p15:clr>
            <a:srgbClr val="FF00FF"/>
          </p15:clr>
        </p15:guide>
        <p15:guide id="3" orient="horz" pos="340">
          <p15:clr>
            <a:srgbClr val="FF00FF"/>
          </p15:clr>
        </p15:guide>
        <p15:guide id="4" orient="horz" pos="2903">
          <p15:clr>
            <a:srgbClr val="FF00FF"/>
          </p15:clr>
        </p15:guide>
        <p15:guide id="5" pos="2880">
          <p15:clr>
            <a:srgbClr val="FF00FF"/>
          </p15:clr>
        </p15:guide>
        <p15:guide id="6">
          <p15:clr>
            <a:srgbClr val="FF00FF"/>
          </p15:clr>
        </p15:guide>
        <p15:guide id="7" pos="5760">
          <p15:clr>
            <a:srgbClr val="FF00FF"/>
          </p15:clr>
        </p15:guide>
        <p15:guide id="8" orient="horz" pos="1620">
          <p15:clr>
            <a:srgbClr val="FF00FF"/>
          </p15:clr>
        </p15:guide>
        <p15:guide id="9" orient="horz" pos="3237">
          <p15:clr>
            <a:srgbClr val="FF00FF"/>
          </p15:clr>
        </p15:guide>
        <p15:guide id="10" orient="horz">
          <p15:clr>
            <a:srgbClr val="FF00FF"/>
          </p15:clr>
        </p15:guide>
        <p15:guide id="11" orient="horz" pos="722">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895477" y="4454098"/>
            <a:ext cx="1333299" cy="16097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728" y="3886201"/>
            <a:ext cx="3494440" cy="2226919"/>
          </a:xfrm>
          <a:prstGeom prst="rect">
            <a:avLst/>
          </a:prstGeom>
        </p:spPr>
      </p:pic>
      <p:sp>
        <p:nvSpPr>
          <p:cNvPr id="4" name="Rectangle 3"/>
          <p:cNvSpPr/>
          <p:nvPr/>
        </p:nvSpPr>
        <p:spPr>
          <a:xfrm>
            <a:off x="0" y="0"/>
            <a:ext cx="12161838" cy="3276600"/>
          </a:xfrm>
          <a:prstGeom prst="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46602" y="225288"/>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52596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3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endParaRPr lang="en-US" sz="13700" b="1" spc="149"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grpSp>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1843997" y="4374969"/>
            <a:ext cx="1691190" cy="17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48064" t="27747" r="38519" b="52083"/>
          <a:stretch/>
        </p:blipFill>
        <p:spPr bwMode="auto">
          <a:xfrm>
            <a:off x="6324541" y="3986256"/>
            <a:ext cx="2438905" cy="207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6572" y="899884"/>
            <a:ext cx="6080125" cy="1754326"/>
          </a:xfrm>
          <a:prstGeom prst="rect">
            <a:avLst/>
          </a:prstGeom>
        </p:spPr>
        <p:txBody>
          <a:bodyPr>
            <a:spAutoFit/>
          </a:bodyPr>
          <a:lstStyle/>
          <a:p>
            <a:pPr lvl="0" algn="ctr" defTabSz="1217249">
              <a:buClrTx/>
            </a:pPr>
            <a:r>
              <a:rPr lang="en-US" sz="3600" b="1" kern="1200" dirty="0">
                <a:solidFill>
                  <a:prstClr val="black"/>
                </a:solidFill>
                <a:latin typeface="HP001 4 hàng" panose="020B0603050302020204" pitchFamily="34" charset="0"/>
                <a:ea typeface="Arial-Rounded" pitchFamily="34" charset="0"/>
                <a:cs typeface="Arial" pitchFamily="34" charset="0"/>
              </a:rPr>
              <a:t>Thứ </a:t>
            </a:r>
            <a:r>
              <a:rPr lang="en-US" sz="3600" b="1" kern="1200" dirty="0" smtClean="0">
                <a:solidFill>
                  <a:prstClr val="black"/>
                </a:solidFill>
                <a:latin typeface="HP001 4 hàng" panose="020B0603050302020204" pitchFamily="34" charset="0"/>
                <a:ea typeface="Arial-Rounded" pitchFamily="34" charset="0"/>
                <a:cs typeface="Arial" pitchFamily="34" charset="0"/>
              </a:rPr>
              <a:t>hai </a:t>
            </a:r>
            <a:r>
              <a:rPr lang="en-US" sz="3600" b="1" kern="1200" dirty="0">
                <a:solidFill>
                  <a:prstClr val="black"/>
                </a:solidFill>
                <a:latin typeface="HP001 4 hàng" panose="020B0603050302020204" pitchFamily="34" charset="0"/>
                <a:ea typeface="Arial-Rounded" pitchFamily="34" charset="0"/>
                <a:cs typeface="Arial" pitchFamily="34" charset="0"/>
              </a:rPr>
              <a:t>ngày </a:t>
            </a:r>
            <a:r>
              <a:rPr lang="en-US" sz="3600" b="1" kern="1200" dirty="0" smtClean="0">
                <a:solidFill>
                  <a:prstClr val="black"/>
                </a:solidFill>
                <a:latin typeface="HP001 4 hàng" panose="020B0603050302020204" pitchFamily="34" charset="0"/>
                <a:ea typeface="Arial-Rounded" pitchFamily="34" charset="0"/>
                <a:cs typeface="Arial" pitchFamily="34" charset="0"/>
              </a:rPr>
              <a:t>15 </a:t>
            </a:r>
            <a:r>
              <a:rPr lang="en-US" sz="3600" b="1" kern="1200" dirty="0">
                <a:solidFill>
                  <a:prstClr val="black"/>
                </a:solidFill>
                <a:latin typeface="HP001 4 hàng" panose="020B0603050302020204" pitchFamily="34" charset="0"/>
                <a:ea typeface="Arial-Rounded" pitchFamily="34" charset="0"/>
                <a:cs typeface="Arial" pitchFamily="34" charset="0"/>
              </a:rPr>
              <a:t>- 11 -2021</a:t>
            </a:r>
          </a:p>
          <a:p>
            <a:pPr lvl="0" algn="ctr" defTabSz="1217249">
              <a:buClrTx/>
            </a:pPr>
            <a:r>
              <a:rPr lang="en-US" sz="3600" b="1" kern="1200" dirty="0" smtClean="0">
                <a:solidFill>
                  <a:prstClr val="black"/>
                </a:solidFill>
                <a:latin typeface="HP001 4 hàng" panose="020B0603050302020204" pitchFamily="34" charset="0"/>
                <a:ea typeface="Arial-Rounded" pitchFamily="34" charset="0"/>
                <a:cs typeface="Arial" pitchFamily="34" charset="0"/>
              </a:rPr>
              <a:t>Toán</a:t>
            </a:r>
          </a:p>
          <a:p>
            <a:pPr lvl="0" algn="ctr" defTabSz="1217249">
              <a:buClrTx/>
            </a:pPr>
            <a:r>
              <a:rPr lang="en-US" sz="3600" b="1" kern="1200" dirty="0" smtClean="0">
                <a:solidFill>
                  <a:prstClr val="black"/>
                </a:solidFill>
                <a:latin typeface="HP001 4 hàng" panose="020B0603050302020204" pitchFamily="34" charset="0"/>
                <a:ea typeface="Arial-Rounded" pitchFamily="34" charset="0"/>
                <a:cs typeface="Arial" pitchFamily="34" charset="0"/>
              </a:rPr>
              <a:t>Luyện tập</a:t>
            </a:r>
            <a:endParaRPr lang="en-US" dirty="0"/>
          </a:p>
        </p:txBody>
      </p:sp>
    </p:spTree>
    <p:extLst>
      <p:ext uri="{BB962C8B-B14F-4D97-AF65-F5344CB8AC3E}">
        <p14:creationId xmlns:p14="http://schemas.microsoft.com/office/powerpoint/2010/main" val="757959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grpSp>
        <p:nvGrpSpPr>
          <p:cNvPr id="1411" name="Google Shape;1411;p44"/>
          <p:cNvGrpSpPr/>
          <p:nvPr/>
        </p:nvGrpSpPr>
        <p:grpSpPr>
          <a:xfrm rot="2700000" flipH="1">
            <a:off x="5722563" y="2545753"/>
            <a:ext cx="715759" cy="713988"/>
            <a:chOff x="419475" y="2272029"/>
            <a:chExt cx="623400" cy="623400"/>
          </a:xfrm>
        </p:grpSpPr>
        <p:sp>
          <p:nvSpPr>
            <p:cNvPr id="1412" name="Google Shape;1412;p44"/>
            <p:cNvSpPr/>
            <p:nvPr/>
          </p:nvSpPr>
          <p:spPr>
            <a:xfrm>
              <a:off x="419475" y="2272029"/>
              <a:ext cx="623400" cy="623400"/>
            </a:xfrm>
            <a:prstGeom prst="arc">
              <a:avLst>
                <a:gd name="adj1" fmla="val 16200000"/>
                <a:gd name="adj2" fmla="val 2087449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3" name="Google Shape;1413;p44"/>
            <p:cNvSpPr/>
            <p:nvPr/>
          </p:nvSpPr>
          <p:spPr>
            <a:xfrm>
              <a:off x="426030" y="2278584"/>
              <a:ext cx="610500" cy="6105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grpSp>
        <p:nvGrpSpPr>
          <p:cNvPr id="1414" name="Google Shape;1414;p44"/>
          <p:cNvGrpSpPr/>
          <p:nvPr/>
        </p:nvGrpSpPr>
        <p:grpSpPr>
          <a:xfrm rot="7200242" flipH="1">
            <a:off x="6804386" y="3624653"/>
            <a:ext cx="715743" cy="713972"/>
            <a:chOff x="419475" y="2272029"/>
            <a:chExt cx="623400" cy="623400"/>
          </a:xfrm>
        </p:grpSpPr>
        <p:sp>
          <p:nvSpPr>
            <p:cNvPr id="1415" name="Google Shape;1415;p44"/>
            <p:cNvSpPr/>
            <p:nvPr/>
          </p:nvSpPr>
          <p:spPr>
            <a:xfrm>
              <a:off x="419475" y="2272029"/>
              <a:ext cx="623400" cy="623400"/>
            </a:xfrm>
            <a:prstGeom prst="arc">
              <a:avLst>
                <a:gd name="adj1" fmla="val 16200000"/>
                <a:gd name="adj2" fmla="val 2087449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6" name="Google Shape;1416;p44"/>
            <p:cNvSpPr/>
            <p:nvPr/>
          </p:nvSpPr>
          <p:spPr>
            <a:xfrm>
              <a:off x="426030" y="2278584"/>
              <a:ext cx="610500" cy="6105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417" name="Google Shape;1417;p44"/>
          <p:cNvGrpSpPr/>
          <p:nvPr/>
        </p:nvGrpSpPr>
        <p:grpSpPr>
          <a:xfrm rot="8100000">
            <a:off x="5723477" y="4671867"/>
            <a:ext cx="713988" cy="715759"/>
            <a:chOff x="419475" y="2272029"/>
            <a:chExt cx="623400" cy="623400"/>
          </a:xfrm>
        </p:grpSpPr>
        <p:sp>
          <p:nvSpPr>
            <p:cNvPr id="1418" name="Google Shape;1418;p44"/>
            <p:cNvSpPr/>
            <p:nvPr/>
          </p:nvSpPr>
          <p:spPr>
            <a:xfrm>
              <a:off x="419475" y="2272029"/>
              <a:ext cx="623400" cy="623400"/>
            </a:xfrm>
            <a:prstGeom prst="arc">
              <a:avLst>
                <a:gd name="adj1" fmla="val 16200000"/>
                <a:gd name="adj2" fmla="val 2087449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9" name="Google Shape;1419;p44"/>
            <p:cNvSpPr/>
            <p:nvPr/>
          </p:nvSpPr>
          <p:spPr>
            <a:xfrm>
              <a:off x="426030" y="2278584"/>
              <a:ext cx="610500" cy="610500"/>
            </a:xfrm>
            <a:prstGeom prst="ellipse">
              <a:avLst/>
            </a:prstGeom>
            <a:solidFill>
              <a:schemeClr val="accent4"/>
            </a:solidFill>
            <a:ln>
              <a:noFill/>
            </a:ln>
          </p:spPr>
          <p:txBody>
            <a:bodyPr spcFirstLastPara="1" wrap="square" lIns="91425" tIns="91425" rIns="91425" bIns="91425" anchor="ctr" anchorCtr="0">
              <a:noAutofit/>
            </a:bodyPr>
            <a:lstStyle/>
            <a:p>
              <a:endParaRPr/>
            </a:p>
          </p:txBody>
        </p:sp>
      </p:grpSp>
      <p:sp>
        <p:nvSpPr>
          <p:cNvPr id="1420" name="Google Shape;1420;p44"/>
          <p:cNvSpPr txBox="1">
            <a:spLocks noGrp="1"/>
          </p:cNvSpPr>
          <p:nvPr>
            <p:ph type="title"/>
          </p:nvPr>
        </p:nvSpPr>
        <p:spPr>
          <a:xfrm>
            <a:off x="890561" y="1586509"/>
            <a:ext cx="10264543" cy="943200"/>
          </a:xfrm>
          <a:prstGeom prst="rect">
            <a:avLst/>
          </a:prstGeom>
        </p:spPr>
        <p:txBody>
          <a:bodyPr spcFirstLastPara="1" wrap="square" lIns="121705" tIns="121705" rIns="121705" bIns="121705" anchor="t" anchorCtr="0">
            <a:noAutofit/>
          </a:bodyPr>
          <a:lstStyle/>
          <a:p>
            <a:r>
              <a:rPr lang="en-US" smtClean="0"/>
              <a:t>D</a:t>
            </a:r>
            <a:r>
              <a:rPr lang="en" smtClean="0"/>
              <a:t>ẶN DÒ</a:t>
            </a:r>
            <a:endParaRPr/>
          </a:p>
        </p:txBody>
      </p:sp>
      <p:sp>
        <p:nvSpPr>
          <p:cNvPr id="1421" name="Google Shape;1421;p44"/>
          <p:cNvSpPr txBox="1"/>
          <p:nvPr/>
        </p:nvSpPr>
        <p:spPr>
          <a:xfrm>
            <a:off x="7650362" y="3624305"/>
            <a:ext cx="3140027" cy="569200"/>
          </a:xfrm>
          <a:prstGeom prst="rect">
            <a:avLst/>
          </a:prstGeom>
          <a:noFill/>
          <a:ln>
            <a:noFill/>
          </a:ln>
        </p:spPr>
        <p:txBody>
          <a:bodyPr spcFirstLastPara="1" wrap="square" lIns="121705" tIns="121705" rIns="121705" bIns="121705" anchor="t" anchorCtr="0">
            <a:noAutofit/>
          </a:bodyPr>
          <a:lstStyle/>
          <a:p>
            <a:pPr algn="ctr"/>
            <a:r>
              <a:rPr lang="en" sz="2800" smtClean="0">
                <a:solidFill>
                  <a:schemeClr val="dk1"/>
                </a:solidFill>
                <a:latin typeface="Fredoka One"/>
                <a:ea typeface="Fredoka One"/>
                <a:cs typeface="Fredoka One"/>
                <a:sym typeface="Fredoka One"/>
              </a:rPr>
              <a:t>Hoàn thành bài…</a:t>
            </a:r>
            <a:endParaRPr sz="2800">
              <a:solidFill>
                <a:schemeClr val="dk1"/>
              </a:solidFill>
              <a:latin typeface="Fredoka One"/>
              <a:ea typeface="Fredoka One"/>
              <a:cs typeface="Fredoka One"/>
              <a:sym typeface="Fredoka One"/>
            </a:endParaRPr>
          </a:p>
        </p:txBody>
      </p:sp>
      <p:sp>
        <p:nvSpPr>
          <p:cNvPr id="1423" name="Google Shape;1423;p44"/>
          <p:cNvSpPr txBox="1"/>
          <p:nvPr/>
        </p:nvSpPr>
        <p:spPr>
          <a:xfrm>
            <a:off x="1601663" y="3624305"/>
            <a:ext cx="3140027" cy="569200"/>
          </a:xfrm>
          <a:prstGeom prst="rect">
            <a:avLst/>
          </a:prstGeom>
          <a:noFill/>
          <a:ln>
            <a:noFill/>
          </a:ln>
        </p:spPr>
        <p:txBody>
          <a:bodyPr spcFirstLastPara="1" wrap="square" lIns="121705" tIns="121705" rIns="121705" bIns="121705" anchor="t" anchorCtr="0">
            <a:noAutofit/>
          </a:bodyPr>
          <a:lstStyle/>
          <a:p>
            <a:pPr algn="ctr"/>
            <a:r>
              <a:rPr lang="en" sz="2800" smtClean="0">
                <a:solidFill>
                  <a:schemeClr val="dk1"/>
                </a:solidFill>
                <a:latin typeface="Fredoka One"/>
                <a:ea typeface="Fredoka One"/>
                <a:cs typeface="Fredoka One"/>
                <a:sym typeface="Fredoka One"/>
              </a:rPr>
              <a:t>Xem lại </a:t>
            </a:r>
          </a:p>
          <a:p>
            <a:pPr algn="ctr"/>
            <a:r>
              <a:rPr lang="en" sz="2800" smtClean="0">
                <a:solidFill>
                  <a:schemeClr val="dk1"/>
                </a:solidFill>
                <a:latin typeface="Fredoka One"/>
                <a:ea typeface="Fredoka One"/>
                <a:cs typeface="Fredoka One"/>
                <a:sym typeface="Fredoka One"/>
              </a:rPr>
              <a:t>bài đã học</a:t>
            </a:r>
            <a:endParaRPr sz="2800">
              <a:solidFill>
                <a:schemeClr val="dk1"/>
              </a:solidFill>
              <a:latin typeface="Fredoka One"/>
              <a:ea typeface="Fredoka One"/>
              <a:cs typeface="Fredoka One"/>
              <a:sym typeface="Fredoka One"/>
            </a:endParaRPr>
          </a:p>
        </p:txBody>
      </p:sp>
      <p:sp>
        <p:nvSpPr>
          <p:cNvPr id="1425" name="Google Shape;1425;p44"/>
          <p:cNvSpPr txBox="1"/>
          <p:nvPr/>
        </p:nvSpPr>
        <p:spPr>
          <a:xfrm>
            <a:off x="4731518" y="5318100"/>
            <a:ext cx="2778074" cy="569200"/>
          </a:xfrm>
          <a:prstGeom prst="rect">
            <a:avLst/>
          </a:prstGeom>
          <a:noFill/>
          <a:ln>
            <a:noFill/>
          </a:ln>
        </p:spPr>
        <p:txBody>
          <a:bodyPr spcFirstLastPara="1" wrap="square" lIns="121705" tIns="121705" rIns="121705" bIns="121705" anchor="t" anchorCtr="0">
            <a:noAutofit/>
          </a:bodyPr>
          <a:lstStyle/>
          <a:p>
            <a:pPr algn="ctr"/>
            <a:r>
              <a:rPr lang="en-US" sz="2800" smtClean="0">
                <a:solidFill>
                  <a:schemeClr val="dk1"/>
                </a:solidFill>
                <a:latin typeface="Fredoka One"/>
                <a:ea typeface="Fredoka One"/>
                <a:cs typeface="Fredoka One"/>
                <a:sym typeface="Fredoka One"/>
              </a:rPr>
              <a:t>C</a:t>
            </a:r>
            <a:r>
              <a:rPr lang="en" sz="2800" smtClean="0">
                <a:solidFill>
                  <a:schemeClr val="dk1"/>
                </a:solidFill>
                <a:latin typeface="Fredoka One"/>
                <a:ea typeface="Fredoka One"/>
                <a:cs typeface="Fredoka One"/>
                <a:sym typeface="Fredoka One"/>
              </a:rPr>
              <a:t>huẩn bị bài mới: </a:t>
            </a:r>
            <a:r>
              <a:rPr lang="en" sz="2800" i="1" smtClean="0">
                <a:solidFill>
                  <a:schemeClr val="dk1"/>
                </a:solidFill>
                <a:latin typeface="Fredoka One"/>
                <a:ea typeface="Fredoka One"/>
                <a:cs typeface="Fredoka One"/>
                <a:sym typeface="Fredoka One"/>
              </a:rPr>
              <a:t>Luyện tập – trang 78</a:t>
            </a:r>
            <a:endParaRPr sz="2800">
              <a:solidFill>
                <a:schemeClr val="dk1"/>
              </a:solidFill>
              <a:latin typeface="Fredoka One"/>
              <a:ea typeface="Fredoka One"/>
              <a:cs typeface="Fredoka One"/>
              <a:sym typeface="Fredoka One"/>
            </a:endParaRPr>
          </a:p>
        </p:txBody>
      </p:sp>
      <p:grpSp>
        <p:nvGrpSpPr>
          <p:cNvPr id="1427" name="Google Shape;1427;p44"/>
          <p:cNvGrpSpPr/>
          <p:nvPr/>
        </p:nvGrpSpPr>
        <p:grpSpPr>
          <a:xfrm rot="-3600104" flipH="1">
            <a:off x="4614801" y="3624960"/>
            <a:ext cx="715701" cy="713931"/>
            <a:chOff x="419475" y="2272029"/>
            <a:chExt cx="623400" cy="623400"/>
          </a:xfrm>
        </p:grpSpPr>
        <p:sp>
          <p:nvSpPr>
            <p:cNvPr id="1428" name="Google Shape;1428;p44"/>
            <p:cNvSpPr/>
            <p:nvPr/>
          </p:nvSpPr>
          <p:spPr>
            <a:xfrm>
              <a:off x="419475" y="2272029"/>
              <a:ext cx="623400" cy="623400"/>
            </a:xfrm>
            <a:prstGeom prst="arc">
              <a:avLst>
                <a:gd name="adj1" fmla="val 16200000"/>
                <a:gd name="adj2" fmla="val 2087449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29" name="Google Shape;1429;p44"/>
            <p:cNvSpPr/>
            <p:nvPr/>
          </p:nvSpPr>
          <p:spPr>
            <a:xfrm>
              <a:off x="426030" y="2278584"/>
              <a:ext cx="610500" cy="6105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grpSp>
      <p:sp>
        <p:nvSpPr>
          <p:cNvPr id="1432" name="Google Shape;1432;p44"/>
          <p:cNvSpPr/>
          <p:nvPr/>
        </p:nvSpPr>
        <p:spPr>
          <a:xfrm>
            <a:off x="4958868" y="2857600"/>
            <a:ext cx="2243237" cy="2248800"/>
          </a:xfrm>
          <a:prstGeom prst="diamond">
            <a:avLst/>
          </a:prstGeom>
          <a:noFill/>
          <a:ln w="19050"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96" y="-216640"/>
            <a:ext cx="12668581" cy="1651000"/>
          </a:xfrm>
          <a:prstGeom prst="rect">
            <a:avLst/>
          </a:prstGeom>
          <a:solidFill>
            <a:srgbClr val="99FF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21673" tIns="60837" rIns="121673" bIns="60837" spcCol="0" rtlCol="0" anchor="ctr"/>
          <a:lstStyle/>
          <a:p>
            <a:pPr algn="ctr"/>
            <a:endParaRPr lang="en-US"/>
          </a:p>
        </p:txBody>
      </p:sp>
      <p:sp>
        <p:nvSpPr>
          <p:cNvPr id="24" name="Rectangle 23"/>
          <p:cNvSpPr/>
          <p:nvPr/>
        </p:nvSpPr>
        <p:spPr>
          <a:xfrm flipH="1">
            <a:off x="-1004458" y="2546624"/>
            <a:ext cx="1004460" cy="4285979"/>
          </a:xfrm>
          <a:prstGeom prst="rect">
            <a:avLst/>
          </a:prstGeom>
          <a:solidFill>
            <a:schemeClr val="bg1"/>
          </a:solidFill>
          <a:ln>
            <a:noFill/>
          </a:ln>
          <a:effectLst>
            <a:glow rad="533400">
              <a:schemeClr val="bg1">
                <a:alpha val="65000"/>
              </a:schemeClr>
            </a:glow>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grpSp>
        <p:nvGrpSpPr>
          <p:cNvPr id="14" name="Group 13"/>
          <p:cNvGrpSpPr/>
          <p:nvPr/>
        </p:nvGrpSpPr>
        <p:grpSpPr>
          <a:xfrm>
            <a:off x="686014" y="1324928"/>
            <a:ext cx="10665034" cy="2307275"/>
            <a:chOff x="563562" y="438150"/>
            <a:chExt cx="10889457" cy="1676400"/>
          </a:xfrm>
        </p:grpSpPr>
        <p:sp>
          <p:nvSpPr>
            <p:cNvPr id="15" name="Rounded Rectangle 14"/>
            <p:cNvSpPr/>
            <p:nvPr/>
          </p:nvSpPr>
          <p:spPr>
            <a:xfrm>
              <a:off x="563562" y="438150"/>
              <a:ext cx="10889457" cy="1676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61219" y="514350"/>
              <a:ext cx="10439400" cy="1371600"/>
            </a:xfrm>
            <a:prstGeom prst="round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rot="21134311">
            <a:off x="96630" y="1010469"/>
            <a:ext cx="2849774" cy="1008707"/>
          </a:xfrm>
          <a:custGeom>
            <a:avLst/>
            <a:gdLst>
              <a:gd name="connsiteX0" fmla="*/ 0 w 3001962"/>
              <a:gd name="connsiteY0" fmla="*/ 0 h 762000"/>
              <a:gd name="connsiteX1" fmla="*/ 3001962 w 3001962"/>
              <a:gd name="connsiteY1" fmla="*/ 0 h 762000"/>
              <a:gd name="connsiteX2" fmla="*/ 3001962 w 3001962"/>
              <a:gd name="connsiteY2" fmla="*/ 762000 h 762000"/>
              <a:gd name="connsiteX3" fmla="*/ 0 w 3001962"/>
              <a:gd name="connsiteY3" fmla="*/ 762000 h 762000"/>
              <a:gd name="connsiteX4" fmla="*/ 0 w 3001962"/>
              <a:gd name="connsiteY4" fmla="*/ 0 h 762000"/>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14 h 814402"/>
              <a:gd name="connsiteX1" fmla="*/ 1047750 w 3001962"/>
              <a:gd name="connsiteY1" fmla="*/ 123839 h 814402"/>
              <a:gd name="connsiteX2" fmla="*/ 3001962 w 3001962"/>
              <a:gd name="connsiteY2" fmla="*/ 14 h 814402"/>
              <a:gd name="connsiteX3" fmla="*/ 3001962 w 3001962"/>
              <a:gd name="connsiteY3" fmla="*/ 762014 h 814402"/>
              <a:gd name="connsiteX4" fmla="*/ 1100138 w 3001962"/>
              <a:gd name="connsiteY4" fmla="*/ 814402 h 814402"/>
              <a:gd name="connsiteX5" fmla="*/ 0 w 3001962"/>
              <a:gd name="connsiteY5" fmla="*/ 762014 h 814402"/>
              <a:gd name="connsiteX6" fmla="*/ 0 w 3001962"/>
              <a:gd name="connsiteY6" fmla="*/ 14 h 814402"/>
              <a:gd name="connsiteX0" fmla="*/ 0 w 3001962"/>
              <a:gd name="connsiteY0" fmla="*/ 45263 h 859651"/>
              <a:gd name="connsiteX1" fmla="*/ 1047750 w 3001962"/>
              <a:gd name="connsiteY1" fmla="*/ 169088 h 859651"/>
              <a:gd name="connsiteX2" fmla="*/ 3001962 w 3001962"/>
              <a:gd name="connsiteY2" fmla="*/ 45263 h 859651"/>
              <a:gd name="connsiteX3" fmla="*/ 3001962 w 3001962"/>
              <a:gd name="connsiteY3" fmla="*/ 807263 h 859651"/>
              <a:gd name="connsiteX4" fmla="*/ 1100138 w 3001962"/>
              <a:gd name="connsiteY4" fmla="*/ 859651 h 859651"/>
              <a:gd name="connsiteX5" fmla="*/ 0 w 3001962"/>
              <a:gd name="connsiteY5" fmla="*/ 807263 h 859651"/>
              <a:gd name="connsiteX6" fmla="*/ 0 w 3001962"/>
              <a:gd name="connsiteY6" fmla="*/ 45263 h 859651"/>
              <a:gd name="connsiteX0" fmla="*/ 0 w 3001962"/>
              <a:gd name="connsiteY0" fmla="*/ 79206 h 893594"/>
              <a:gd name="connsiteX1" fmla="*/ 1047750 w 3001962"/>
              <a:gd name="connsiteY1" fmla="*/ 203031 h 893594"/>
              <a:gd name="connsiteX2" fmla="*/ 3001962 w 3001962"/>
              <a:gd name="connsiteY2" fmla="*/ 79206 h 893594"/>
              <a:gd name="connsiteX3" fmla="*/ 3001962 w 3001962"/>
              <a:gd name="connsiteY3" fmla="*/ 841206 h 893594"/>
              <a:gd name="connsiteX4" fmla="*/ 1100138 w 3001962"/>
              <a:gd name="connsiteY4" fmla="*/ 893594 h 893594"/>
              <a:gd name="connsiteX5" fmla="*/ 0 w 3001962"/>
              <a:gd name="connsiteY5" fmla="*/ 841206 h 893594"/>
              <a:gd name="connsiteX6" fmla="*/ 0 w 3001962"/>
              <a:gd name="connsiteY6" fmla="*/ 79206 h 893594"/>
              <a:gd name="connsiteX0" fmla="*/ 0 w 3001962"/>
              <a:gd name="connsiteY0" fmla="*/ 88885 h 903273"/>
              <a:gd name="connsiteX1" fmla="*/ 1047750 w 3001962"/>
              <a:gd name="connsiteY1" fmla="*/ 212710 h 903273"/>
              <a:gd name="connsiteX2" fmla="*/ 3001962 w 3001962"/>
              <a:gd name="connsiteY2" fmla="*/ 69835 h 903273"/>
              <a:gd name="connsiteX3" fmla="*/ 3001962 w 3001962"/>
              <a:gd name="connsiteY3" fmla="*/ 850885 h 903273"/>
              <a:gd name="connsiteX4" fmla="*/ 1100138 w 3001962"/>
              <a:gd name="connsiteY4" fmla="*/ 903273 h 903273"/>
              <a:gd name="connsiteX5" fmla="*/ 0 w 3001962"/>
              <a:gd name="connsiteY5" fmla="*/ 850885 h 903273"/>
              <a:gd name="connsiteX6" fmla="*/ 0 w 3001962"/>
              <a:gd name="connsiteY6" fmla="*/ 88885 h 903273"/>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962" h="872657">
                <a:moveTo>
                  <a:pt x="0" y="58269"/>
                </a:moveTo>
                <a:cubicBezTo>
                  <a:pt x="346075" y="56682"/>
                  <a:pt x="577850" y="45569"/>
                  <a:pt x="1047750" y="182094"/>
                </a:cubicBezTo>
                <a:cubicBezTo>
                  <a:pt x="1970617" y="-40156"/>
                  <a:pt x="2245783" y="-19518"/>
                  <a:pt x="3001962" y="39219"/>
                </a:cubicBezTo>
                <a:lnTo>
                  <a:pt x="3001962" y="820269"/>
                </a:lnTo>
                <a:cubicBezTo>
                  <a:pt x="2107671" y="700135"/>
                  <a:pt x="1935691" y="730185"/>
                  <a:pt x="1100138" y="872657"/>
                </a:cubicBezTo>
                <a:cubicBezTo>
                  <a:pt x="504825" y="621832"/>
                  <a:pt x="109538" y="790107"/>
                  <a:pt x="0" y="820269"/>
                </a:cubicBezTo>
                <a:lnTo>
                  <a:pt x="0" y="58269"/>
                </a:lnTo>
                <a:close/>
              </a:path>
            </a:pathLst>
          </a:cu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12" name="Title 6"/>
          <p:cNvSpPr txBox="1">
            <a:spLocks/>
          </p:cNvSpPr>
          <p:nvPr/>
        </p:nvSpPr>
        <p:spPr>
          <a:xfrm rot="20744418">
            <a:off x="1110593" y="1500272"/>
            <a:ext cx="1713474" cy="511053"/>
          </a:xfrm>
          <a:prstGeom prst="rect">
            <a:avLst/>
          </a:prstGeom>
        </p:spPr>
        <p:txBody>
          <a:bodyPr spcFirstLastPara="1" lIns="90964" tIns="45482" rIns="90964" bIns="45482" numCol="1">
            <a:prstTxWarp prst="textArchU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300" b="1">
                <a:solidFill>
                  <a:schemeClr val="bg1"/>
                </a:solidFill>
                <a:latin typeface="Arial" pitchFamily="34" charset="0"/>
                <a:cs typeface="Arial" pitchFamily="34" charset="0"/>
              </a:rPr>
              <a:t>Bài 20</a:t>
            </a:r>
            <a:endParaRPr lang="en-US" sz="3200" b="1">
              <a:solidFill>
                <a:schemeClr val="bg1"/>
              </a:solidFill>
              <a:latin typeface="Arial" pitchFamily="34" charset="0"/>
              <a:cs typeface="Arial" pitchFamily="34" charset="0"/>
            </a:endParaRPr>
          </a:p>
        </p:txBody>
      </p:sp>
      <p:sp>
        <p:nvSpPr>
          <p:cNvPr id="19" name="TextBox 18"/>
          <p:cNvSpPr txBox="1"/>
          <p:nvPr/>
        </p:nvSpPr>
        <p:spPr>
          <a:xfrm>
            <a:off x="1550325" y="1974227"/>
            <a:ext cx="9559795" cy="1076884"/>
          </a:xfrm>
          <a:prstGeom prst="rect">
            <a:avLst/>
          </a:prstGeom>
          <a:noFill/>
        </p:spPr>
        <p:txBody>
          <a:bodyPr wrap="square" lIns="90964" tIns="45482" rIns="90964" bIns="45482" rtlCol="0">
            <a:spAutoFit/>
          </a:bodyPr>
          <a:lstStyle/>
          <a:p>
            <a:pPr algn="ctr"/>
            <a:r>
              <a:rPr lang="en-US" sz="3200" b="1">
                <a:solidFill>
                  <a:srgbClr val="FF0168"/>
                </a:solidFill>
                <a:latin typeface="Arial" pitchFamily="34" charset="0"/>
                <a:cs typeface="Arial" pitchFamily="34" charset="0"/>
              </a:rPr>
              <a:t>PHÉP CỘNG (có nhớ)</a:t>
            </a:r>
          </a:p>
          <a:p>
            <a:pPr algn="ctr"/>
            <a:r>
              <a:rPr lang="en-US" sz="3200" b="1">
                <a:solidFill>
                  <a:srgbClr val="FF0168"/>
                </a:solidFill>
                <a:latin typeface="Arial" pitchFamily="34" charset="0"/>
                <a:cs typeface="Arial" pitchFamily="34" charset="0"/>
              </a:rPr>
              <a:t>SỐ CÓ HAI CHỮ SỐ VỚI SỐ CÓ HAI CHỮ SỐ</a:t>
            </a:r>
          </a:p>
        </p:txBody>
      </p:sp>
      <p:sp>
        <p:nvSpPr>
          <p:cNvPr id="20" name="Oval 19"/>
          <p:cNvSpPr/>
          <p:nvPr/>
        </p:nvSpPr>
        <p:spPr>
          <a:xfrm>
            <a:off x="9806604" y="975061"/>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21" name="Oval 20"/>
          <p:cNvSpPr/>
          <p:nvPr/>
        </p:nvSpPr>
        <p:spPr>
          <a:xfrm>
            <a:off x="9805478" y="1445869"/>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22" name="Rectangle 5"/>
          <p:cNvSpPr/>
          <p:nvPr/>
        </p:nvSpPr>
        <p:spPr>
          <a:xfrm>
            <a:off x="9868401" y="1089421"/>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760882" y="4689614"/>
            <a:ext cx="1101899" cy="13303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599" y="4290930"/>
            <a:ext cx="2887968" cy="1840428"/>
          </a:xfrm>
          <a:prstGeom prst="rect">
            <a:avLst/>
          </a:prstGeom>
        </p:spPr>
      </p:pic>
      <p:pic>
        <p:nvPicPr>
          <p:cNvPr id="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2457228" y="4677060"/>
            <a:ext cx="1397676" cy="141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48064" t="27747" r="38519" b="52083"/>
          <a:stretch/>
        </p:blipFill>
        <p:spPr bwMode="auto">
          <a:xfrm>
            <a:off x="6536181" y="4377957"/>
            <a:ext cx="2015624" cy="171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val 28"/>
          <p:cNvSpPr/>
          <p:nvPr/>
        </p:nvSpPr>
        <p:spPr>
          <a:xfrm>
            <a:off x="2925929" y="990600"/>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30" name="Oval 29"/>
          <p:cNvSpPr/>
          <p:nvPr/>
        </p:nvSpPr>
        <p:spPr>
          <a:xfrm>
            <a:off x="2924802" y="1461408"/>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31" name="Rectangle 5"/>
          <p:cNvSpPr/>
          <p:nvPr/>
        </p:nvSpPr>
        <p:spPr>
          <a:xfrm>
            <a:off x="2987725" y="1104959"/>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Tree>
    <p:extLst>
      <p:ext uri="{BB962C8B-B14F-4D97-AF65-F5344CB8AC3E}">
        <p14:creationId xmlns:p14="http://schemas.microsoft.com/office/powerpoint/2010/main" val="29417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18683" y="6293429"/>
            <a:ext cx="3228848"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mtClean="0">
                <a:solidFill>
                  <a:schemeClr val="tx1"/>
                </a:solidFill>
                <a:latin typeface="Arial" pitchFamily="34" charset="0"/>
                <a:cs typeface="Arial" pitchFamily="34" charset="0"/>
              </a:rPr>
              <a:t>Sách Toán_trang 77</a:t>
            </a:r>
            <a:endParaRPr lang="en-US">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9A95FEC4-5E8F-2B41-A234-3EB767D7F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919" y="1889467"/>
            <a:ext cx="5003776" cy="2501888"/>
          </a:xfrm>
          <a:prstGeom prst="rect">
            <a:avLst/>
          </a:prstGeom>
        </p:spPr>
      </p:pic>
    </p:spTree>
    <p:extLst>
      <p:ext uri="{BB962C8B-B14F-4D97-AF65-F5344CB8AC3E}">
        <p14:creationId xmlns:p14="http://schemas.microsoft.com/office/powerpoint/2010/main" val="10542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EEBAEF-A82C-5443-AC12-129C9A6D352F}"/>
              </a:ext>
            </a:extLst>
          </p:cNvPr>
          <p:cNvPicPr>
            <a:picLocks noChangeAspect="1"/>
          </p:cNvPicPr>
          <p:nvPr/>
        </p:nvPicPr>
        <p:blipFill>
          <a:blip r:embed="rId3" cstate="print"/>
          <a:stretch>
            <a:fillRect/>
          </a:stretch>
        </p:blipFill>
        <p:spPr>
          <a:xfrm>
            <a:off x="4356700" y="-158830"/>
            <a:ext cx="2871019" cy="1435510"/>
          </a:xfrm>
          <a:prstGeom prst="rect">
            <a:avLst/>
          </a:prstGeom>
        </p:spPr>
      </p:pic>
      <p:sp>
        <p:nvSpPr>
          <p:cNvPr id="24" name="TextBox 23">
            <a:extLst>
              <a:ext uri="{FF2B5EF4-FFF2-40B4-BE49-F238E27FC236}">
                <a16:creationId xmlns:a16="http://schemas.microsoft.com/office/drawing/2014/main" id="{699392C6-494A-4B59-A6A2-4DDD7D22A582}"/>
              </a:ext>
            </a:extLst>
          </p:cNvPr>
          <p:cNvSpPr txBox="1"/>
          <p:nvPr/>
        </p:nvSpPr>
        <p:spPr>
          <a:xfrm>
            <a:off x="1291749" y="1130785"/>
            <a:ext cx="3796052" cy="646331"/>
          </a:xfrm>
          <a:prstGeom prst="rect">
            <a:avLst/>
          </a:prstGeom>
          <a:noFill/>
        </p:spPr>
        <p:txBody>
          <a:bodyPr wrap="square" rtlCol="0">
            <a:spAutoFit/>
          </a:bodyPr>
          <a:lstStyle/>
          <a:p>
            <a:r>
              <a:rPr lang="en-US" sz="3600" smtClean="0">
                <a:solidFill>
                  <a:srgbClr val="002060"/>
                </a:solidFill>
              </a:rPr>
              <a:t>Đặt tính rồi tính</a:t>
            </a:r>
            <a:endParaRPr lang="vi-VN" sz="3600" dirty="0">
              <a:solidFill>
                <a:srgbClr val="002060"/>
              </a:solidFill>
            </a:endParaRPr>
          </a:p>
        </p:txBody>
      </p:sp>
      <p:sp>
        <p:nvSpPr>
          <p:cNvPr id="29" name="Oval 28"/>
          <p:cNvSpPr/>
          <p:nvPr/>
        </p:nvSpPr>
        <p:spPr>
          <a:xfrm>
            <a:off x="560229" y="1032118"/>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1</a:t>
            </a:r>
          </a:p>
        </p:txBody>
      </p:sp>
      <p:grpSp>
        <p:nvGrpSpPr>
          <p:cNvPr id="30" name="Group 29">
            <a:extLst>
              <a:ext uri="{FF2B5EF4-FFF2-40B4-BE49-F238E27FC236}">
                <a16:creationId xmlns:a16="http://schemas.microsoft.com/office/drawing/2014/main" id="{F9090579-792D-46A4-91E2-E9DBCD7176DD}"/>
              </a:ext>
            </a:extLst>
          </p:cNvPr>
          <p:cNvGrpSpPr/>
          <p:nvPr/>
        </p:nvGrpSpPr>
        <p:grpSpPr>
          <a:xfrm>
            <a:off x="1212760" y="2075532"/>
            <a:ext cx="10211425" cy="707889"/>
            <a:chOff x="2037220" y="3918823"/>
            <a:chExt cx="7416627" cy="707889"/>
          </a:xfrm>
        </p:grpSpPr>
        <p:sp>
          <p:nvSpPr>
            <p:cNvPr id="31" name="Rectangle 30">
              <a:extLst>
                <a:ext uri="{FF2B5EF4-FFF2-40B4-BE49-F238E27FC236}">
                  <a16:creationId xmlns:a16="http://schemas.microsoft.com/office/drawing/2014/main" id="{076DBC77-473A-4151-AC9F-B0B4F294C0B8}"/>
                </a:ext>
              </a:extLst>
            </p:cNvPr>
            <p:cNvSpPr/>
            <p:nvPr/>
          </p:nvSpPr>
          <p:spPr>
            <a:xfrm>
              <a:off x="2037220" y="3918826"/>
              <a:ext cx="1388046" cy="707886"/>
            </a:xfrm>
            <a:prstGeom prst="rect">
              <a:avLst/>
            </a:prstGeom>
            <a:solidFill>
              <a:schemeClr val="accent5">
                <a:lumMod val="20000"/>
                <a:lumOff val="80000"/>
              </a:schemeClr>
            </a:solidFill>
            <a:effectLst>
              <a:softEdge rad="127000"/>
            </a:effectLst>
          </p:spPr>
          <p:txBody>
            <a:bodyPr wrap="none">
              <a:spAutoFit/>
            </a:bodyPr>
            <a:lstStyle/>
            <a:p>
              <a:pPr algn="ctr"/>
              <a:r>
                <a:rPr lang="en-US" sz="4000" smtClean="0"/>
                <a:t>36 + 36</a:t>
              </a:r>
              <a:endParaRPr lang="vi-VN" sz="4000" dirty="0"/>
            </a:p>
          </p:txBody>
        </p:sp>
        <p:sp>
          <p:nvSpPr>
            <p:cNvPr id="32" name="Rectangle 31">
              <a:extLst>
                <a:ext uri="{FF2B5EF4-FFF2-40B4-BE49-F238E27FC236}">
                  <a16:creationId xmlns:a16="http://schemas.microsoft.com/office/drawing/2014/main" id="{4FFD7E61-25D5-4713-B340-9D2E01FE5C45}"/>
                </a:ext>
              </a:extLst>
            </p:cNvPr>
            <p:cNvSpPr/>
            <p:nvPr/>
          </p:nvSpPr>
          <p:spPr>
            <a:xfrm>
              <a:off x="3911981" y="3918825"/>
              <a:ext cx="1388046" cy="707886"/>
            </a:xfrm>
            <a:prstGeom prst="rect">
              <a:avLst/>
            </a:prstGeom>
            <a:solidFill>
              <a:schemeClr val="accent5">
                <a:lumMod val="20000"/>
                <a:lumOff val="80000"/>
              </a:schemeClr>
            </a:solidFill>
            <a:effectLst>
              <a:softEdge rad="127000"/>
            </a:effectLst>
          </p:spPr>
          <p:txBody>
            <a:bodyPr wrap="none">
              <a:spAutoFit/>
            </a:bodyPr>
            <a:lstStyle/>
            <a:p>
              <a:pPr algn="ctr"/>
              <a:r>
                <a:rPr lang="en-US" sz="4000" smtClean="0"/>
                <a:t>73 + 17</a:t>
              </a:r>
              <a:endParaRPr lang="vi-VN" sz="4000" dirty="0"/>
            </a:p>
          </p:txBody>
        </p:sp>
        <p:sp>
          <p:nvSpPr>
            <p:cNvPr id="33" name="Rectangle 32">
              <a:extLst>
                <a:ext uri="{FF2B5EF4-FFF2-40B4-BE49-F238E27FC236}">
                  <a16:creationId xmlns:a16="http://schemas.microsoft.com/office/drawing/2014/main" id="{D733D48B-AB44-46AE-B348-90A00A2844F7}"/>
                </a:ext>
              </a:extLst>
            </p:cNvPr>
            <p:cNvSpPr/>
            <p:nvPr/>
          </p:nvSpPr>
          <p:spPr>
            <a:xfrm>
              <a:off x="6081940" y="3918824"/>
              <a:ext cx="1388046" cy="707886"/>
            </a:xfrm>
            <a:prstGeom prst="rect">
              <a:avLst/>
            </a:prstGeom>
            <a:solidFill>
              <a:schemeClr val="accent5">
                <a:lumMod val="20000"/>
                <a:lumOff val="80000"/>
              </a:schemeClr>
            </a:solidFill>
            <a:effectLst>
              <a:softEdge rad="127000"/>
            </a:effectLst>
          </p:spPr>
          <p:txBody>
            <a:bodyPr wrap="none">
              <a:spAutoFit/>
            </a:bodyPr>
            <a:lstStyle/>
            <a:p>
              <a:pPr algn="ctr"/>
              <a:r>
                <a:rPr lang="en-US" sz="4000" smtClean="0"/>
                <a:t>28 + 53</a:t>
              </a:r>
              <a:endParaRPr lang="vi-VN" sz="4000" dirty="0"/>
            </a:p>
          </p:txBody>
        </p:sp>
        <p:sp>
          <p:nvSpPr>
            <p:cNvPr id="34" name="Rectangle 33">
              <a:extLst>
                <a:ext uri="{FF2B5EF4-FFF2-40B4-BE49-F238E27FC236}">
                  <a16:creationId xmlns:a16="http://schemas.microsoft.com/office/drawing/2014/main" id="{B2E43E5D-BFE9-4AD8-91EF-2CF8A424DE14}"/>
                </a:ext>
              </a:extLst>
            </p:cNvPr>
            <p:cNvSpPr/>
            <p:nvPr/>
          </p:nvSpPr>
          <p:spPr>
            <a:xfrm>
              <a:off x="8065801" y="3918823"/>
              <a:ext cx="1388046" cy="707886"/>
            </a:xfrm>
            <a:prstGeom prst="rect">
              <a:avLst/>
            </a:prstGeom>
            <a:solidFill>
              <a:schemeClr val="accent5">
                <a:lumMod val="20000"/>
                <a:lumOff val="80000"/>
              </a:schemeClr>
            </a:solidFill>
            <a:effectLst>
              <a:softEdge rad="127000"/>
            </a:effectLst>
          </p:spPr>
          <p:txBody>
            <a:bodyPr wrap="none">
              <a:spAutoFit/>
            </a:bodyPr>
            <a:lstStyle/>
            <a:p>
              <a:pPr algn="ctr"/>
              <a:r>
                <a:rPr lang="en-US" sz="4000" smtClean="0"/>
                <a:t>25 + 35</a:t>
              </a:r>
              <a:endParaRPr lang="vi-VN" sz="4000" dirty="0"/>
            </a:p>
          </p:txBody>
        </p:sp>
      </p:grpSp>
      <p:pic>
        <p:nvPicPr>
          <p:cNvPr id="3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92" t="46913" r="16245" b="-1059"/>
          <a:stretch/>
        </p:blipFill>
        <p:spPr bwMode="auto">
          <a:xfrm>
            <a:off x="-243682" y="3144797"/>
            <a:ext cx="12405519" cy="43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extLst>
              <a:ext uri="{FF2B5EF4-FFF2-40B4-BE49-F238E27FC236}">
                <a16:creationId xmlns:a16="http://schemas.microsoft.com/office/drawing/2014/main" id="{076DBC77-473A-4151-AC9F-B0B4F294C0B8}"/>
              </a:ext>
            </a:extLst>
          </p:cNvPr>
          <p:cNvSpPr/>
          <p:nvPr/>
        </p:nvSpPr>
        <p:spPr>
          <a:xfrm>
            <a:off x="1653227" y="3575958"/>
            <a:ext cx="96372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36</a:t>
            </a:r>
            <a:endParaRPr lang="vi-VN" sz="5000" b="1" dirty="0">
              <a:solidFill>
                <a:srgbClr val="7030A0"/>
              </a:solidFill>
              <a:latin typeface="HP001 4 hàng" pitchFamily="34" charset="0"/>
            </a:endParaRPr>
          </a:p>
        </p:txBody>
      </p:sp>
      <p:sp>
        <p:nvSpPr>
          <p:cNvPr id="37" name="Rectangle 36">
            <a:extLst>
              <a:ext uri="{FF2B5EF4-FFF2-40B4-BE49-F238E27FC236}">
                <a16:creationId xmlns:a16="http://schemas.microsoft.com/office/drawing/2014/main" id="{076DBC77-473A-4151-AC9F-B0B4F294C0B8}"/>
              </a:ext>
            </a:extLst>
          </p:cNvPr>
          <p:cNvSpPr/>
          <p:nvPr/>
        </p:nvSpPr>
        <p:spPr>
          <a:xfrm>
            <a:off x="1605335" y="4524052"/>
            <a:ext cx="1093086"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36</a:t>
            </a:r>
            <a:endParaRPr lang="vi-VN" sz="5000" b="1" dirty="0">
              <a:solidFill>
                <a:srgbClr val="7030A0"/>
              </a:solidFill>
              <a:latin typeface="HP001 4 hàng" pitchFamily="34" charset="0"/>
            </a:endParaRPr>
          </a:p>
        </p:txBody>
      </p:sp>
      <p:sp>
        <p:nvSpPr>
          <p:cNvPr id="38" name="Rectangle 37">
            <a:extLst>
              <a:ext uri="{FF2B5EF4-FFF2-40B4-BE49-F238E27FC236}">
                <a16:creationId xmlns:a16="http://schemas.microsoft.com/office/drawing/2014/main" id="{076DBC77-473A-4151-AC9F-B0B4F294C0B8}"/>
              </a:ext>
            </a:extLst>
          </p:cNvPr>
          <p:cNvSpPr/>
          <p:nvPr/>
        </p:nvSpPr>
        <p:spPr>
          <a:xfrm>
            <a:off x="1370395" y="4063995"/>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39" name="Straight Connector 38"/>
          <p:cNvCxnSpPr/>
          <p:nvPr/>
        </p:nvCxnSpPr>
        <p:spPr>
          <a:xfrm>
            <a:off x="1518250" y="5228866"/>
            <a:ext cx="9288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76DBC77-473A-4151-AC9F-B0B4F294C0B8}"/>
              </a:ext>
            </a:extLst>
          </p:cNvPr>
          <p:cNvSpPr/>
          <p:nvPr/>
        </p:nvSpPr>
        <p:spPr>
          <a:xfrm>
            <a:off x="2024937" y="5477992"/>
            <a:ext cx="628698"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a:t>
            </a:r>
            <a:endParaRPr lang="vi-VN" sz="5000" b="1" dirty="0">
              <a:solidFill>
                <a:srgbClr val="7030A0"/>
              </a:solidFill>
              <a:latin typeface="HP001 4 hàng" pitchFamily="34" charset="0"/>
            </a:endParaRPr>
          </a:p>
        </p:txBody>
      </p:sp>
      <p:sp>
        <p:nvSpPr>
          <p:cNvPr id="41" name="Rectangle 40">
            <a:extLst>
              <a:ext uri="{FF2B5EF4-FFF2-40B4-BE49-F238E27FC236}">
                <a16:creationId xmlns:a16="http://schemas.microsoft.com/office/drawing/2014/main" id="{076DBC77-473A-4151-AC9F-B0B4F294C0B8}"/>
              </a:ext>
            </a:extLst>
          </p:cNvPr>
          <p:cNvSpPr/>
          <p:nvPr/>
        </p:nvSpPr>
        <p:spPr>
          <a:xfrm>
            <a:off x="1704183" y="5477992"/>
            <a:ext cx="554960"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7</a:t>
            </a:r>
            <a:endParaRPr lang="vi-VN" sz="5000" b="1" dirty="0">
              <a:solidFill>
                <a:srgbClr val="7030A0"/>
              </a:solidFill>
              <a:latin typeface="HP001 4 hàng" pitchFamily="34" charset="0"/>
            </a:endParaRPr>
          </a:p>
        </p:txBody>
      </p:sp>
      <p:sp>
        <p:nvSpPr>
          <p:cNvPr id="42" name="Rectangle 41">
            <a:extLst>
              <a:ext uri="{FF2B5EF4-FFF2-40B4-BE49-F238E27FC236}">
                <a16:creationId xmlns:a16="http://schemas.microsoft.com/office/drawing/2014/main" id="{076DBC77-473A-4151-AC9F-B0B4F294C0B8}"/>
              </a:ext>
            </a:extLst>
          </p:cNvPr>
          <p:cNvSpPr/>
          <p:nvPr/>
        </p:nvSpPr>
        <p:spPr>
          <a:xfrm>
            <a:off x="4505301" y="3585018"/>
            <a:ext cx="93647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73</a:t>
            </a:r>
            <a:endParaRPr lang="vi-VN" sz="5000" b="1" dirty="0">
              <a:solidFill>
                <a:srgbClr val="7030A0"/>
              </a:solidFill>
              <a:latin typeface="HP001 4 hàng" pitchFamily="34" charset="0"/>
            </a:endParaRPr>
          </a:p>
        </p:txBody>
      </p:sp>
      <p:sp>
        <p:nvSpPr>
          <p:cNvPr id="43" name="Rectangle 42">
            <a:extLst>
              <a:ext uri="{FF2B5EF4-FFF2-40B4-BE49-F238E27FC236}">
                <a16:creationId xmlns:a16="http://schemas.microsoft.com/office/drawing/2014/main" id="{076DBC77-473A-4151-AC9F-B0B4F294C0B8}"/>
              </a:ext>
            </a:extLst>
          </p:cNvPr>
          <p:cNvSpPr/>
          <p:nvPr/>
        </p:nvSpPr>
        <p:spPr>
          <a:xfrm>
            <a:off x="4567854" y="4533112"/>
            <a:ext cx="956508"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17</a:t>
            </a:r>
            <a:endParaRPr lang="vi-VN" sz="5000" b="1" dirty="0">
              <a:solidFill>
                <a:srgbClr val="7030A0"/>
              </a:solidFill>
              <a:latin typeface="HP001 4 hàng" pitchFamily="34" charset="0"/>
            </a:endParaRPr>
          </a:p>
        </p:txBody>
      </p:sp>
      <p:sp>
        <p:nvSpPr>
          <p:cNvPr id="44" name="Rectangle 43">
            <a:extLst>
              <a:ext uri="{FF2B5EF4-FFF2-40B4-BE49-F238E27FC236}">
                <a16:creationId xmlns:a16="http://schemas.microsoft.com/office/drawing/2014/main" id="{076DBC77-473A-4151-AC9F-B0B4F294C0B8}"/>
              </a:ext>
            </a:extLst>
          </p:cNvPr>
          <p:cNvSpPr/>
          <p:nvPr/>
        </p:nvSpPr>
        <p:spPr>
          <a:xfrm>
            <a:off x="4208845" y="4073055"/>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45" name="Straight Connector 44"/>
          <p:cNvCxnSpPr/>
          <p:nvPr/>
        </p:nvCxnSpPr>
        <p:spPr>
          <a:xfrm>
            <a:off x="4356700" y="5237926"/>
            <a:ext cx="9288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76DBC77-473A-4151-AC9F-B0B4F294C0B8}"/>
              </a:ext>
            </a:extLst>
          </p:cNvPr>
          <p:cNvSpPr/>
          <p:nvPr/>
        </p:nvSpPr>
        <p:spPr>
          <a:xfrm>
            <a:off x="4881020" y="5477992"/>
            <a:ext cx="5934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0</a:t>
            </a:r>
            <a:endParaRPr lang="vi-VN" sz="5000" b="1" dirty="0">
              <a:solidFill>
                <a:srgbClr val="7030A0"/>
              </a:solidFill>
              <a:latin typeface="HP001 4 hàng" pitchFamily="34" charset="0"/>
            </a:endParaRPr>
          </a:p>
        </p:txBody>
      </p:sp>
      <p:sp>
        <p:nvSpPr>
          <p:cNvPr id="47" name="Rectangle 46">
            <a:extLst>
              <a:ext uri="{FF2B5EF4-FFF2-40B4-BE49-F238E27FC236}">
                <a16:creationId xmlns:a16="http://schemas.microsoft.com/office/drawing/2014/main" id="{076DBC77-473A-4151-AC9F-B0B4F294C0B8}"/>
              </a:ext>
            </a:extLst>
          </p:cNvPr>
          <p:cNvSpPr/>
          <p:nvPr/>
        </p:nvSpPr>
        <p:spPr>
          <a:xfrm>
            <a:off x="4494369" y="5477992"/>
            <a:ext cx="5934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9</a:t>
            </a:r>
            <a:endParaRPr lang="vi-VN" sz="5000" b="1" dirty="0">
              <a:solidFill>
                <a:srgbClr val="7030A0"/>
              </a:solidFill>
              <a:latin typeface="HP001 4 hàng" pitchFamily="34" charset="0"/>
            </a:endParaRPr>
          </a:p>
        </p:txBody>
      </p:sp>
      <p:sp>
        <p:nvSpPr>
          <p:cNvPr id="48" name="Rectangle 47">
            <a:extLst>
              <a:ext uri="{FF2B5EF4-FFF2-40B4-BE49-F238E27FC236}">
                <a16:creationId xmlns:a16="http://schemas.microsoft.com/office/drawing/2014/main" id="{076DBC77-473A-4151-AC9F-B0B4F294C0B8}"/>
              </a:ext>
            </a:extLst>
          </p:cNvPr>
          <p:cNvSpPr/>
          <p:nvPr/>
        </p:nvSpPr>
        <p:spPr>
          <a:xfrm>
            <a:off x="7313188" y="3585018"/>
            <a:ext cx="99578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28</a:t>
            </a:r>
            <a:endParaRPr lang="vi-VN" sz="5000" b="1" dirty="0">
              <a:solidFill>
                <a:srgbClr val="7030A0"/>
              </a:solidFill>
              <a:latin typeface="HP001 4 hàng" pitchFamily="34" charset="0"/>
            </a:endParaRPr>
          </a:p>
        </p:txBody>
      </p:sp>
      <p:sp>
        <p:nvSpPr>
          <p:cNvPr id="49" name="Rectangle 48">
            <a:extLst>
              <a:ext uri="{FF2B5EF4-FFF2-40B4-BE49-F238E27FC236}">
                <a16:creationId xmlns:a16="http://schemas.microsoft.com/office/drawing/2014/main" id="{076DBC77-473A-4151-AC9F-B0B4F294C0B8}"/>
              </a:ext>
            </a:extLst>
          </p:cNvPr>
          <p:cNvSpPr/>
          <p:nvPr/>
        </p:nvSpPr>
        <p:spPr>
          <a:xfrm>
            <a:off x="7309172" y="4533112"/>
            <a:ext cx="95250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53</a:t>
            </a:r>
            <a:endParaRPr lang="vi-VN" sz="5000" b="1" dirty="0">
              <a:solidFill>
                <a:srgbClr val="7030A0"/>
              </a:solidFill>
              <a:latin typeface="HP001 4 hàng" pitchFamily="34" charset="0"/>
            </a:endParaRPr>
          </a:p>
        </p:txBody>
      </p:sp>
      <p:sp>
        <p:nvSpPr>
          <p:cNvPr id="50" name="Rectangle 49">
            <a:extLst>
              <a:ext uri="{FF2B5EF4-FFF2-40B4-BE49-F238E27FC236}">
                <a16:creationId xmlns:a16="http://schemas.microsoft.com/office/drawing/2014/main" id="{076DBC77-473A-4151-AC9F-B0B4F294C0B8}"/>
              </a:ext>
            </a:extLst>
          </p:cNvPr>
          <p:cNvSpPr/>
          <p:nvPr/>
        </p:nvSpPr>
        <p:spPr>
          <a:xfrm>
            <a:off x="7046389" y="4073055"/>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51" name="Straight Connector 50"/>
          <p:cNvCxnSpPr/>
          <p:nvPr/>
        </p:nvCxnSpPr>
        <p:spPr>
          <a:xfrm>
            <a:off x="7194244" y="5237926"/>
            <a:ext cx="9288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76DBC77-473A-4151-AC9F-B0B4F294C0B8}"/>
              </a:ext>
            </a:extLst>
          </p:cNvPr>
          <p:cNvSpPr/>
          <p:nvPr/>
        </p:nvSpPr>
        <p:spPr>
          <a:xfrm>
            <a:off x="7808333" y="5477992"/>
            <a:ext cx="41389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1</a:t>
            </a:r>
            <a:endParaRPr lang="vi-VN" sz="5000" b="1" dirty="0">
              <a:solidFill>
                <a:srgbClr val="7030A0"/>
              </a:solidFill>
              <a:latin typeface="HP001 4 hàng" pitchFamily="34" charset="0"/>
            </a:endParaRPr>
          </a:p>
        </p:txBody>
      </p:sp>
      <p:sp>
        <p:nvSpPr>
          <p:cNvPr id="53" name="Rectangle 52">
            <a:extLst>
              <a:ext uri="{FF2B5EF4-FFF2-40B4-BE49-F238E27FC236}">
                <a16:creationId xmlns:a16="http://schemas.microsoft.com/office/drawing/2014/main" id="{076DBC77-473A-4151-AC9F-B0B4F294C0B8}"/>
              </a:ext>
            </a:extLst>
          </p:cNvPr>
          <p:cNvSpPr/>
          <p:nvPr/>
        </p:nvSpPr>
        <p:spPr>
          <a:xfrm>
            <a:off x="7352752" y="5477992"/>
            <a:ext cx="551753"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8</a:t>
            </a:r>
            <a:endParaRPr lang="vi-VN" sz="5000" b="1" dirty="0">
              <a:solidFill>
                <a:srgbClr val="7030A0"/>
              </a:solidFill>
              <a:latin typeface="HP001 4 hàng" pitchFamily="34" charset="0"/>
            </a:endParaRPr>
          </a:p>
        </p:txBody>
      </p:sp>
      <p:sp>
        <p:nvSpPr>
          <p:cNvPr id="54" name="Rectangle 53">
            <a:extLst>
              <a:ext uri="{FF2B5EF4-FFF2-40B4-BE49-F238E27FC236}">
                <a16:creationId xmlns:a16="http://schemas.microsoft.com/office/drawing/2014/main" id="{076DBC77-473A-4151-AC9F-B0B4F294C0B8}"/>
              </a:ext>
            </a:extLst>
          </p:cNvPr>
          <p:cNvSpPr/>
          <p:nvPr/>
        </p:nvSpPr>
        <p:spPr>
          <a:xfrm>
            <a:off x="10151999" y="3585018"/>
            <a:ext cx="101502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25</a:t>
            </a:r>
            <a:endParaRPr lang="vi-VN" sz="5000" b="1" dirty="0">
              <a:solidFill>
                <a:srgbClr val="7030A0"/>
              </a:solidFill>
              <a:latin typeface="HP001 4 hàng" pitchFamily="34" charset="0"/>
            </a:endParaRPr>
          </a:p>
        </p:txBody>
      </p:sp>
      <p:sp>
        <p:nvSpPr>
          <p:cNvPr id="55" name="Rectangle 54">
            <a:extLst>
              <a:ext uri="{FF2B5EF4-FFF2-40B4-BE49-F238E27FC236}">
                <a16:creationId xmlns:a16="http://schemas.microsoft.com/office/drawing/2014/main" id="{076DBC77-473A-4151-AC9F-B0B4F294C0B8}"/>
              </a:ext>
            </a:extLst>
          </p:cNvPr>
          <p:cNvSpPr/>
          <p:nvPr/>
        </p:nvSpPr>
        <p:spPr>
          <a:xfrm>
            <a:off x="10223261" y="4533112"/>
            <a:ext cx="95250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35</a:t>
            </a:r>
            <a:endParaRPr lang="vi-VN" sz="5000" b="1" dirty="0">
              <a:solidFill>
                <a:srgbClr val="7030A0"/>
              </a:solidFill>
              <a:latin typeface="HP001 4 hàng" pitchFamily="34" charset="0"/>
            </a:endParaRPr>
          </a:p>
        </p:txBody>
      </p:sp>
      <p:sp>
        <p:nvSpPr>
          <p:cNvPr id="56" name="Rectangle 55">
            <a:extLst>
              <a:ext uri="{FF2B5EF4-FFF2-40B4-BE49-F238E27FC236}">
                <a16:creationId xmlns:a16="http://schemas.microsoft.com/office/drawing/2014/main" id="{076DBC77-473A-4151-AC9F-B0B4F294C0B8}"/>
              </a:ext>
            </a:extLst>
          </p:cNvPr>
          <p:cNvSpPr/>
          <p:nvPr/>
        </p:nvSpPr>
        <p:spPr>
          <a:xfrm>
            <a:off x="9894817" y="4073055"/>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57" name="Straight Connector 56"/>
          <p:cNvCxnSpPr/>
          <p:nvPr/>
        </p:nvCxnSpPr>
        <p:spPr>
          <a:xfrm>
            <a:off x="10042672" y="5237926"/>
            <a:ext cx="9288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076DBC77-473A-4151-AC9F-B0B4F294C0B8}"/>
              </a:ext>
            </a:extLst>
          </p:cNvPr>
          <p:cNvSpPr/>
          <p:nvPr/>
        </p:nvSpPr>
        <p:spPr>
          <a:xfrm>
            <a:off x="10576611" y="5477992"/>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0</a:t>
            </a:r>
            <a:endParaRPr lang="vi-VN" sz="5000" b="1" dirty="0">
              <a:solidFill>
                <a:srgbClr val="7030A0"/>
              </a:solidFill>
              <a:latin typeface="HP001 4 hàng" pitchFamily="34" charset="0"/>
            </a:endParaRPr>
          </a:p>
        </p:txBody>
      </p:sp>
      <p:sp>
        <p:nvSpPr>
          <p:cNvPr id="59" name="Rectangle 58">
            <a:extLst>
              <a:ext uri="{FF2B5EF4-FFF2-40B4-BE49-F238E27FC236}">
                <a16:creationId xmlns:a16="http://schemas.microsoft.com/office/drawing/2014/main" id="{076DBC77-473A-4151-AC9F-B0B4F294C0B8}"/>
              </a:ext>
            </a:extLst>
          </p:cNvPr>
          <p:cNvSpPr/>
          <p:nvPr/>
        </p:nvSpPr>
        <p:spPr>
          <a:xfrm>
            <a:off x="10142409" y="5477992"/>
            <a:ext cx="58221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6</a:t>
            </a:r>
            <a:endParaRPr lang="vi-VN" sz="5000" b="1" dirty="0">
              <a:solidFill>
                <a:srgbClr val="7030A0"/>
              </a:solidFill>
              <a:latin typeface="HP001 4 hàng" pitchFamily="34" charset="0"/>
            </a:endParaRPr>
          </a:p>
        </p:txBody>
      </p:sp>
    </p:spTree>
    <p:extLst>
      <p:ext uri="{BB962C8B-B14F-4D97-AF65-F5344CB8AC3E}">
        <p14:creationId xmlns:p14="http://schemas.microsoft.com/office/powerpoint/2010/main" val="37216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left)">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left)">
                                      <p:cBhvr>
                                        <p:cTn id="107" dur="500"/>
                                        <p:tgtEl>
                                          <p:spTgt spid="5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wipe(left)">
                                      <p:cBhvr>
                                        <p:cTn id="117" dur="500"/>
                                        <p:tgtEl>
                                          <p:spTgt spid="5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wipe(left)">
                                      <p:cBhvr>
                                        <p:cTn id="122" dur="500"/>
                                        <p:tgtEl>
                                          <p:spTgt spid="5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wipe(left)">
                                      <p:cBhvr>
                                        <p:cTn id="1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6" grpId="0"/>
      <p:bldP spid="37" grpId="0"/>
      <p:bldP spid="38" grpId="0"/>
      <p:bldP spid="40" grpId="0"/>
      <p:bldP spid="41" grpId="0"/>
      <p:bldP spid="42" grpId="0"/>
      <p:bldP spid="43" grpId="0"/>
      <p:bldP spid="44" grpId="0"/>
      <p:bldP spid="46" grpId="0"/>
      <p:bldP spid="47" grpId="0"/>
      <p:bldP spid="48" grpId="0"/>
      <p:bldP spid="49" grpId="0"/>
      <p:bldP spid="50" grpId="0"/>
      <p:bldP spid="52" grpId="0"/>
      <p:bldP spid="53" grpId="0"/>
      <p:bldP spid="54" grpId="0"/>
      <p:bldP spid="55" grpId="0"/>
      <p:bldP spid="56"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99392C6-494A-4B59-A6A2-4DDD7D22A582}"/>
              </a:ext>
            </a:extLst>
          </p:cNvPr>
          <p:cNvSpPr txBox="1"/>
          <p:nvPr/>
        </p:nvSpPr>
        <p:spPr>
          <a:xfrm>
            <a:off x="1220334" y="833082"/>
            <a:ext cx="7764005" cy="646331"/>
          </a:xfrm>
          <a:prstGeom prst="rect">
            <a:avLst/>
          </a:prstGeom>
          <a:noFill/>
        </p:spPr>
        <p:txBody>
          <a:bodyPr wrap="square" rtlCol="0">
            <a:spAutoFit/>
          </a:bodyPr>
          <a:lstStyle/>
          <a:p>
            <a:r>
              <a:rPr lang="en-US" sz="3600" smtClean="0">
                <a:solidFill>
                  <a:srgbClr val="002060"/>
                </a:solidFill>
              </a:rPr>
              <a:t>Con tàu nào ghi phép tính đúng?</a:t>
            </a:r>
            <a:endParaRPr lang="vi-VN" sz="3600" dirty="0">
              <a:solidFill>
                <a:srgbClr val="002060"/>
              </a:solidFill>
            </a:endParaRPr>
          </a:p>
        </p:txBody>
      </p:sp>
      <p:sp>
        <p:nvSpPr>
          <p:cNvPr id="29" name="Oval 28"/>
          <p:cNvSpPr/>
          <p:nvPr/>
        </p:nvSpPr>
        <p:spPr>
          <a:xfrm>
            <a:off x="488815" y="705387"/>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2</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60" name="Picture 59">
            <a:extLst>
              <a:ext uri="{FF2B5EF4-FFF2-40B4-BE49-F238E27FC236}">
                <a16:creationId xmlns:a16="http://schemas.microsoft.com/office/drawing/2014/main" id="{EB920B6F-5B3A-4EF2-83A2-A847ED71169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386842" y="2599846"/>
            <a:ext cx="6460725" cy="2326928"/>
          </a:xfrm>
          <a:prstGeom prst="rect">
            <a:avLst/>
          </a:prstGeom>
        </p:spPr>
      </p:pic>
      <p:sp>
        <p:nvSpPr>
          <p:cNvPr id="61" name="Rectangle 60">
            <a:extLst>
              <a:ext uri="{FF2B5EF4-FFF2-40B4-BE49-F238E27FC236}">
                <a16:creationId xmlns:a16="http://schemas.microsoft.com/office/drawing/2014/main" id="{91C556D5-B6D7-4287-A37E-028BC773288C}"/>
              </a:ext>
            </a:extLst>
          </p:cNvPr>
          <p:cNvSpPr/>
          <p:nvPr/>
        </p:nvSpPr>
        <p:spPr>
          <a:xfrm>
            <a:off x="8330045" y="1987379"/>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solidFill>
                  <a:srgbClr val="002060"/>
                </a:solidFill>
              </a:rPr>
              <a:t>65 + 5 =         </a:t>
            </a:r>
          </a:p>
        </p:txBody>
      </p:sp>
      <p:sp>
        <p:nvSpPr>
          <p:cNvPr id="62" name="Rectangle 61">
            <a:extLst>
              <a:ext uri="{FF2B5EF4-FFF2-40B4-BE49-F238E27FC236}">
                <a16:creationId xmlns:a16="http://schemas.microsoft.com/office/drawing/2014/main" id="{95E72B53-E770-4C9D-9189-3AD1307B2403}"/>
              </a:ext>
            </a:extLst>
          </p:cNvPr>
          <p:cNvSpPr/>
          <p:nvPr/>
        </p:nvSpPr>
        <p:spPr>
          <a:xfrm>
            <a:off x="8330045" y="2984991"/>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solidFill>
                  <a:srgbClr val="002060"/>
                </a:solidFill>
              </a:rPr>
              <a:t>23 + 18 =       </a:t>
            </a:r>
          </a:p>
        </p:txBody>
      </p:sp>
      <p:sp>
        <p:nvSpPr>
          <p:cNvPr id="63" name="Rectangle 62">
            <a:extLst>
              <a:ext uri="{FF2B5EF4-FFF2-40B4-BE49-F238E27FC236}">
                <a16:creationId xmlns:a16="http://schemas.microsoft.com/office/drawing/2014/main" id="{5ED21096-4425-4F34-A17B-25242A42B867}"/>
              </a:ext>
            </a:extLst>
          </p:cNvPr>
          <p:cNvSpPr/>
          <p:nvPr/>
        </p:nvSpPr>
        <p:spPr>
          <a:xfrm>
            <a:off x="8330045" y="3982592"/>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solidFill>
                  <a:srgbClr val="002060"/>
                </a:solidFill>
              </a:rPr>
              <a:t>5 + 41 =         </a:t>
            </a:r>
          </a:p>
        </p:txBody>
      </p:sp>
      <p:sp>
        <p:nvSpPr>
          <p:cNvPr id="64" name="TextBox 63">
            <a:extLst>
              <a:ext uri="{FF2B5EF4-FFF2-40B4-BE49-F238E27FC236}">
                <a16:creationId xmlns:a16="http://schemas.microsoft.com/office/drawing/2014/main" id="{07A0CCFF-BD70-41AD-BDCA-BFBC30A359C6}"/>
              </a:ext>
            </a:extLst>
          </p:cNvPr>
          <p:cNvSpPr txBox="1"/>
          <p:nvPr/>
        </p:nvSpPr>
        <p:spPr>
          <a:xfrm>
            <a:off x="9889767" y="2061439"/>
            <a:ext cx="639919" cy="584775"/>
          </a:xfrm>
          <a:prstGeom prst="rect">
            <a:avLst/>
          </a:prstGeom>
          <a:noFill/>
        </p:spPr>
        <p:txBody>
          <a:bodyPr wrap="none" rtlCol="0">
            <a:spAutoFit/>
          </a:bodyPr>
          <a:lstStyle/>
          <a:p>
            <a:r>
              <a:rPr lang="vi-VN" sz="3200" b="1" dirty="0">
                <a:solidFill>
                  <a:srgbClr val="FF0000"/>
                </a:solidFill>
              </a:rPr>
              <a:t>70</a:t>
            </a:r>
          </a:p>
        </p:txBody>
      </p:sp>
      <p:sp>
        <p:nvSpPr>
          <p:cNvPr id="65" name="TextBox 64">
            <a:extLst>
              <a:ext uri="{FF2B5EF4-FFF2-40B4-BE49-F238E27FC236}">
                <a16:creationId xmlns:a16="http://schemas.microsoft.com/office/drawing/2014/main" id="{540FEE8E-C082-4659-BC3B-E35A0E25BB37}"/>
              </a:ext>
            </a:extLst>
          </p:cNvPr>
          <p:cNvSpPr txBox="1"/>
          <p:nvPr/>
        </p:nvSpPr>
        <p:spPr>
          <a:xfrm>
            <a:off x="9906285" y="3055519"/>
            <a:ext cx="639919" cy="584775"/>
          </a:xfrm>
          <a:prstGeom prst="rect">
            <a:avLst/>
          </a:prstGeom>
          <a:noFill/>
        </p:spPr>
        <p:txBody>
          <a:bodyPr wrap="none" rtlCol="0">
            <a:spAutoFit/>
          </a:bodyPr>
          <a:lstStyle/>
          <a:p>
            <a:r>
              <a:rPr lang="vi-VN" sz="3200" b="1" dirty="0">
                <a:solidFill>
                  <a:srgbClr val="FF0000"/>
                </a:solidFill>
              </a:rPr>
              <a:t>41</a:t>
            </a:r>
          </a:p>
        </p:txBody>
      </p:sp>
      <p:sp>
        <p:nvSpPr>
          <p:cNvPr id="66" name="TextBox 65">
            <a:extLst>
              <a:ext uri="{FF2B5EF4-FFF2-40B4-BE49-F238E27FC236}">
                <a16:creationId xmlns:a16="http://schemas.microsoft.com/office/drawing/2014/main" id="{2AAEEAA3-B0CB-4CD9-8A12-3E36AB466FB6}"/>
              </a:ext>
            </a:extLst>
          </p:cNvPr>
          <p:cNvSpPr txBox="1"/>
          <p:nvPr/>
        </p:nvSpPr>
        <p:spPr>
          <a:xfrm>
            <a:off x="9889767" y="4056652"/>
            <a:ext cx="639919" cy="584775"/>
          </a:xfrm>
          <a:prstGeom prst="rect">
            <a:avLst/>
          </a:prstGeom>
          <a:noFill/>
        </p:spPr>
        <p:txBody>
          <a:bodyPr wrap="none" rtlCol="0">
            <a:spAutoFit/>
          </a:bodyPr>
          <a:lstStyle/>
          <a:p>
            <a:r>
              <a:rPr lang="vi-VN" sz="3200" b="1" dirty="0">
                <a:solidFill>
                  <a:srgbClr val="FF0000"/>
                </a:solidFill>
              </a:rPr>
              <a:t>46</a:t>
            </a:r>
          </a:p>
        </p:txBody>
      </p:sp>
      <p:pic>
        <p:nvPicPr>
          <p:cNvPr id="67"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297" y="2537903"/>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155" y="4049556"/>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608" y="2434222"/>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04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barn(inVertical)">
                                      <p:cBhvr>
                                        <p:cTn id="20" dur="500"/>
                                        <p:tgtEl>
                                          <p:spTgt spid="6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fltVal val="0"/>
                                          </p:val>
                                        </p:tav>
                                        <p:tav tm="100000">
                                          <p:val>
                                            <p:strVal val="#ppt_w"/>
                                          </p:val>
                                        </p:tav>
                                      </p:tavLst>
                                    </p:anim>
                                    <p:anim calcmode="lin" valueType="num">
                                      <p:cBhvr>
                                        <p:cTn id="29" dur="500" fill="hold"/>
                                        <p:tgtEl>
                                          <p:spTgt spid="64"/>
                                        </p:tgtEl>
                                        <p:attrNameLst>
                                          <p:attrName>ppt_h</p:attrName>
                                        </p:attrNameLst>
                                      </p:cBhvr>
                                      <p:tavLst>
                                        <p:tav tm="0">
                                          <p:val>
                                            <p:fltVal val="0"/>
                                          </p:val>
                                        </p:tav>
                                        <p:tav tm="100000">
                                          <p:val>
                                            <p:strVal val="#ppt_h"/>
                                          </p:val>
                                        </p:tav>
                                      </p:tavLst>
                                    </p:anim>
                                    <p:animEffect transition="in" filter="fade">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fill="hold"/>
                                        <p:tgtEl>
                                          <p:spTgt spid="67"/>
                                        </p:tgtEl>
                                        <p:attrNameLst>
                                          <p:attrName>ppt_w</p:attrName>
                                        </p:attrNameLst>
                                      </p:cBhvr>
                                      <p:tavLst>
                                        <p:tav tm="0">
                                          <p:val>
                                            <p:fltVal val="0"/>
                                          </p:val>
                                        </p:tav>
                                        <p:tav tm="100000">
                                          <p:val>
                                            <p:strVal val="#ppt_w"/>
                                          </p:val>
                                        </p:tav>
                                      </p:tavLst>
                                    </p:anim>
                                    <p:anim calcmode="lin" valueType="num">
                                      <p:cBhvr>
                                        <p:cTn id="36" dur="500" fill="hold"/>
                                        <p:tgtEl>
                                          <p:spTgt spid="67"/>
                                        </p:tgtEl>
                                        <p:attrNameLst>
                                          <p:attrName>ppt_h</p:attrName>
                                        </p:attrNameLst>
                                      </p:cBhvr>
                                      <p:tavLst>
                                        <p:tav tm="0">
                                          <p:val>
                                            <p:fltVal val="0"/>
                                          </p:val>
                                        </p:tav>
                                        <p:tav tm="100000">
                                          <p:val>
                                            <p:strVal val="#ppt_h"/>
                                          </p:val>
                                        </p:tav>
                                      </p:tavLst>
                                    </p:anim>
                                    <p:animEffect transition="in" filter="fad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1" grpId="0" animBg="1"/>
      <p:bldP spid="62" grpId="0" animBg="1"/>
      <p:bldP spid="63" grpId="0" animBg="1"/>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99392C6-494A-4B59-A6A2-4DDD7D22A582}"/>
              </a:ext>
            </a:extLst>
          </p:cNvPr>
          <p:cNvSpPr txBox="1"/>
          <p:nvPr/>
        </p:nvSpPr>
        <p:spPr>
          <a:xfrm>
            <a:off x="1060681" y="441204"/>
            <a:ext cx="10057262" cy="646331"/>
          </a:xfrm>
          <a:prstGeom prst="rect">
            <a:avLst/>
          </a:prstGeom>
          <a:noFill/>
        </p:spPr>
        <p:txBody>
          <a:bodyPr wrap="square" rtlCol="0">
            <a:spAutoFit/>
          </a:bodyPr>
          <a:lstStyle/>
          <a:p>
            <a:pPr algn="just"/>
            <a:r>
              <a:rPr lang="vi-VN" sz="3600">
                <a:solidFill>
                  <a:srgbClr val="002060"/>
                </a:solidFill>
              </a:rPr>
              <a:t>Tính rồi tìm thùng hoặc bao hàng thích hợp</a:t>
            </a:r>
            <a:endParaRPr lang="vi-VN" sz="3600" dirty="0">
              <a:solidFill>
                <a:srgbClr val="002060"/>
              </a:solidFill>
            </a:endParaRPr>
          </a:p>
        </p:txBody>
      </p:sp>
      <p:sp>
        <p:nvSpPr>
          <p:cNvPr id="29" name="Oval 28"/>
          <p:cNvSpPr/>
          <p:nvPr/>
        </p:nvSpPr>
        <p:spPr>
          <a:xfrm>
            <a:off x="329161" y="342537"/>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3</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167" name="Group 166">
            <a:extLst>
              <a:ext uri="{FF2B5EF4-FFF2-40B4-BE49-F238E27FC236}">
                <a16:creationId xmlns:a16="http://schemas.microsoft.com/office/drawing/2014/main" id="{5958AB2C-A3FF-42E9-8A02-BE45C29FAD2E}"/>
              </a:ext>
            </a:extLst>
          </p:cNvPr>
          <p:cNvGrpSpPr/>
          <p:nvPr/>
        </p:nvGrpSpPr>
        <p:grpSpPr>
          <a:xfrm>
            <a:off x="1940173" y="1384299"/>
            <a:ext cx="8122465" cy="5012341"/>
            <a:chOff x="1940370" y="1192305"/>
            <a:chExt cx="8311260" cy="5204336"/>
          </a:xfrm>
        </p:grpSpPr>
        <p:pic>
          <p:nvPicPr>
            <p:cNvPr id="169" name="Picture 168">
              <a:extLst>
                <a:ext uri="{FF2B5EF4-FFF2-40B4-BE49-F238E27FC236}">
                  <a16:creationId xmlns:a16="http://schemas.microsoft.com/office/drawing/2014/main" id="{C427A9AC-D91C-4AAD-BE67-BB2DEE6D950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940370" y="1192305"/>
              <a:ext cx="8311260" cy="5204336"/>
            </a:xfrm>
            <a:prstGeom prst="rect">
              <a:avLst/>
            </a:prstGeom>
          </p:spPr>
        </p:pic>
        <p:sp>
          <p:nvSpPr>
            <p:cNvPr id="196" name="Rectangle 195">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197" name="Rectangle 196">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198" name="Rectangle 197">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199" name="Rectangle 198">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200" name="Group 199">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206" name="Rectangle 205">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7" name="Rectangle 206">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201" name="Group 200">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204" name="Rectangle 203">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5" name="Rectangle 204">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202" name="Rectangle 201">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203" name="Rectangle 202">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208" name="Group 207">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209" name="Oval 208">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0" name="TextBox 209">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211"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12" name="Group 211">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213" name="Oval 21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4" name="TextBox 213">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215"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16" name="Group 215">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217" name="Oval 216">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8" name="TextBox 217">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smtClean="0">
                  <a:solidFill>
                    <a:srgbClr val="FF0000"/>
                  </a:solidFill>
                </a:rPr>
                <a:t>56</a:t>
              </a:r>
              <a:endParaRPr lang="vi-VN" sz="3200" b="1" dirty="0">
                <a:solidFill>
                  <a:srgbClr val="FF0000"/>
                </a:solidFill>
              </a:endParaRPr>
            </a:p>
          </p:txBody>
        </p:sp>
      </p:grpSp>
      <p:sp>
        <p:nvSpPr>
          <p:cNvPr id="219" name="Freeform: Shape 17">
            <a:extLst>
              <a:ext uri="{FF2B5EF4-FFF2-40B4-BE49-F238E27FC236}">
                <a16:creationId xmlns:a16="http://schemas.microsoft.com/office/drawing/2014/main" id="{C2DC71A2-052D-4D63-8F64-7CDA47428A1E}"/>
              </a:ext>
            </a:extLst>
          </p:cNvPr>
          <p:cNvSpPr/>
          <p:nvPr/>
        </p:nvSpPr>
        <p:spPr>
          <a:xfrm>
            <a:off x="6018894" y="3314700"/>
            <a:ext cx="2963182" cy="1654628"/>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 name="connsiteX0" fmla="*/ 2804017 w 2804017"/>
              <a:gd name="connsiteY0" fmla="*/ 0 h 1640114"/>
              <a:gd name="connsiteX1" fmla="*/ 2184892 w 2804017"/>
              <a:gd name="connsiteY1" fmla="*/ 514350 h 1640114"/>
              <a:gd name="connsiteX2" fmla="*/ 1241917 w 2804017"/>
              <a:gd name="connsiteY2" fmla="*/ 771525 h 1640114"/>
              <a:gd name="connsiteX3" fmla="*/ 492 w 2804017"/>
              <a:gd name="connsiteY3" fmla="*/ 1640114 h 1640114"/>
              <a:gd name="connsiteX0" fmla="*/ 2805269 w 2805269"/>
              <a:gd name="connsiteY0" fmla="*/ 0 h 1640114"/>
              <a:gd name="connsiteX1" fmla="*/ 2186144 w 2805269"/>
              <a:gd name="connsiteY1" fmla="*/ 514350 h 1640114"/>
              <a:gd name="connsiteX2" fmla="*/ 444884 w 2805269"/>
              <a:gd name="connsiteY2" fmla="*/ 771525 h 1640114"/>
              <a:gd name="connsiteX3" fmla="*/ 1744 w 2805269"/>
              <a:gd name="connsiteY3" fmla="*/ 1640114 h 1640114"/>
              <a:gd name="connsiteX0" fmla="*/ 2805269 w 2805269"/>
              <a:gd name="connsiteY0" fmla="*/ 0 h 1640114"/>
              <a:gd name="connsiteX1" fmla="*/ 2186144 w 2805269"/>
              <a:gd name="connsiteY1" fmla="*/ 615950 h 1640114"/>
              <a:gd name="connsiteX2" fmla="*/ 444884 w 2805269"/>
              <a:gd name="connsiteY2" fmla="*/ 771525 h 1640114"/>
              <a:gd name="connsiteX3" fmla="*/ 1744 w 2805269"/>
              <a:gd name="connsiteY3" fmla="*/ 1640114 h 1640114"/>
              <a:gd name="connsiteX0" fmla="*/ 2805269 w 2805269"/>
              <a:gd name="connsiteY0" fmla="*/ 0 h 1640114"/>
              <a:gd name="connsiteX1" fmla="*/ 2186144 w 2805269"/>
              <a:gd name="connsiteY1" fmla="*/ 615950 h 1640114"/>
              <a:gd name="connsiteX2" fmla="*/ 444884 w 2805269"/>
              <a:gd name="connsiteY2" fmla="*/ 771525 h 1640114"/>
              <a:gd name="connsiteX3" fmla="*/ 1744 w 2805269"/>
              <a:gd name="connsiteY3" fmla="*/ 1640114 h 1640114"/>
              <a:gd name="connsiteX0" fmla="*/ 2805269 w 2805269"/>
              <a:gd name="connsiteY0" fmla="*/ 0 h 1640114"/>
              <a:gd name="connsiteX1" fmla="*/ 2186144 w 2805269"/>
              <a:gd name="connsiteY1" fmla="*/ 615950 h 1640114"/>
              <a:gd name="connsiteX2" fmla="*/ 444884 w 2805269"/>
              <a:gd name="connsiteY2" fmla="*/ 771525 h 1640114"/>
              <a:gd name="connsiteX3" fmla="*/ 1744 w 2805269"/>
              <a:gd name="connsiteY3" fmla="*/ 1640114 h 1640114"/>
              <a:gd name="connsiteX0" fmla="*/ 2805269 w 2805269"/>
              <a:gd name="connsiteY0" fmla="*/ 0 h 1640114"/>
              <a:gd name="connsiteX1" fmla="*/ 2186144 w 2805269"/>
              <a:gd name="connsiteY1" fmla="*/ 615950 h 1640114"/>
              <a:gd name="connsiteX2" fmla="*/ 444884 w 2805269"/>
              <a:gd name="connsiteY2" fmla="*/ 771525 h 1640114"/>
              <a:gd name="connsiteX3" fmla="*/ 1744 w 2805269"/>
              <a:gd name="connsiteY3" fmla="*/ 1640114 h 1640114"/>
              <a:gd name="connsiteX0" fmla="*/ 2964339 w 2964339"/>
              <a:gd name="connsiteY0" fmla="*/ 0 h 1654628"/>
              <a:gd name="connsiteX1" fmla="*/ 2345214 w 2964339"/>
              <a:gd name="connsiteY1" fmla="*/ 615950 h 1654628"/>
              <a:gd name="connsiteX2" fmla="*/ 603954 w 2964339"/>
              <a:gd name="connsiteY2" fmla="*/ 771525 h 1654628"/>
              <a:gd name="connsiteX3" fmla="*/ 1157 w 2964339"/>
              <a:gd name="connsiteY3" fmla="*/ 1654628 h 1654628"/>
              <a:gd name="connsiteX0" fmla="*/ 2963182 w 2963182"/>
              <a:gd name="connsiteY0" fmla="*/ 0 h 1654628"/>
              <a:gd name="connsiteX1" fmla="*/ 2344057 w 2963182"/>
              <a:gd name="connsiteY1" fmla="*/ 615950 h 1654628"/>
              <a:gd name="connsiteX2" fmla="*/ 602797 w 2963182"/>
              <a:gd name="connsiteY2" fmla="*/ 771525 h 1654628"/>
              <a:gd name="connsiteX3" fmla="*/ 0 w 2963182"/>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2963182" h="1654628">
                <a:moveTo>
                  <a:pt x="2963182" y="0"/>
                </a:moveTo>
                <a:cubicBezTo>
                  <a:pt x="2783794" y="192881"/>
                  <a:pt x="2737454" y="574448"/>
                  <a:pt x="2344057" y="615950"/>
                </a:cubicBezTo>
                <a:cubicBezTo>
                  <a:pt x="1950660" y="657452"/>
                  <a:pt x="1027341" y="523422"/>
                  <a:pt x="602797" y="771525"/>
                </a:cubicBezTo>
                <a:cubicBezTo>
                  <a:pt x="424997" y="889000"/>
                  <a:pt x="89127" y="1387928"/>
                  <a:pt x="0" y="165462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2010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cBhvr additive="base">
                                        <p:cTn id="12" dur="500"/>
                                        <p:tgtEl>
                                          <p:spTgt spid="208"/>
                                        </p:tgtEl>
                                        <p:attrNameLst>
                                          <p:attrName>ppt_y</p:attrName>
                                        </p:attrNameLst>
                                      </p:cBhvr>
                                      <p:tavLst>
                                        <p:tav tm="0">
                                          <p:val>
                                            <p:strVal val="#ppt_y+#ppt_h*1.125000"/>
                                          </p:val>
                                        </p:tav>
                                        <p:tav tm="100000">
                                          <p:val>
                                            <p:strVal val="#ppt_y"/>
                                          </p:val>
                                        </p:tav>
                                      </p:tavLst>
                                    </p:anim>
                                    <p:animEffect transition="in" filter="wipe(up)">
                                      <p:cBhvr>
                                        <p:cTn id="13" dur="500"/>
                                        <p:tgtEl>
                                          <p:spTgt spid="20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11"/>
                                        </p:tgtEl>
                                        <p:attrNameLst>
                                          <p:attrName>style.visibility</p:attrName>
                                        </p:attrNameLst>
                                      </p:cBhvr>
                                      <p:to>
                                        <p:strVal val="visible"/>
                                      </p:to>
                                    </p:set>
                                    <p:animEffect transition="in" filter="wipe(up)">
                                      <p:cBhvr>
                                        <p:cTn id="18" dur="500"/>
                                        <p:tgtEl>
                                          <p:spTgt spid="2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12"/>
                                        </p:tgtEl>
                                        <p:attrNameLst>
                                          <p:attrName>style.visibility</p:attrName>
                                        </p:attrNameLst>
                                      </p:cBhvr>
                                      <p:to>
                                        <p:strVal val="visible"/>
                                      </p:to>
                                    </p:set>
                                    <p:anim calcmode="lin" valueType="num">
                                      <p:cBhvr additive="base">
                                        <p:cTn id="23" dur="500"/>
                                        <p:tgtEl>
                                          <p:spTgt spid="212"/>
                                        </p:tgtEl>
                                        <p:attrNameLst>
                                          <p:attrName>ppt_y</p:attrName>
                                        </p:attrNameLst>
                                      </p:cBhvr>
                                      <p:tavLst>
                                        <p:tav tm="0">
                                          <p:val>
                                            <p:strVal val="#ppt_y+#ppt_h*1.125000"/>
                                          </p:val>
                                        </p:tav>
                                        <p:tav tm="100000">
                                          <p:val>
                                            <p:strVal val="#ppt_y"/>
                                          </p:val>
                                        </p:tav>
                                      </p:tavLst>
                                    </p:anim>
                                    <p:animEffect transition="in" filter="wipe(up)">
                                      <p:cBhvr>
                                        <p:cTn id="24" dur="500"/>
                                        <p:tgtEl>
                                          <p:spTgt spid="2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15"/>
                                        </p:tgtEl>
                                        <p:attrNameLst>
                                          <p:attrName>style.visibility</p:attrName>
                                        </p:attrNameLst>
                                      </p:cBhvr>
                                      <p:to>
                                        <p:strVal val="visible"/>
                                      </p:to>
                                    </p:set>
                                    <p:animEffect transition="in" filter="wipe(up)">
                                      <p:cBhvr>
                                        <p:cTn id="29" dur="500"/>
                                        <p:tgtEl>
                                          <p:spTgt spid="21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216"/>
                                        </p:tgtEl>
                                        <p:attrNameLst>
                                          <p:attrName>style.visibility</p:attrName>
                                        </p:attrNameLst>
                                      </p:cBhvr>
                                      <p:to>
                                        <p:strVal val="visible"/>
                                      </p:to>
                                    </p:set>
                                    <p:anim calcmode="lin" valueType="num">
                                      <p:cBhvr additive="base">
                                        <p:cTn id="34" dur="500"/>
                                        <p:tgtEl>
                                          <p:spTgt spid="216"/>
                                        </p:tgtEl>
                                        <p:attrNameLst>
                                          <p:attrName>ppt_y</p:attrName>
                                        </p:attrNameLst>
                                      </p:cBhvr>
                                      <p:tavLst>
                                        <p:tav tm="0">
                                          <p:val>
                                            <p:strVal val="#ppt_y+#ppt_h*1.125000"/>
                                          </p:val>
                                        </p:tav>
                                        <p:tav tm="100000">
                                          <p:val>
                                            <p:strVal val="#ppt_y"/>
                                          </p:val>
                                        </p:tav>
                                      </p:tavLst>
                                    </p:anim>
                                    <p:animEffect transition="in" filter="wipe(up)">
                                      <p:cBhvr>
                                        <p:cTn id="35" dur="500"/>
                                        <p:tgtEl>
                                          <p:spTgt spid="2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19"/>
                                        </p:tgtEl>
                                        <p:attrNameLst>
                                          <p:attrName>style.visibility</p:attrName>
                                        </p:attrNameLst>
                                      </p:cBhvr>
                                      <p:to>
                                        <p:strVal val="visible"/>
                                      </p:to>
                                    </p:set>
                                    <p:animEffect transition="in" filter="wipe(up)">
                                      <p:cBhvr>
                                        <p:cTn id="40"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1" grpId="0" animBg="1"/>
      <p:bldP spid="215" grpId="0" animBg="1"/>
      <p:bldP spid="2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99392C6-494A-4B59-A6A2-4DDD7D22A582}"/>
              </a:ext>
            </a:extLst>
          </p:cNvPr>
          <p:cNvSpPr txBox="1"/>
          <p:nvPr/>
        </p:nvSpPr>
        <p:spPr>
          <a:xfrm>
            <a:off x="1060680" y="441204"/>
            <a:ext cx="10623319" cy="1569660"/>
          </a:xfrm>
          <a:prstGeom prst="rect">
            <a:avLst/>
          </a:prstGeom>
          <a:noFill/>
        </p:spPr>
        <p:txBody>
          <a:bodyPr wrap="square" rtlCol="0">
            <a:spAutoFit/>
          </a:bodyPr>
          <a:lstStyle/>
          <a:p>
            <a:pPr algn="just"/>
            <a:r>
              <a:rPr lang="vi-VN" sz="3200">
                <a:solidFill>
                  <a:srgbClr val="002060"/>
                </a:solidFill>
              </a:rPr>
              <a:t>Ngày thứ nhất, Mai làm được 29 tấm bưu thiếp. Ngày thứ hai, Mai làm được 31 tấm bưu thiếp. Hỏi cả hai ngày Mai làm được bao nhiêu tấm bưu thiếp?</a:t>
            </a:r>
            <a:endParaRPr lang="vi-VN" sz="3200" dirty="0">
              <a:solidFill>
                <a:srgbClr val="002060"/>
              </a:solidFill>
            </a:endParaRPr>
          </a:p>
        </p:txBody>
      </p:sp>
      <p:sp>
        <p:nvSpPr>
          <p:cNvPr id="29" name="Oval 28"/>
          <p:cNvSpPr/>
          <p:nvPr/>
        </p:nvSpPr>
        <p:spPr>
          <a:xfrm>
            <a:off x="329161" y="342537"/>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4</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sp>
        <p:nvSpPr>
          <p:cNvPr id="30" name="TextBox 29">
            <a:extLst>
              <a:ext uri="{FF2B5EF4-FFF2-40B4-BE49-F238E27FC236}">
                <a16:creationId xmlns:a16="http://schemas.microsoft.com/office/drawing/2014/main" id="{58B89BE9-6D3D-4AFA-BE8E-54A785B72C7C}"/>
              </a:ext>
            </a:extLst>
          </p:cNvPr>
          <p:cNvSpPr txBox="1"/>
          <p:nvPr/>
        </p:nvSpPr>
        <p:spPr>
          <a:xfrm>
            <a:off x="4829789" y="2584448"/>
            <a:ext cx="1870907" cy="584775"/>
          </a:xfrm>
          <a:prstGeom prst="rect">
            <a:avLst/>
          </a:prstGeom>
          <a:noFill/>
        </p:spPr>
        <p:txBody>
          <a:bodyPr wrap="square" rtlCol="0">
            <a:spAutoFit/>
          </a:bodyPr>
          <a:lstStyle/>
          <a:p>
            <a:pPr algn="ctr"/>
            <a:r>
              <a:rPr lang="vi-VN" sz="3200" i="1" dirty="0">
                <a:solidFill>
                  <a:srgbClr val="002060"/>
                </a:solidFill>
              </a:rPr>
              <a:t>Bài giải</a:t>
            </a:r>
          </a:p>
        </p:txBody>
      </p:sp>
      <p:sp>
        <p:nvSpPr>
          <p:cNvPr id="31" name="TextBox 30">
            <a:extLst>
              <a:ext uri="{FF2B5EF4-FFF2-40B4-BE49-F238E27FC236}">
                <a16:creationId xmlns:a16="http://schemas.microsoft.com/office/drawing/2014/main" id="{9C36FC5A-AC70-4166-8E02-4A03256647D6}"/>
              </a:ext>
            </a:extLst>
          </p:cNvPr>
          <p:cNvSpPr txBox="1"/>
          <p:nvPr/>
        </p:nvSpPr>
        <p:spPr>
          <a:xfrm>
            <a:off x="1323087" y="3330521"/>
            <a:ext cx="9605028" cy="584775"/>
          </a:xfrm>
          <a:prstGeom prst="rect">
            <a:avLst/>
          </a:prstGeom>
          <a:noFill/>
        </p:spPr>
        <p:txBody>
          <a:bodyPr wrap="square" rtlCol="0">
            <a:spAutoFit/>
          </a:bodyPr>
          <a:lstStyle/>
          <a:p>
            <a:pPr algn="ctr"/>
            <a:r>
              <a:rPr lang="vi-VN" sz="3200" dirty="0">
                <a:solidFill>
                  <a:srgbClr val="002060"/>
                </a:solidFill>
              </a:rPr>
              <a:t>Cả hai ngày Mai làm được số tấm bưu thiếp là:</a:t>
            </a:r>
          </a:p>
        </p:txBody>
      </p:sp>
      <p:sp>
        <p:nvSpPr>
          <p:cNvPr id="32" name="TextBox 31">
            <a:extLst>
              <a:ext uri="{FF2B5EF4-FFF2-40B4-BE49-F238E27FC236}">
                <a16:creationId xmlns:a16="http://schemas.microsoft.com/office/drawing/2014/main" id="{5EE9B69E-D98D-4E96-9DF2-561E77DBF337}"/>
              </a:ext>
            </a:extLst>
          </p:cNvPr>
          <p:cNvSpPr txBox="1"/>
          <p:nvPr/>
        </p:nvSpPr>
        <p:spPr>
          <a:xfrm>
            <a:off x="2710826" y="4059902"/>
            <a:ext cx="6108831" cy="584775"/>
          </a:xfrm>
          <a:prstGeom prst="rect">
            <a:avLst/>
          </a:prstGeom>
          <a:noFill/>
        </p:spPr>
        <p:txBody>
          <a:bodyPr wrap="square" rtlCol="0">
            <a:spAutoFit/>
          </a:bodyPr>
          <a:lstStyle/>
          <a:p>
            <a:pPr algn="ctr"/>
            <a:r>
              <a:rPr lang="vi-VN" sz="3200" dirty="0">
                <a:solidFill>
                  <a:srgbClr val="002060"/>
                </a:solidFill>
              </a:rPr>
              <a:t>29 + 31 = 60 </a:t>
            </a:r>
            <a:r>
              <a:rPr lang="vi-VN" sz="3200">
                <a:solidFill>
                  <a:srgbClr val="002060"/>
                </a:solidFill>
              </a:rPr>
              <a:t>(</a:t>
            </a:r>
            <a:r>
              <a:rPr lang="vi-VN" sz="3200" smtClean="0">
                <a:solidFill>
                  <a:srgbClr val="002060"/>
                </a:solidFill>
              </a:rPr>
              <a:t>tấm)</a:t>
            </a:r>
            <a:endParaRPr lang="vi-VN" sz="3200" dirty="0">
              <a:solidFill>
                <a:srgbClr val="002060"/>
              </a:solidFill>
            </a:endParaRPr>
          </a:p>
        </p:txBody>
      </p:sp>
      <p:sp>
        <p:nvSpPr>
          <p:cNvPr id="33" name="TextBox 32">
            <a:extLst>
              <a:ext uri="{FF2B5EF4-FFF2-40B4-BE49-F238E27FC236}">
                <a16:creationId xmlns:a16="http://schemas.microsoft.com/office/drawing/2014/main" id="{701C1E85-3E60-44DF-B134-47B736AA81E9}"/>
              </a:ext>
            </a:extLst>
          </p:cNvPr>
          <p:cNvSpPr txBox="1"/>
          <p:nvPr/>
        </p:nvSpPr>
        <p:spPr>
          <a:xfrm>
            <a:off x="3641476" y="4864495"/>
            <a:ext cx="6108831" cy="584775"/>
          </a:xfrm>
          <a:prstGeom prst="rect">
            <a:avLst/>
          </a:prstGeom>
          <a:noFill/>
        </p:spPr>
        <p:txBody>
          <a:bodyPr wrap="square" rtlCol="0">
            <a:spAutoFit/>
          </a:bodyPr>
          <a:lstStyle/>
          <a:p>
            <a:pPr algn="r"/>
            <a:r>
              <a:rPr lang="vi-VN" sz="3200" dirty="0">
                <a:solidFill>
                  <a:srgbClr val="002060"/>
                </a:solidFill>
              </a:rPr>
              <a:t>Đáp </a:t>
            </a:r>
            <a:r>
              <a:rPr lang="vi-VN" sz="3200">
                <a:solidFill>
                  <a:srgbClr val="002060"/>
                </a:solidFill>
              </a:rPr>
              <a:t>số: 60 tấm bưu thiếp.</a:t>
            </a:r>
            <a:endParaRPr lang="vi-VN" sz="3200" dirty="0">
              <a:solidFill>
                <a:srgbClr val="002060"/>
              </a:solidFill>
            </a:endParaRPr>
          </a:p>
        </p:txBody>
      </p:sp>
    </p:spTree>
    <p:extLst>
      <p:ext uri="{BB962C8B-B14F-4D97-AF65-F5344CB8AC3E}">
        <p14:creationId xmlns:p14="http://schemas.microsoft.com/office/powerpoint/2010/main" val="329392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99392C6-494A-4B59-A6A2-4DDD7D22A582}"/>
              </a:ext>
            </a:extLst>
          </p:cNvPr>
          <p:cNvSpPr txBox="1"/>
          <p:nvPr/>
        </p:nvSpPr>
        <p:spPr>
          <a:xfrm>
            <a:off x="1481586" y="441204"/>
            <a:ext cx="10623319" cy="707886"/>
          </a:xfrm>
          <a:prstGeom prst="rect">
            <a:avLst/>
          </a:prstGeom>
          <a:noFill/>
        </p:spPr>
        <p:txBody>
          <a:bodyPr wrap="square" rtlCol="0">
            <a:spAutoFit/>
          </a:bodyPr>
          <a:lstStyle/>
          <a:p>
            <a:pPr algn="just"/>
            <a:r>
              <a:rPr lang="en-US" sz="4000" smtClean="0">
                <a:solidFill>
                  <a:srgbClr val="002060"/>
                </a:solidFill>
              </a:rPr>
              <a:t>Số?</a:t>
            </a:r>
            <a:endParaRPr lang="vi-VN" sz="4000" dirty="0">
              <a:solidFill>
                <a:srgbClr val="002060"/>
              </a:solidFill>
            </a:endParaRPr>
          </a:p>
        </p:txBody>
      </p:sp>
      <p:sp>
        <p:nvSpPr>
          <p:cNvPr id="29" name="Oval 28"/>
          <p:cNvSpPr/>
          <p:nvPr/>
        </p:nvSpPr>
        <p:spPr>
          <a:xfrm>
            <a:off x="750067" y="342537"/>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5</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13" name="Group 12">
            <a:extLst>
              <a:ext uri="{FF2B5EF4-FFF2-40B4-BE49-F238E27FC236}">
                <a16:creationId xmlns:a16="http://schemas.microsoft.com/office/drawing/2014/main" id="{704A23C0-042C-45F9-83D7-30A7D4227BD6}"/>
              </a:ext>
            </a:extLst>
          </p:cNvPr>
          <p:cNvGrpSpPr/>
          <p:nvPr/>
        </p:nvGrpSpPr>
        <p:grpSpPr>
          <a:xfrm>
            <a:off x="932658" y="1411331"/>
            <a:ext cx="8153295" cy="2862322"/>
            <a:chOff x="1080819" y="4463424"/>
            <a:chExt cx="8153295" cy="2862322"/>
          </a:xfrm>
        </p:grpSpPr>
        <p:sp>
          <p:nvSpPr>
            <p:cNvPr id="14" name="TextBox 13">
              <a:extLst>
                <a:ext uri="{FF2B5EF4-FFF2-40B4-BE49-F238E27FC236}">
                  <a16:creationId xmlns:a16="http://schemas.microsoft.com/office/drawing/2014/main" id="{7003AFF7-8D9D-4E02-BC4E-56EA016A4A9D}"/>
                </a:ext>
              </a:extLst>
            </p:cNvPr>
            <p:cNvSpPr txBox="1"/>
            <p:nvPr/>
          </p:nvSpPr>
          <p:spPr>
            <a:xfrm>
              <a:off x="1080819" y="4463424"/>
              <a:ext cx="8153295" cy="2862322"/>
            </a:xfrm>
            <a:prstGeom prst="rect">
              <a:avLst/>
            </a:prstGeom>
            <a:noFill/>
          </p:spPr>
          <p:txBody>
            <a:bodyPr wrap="square" rtlCol="0">
              <a:spAutoFit/>
            </a:bodyPr>
            <a:lstStyle/>
            <a:p>
              <a:pPr algn="just">
                <a:lnSpc>
                  <a:spcPct val="150000"/>
                </a:lnSpc>
              </a:pPr>
              <a:r>
                <a:rPr lang="vi-VN" sz="4000" dirty="0"/>
                <a:t>Kiến đỏ phải bò qua bụi cỏ để đến cái kẹo.</a:t>
              </a:r>
            </a:p>
            <a:p>
              <a:pPr algn="just">
                <a:lnSpc>
                  <a:spcPct val="150000"/>
                </a:lnSpc>
              </a:pPr>
              <a:r>
                <a:rPr lang="vi-VN" sz="4000" dirty="0"/>
                <a:t>Kiến đỏ phải </a:t>
              </a:r>
              <a:r>
                <a:rPr lang="vi-VN" sz="4000" dirty="0" smtClean="0"/>
                <a:t>bò          cm</a:t>
              </a:r>
              <a:r>
                <a:rPr lang="vi-VN" sz="4000" dirty="0"/>
                <a:t>.</a:t>
              </a:r>
            </a:p>
          </p:txBody>
        </p:sp>
        <p:sp>
          <p:nvSpPr>
            <p:cNvPr id="15" name="Rectangle: Rounded Corners 18">
              <a:extLst>
                <a:ext uri="{FF2B5EF4-FFF2-40B4-BE49-F238E27FC236}">
                  <a16:creationId xmlns:a16="http://schemas.microsoft.com/office/drawing/2014/main" id="{2566484A-AE98-4CFE-B556-AB8B30AAB325}"/>
                </a:ext>
              </a:extLst>
            </p:cNvPr>
            <p:cNvSpPr/>
            <p:nvPr/>
          </p:nvSpPr>
          <p:spPr>
            <a:xfrm>
              <a:off x="4814305" y="6518571"/>
              <a:ext cx="1097280" cy="640080"/>
            </a:xfrm>
            <a:prstGeom prst="roundRect">
              <a:avLst/>
            </a:prstGeom>
            <a:solidFill>
              <a:srgbClr val="FFFFFF"/>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rPr>
                <a:t>?</a:t>
              </a:r>
            </a:p>
          </p:txBody>
        </p:sp>
      </p:grpSp>
      <p:sp>
        <p:nvSpPr>
          <p:cNvPr id="16" name="Rectangle: Rounded Corners 20">
            <a:extLst>
              <a:ext uri="{FF2B5EF4-FFF2-40B4-BE49-F238E27FC236}">
                <a16:creationId xmlns:a16="http://schemas.microsoft.com/office/drawing/2014/main" id="{FF0AFB36-08D5-47BA-AED7-4F9EB83ED6C9}"/>
              </a:ext>
            </a:extLst>
          </p:cNvPr>
          <p:cNvSpPr/>
          <p:nvPr/>
        </p:nvSpPr>
        <p:spPr>
          <a:xfrm>
            <a:off x="4745392" y="3509102"/>
            <a:ext cx="928203" cy="562204"/>
          </a:xfrm>
          <a:prstGeom prst="round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FF0000"/>
                </a:solidFill>
              </a:rPr>
              <a:t>91</a:t>
            </a:r>
          </a:p>
        </p:txBody>
      </p:sp>
      <p:sp>
        <p:nvSpPr>
          <p:cNvPr id="17" name="Rectangle 16">
            <a:extLst>
              <a:ext uri="{FF2B5EF4-FFF2-40B4-BE49-F238E27FC236}">
                <a16:creationId xmlns:a16="http://schemas.microsoft.com/office/drawing/2014/main" id="{00739EDF-B4C7-42A0-9228-BA1592CD3C8C}"/>
              </a:ext>
            </a:extLst>
          </p:cNvPr>
          <p:cNvSpPr/>
          <p:nvPr/>
        </p:nvSpPr>
        <p:spPr>
          <a:xfrm>
            <a:off x="750066" y="4742527"/>
            <a:ext cx="5970047" cy="1107996"/>
          </a:xfrm>
          <a:prstGeom prst="rect">
            <a:avLst/>
          </a:prstGeom>
          <a:solidFill>
            <a:srgbClr val="FFFF85"/>
          </a:solidFill>
          <a:effectLst>
            <a:softEdge rad="127000"/>
          </a:effectLst>
        </p:spPr>
        <p:txBody>
          <a:bodyPr wrap="square">
            <a:spAutoFit/>
          </a:bodyPr>
          <a:lstStyle/>
          <a:p>
            <a:pPr>
              <a:lnSpc>
                <a:spcPct val="150000"/>
              </a:lnSpc>
            </a:pPr>
            <a:r>
              <a:rPr lang="vi-VN" sz="4400" dirty="0" smtClean="0"/>
              <a:t>37</a:t>
            </a:r>
            <a:r>
              <a:rPr lang="en-US" sz="4400" dirty="0" smtClean="0"/>
              <a:t>cm</a:t>
            </a:r>
            <a:r>
              <a:rPr lang="vi-VN" sz="4400" dirty="0" smtClean="0"/>
              <a:t> </a:t>
            </a:r>
            <a:r>
              <a:rPr lang="vi-VN" sz="4400" dirty="0"/>
              <a:t>+ </a:t>
            </a:r>
            <a:r>
              <a:rPr lang="vi-VN" sz="4400" dirty="0" smtClean="0"/>
              <a:t>54</a:t>
            </a:r>
            <a:r>
              <a:rPr lang="en-US" sz="4400" dirty="0" smtClean="0"/>
              <a:t>cm</a:t>
            </a:r>
            <a:r>
              <a:rPr lang="vi-VN" sz="4400" dirty="0" smtClean="0"/>
              <a:t> </a:t>
            </a:r>
            <a:r>
              <a:rPr lang="vi-VN" sz="4400" dirty="0"/>
              <a:t>=         </a:t>
            </a:r>
          </a:p>
        </p:txBody>
      </p:sp>
      <p:sp>
        <p:nvSpPr>
          <p:cNvPr id="18" name="TextBox 17">
            <a:extLst>
              <a:ext uri="{FF2B5EF4-FFF2-40B4-BE49-F238E27FC236}">
                <a16:creationId xmlns:a16="http://schemas.microsoft.com/office/drawing/2014/main" id="{7FEC0F11-45F2-4CBB-941E-1C289555B568}"/>
              </a:ext>
            </a:extLst>
          </p:cNvPr>
          <p:cNvSpPr txBox="1"/>
          <p:nvPr/>
        </p:nvSpPr>
        <p:spPr>
          <a:xfrm>
            <a:off x="4679168" y="4920860"/>
            <a:ext cx="1760418" cy="830997"/>
          </a:xfrm>
          <a:prstGeom prst="rect">
            <a:avLst/>
          </a:prstGeom>
          <a:noFill/>
        </p:spPr>
        <p:txBody>
          <a:bodyPr wrap="none" rtlCol="0">
            <a:spAutoFit/>
          </a:bodyPr>
          <a:lstStyle/>
          <a:p>
            <a:r>
              <a:rPr lang="vi-VN" sz="4800" b="1" dirty="0" smtClean="0">
                <a:solidFill>
                  <a:srgbClr val="FF0000"/>
                </a:solidFill>
              </a:rPr>
              <a:t>91</a:t>
            </a:r>
            <a:r>
              <a:rPr lang="en-US" sz="4800" b="1" dirty="0" smtClean="0">
                <a:solidFill>
                  <a:srgbClr val="FF0000"/>
                </a:solidFill>
              </a:rPr>
              <a:t>cm</a:t>
            </a:r>
            <a:endParaRPr lang="vi-VN" sz="4800" b="1" dirty="0">
              <a:solidFill>
                <a:srgbClr val="FF0000"/>
              </a:solidFill>
            </a:endParaRPr>
          </a:p>
        </p:txBody>
      </p:sp>
      <p:pic>
        <p:nvPicPr>
          <p:cNvPr id="19" name="Picture 18">
            <a:extLst>
              <a:ext uri="{FF2B5EF4-FFF2-40B4-BE49-F238E27FC236}">
                <a16:creationId xmlns:a16="http://schemas.microsoft.com/office/drawing/2014/main" id="{E66101A1-E8EA-4E24-AF49-385D128F562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228798" y="2503441"/>
            <a:ext cx="4729590" cy="3248416"/>
          </a:xfrm>
          <a:prstGeom prst="rect">
            <a:avLst/>
          </a:prstGeom>
        </p:spPr>
      </p:pic>
    </p:spTree>
    <p:extLst>
      <p:ext uri="{BB962C8B-B14F-4D97-AF65-F5344CB8AC3E}">
        <p14:creationId xmlns:p14="http://schemas.microsoft.com/office/powerpoint/2010/main" val="18746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17"/>
                                        </p:tgtEl>
                                        <p:attrNameLst>
                                          <p:attrName>ppt_x</p:attrName>
                                        </p:attrNameLst>
                                      </p:cBhvr>
                                      <p:tavLst>
                                        <p:tav tm="0">
                                          <p:val>
                                            <p:strVal val="ppt_x"/>
                                          </p:val>
                                        </p:tav>
                                        <p:tav tm="100000">
                                          <p:val>
                                            <p:strVal val="ppt_x"/>
                                          </p:val>
                                        </p:tav>
                                      </p:tavLst>
                                    </p:anim>
                                    <p:anim calcmode="lin" valueType="num">
                                      <p:cBhvr additive="base">
                                        <p:cTn id="36" dur="500"/>
                                        <p:tgtEl>
                                          <p:spTgt spid="17"/>
                                        </p:tgtEl>
                                        <p:attrNameLst>
                                          <p:attrName>ppt_y</p:attrName>
                                        </p:attrNameLst>
                                      </p:cBhvr>
                                      <p:tavLst>
                                        <p:tav tm="0">
                                          <p:val>
                                            <p:strVal val="ppt_y"/>
                                          </p:val>
                                        </p:tav>
                                        <p:tav tm="100000">
                                          <p:val>
                                            <p:strVal val="1+ppt_h/2"/>
                                          </p:val>
                                        </p:tav>
                                      </p:tavLst>
                                    </p:anim>
                                    <p:set>
                                      <p:cBhvr>
                                        <p:cTn id="37" dur="1" fill="hold">
                                          <p:stCondLst>
                                            <p:cond delay="499"/>
                                          </p:stCondLst>
                                        </p:cTn>
                                        <p:tgtEl>
                                          <p:spTgt spid="17"/>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18"/>
                                        </p:tgtEl>
                                        <p:attrNameLst>
                                          <p:attrName>ppt_x</p:attrName>
                                        </p:attrNameLst>
                                      </p:cBhvr>
                                      <p:tavLst>
                                        <p:tav tm="0">
                                          <p:val>
                                            <p:strVal val="ppt_x"/>
                                          </p:val>
                                        </p:tav>
                                        <p:tav tm="100000">
                                          <p:val>
                                            <p:strVal val="ppt_x"/>
                                          </p:val>
                                        </p:tav>
                                      </p:tavLst>
                                    </p:anim>
                                    <p:anim calcmode="lin" valueType="num">
                                      <p:cBhvr additive="base">
                                        <p:cTn id="40" dur="500"/>
                                        <p:tgtEl>
                                          <p:spTgt spid="18"/>
                                        </p:tgtEl>
                                        <p:attrNameLst>
                                          <p:attrName>ppt_y</p:attrName>
                                        </p:attrNameLst>
                                      </p:cBhvr>
                                      <p:tavLst>
                                        <p:tav tm="0">
                                          <p:val>
                                            <p:strVal val="ppt_y"/>
                                          </p:val>
                                        </p:tav>
                                        <p:tav tm="100000">
                                          <p:val>
                                            <p:strVal val="1+ppt_h/2"/>
                                          </p:val>
                                        </p:tav>
                                      </p:tavLst>
                                    </p:anim>
                                    <p:set>
                                      <p:cBhvr>
                                        <p:cTn id="41" dur="1" fill="hold">
                                          <p:stCondLst>
                                            <p:cond delay="499"/>
                                          </p:stCondLst>
                                        </p:cTn>
                                        <p:tgtEl>
                                          <p:spTgt spid="18"/>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animBg="1"/>
      <p:bldP spid="17" grpId="0" animBg="1"/>
      <p:bldP spid="17" grpId="1" animBg="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2"/>
          <p:cNvSpPr txBox="1">
            <a:spLocks noGrp="1"/>
          </p:cNvSpPr>
          <p:nvPr>
            <p:ph type="title"/>
          </p:nvPr>
        </p:nvSpPr>
        <p:spPr>
          <a:xfrm>
            <a:off x="3620126" y="4164986"/>
            <a:ext cx="4828425" cy="1755600"/>
          </a:xfrm>
          <a:prstGeom prst="rect">
            <a:avLst/>
          </a:prstGeom>
        </p:spPr>
        <p:txBody>
          <a:bodyPr spcFirstLastPara="1" wrap="square" lIns="121705" tIns="121705" rIns="121705" bIns="121705" anchor="ctr" anchorCtr="0">
            <a:noAutofit/>
          </a:bodyPr>
          <a:lstStyle/>
          <a:p>
            <a:r>
              <a:rPr lang="en" sz="9600" smtClean="0"/>
              <a:t>CỦNG CỐ</a:t>
            </a:r>
            <a:endParaRPr sz="9600"/>
          </a:p>
        </p:txBody>
      </p:sp>
      <p:grpSp>
        <p:nvGrpSpPr>
          <p:cNvPr id="575" name="Google Shape;575;p32"/>
          <p:cNvGrpSpPr/>
          <p:nvPr/>
        </p:nvGrpSpPr>
        <p:grpSpPr>
          <a:xfrm rot="-5400000">
            <a:off x="3178230" y="830777"/>
            <a:ext cx="3671935" cy="679128"/>
            <a:chOff x="4399950" y="2954075"/>
            <a:chExt cx="1287675" cy="238725"/>
          </a:xfrm>
        </p:grpSpPr>
        <p:sp>
          <p:nvSpPr>
            <p:cNvPr id="576" name="Google Shape;576;p32"/>
            <p:cNvSpPr/>
            <p:nvPr/>
          </p:nvSpPr>
          <p:spPr>
            <a:xfrm>
              <a:off x="4399950" y="2954075"/>
              <a:ext cx="1287675" cy="238725"/>
            </a:xfrm>
            <a:custGeom>
              <a:avLst/>
              <a:gdLst/>
              <a:ahLst/>
              <a:cxnLst/>
              <a:rect l="l" t="t" r="r" b="b"/>
              <a:pathLst>
                <a:path w="51507" h="9549" extrusionOk="0">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77" name="Google Shape;577;p32"/>
            <p:cNvSpPr/>
            <p:nvPr/>
          </p:nvSpPr>
          <p:spPr>
            <a:xfrm>
              <a:off x="4471375" y="3122975"/>
              <a:ext cx="10450" cy="52575"/>
            </a:xfrm>
            <a:custGeom>
              <a:avLst/>
              <a:gdLst/>
              <a:ahLst/>
              <a:cxnLst/>
              <a:rect l="l" t="t" r="r" b="b"/>
              <a:pathLst>
                <a:path w="418" h="2103" extrusionOk="0">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32"/>
            <p:cNvSpPr/>
            <p:nvPr/>
          </p:nvSpPr>
          <p:spPr>
            <a:xfrm>
              <a:off x="4505900" y="3122750"/>
              <a:ext cx="10450" cy="52800"/>
            </a:xfrm>
            <a:custGeom>
              <a:avLst/>
              <a:gdLst/>
              <a:ahLst/>
              <a:cxnLst/>
              <a:rect l="l" t="t" r="r" b="b"/>
              <a:pathLst>
                <a:path w="418" h="2112" extrusionOk="0">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32"/>
            <p:cNvSpPr/>
            <p:nvPr/>
          </p:nvSpPr>
          <p:spPr>
            <a:xfrm>
              <a:off x="4540150"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32"/>
            <p:cNvSpPr/>
            <p:nvPr/>
          </p:nvSpPr>
          <p:spPr>
            <a:xfrm>
              <a:off x="4574675" y="3122975"/>
              <a:ext cx="10425" cy="52575"/>
            </a:xfrm>
            <a:custGeom>
              <a:avLst/>
              <a:gdLst/>
              <a:ahLst/>
              <a:cxnLst/>
              <a:rect l="l" t="t" r="r" b="b"/>
              <a:pathLst>
                <a:path w="417" h="2103" extrusionOk="0">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32"/>
            <p:cNvSpPr/>
            <p:nvPr/>
          </p:nvSpPr>
          <p:spPr>
            <a:xfrm>
              <a:off x="4608900" y="3122975"/>
              <a:ext cx="10450" cy="52575"/>
            </a:xfrm>
            <a:custGeom>
              <a:avLst/>
              <a:gdLst/>
              <a:ahLst/>
              <a:cxnLst/>
              <a:rect l="l" t="t" r="r" b="b"/>
              <a:pathLst>
                <a:path w="418" h="2103" extrusionOk="0">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32"/>
            <p:cNvSpPr/>
            <p:nvPr/>
          </p:nvSpPr>
          <p:spPr>
            <a:xfrm>
              <a:off x="4643425" y="3122975"/>
              <a:ext cx="10150" cy="52575"/>
            </a:xfrm>
            <a:custGeom>
              <a:avLst/>
              <a:gdLst/>
              <a:ahLst/>
              <a:cxnLst/>
              <a:rect l="l" t="t" r="r" b="b"/>
              <a:pathLst>
                <a:path w="406" h="2103" extrusionOk="0">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32"/>
            <p:cNvSpPr/>
            <p:nvPr/>
          </p:nvSpPr>
          <p:spPr>
            <a:xfrm>
              <a:off x="467765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32"/>
            <p:cNvSpPr/>
            <p:nvPr/>
          </p:nvSpPr>
          <p:spPr>
            <a:xfrm>
              <a:off x="4712175" y="3122975"/>
              <a:ext cx="10150" cy="52575"/>
            </a:xfrm>
            <a:custGeom>
              <a:avLst/>
              <a:gdLst/>
              <a:ahLst/>
              <a:cxnLst/>
              <a:rect l="l" t="t" r="r" b="b"/>
              <a:pathLst>
                <a:path w="406" h="2103" extrusionOk="0">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32"/>
            <p:cNvSpPr/>
            <p:nvPr/>
          </p:nvSpPr>
          <p:spPr>
            <a:xfrm>
              <a:off x="4746425"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32"/>
            <p:cNvSpPr/>
            <p:nvPr/>
          </p:nvSpPr>
          <p:spPr>
            <a:xfrm>
              <a:off x="478065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32"/>
            <p:cNvSpPr/>
            <p:nvPr/>
          </p:nvSpPr>
          <p:spPr>
            <a:xfrm>
              <a:off x="4815175" y="3122975"/>
              <a:ext cx="10450" cy="52575"/>
            </a:xfrm>
            <a:custGeom>
              <a:avLst/>
              <a:gdLst/>
              <a:ahLst/>
              <a:cxnLst/>
              <a:rect l="l" t="t" r="r" b="b"/>
              <a:pathLst>
                <a:path w="418" h="2103" extrusionOk="0">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8" name="Google Shape;588;p32"/>
            <p:cNvSpPr/>
            <p:nvPr/>
          </p:nvSpPr>
          <p:spPr>
            <a:xfrm>
              <a:off x="4849400" y="3122525"/>
              <a:ext cx="10450" cy="53025"/>
            </a:xfrm>
            <a:custGeom>
              <a:avLst/>
              <a:gdLst/>
              <a:ahLst/>
              <a:cxnLst/>
              <a:rect l="l" t="t" r="r" b="b"/>
              <a:pathLst>
                <a:path w="418" h="2121" extrusionOk="0">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9" name="Google Shape;589;p32"/>
            <p:cNvSpPr/>
            <p:nvPr/>
          </p:nvSpPr>
          <p:spPr>
            <a:xfrm>
              <a:off x="4883925" y="3122975"/>
              <a:ext cx="10150" cy="52575"/>
            </a:xfrm>
            <a:custGeom>
              <a:avLst/>
              <a:gdLst/>
              <a:ahLst/>
              <a:cxnLst/>
              <a:rect l="l" t="t" r="r" b="b"/>
              <a:pathLst>
                <a:path w="406" h="2103" extrusionOk="0">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0" name="Google Shape;590;p32"/>
            <p:cNvSpPr/>
            <p:nvPr/>
          </p:nvSpPr>
          <p:spPr>
            <a:xfrm>
              <a:off x="4918150" y="3122750"/>
              <a:ext cx="10450" cy="52800"/>
            </a:xfrm>
            <a:custGeom>
              <a:avLst/>
              <a:gdLst/>
              <a:ahLst/>
              <a:cxnLst/>
              <a:rect l="l" t="t" r="r" b="b"/>
              <a:pathLst>
                <a:path w="418" h="2112" extrusionOk="0">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32"/>
            <p:cNvSpPr/>
            <p:nvPr/>
          </p:nvSpPr>
          <p:spPr>
            <a:xfrm>
              <a:off x="4952700" y="3122975"/>
              <a:ext cx="10125" cy="52575"/>
            </a:xfrm>
            <a:custGeom>
              <a:avLst/>
              <a:gdLst/>
              <a:ahLst/>
              <a:cxnLst/>
              <a:rect l="l" t="t" r="r" b="b"/>
              <a:pathLst>
                <a:path w="405" h="2103" extrusionOk="0">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32"/>
            <p:cNvSpPr/>
            <p:nvPr/>
          </p:nvSpPr>
          <p:spPr>
            <a:xfrm>
              <a:off x="4986925" y="3122525"/>
              <a:ext cx="10450" cy="53025"/>
            </a:xfrm>
            <a:custGeom>
              <a:avLst/>
              <a:gdLst/>
              <a:ahLst/>
              <a:cxnLst/>
              <a:rect l="l" t="t" r="r" b="b"/>
              <a:pathLst>
                <a:path w="418" h="2121" extrusionOk="0">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32"/>
            <p:cNvSpPr/>
            <p:nvPr/>
          </p:nvSpPr>
          <p:spPr>
            <a:xfrm>
              <a:off x="5021450" y="3122975"/>
              <a:ext cx="10150" cy="52575"/>
            </a:xfrm>
            <a:custGeom>
              <a:avLst/>
              <a:gdLst/>
              <a:ahLst/>
              <a:cxnLst/>
              <a:rect l="l" t="t" r="r" b="b"/>
              <a:pathLst>
                <a:path w="406" h="2103" extrusionOk="0">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32"/>
            <p:cNvSpPr/>
            <p:nvPr/>
          </p:nvSpPr>
          <p:spPr>
            <a:xfrm>
              <a:off x="5055675" y="3122525"/>
              <a:ext cx="10450" cy="53025"/>
            </a:xfrm>
            <a:custGeom>
              <a:avLst/>
              <a:gdLst/>
              <a:ahLst/>
              <a:cxnLst/>
              <a:rect l="l" t="t" r="r" b="b"/>
              <a:pathLst>
                <a:path w="418" h="2121" extrusionOk="0">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32"/>
            <p:cNvSpPr/>
            <p:nvPr/>
          </p:nvSpPr>
          <p:spPr>
            <a:xfrm>
              <a:off x="509020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32"/>
            <p:cNvSpPr/>
            <p:nvPr/>
          </p:nvSpPr>
          <p:spPr>
            <a:xfrm>
              <a:off x="5124450"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32"/>
            <p:cNvSpPr/>
            <p:nvPr/>
          </p:nvSpPr>
          <p:spPr>
            <a:xfrm>
              <a:off x="5158675"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32"/>
            <p:cNvSpPr/>
            <p:nvPr/>
          </p:nvSpPr>
          <p:spPr>
            <a:xfrm>
              <a:off x="5193200" y="3122975"/>
              <a:ext cx="10450" cy="52575"/>
            </a:xfrm>
            <a:custGeom>
              <a:avLst/>
              <a:gdLst/>
              <a:ahLst/>
              <a:cxnLst/>
              <a:rect l="l" t="t" r="r" b="b"/>
              <a:pathLst>
                <a:path w="418" h="2103" extrusionOk="0">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32"/>
            <p:cNvSpPr/>
            <p:nvPr/>
          </p:nvSpPr>
          <p:spPr>
            <a:xfrm>
              <a:off x="5227425" y="3122975"/>
              <a:ext cx="10450" cy="52575"/>
            </a:xfrm>
            <a:custGeom>
              <a:avLst/>
              <a:gdLst/>
              <a:ahLst/>
              <a:cxnLst/>
              <a:rect l="l" t="t" r="r" b="b"/>
              <a:pathLst>
                <a:path w="418" h="2103" extrusionOk="0">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32"/>
            <p:cNvSpPr/>
            <p:nvPr/>
          </p:nvSpPr>
          <p:spPr>
            <a:xfrm>
              <a:off x="5261950" y="3122975"/>
              <a:ext cx="10150" cy="52575"/>
            </a:xfrm>
            <a:custGeom>
              <a:avLst/>
              <a:gdLst/>
              <a:ahLst/>
              <a:cxnLst/>
              <a:rect l="l" t="t" r="r" b="b"/>
              <a:pathLst>
                <a:path w="406" h="2103" extrusionOk="0">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32"/>
            <p:cNvSpPr/>
            <p:nvPr/>
          </p:nvSpPr>
          <p:spPr>
            <a:xfrm>
              <a:off x="5296175" y="3122525"/>
              <a:ext cx="10450" cy="53025"/>
            </a:xfrm>
            <a:custGeom>
              <a:avLst/>
              <a:gdLst/>
              <a:ahLst/>
              <a:cxnLst/>
              <a:rect l="l" t="t" r="r" b="b"/>
              <a:pathLst>
                <a:path w="418" h="2121" extrusionOk="0">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32"/>
            <p:cNvSpPr/>
            <p:nvPr/>
          </p:nvSpPr>
          <p:spPr>
            <a:xfrm>
              <a:off x="5330725" y="3122750"/>
              <a:ext cx="10125" cy="52800"/>
            </a:xfrm>
            <a:custGeom>
              <a:avLst/>
              <a:gdLst/>
              <a:ahLst/>
              <a:cxnLst/>
              <a:rect l="l" t="t" r="r" b="b"/>
              <a:pathLst>
                <a:path w="405" h="2112" extrusionOk="0">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32"/>
            <p:cNvSpPr/>
            <p:nvPr/>
          </p:nvSpPr>
          <p:spPr>
            <a:xfrm>
              <a:off x="536495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32"/>
            <p:cNvSpPr/>
            <p:nvPr/>
          </p:nvSpPr>
          <p:spPr>
            <a:xfrm>
              <a:off x="5399475" y="3122750"/>
              <a:ext cx="10150" cy="52800"/>
            </a:xfrm>
            <a:custGeom>
              <a:avLst/>
              <a:gdLst/>
              <a:ahLst/>
              <a:cxnLst/>
              <a:rect l="l" t="t" r="r" b="b"/>
              <a:pathLst>
                <a:path w="406" h="2112" extrusionOk="0">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32"/>
            <p:cNvSpPr/>
            <p:nvPr/>
          </p:nvSpPr>
          <p:spPr>
            <a:xfrm>
              <a:off x="543370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32"/>
            <p:cNvSpPr/>
            <p:nvPr/>
          </p:nvSpPr>
          <p:spPr>
            <a:xfrm>
              <a:off x="5467925" y="3122750"/>
              <a:ext cx="10450" cy="52800"/>
            </a:xfrm>
            <a:custGeom>
              <a:avLst/>
              <a:gdLst/>
              <a:ahLst/>
              <a:cxnLst/>
              <a:rect l="l" t="t" r="r" b="b"/>
              <a:pathLst>
                <a:path w="418" h="2112" extrusionOk="0">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32"/>
            <p:cNvSpPr/>
            <p:nvPr/>
          </p:nvSpPr>
          <p:spPr>
            <a:xfrm>
              <a:off x="5502450" y="3122975"/>
              <a:ext cx="10450" cy="52575"/>
            </a:xfrm>
            <a:custGeom>
              <a:avLst/>
              <a:gdLst/>
              <a:ahLst/>
              <a:cxnLst/>
              <a:rect l="l" t="t" r="r" b="b"/>
              <a:pathLst>
                <a:path w="418" h="2103" extrusionOk="0">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32"/>
            <p:cNvSpPr/>
            <p:nvPr/>
          </p:nvSpPr>
          <p:spPr>
            <a:xfrm>
              <a:off x="553670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32"/>
            <p:cNvSpPr/>
            <p:nvPr/>
          </p:nvSpPr>
          <p:spPr>
            <a:xfrm>
              <a:off x="5571225" y="3122975"/>
              <a:ext cx="10150" cy="52575"/>
            </a:xfrm>
            <a:custGeom>
              <a:avLst/>
              <a:gdLst/>
              <a:ahLst/>
              <a:cxnLst/>
              <a:rect l="l" t="t" r="r" b="b"/>
              <a:pathLst>
                <a:path w="406" h="2103" extrusionOk="0">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32"/>
            <p:cNvSpPr/>
            <p:nvPr/>
          </p:nvSpPr>
          <p:spPr>
            <a:xfrm>
              <a:off x="5605450" y="3122975"/>
              <a:ext cx="10450" cy="52575"/>
            </a:xfrm>
            <a:custGeom>
              <a:avLst/>
              <a:gdLst/>
              <a:ahLst/>
              <a:cxnLst/>
              <a:rect l="l" t="t" r="r" b="b"/>
              <a:pathLst>
                <a:path w="418" h="2103" extrusionOk="0">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11" name="Google Shape;611;p32"/>
          <p:cNvGrpSpPr/>
          <p:nvPr/>
        </p:nvGrpSpPr>
        <p:grpSpPr>
          <a:xfrm rot="5186822" flipH="1">
            <a:off x="2234404" y="594873"/>
            <a:ext cx="4529851" cy="767125"/>
            <a:chOff x="4330300" y="3920250"/>
            <a:chExt cx="1682975" cy="210775"/>
          </a:xfrm>
        </p:grpSpPr>
        <p:sp>
          <p:nvSpPr>
            <p:cNvPr id="612" name="Google Shape;612;p32"/>
            <p:cNvSpPr/>
            <p:nvPr/>
          </p:nvSpPr>
          <p:spPr>
            <a:xfrm>
              <a:off x="4586275" y="3920250"/>
              <a:ext cx="1427000" cy="210775"/>
            </a:xfrm>
            <a:custGeom>
              <a:avLst/>
              <a:gdLst/>
              <a:ahLst/>
              <a:cxnLst/>
              <a:rect l="l" t="t" r="r" b="b"/>
              <a:pathLst>
                <a:path w="57080" h="8431" extrusionOk="0">
                  <a:moveTo>
                    <a:pt x="1" y="1"/>
                  </a:moveTo>
                  <a:lnTo>
                    <a:pt x="1" y="8430"/>
                  </a:lnTo>
                  <a:lnTo>
                    <a:pt x="57079" y="8430"/>
                  </a:lnTo>
                  <a:lnTo>
                    <a:pt x="5707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3" name="Google Shape;613;p32"/>
            <p:cNvSpPr/>
            <p:nvPr/>
          </p:nvSpPr>
          <p:spPr>
            <a:xfrm>
              <a:off x="4330300" y="3920250"/>
              <a:ext cx="304225" cy="210775"/>
            </a:xfrm>
            <a:custGeom>
              <a:avLst/>
              <a:gdLst/>
              <a:ahLst/>
              <a:cxnLst/>
              <a:rect l="l" t="t" r="r" b="b"/>
              <a:pathLst>
                <a:path w="12169" h="8431" extrusionOk="0">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4" name="Google Shape;614;p32"/>
            <p:cNvSpPr/>
            <p:nvPr/>
          </p:nvSpPr>
          <p:spPr>
            <a:xfrm>
              <a:off x="4330300" y="3978300"/>
              <a:ext cx="114625" cy="94675"/>
            </a:xfrm>
            <a:custGeom>
              <a:avLst/>
              <a:gdLst/>
              <a:ahLst/>
              <a:cxnLst/>
              <a:rect l="l" t="t" r="r" b="b"/>
              <a:pathLst>
                <a:path w="4585" h="3787" extrusionOk="0">
                  <a:moveTo>
                    <a:pt x="4584" y="0"/>
                  </a:moveTo>
                  <a:lnTo>
                    <a:pt x="0" y="1893"/>
                  </a:lnTo>
                  <a:lnTo>
                    <a:pt x="4584" y="3787"/>
                  </a:lnTo>
                  <a:lnTo>
                    <a:pt x="458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32"/>
            <p:cNvSpPr/>
            <p:nvPr/>
          </p:nvSpPr>
          <p:spPr>
            <a:xfrm>
              <a:off x="4634500" y="4070875"/>
              <a:ext cx="1378775" cy="13700"/>
            </a:xfrm>
            <a:custGeom>
              <a:avLst/>
              <a:gdLst/>
              <a:ahLst/>
              <a:cxnLst/>
              <a:rect l="l" t="t" r="r" b="b"/>
              <a:pathLst>
                <a:path w="55151" h="548" extrusionOk="0">
                  <a:moveTo>
                    <a:pt x="0" y="0"/>
                  </a:moveTo>
                  <a:lnTo>
                    <a:pt x="0" y="548"/>
                  </a:lnTo>
                  <a:lnTo>
                    <a:pt x="55150" y="548"/>
                  </a:lnTo>
                  <a:lnTo>
                    <a:pt x="55150"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6" name="Google Shape;616;p32"/>
            <p:cNvSpPr/>
            <p:nvPr/>
          </p:nvSpPr>
          <p:spPr>
            <a:xfrm>
              <a:off x="4634500" y="3960150"/>
              <a:ext cx="1378775" cy="14000"/>
            </a:xfrm>
            <a:custGeom>
              <a:avLst/>
              <a:gdLst/>
              <a:ahLst/>
              <a:cxnLst/>
              <a:rect l="l" t="t" r="r" b="b"/>
              <a:pathLst>
                <a:path w="55151" h="560" extrusionOk="0">
                  <a:moveTo>
                    <a:pt x="0" y="0"/>
                  </a:moveTo>
                  <a:lnTo>
                    <a:pt x="0" y="560"/>
                  </a:lnTo>
                  <a:lnTo>
                    <a:pt x="55150" y="560"/>
                  </a:lnTo>
                  <a:lnTo>
                    <a:pt x="55150" y="0"/>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617" name="Google Shape;617;p32"/>
          <p:cNvGrpSpPr/>
          <p:nvPr/>
        </p:nvGrpSpPr>
        <p:grpSpPr>
          <a:xfrm rot="-5074289" flipH="1">
            <a:off x="4298076" y="-544724"/>
            <a:ext cx="4654017" cy="2935702"/>
            <a:chOff x="2600325" y="3927100"/>
            <a:chExt cx="1196000" cy="691475"/>
          </a:xfrm>
        </p:grpSpPr>
        <p:sp>
          <p:nvSpPr>
            <p:cNvPr id="618" name="Google Shape;618;p32"/>
            <p:cNvSpPr/>
            <p:nvPr/>
          </p:nvSpPr>
          <p:spPr>
            <a:xfrm>
              <a:off x="2600325" y="3927100"/>
              <a:ext cx="1196000" cy="691475"/>
            </a:xfrm>
            <a:custGeom>
              <a:avLst/>
              <a:gdLst/>
              <a:ahLst/>
              <a:cxnLst/>
              <a:rect l="l" t="t" r="r" b="b"/>
              <a:pathLst>
                <a:path w="47840" h="27659" extrusionOk="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9" name="Google Shape;619;p32"/>
            <p:cNvSpPr/>
            <p:nvPr/>
          </p:nvSpPr>
          <p:spPr>
            <a:xfrm>
              <a:off x="2663425" y="4553375"/>
              <a:ext cx="14000" cy="50025"/>
            </a:xfrm>
            <a:custGeom>
              <a:avLst/>
              <a:gdLst/>
              <a:ahLst/>
              <a:cxnLst/>
              <a:rect l="l" t="t" r="r" b="b"/>
              <a:pathLst>
                <a:path w="560" h="2001" extrusionOk="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32"/>
            <p:cNvSpPr/>
            <p:nvPr/>
          </p:nvSpPr>
          <p:spPr>
            <a:xfrm>
              <a:off x="2712075" y="4553375"/>
              <a:ext cx="14475" cy="50550"/>
            </a:xfrm>
            <a:custGeom>
              <a:avLst/>
              <a:gdLst/>
              <a:ahLst/>
              <a:cxnLst/>
              <a:rect l="l" t="t" r="r" b="b"/>
              <a:pathLst>
                <a:path w="579" h="2022" extrusionOk="0">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32"/>
            <p:cNvSpPr/>
            <p:nvPr/>
          </p:nvSpPr>
          <p:spPr>
            <a:xfrm>
              <a:off x="2761650" y="4553375"/>
              <a:ext cx="13700" cy="49425"/>
            </a:xfrm>
            <a:custGeom>
              <a:avLst/>
              <a:gdLst/>
              <a:ahLst/>
              <a:cxnLst/>
              <a:rect l="l" t="t" r="r" b="b"/>
              <a:pathLst>
                <a:path w="548" h="1977" extrusionOk="0">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32"/>
            <p:cNvSpPr/>
            <p:nvPr/>
          </p:nvSpPr>
          <p:spPr>
            <a:xfrm>
              <a:off x="2810750" y="4553375"/>
              <a:ext cx="13725" cy="50025"/>
            </a:xfrm>
            <a:custGeom>
              <a:avLst/>
              <a:gdLst/>
              <a:ahLst/>
              <a:cxnLst/>
              <a:rect l="l" t="t" r="r" b="b"/>
              <a:pathLst>
                <a:path w="549" h="2001" extrusionOk="0">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32"/>
            <p:cNvSpPr/>
            <p:nvPr/>
          </p:nvSpPr>
          <p:spPr>
            <a:xfrm>
              <a:off x="2859425" y="4553375"/>
              <a:ext cx="14450" cy="50550"/>
            </a:xfrm>
            <a:custGeom>
              <a:avLst/>
              <a:gdLst/>
              <a:ahLst/>
              <a:cxnLst/>
              <a:rect l="l" t="t" r="r" b="b"/>
              <a:pathLst>
                <a:path w="578" h="2022" extrusionOk="0">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32"/>
            <p:cNvSpPr/>
            <p:nvPr/>
          </p:nvSpPr>
          <p:spPr>
            <a:xfrm>
              <a:off x="2908675" y="4553375"/>
              <a:ext cx="14025" cy="50025"/>
            </a:xfrm>
            <a:custGeom>
              <a:avLst/>
              <a:gdLst/>
              <a:ahLst/>
              <a:cxnLst/>
              <a:rect l="l" t="t" r="r" b="b"/>
              <a:pathLst>
                <a:path w="561" h="2001" extrusionOk="0">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32"/>
            <p:cNvSpPr/>
            <p:nvPr/>
          </p:nvSpPr>
          <p:spPr>
            <a:xfrm>
              <a:off x="2957650" y="4553375"/>
              <a:ext cx="14450" cy="50550"/>
            </a:xfrm>
            <a:custGeom>
              <a:avLst/>
              <a:gdLst/>
              <a:ahLst/>
              <a:cxnLst/>
              <a:rect l="l" t="t" r="r" b="b"/>
              <a:pathLst>
                <a:path w="578" h="2022" extrusionOk="0">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32"/>
            <p:cNvSpPr/>
            <p:nvPr/>
          </p:nvSpPr>
          <p:spPr>
            <a:xfrm>
              <a:off x="3006900" y="4553375"/>
              <a:ext cx="13725" cy="49875"/>
            </a:xfrm>
            <a:custGeom>
              <a:avLst/>
              <a:gdLst/>
              <a:ahLst/>
              <a:cxnLst/>
              <a:rect l="l" t="t" r="r" b="b"/>
              <a:pathLst>
                <a:path w="549" h="1995" extrusionOk="0">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32"/>
            <p:cNvSpPr/>
            <p:nvPr/>
          </p:nvSpPr>
          <p:spPr>
            <a:xfrm>
              <a:off x="3055575" y="4553375"/>
              <a:ext cx="14475" cy="50550"/>
            </a:xfrm>
            <a:custGeom>
              <a:avLst/>
              <a:gdLst/>
              <a:ahLst/>
              <a:cxnLst/>
              <a:rect l="l" t="t" r="r" b="b"/>
              <a:pathLst>
                <a:path w="579" h="2022" extrusionOk="0">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32"/>
            <p:cNvSpPr/>
            <p:nvPr/>
          </p:nvSpPr>
          <p:spPr>
            <a:xfrm>
              <a:off x="3104700" y="4553375"/>
              <a:ext cx="14450" cy="50550"/>
            </a:xfrm>
            <a:custGeom>
              <a:avLst/>
              <a:gdLst/>
              <a:ahLst/>
              <a:cxnLst/>
              <a:rect l="l" t="t" r="r" b="b"/>
              <a:pathLst>
                <a:path w="578" h="2022" extrusionOk="0">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32"/>
            <p:cNvSpPr/>
            <p:nvPr/>
          </p:nvSpPr>
          <p:spPr>
            <a:xfrm>
              <a:off x="3153950" y="4553375"/>
              <a:ext cx="14025" cy="50025"/>
            </a:xfrm>
            <a:custGeom>
              <a:avLst/>
              <a:gdLst/>
              <a:ahLst/>
              <a:cxnLst/>
              <a:rect l="l" t="t" r="r" b="b"/>
              <a:pathLst>
                <a:path w="561" h="2001" extrusionOk="0">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32"/>
            <p:cNvSpPr/>
            <p:nvPr/>
          </p:nvSpPr>
          <p:spPr>
            <a:xfrm>
              <a:off x="3202775" y="4553375"/>
              <a:ext cx="14450" cy="50550"/>
            </a:xfrm>
            <a:custGeom>
              <a:avLst/>
              <a:gdLst/>
              <a:ahLst/>
              <a:cxnLst/>
              <a:rect l="l" t="t" r="r" b="b"/>
              <a:pathLst>
                <a:path w="578" h="2022" extrusionOk="0">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32"/>
            <p:cNvSpPr/>
            <p:nvPr/>
          </p:nvSpPr>
          <p:spPr>
            <a:xfrm>
              <a:off x="3251725" y="4553375"/>
              <a:ext cx="14475" cy="50550"/>
            </a:xfrm>
            <a:custGeom>
              <a:avLst/>
              <a:gdLst/>
              <a:ahLst/>
              <a:cxnLst/>
              <a:rect l="l" t="t" r="r" b="b"/>
              <a:pathLst>
                <a:path w="579" h="2022" extrusionOk="0">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2" name="Google Shape;632;p32"/>
            <p:cNvSpPr/>
            <p:nvPr/>
          </p:nvSpPr>
          <p:spPr>
            <a:xfrm>
              <a:off x="3301300" y="4553375"/>
              <a:ext cx="13700" cy="50025"/>
            </a:xfrm>
            <a:custGeom>
              <a:avLst/>
              <a:gdLst/>
              <a:ahLst/>
              <a:cxnLst/>
              <a:rect l="l" t="t" r="r" b="b"/>
              <a:pathLst>
                <a:path w="548" h="2001" extrusionOk="0">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3" name="Google Shape;633;p32"/>
            <p:cNvSpPr/>
            <p:nvPr/>
          </p:nvSpPr>
          <p:spPr>
            <a:xfrm>
              <a:off x="3349950" y="4553375"/>
              <a:ext cx="14475" cy="50550"/>
            </a:xfrm>
            <a:custGeom>
              <a:avLst/>
              <a:gdLst/>
              <a:ahLst/>
              <a:cxnLst/>
              <a:rect l="l" t="t" r="r" b="b"/>
              <a:pathLst>
                <a:path w="579" h="2022" extrusionOk="0">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4" name="Google Shape;634;p32"/>
            <p:cNvSpPr/>
            <p:nvPr/>
          </p:nvSpPr>
          <p:spPr>
            <a:xfrm>
              <a:off x="3399225" y="4553375"/>
              <a:ext cx="14000" cy="50025"/>
            </a:xfrm>
            <a:custGeom>
              <a:avLst/>
              <a:gdLst/>
              <a:ahLst/>
              <a:cxnLst/>
              <a:rect l="l" t="t" r="r" b="b"/>
              <a:pathLst>
                <a:path w="560" h="2001" extrusionOk="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5" name="Google Shape;635;p32"/>
            <p:cNvSpPr/>
            <p:nvPr/>
          </p:nvSpPr>
          <p:spPr>
            <a:xfrm>
              <a:off x="3448050" y="4553375"/>
              <a:ext cx="14450" cy="50550"/>
            </a:xfrm>
            <a:custGeom>
              <a:avLst/>
              <a:gdLst/>
              <a:ahLst/>
              <a:cxnLst/>
              <a:rect l="l" t="t" r="r" b="b"/>
              <a:pathLst>
                <a:path w="578" h="2022" extrusionOk="0">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6" name="Google Shape;636;p32"/>
            <p:cNvSpPr/>
            <p:nvPr/>
          </p:nvSpPr>
          <p:spPr>
            <a:xfrm>
              <a:off x="3497150" y="4553375"/>
              <a:ext cx="14450" cy="50550"/>
            </a:xfrm>
            <a:custGeom>
              <a:avLst/>
              <a:gdLst/>
              <a:ahLst/>
              <a:cxnLst/>
              <a:rect l="l" t="t" r="r" b="b"/>
              <a:pathLst>
                <a:path w="578" h="2022" extrusionOk="0">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7" name="Google Shape;637;p32"/>
            <p:cNvSpPr/>
            <p:nvPr/>
          </p:nvSpPr>
          <p:spPr>
            <a:xfrm>
              <a:off x="3546125" y="4553375"/>
              <a:ext cx="14450" cy="50550"/>
            </a:xfrm>
            <a:custGeom>
              <a:avLst/>
              <a:gdLst/>
              <a:ahLst/>
              <a:cxnLst/>
              <a:rect l="l" t="t" r="r" b="b"/>
              <a:pathLst>
                <a:path w="578" h="2022" extrusionOk="0">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8" name="Google Shape;638;p32"/>
            <p:cNvSpPr/>
            <p:nvPr/>
          </p:nvSpPr>
          <p:spPr>
            <a:xfrm>
              <a:off x="3595225" y="4553375"/>
              <a:ext cx="14475" cy="50550"/>
            </a:xfrm>
            <a:custGeom>
              <a:avLst/>
              <a:gdLst/>
              <a:ahLst/>
              <a:cxnLst/>
              <a:rect l="l" t="t" r="r" b="b"/>
              <a:pathLst>
                <a:path w="579" h="2022" extrusionOk="0">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39" name="Google Shape;639;p32"/>
          <p:cNvGrpSpPr/>
          <p:nvPr/>
        </p:nvGrpSpPr>
        <p:grpSpPr>
          <a:xfrm rot="360163" flipH="1">
            <a:off x="6048402" y="-661168"/>
            <a:ext cx="1544113" cy="3168552"/>
            <a:chOff x="6404350" y="3138600"/>
            <a:chExt cx="658750" cy="1348425"/>
          </a:xfrm>
        </p:grpSpPr>
        <p:sp>
          <p:nvSpPr>
            <p:cNvPr id="640" name="Google Shape;640;p32"/>
            <p:cNvSpPr/>
            <p:nvPr/>
          </p:nvSpPr>
          <p:spPr>
            <a:xfrm>
              <a:off x="6404350" y="3138600"/>
              <a:ext cx="658750" cy="1348425"/>
            </a:xfrm>
            <a:custGeom>
              <a:avLst/>
              <a:gdLst/>
              <a:ahLst/>
              <a:cxnLst/>
              <a:rect l="l" t="t" r="r" b="b"/>
              <a:pathLst>
                <a:path w="26350" h="53937" extrusionOk="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1" name="Google Shape;641;p32"/>
            <p:cNvSpPr/>
            <p:nvPr/>
          </p:nvSpPr>
          <p:spPr>
            <a:xfrm>
              <a:off x="6977050" y="4388775"/>
              <a:ext cx="64925" cy="13700"/>
            </a:xfrm>
            <a:custGeom>
              <a:avLst/>
              <a:gdLst/>
              <a:ahLst/>
              <a:cxnLst/>
              <a:rect l="l" t="t" r="r" b="b"/>
              <a:pathLst>
                <a:path w="2597" h="548" extrusionOk="0">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2" name="Google Shape;642;p32"/>
            <p:cNvSpPr/>
            <p:nvPr/>
          </p:nvSpPr>
          <p:spPr>
            <a:xfrm>
              <a:off x="6976350" y="4327125"/>
              <a:ext cx="65625" cy="13775"/>
            </a:xfrm>
            <a:custGeom>
              <a:avLst/>
              <a:gdLst/>
              <a:ahLst/>
              <a:cxnLst/>
              <a:rect l="l" t="t" r="r" b="b"/>
              <a:pathLst>
                <a:path w="2625" h="551" extrusionOk="0">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3" name="Google Shape;643;p32"/>
            <p:cNvSpPr/>
            <p:nvPr/>
          </p:nvSpPr>
          <p:spPr>
            <a:xfrm>
              <a:off x="6976350" y="4265825"/>
              <a:ext cx="65625" cy="14050"/>
            </a:xfrm>
            <a:custGeom>
              <a:avLst/>
              <a:gdLst/>
              <a:ahLst/>
              <a:cxnLst/>
              <a:rect l="l" t="t" r="r" b="b"/>
              <a:pathLst>
                <a:path w="2625" h="562" extrusionOk="0">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4" name="Google Shape;644;p32"/>
            <p:cNvSpPr/>
            <p:nvPr/>
          </p:nvSpPr>
          <p:spPr>
            <a:xfrm>
              <a:off x="6976350" y="4204775"/>
              <a:ext cx="65625" cy="13775"/>
            </a:xfrm>
            <a:custGeom>
              <a:avLst/>
              <a:gdLst/>
              <a:ahLst/>
              <a:cxnLst/>
              <a:rect l="l" t="t" r="r" b="b"/>
              <a:pathLst>
                <a:path w="2625" h="551" extrusionOk="0">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5" name="Google Shape;645;p32"/>
            <p:cNvSpPr/>
            <p:nvPr/>
          </p:nvSpPr>
          <p:spPr>
            <a:xfrm>
              <a:off x="6976350" y="4143450"/>
              <a:ext cx="68000" cy="13775"/>
            </a:xfrm>
            <a:custGeom>
              <a:avLst/>
              <a:gdLst/>
              <a:ahLst/>
              <a:cxnLst/>
              <a:rect l="l" t="t" r="r" b="b"/>
              <a:pathLst>
                <a:path w="2720" h="551" extrusionOk="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6" name="Google Shape;646;p32"/>
            <p:cNvSpPr/>
            <p:nvPr/>
          </p:nvSpPr>
          <p:spPr>
            <a:xfrm>
              <a:off x="6976350" y="4082150"/>
              <a:ext cx="65625" cy="13775"/>
            </a:xfrm>
            <a:custGeom>
              <a:avLst/>
              <a:gdLst/>
              <a:ahLst/>
              <a:cxnLst/>
              <a:rect l="l" t="t" r="r" b="b"/>
              <a:pathLst>
                <a:path w="2625" h="551" extrusionOk="0">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7" name="Google Shape;647;p32"/>
            <p:cNvSpPr/>
            <p:nvPr/>
          </p:nvSpPr>
          <p:spPr>
            <a:xfrm>
              <a:off x="6976350" y="402082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8" name="Google Shape;648;p32"/>
            <p:cNvSpPr/>
            <p:nvPr/>
          </p:nvSpPr>
          <p:spPr>
            <a:xfrm>
              <a:off x="6976350" y="3959225"/>
              <a:ext cx="65625" cy="14050"/>
            </a:xfrm>
            <a:custGeom>
              <a:avLst/>
              <a:gdLst/>
              <a:ahLst/>
              <a:cxnLst/>
              <a:rect l="l" t="t" r="r" b="b"/>
              <a:pathLst>
                <a:path w="2625" h="562" extrusionOk="0">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9" name="Google Shape;649;p32"/>
            <p:cNvSpPr/>
            <p:nvPr/>
          </p:nvSpPr>
          <p:spPr>
            <a:xfrm>
              <a:off x="6977650" y="3897925"/>
              <a:ext cx="66700" cy="14025"/>
            </a:xfrm>
            <a:custGeom>
              <a:avLst/>
              <a:gdLst/>
              <a:ahLst/>
              <a:cxnLst/>
              <a:rect l="l" t="t" r="r" b="b"/>
              <a:pathLst>
                <a:path w="2668" h="561" extrusionOk="0">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0" name="Google Shape;650;p32"/>
            <p:cNvSpPr/>
            <p:nvPr/>
          </p:nvSpPr>
          <p:spPr>
            <a:xfrm>
              <a:off x="6976350" y="3836850"/>
              <a:ext cx="68000" cy="13800"/>
            </a:xfrm>
            <a:custGeom>
              <a:avLst/>
              <a:gdLst/>
              <a:ahLst/>
              <a:cxnLst/>
              <a:rect l="l" t="t" r="r" b="b"/>
              <a:pathLst>
                <a:path w="2720" h="552" extrusionOk="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1" name="Google Shape;651;p32"/>
            <p:cNvSpPr/>
            <p:nvPr/>
          </p:nvSpPr>
          <p:spPr>
            <a:xfrm>
              <a:off x="6976350" y="3775525"/>
              <a:ext cx="68000" cy="13800"/>
            </a:xfrm>
            <a:custGeom>
              <a:avLst/>
              <a:gdLst/>
              <a:ahLst/>
              <a:cxnLst/>
              <a:rect l="l" t="t" r="r" b="b"/>
              <a:pathLst>
                <a:path w="2720" h="552" extrusionOk="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2" name="Google Shape;652;p32"/>
            <p:cNvSpPr/>
            <p:nvPr/>
          </p:nvSpPr>
          <p:spPr>
            <a:xfrm>
              <a:off x="6976350" y="3714225"/>
              <a:ext cx="65625" cy="13775"/>
            </a:xfrm>
            <a:custGeom>
              <a:avLst/>
              <a:gdLst/>
              <a:ahLst/>
              <a:cxnLst/>
              <a:rect l="l" t="t" r="r" b="b"/>
              <a:pathLst>
                <a:path w="2625" h="551" extrusionOk="0">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3" name="Google Shape;653;p32"/>
            <p:cNvSpPr/>
            <p:nvPr/>
          </p:nvSpPr>
          <p:spPr>
            <a:xfrm>
              <a:off x="6976350" y="365292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4" name="Google Shape;654;p32"/>
            <p:cNvSpPr/>
            <p:nvPr/>
          </p:nvSpPr>
          <p:spPr>
            <a:xfrm>
              <a:off x="6977050" y="3591650"/>
              <a:ext cx="64925" cy="13700"/>
            </a:xfrm>
            <a:custGeom>
              <a:avLst/>
              <a:gdLst/>
              <a:ahLst/>
              <a:cxnLst/>
              <a:rect l="l" t="t" r="r" b="b"/>
              <a:pathLst>
                <a:path w="2597" h="548" extrusionOk="0">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5" name="Google Shape;655;p32"/>
            <p:cNvSpPr/>
            <p:nvPr/>
          </p:nvSpPr>
          <p:spPr>
            <a:xfrm>
              <a:off x="6976350" y="3530000"/>
              <a:ext cx="65625" cy="14050"/>
            </a:xfrm>
            <a:custGeom>
              <a:avLst/>
              <a:gdLst/>
              <a:ahLst/>
              <a:cxnLst/>
              <a:rect l="l" t="t" r="r" b="b"/>
              <a:pathLst>
                <a:path w="2625" h="562" extrusionOk="0">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6" name="Google Shape;656;p32"/>
            <p:cNvSpPr/>
            <p:nvPr/>
          </p:nvSpPr>
          <p:spPr>
            <a:xfrm>
              <a:off x="6976350" y="346897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7" name="Google Shape;657;p32"/>
            <p:cNvSpPr/>
            <p:nvPr/>
          </p:nvSpPr>
          <p:spPr>
            <a:xfrm>
              <a:off x="6976350" y="3407650"/>
              <a:ext cx="65625" cy="13775"/>
            </a:xfrm>
            <a:custGeom>
              <a:avLst/>
              <a:gdLst/>
              <a:ahLst/>
              <a:cxnLst/>
              <a:rect l="l" t="t" r="r" b="b"/>
              <a:pathLst>
                <a:path w="2625" h="551" extrusionOk="0">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8" name="Google Shape;658;p32"/>
            <p:cNvSpPr/>
            <p:nvPr/>
          </p:nvSpPr>
          <p:spPr>
            <a:xfrm>
              <a:off x="6976350" y="3346325"/>
              <a:ext cx="68000" cy="13775"/>
            </a:xfrm>
            <a:custGeom>
              <a:avLst/>
              <a:gdLst/>
              <a:ahLst/>
              <a:cxnLst/>
              <a:rect l="l" t="t" r="r" b="b"/>
              <a:pathLst>
                <a:path w="2720" h="551" extrusionOk="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9" name="Google Shape;659;p32"/>
            <p:cNvSpPr/>
            <p:nvPr/>
          </p:nvSpPr>
          <p:spPr>
            <a:xfrm>
              <a:off x="6977650" y="3284750"/>
              <a:ext cx="66700" cy="14025"/>
            </a:xfrm>
            <a:custGeom>
              <a:avLst/>
              <a:gdLst/>
              <a:ahLst/>
              <a:cxnLst/>
              <a:rect l="l" t="t" r="r" b="b"/>
              <a:pathLst>
                <a:path w="2668" h="561" extrusionOk="0">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0" name="Google Shape;660;p32"/>
            <p:cNvSpPr/>
            <p:nvPr/>
          </p:nvSpPr>
          <p:spPr>
            <a:xfrm>
              <a:off x="6976350" y="3223425"/>
              <a:ext cx="68000" cy="14050"/>
            </a:xfrm>
            <a:custGeom>
              <a:avLst/>
              <a:gdLst/>
              <a:ahLst/>
              <a:cxnLst/>
              <a:rect l="l" t="t" r="r" b="b"/>
              <a:pathLst>
                <a:path w="2720" h="562" extrusionOk="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1" name="Google Shape;661;p32"/>
          <p:cNvGrpSpPr/>
          <p:nvPr/>
        </p:nvGrpSpPr>
        <p:grpSpPr>
          <a:xfrm rot="3091077">
            <a:off x="5344572" y="24242"/>
            <a:ext cx="3419767" cy="2479302"/>
            <a:chOff x="7365331" y="3876744"/>
            <a:chExt cx="752588" cy="546995"/>
          </a:xfrm>
        </p:grpSpPr>
        <p:sp>
          <p:nvSpPr>
            <p:cNvPr id="662" name="Google Shape;662;p32"/>
            <p:cNvSpPr/>
            <p:nvPr/>
          </p:nvSpPr>
          <p:spPr>
            <a:xfrm>
              <a:off x="7365331" y="3876744"/>
              <a:ext cx="555487" cy="388974"/>
            </a:xfrm>
            <a:custGeom>
              <a:avLst/>
              <a:gdLst/>
              <a:ahLst/>
              <a:cxnLst/>
              <a:rect l="l" t="t" r="r" b="b"/>
              <a:pathLst>
                <a:path w="38791" h="27163" extrusionOk="0">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3" name="Google Shape;663;p32"/>
            <p:cNvSpPr/>
            <p:nvPr/>
          </p:nvSpPr>
          <p:spPr>
            <a:xfrm>
              <a:off x="7867948" y="4226639"/>
              <a:ext cx="58154" cy="50306"/>
            </a:xfrm>
            <a:custGeom>
              <a:avLst/>
              <a:gdLst/>
              <a:ahLst/>
              <a:cxnLst/>
              <a:rect l="l" t="t" r="r" b="b"/>
              <a:pathLst>
                <a:path w="4061" h="3513" extrusionOk="0">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4" name="Google Shape;664;p32"/>
            <p:cNvSpPr/>
            <p:nvPr/>
          </p:nvSpPr>
          <p:spPr>
            <a:xfrm>
              <a:off x="7914675" y="4262353"/>
              <a:ext cx="186017" cy="150131"/>
            </a:xfrm>
            <a:custGeom>
              <a:avLst/>
              <a:gdLst/>
              <a:ahLst/>
              <a:cxnLst/>
              <a:rect l="l" t="t" r="r" b="b"/>
              <a:pathLst>
                <a:path w="12990" h="10484" extrusionOk="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5" name="Google Shape;665;p32"/>
            <p:cNvSpPr/>
            <p:nvPr/>
          </p:nvSpPr>
          <p:spPr>
            <a:xfrm>
              <a:off x="8011979" y="4321609"/>
              <a:ext cx="105939" cy="102130"/>
            </a:xfrm>
            <a:custGeom>
              <a:avLst/>
              <a:gdLst/>
              <a:ahLst/>
              <a:cxnLst/>
              <a:rect l="l" t="t" r="r" b="b"/>
              <a:pathLst>
                <a:path w="7398" h="7132" extrusionOk="0">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666" name="Google Shape;666;p32"/>
          <p:cNvGrpSpPr/>
          <p:nvPr/>
        </p:nvGrpSpPr>
        <p:grpSpPr>
          <a:xfrm rot="-5611341">
            <a:off x="3582241" y="496235"/>
            <a:ext cx="4162744" cy="853757"/>
            <a:chOff x="4341300" y="4367325"/>
            <a:chExt cx="1511525" cy="310775"/>
          </a:xfrm>
        </p:grpSpPr>
        <p:sp>
          <p:nvSpPr>
            <p:cNvPr id="667" name="Google Shape;667;p32"/>
            <p:cNvSpPr/>
            <p:nvPr/>
          </p:nvSpPr>
          <p:spPr>
            <a:xfrm>
              <a:off x="4341300" y="4473600"/>
              <a:ext cx="118800" cy="96450"/>
            </a:xfrm>
            <a:custGeom>
              <a:avLst/>
              <a:gdLst/>
              <a:ahLst/>
              <a:cxnLst/>
              <a:rect l="l" t="t" r="r" b="b"/>
              <a:pathLst>
                <a:path w="4752" h="3858" extrusionOk="0">
                  <a:moveTo>
                    <a:pt x="4751" y="0"/>
                  </a:moveTo>
                  <a:lnTo>
                    <a:pt x="1096" y="893"/>
                  </a:lnTo>
                  <a:cubicBezTo>
                    <a:pt x="1" y="1155"/>
                    <a:pt x="1" y="2703"/>
                    <a:pt x="1096" y="2965"/>
                  </a:cubicBezTo>
                  <a:lnTo>
                    <a:pt x="4751" y="3858"/>
                  </a:lnTo>
                  <a:lnTo>
                    <a:pt x="47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8" name="Google Shape;668;p32"/>
            <p:cNvSpPr/>
            <p:nvPr/>
          </p:nvSpPr>
          <p:spPr>
            <a:xfrm>
              <a:off x="4547575" y="4395325"/>
              <a:ext cx="141125" cy="254500"/>
            </a:xfrm>
            <a:custGeom>
              <a:avLst/>
              <a:gdLst/>
              <a:ahLst/>
              <a:cxnLst/>
              <a:rect l="l" t="t" r="r" b="b"/>
              <a:pathLst>
                <a:path w="5645" h="10180" extrusionOk="0">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9" name="Google Shape;669;p32"/>
            <p:cNvSpPr/>
            <p:nvPr/>
          </p:nvSpPr>
          <p:spPr>
            <a:xfrm>
              <a:off x="4438350" y="4442650"/>
              <a:ext cx="109250" cy="159550"/>
            </a:xfrm>
            <a:custGeom>
              <a:avLst/>
              <a:gdLst/>
              <a:ahLst/>
              <a:cxnLst/>
              <a:rect l="l" t="t" r="r" b="b"/>
              <a:pathLst>
                <a:path w="4370" h="6382" extrusionOk="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0" name="Google Shape;670;p32"/>
            <p:cNvSpPr/>
            <p:nvPr/>
          </p:nvSpPr>
          <p:spPr>
            <a:xfrm>
              <a:off x="4544300" y="4439800"/>
              <a:ext cx="6875" cy="165975"/>
            </a:xfrm>
            <a:custGeom>
              <a:avLst/>
              <a:gdLst/>
              <a:ahLst/>
              <a:cxnLst/>
              <a:rect l="l" t="t" r="r" b="b"/>
              <a:pathLst>
                <a:path w="275" h="6639" extrusionOk="0">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71" name="Google Shape;671;p32"/>
            <p:cNvSpPr/>
            <p:nvPr/>
          </p:nvSpPr>
          <p:spPr>
            <a:xfrm>
              <a:off x="4664550" y="4367325"/>
              <a:ext cx="1188275" cy="310775"/>
            </a:xfrm>
            <a:custGeom>
              <a:avLst/>
              <a:gdLst/>
              <a:ahLst/>
              <a:cxnLst/>
              <a:rect l="l" t="t" r="r" b="b"/>
              <a:pathLst>
                <a:path w="47531" h="12431" extrusionOk="0">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2" name="Google Shape;672;p32"/>
            <p:cNvSpPr/>
            <p:nvPr/>
          </p:nvSpPr>
          <p:spPr>
            <a:xfrm>
              <a:off x="5734925" y="4367325"/>
              <a:ext cx="46175" cy="310775"/>
            </a:xfrm>
            <a:custGeom>
              <a:avLst/>
              <a:gdLst/>
              <a:ahLst/>
              <a:cxnLst/>
              <a:rect l="l" t="t" r="r" b="b"/>
              <a:pathLst>
                <a:path w="1847" h="12431" extrusionOk="0">
                  <a:moveTo>
                    <a:pt x="1" y="1"/>
                  </a:moveTo>
                  <a:lnTo>
                    <a:pt x="1" y="12431"/>
                  </a:lnTo>
                  <a:lnTo>
                    <a:pt x="1846" y="12431"/>
                  </a:lnTo>
                  <a:lnTo>
                    <a:pt x="184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3" name="Google Shape;673;p32"/>
            <p:cNvSpPr/>
            <p:nvPr/>
          </p:nvSpPr>
          <p:spPr>
            <a:xfrm>
              <a:off x="4740175" y="4367325"/>
              <a:ext cx="46150" cy="310775"/>
            </a:xfrm>
            <a:custGeom>
              <a:avLst/>
              <a:gdLst/>
              <a:ahLst/>
              <a:cxnLst/>
              <a:rect l="l" t="t" r="r" b="b"/>
              <a:pathLst>
                <a:path w="1846" h="12431" extrusionOk="0">
                  <a:moveTo>
                    <a:pt x="0" y="1"/>
                  </a:moveTo>
                  <a:lnTo>
                    <a:pt x="0" y="12431"/>
                  </a:lnTo>
                  <a:lnTo>
                    <a:pt x="1846" y="12431"/>
                  </a:lnTo>
                  <a:lnTo>
                    <a:pt x="1846" y="1"/>
                  </a:ln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Back to School Activities by Slidesgo">
  <a:themeElements>
    <a:clrScheme name="Simple Light">
      <a:dk1>
        <a:srgbClr val="323B5B"/>
      </a:dk1>
      <a:lt1>
        <a:srgbClr val="EDEDED"/>
      </a:lt1>
      <a:dk2>
        <a:srgbClr val="323B5B"/>
      </a:dk2>
      <a:lt2>
        <a:srgbClr val="EDEDED"/>
      </a:lt2>
      <a:accent1>
        <a:srgbClr val="4399AB"/>
      </a:accent1>
      <a:accent2>
        <a:srgbClr val="FFC867"/>
      </a:accent2>
      <a:accent3>
        <a:srgbClr val="8FAEFF"/>
      </a:accent3>
      <a:accent4>
        <a:srgbClr val="FF9067"/>
      </a:accent4>
      <a:accent5>
        <a:srgbClr val="ED4C67"/>
      </a:accent5>
      <a:accent6>
        <a:srgbClr val="AE4FD9"/>
      </a:accent6>
      <a:hlink>
        <a:srgbClr val="323B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270</Words>
  <Application>Microsoft Office PowerPoint</Application>
  <PresentationFormat>Custom</PresentationFormat>
  <Paragraphs>78</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Arial-Rounded</vt:lpstr>
      <vt:lpstr>Fredoka One</vt:lpstr>
      <vt:lpstr>HP001 4 hàng</vt:lpstr>
      <vt:lpstr>KoHo</vt:lpstr>
      <vt:lpstr>Back to School Activities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ACTIVITIES</dc:title>
  <dc:creator>PC</dc:creator>
  <cp:lastModifiedBy>Admin</cp:lastModifiedBy>
  <cp:revision>30</cp:revision>
  <dcterms:modified xsi:type="dcterms:W3CDTF">2021-11-15T07:12:53Z</dcterms:modified>
</cp:coreProperties>
</file>