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2" r:id="rId1"/>
  </p:sldMasterIdLst>
  <p:notesMasterIdLst>
    <p:notesMasterId r:id="rId20"/>
  </p:notesMasterIdLst>
  <p:sldIdLst>
    <p:sldId id="320" r:id="rId2"/>
    <p:sldId id="256" r:id="rId3"/>
    <p:sldId id="324" r:id="rId4"/>
    <p:sldId id="325" r:id="rId5"/>
    <p:sldId id="326" r:id="rId6"/>
    <p:sldId id="327" r:id="rId7"/>
    <p:sldId id="328" r:id="rId8"/>
    <p:sldId id="329" r:id="rId9"/>
    <p:sldId id="330" r:id="rId10"/>
    <p:sldId id="331" r:id="rId11"/>
    <p:sldId id="313" r:id="rId12"/>
    <p:sldId id="321" r:id="rId13"/>
    <p:sldId id="315" r:id="rId14"/>
    <p:sldId id="316" r:id="rId15"/>
    <p:sldId id="317" r:id="rId16"/>
    <p:sldId id="322" r:id="rId17"/>
    <p:sldId id="261" r:id="rId18"/>
    <p:sldId id="273" r:id="rId19"/>
  </p:sldIdLst>
  <p:sldSz cx="12161838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566">
          <p15:clr>
            <a:srgbClr val="FF00FF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0E399"/>
    <a:srgbClr val="FFD5D5"/>
    <a:srgbClr val="FFDB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03EB2D66-254E-4411-82A7-1A475D040C09}">
  <a:tblStyle styleId="{03EB2D66-254E-4411-82A7-1A475D040C0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0569" autoAdjust="0"/>
  </p:normalViewPr>
  <p:slideViewPr>
    <p:cSldViewPr snapToGrid="0">
      <p:cViewPr>
        <p:scale>
          <a:sx n="55" d="100"/>
          <a:sy n="55" d="100"/>
        </p:scale>
        <p:origin x="-894" y="-330"/>
      </p:cViewPr>
      <p:guideLst>
        <p:guide orient="horz" pos="755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1146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</a:t>
            </a:r>
            <a:r>
              <a:rPr lang="en-US" baseline="0" smtClean="0"/>
              <a:t> linh động nhận xét đúng khi HS có lời giải khác phù hợp.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109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888fe86c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888fe86c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g8b00801bcb_0_1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9" name="Google Shape;1409;g8b00801bcb_0_13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phần</a:t>
            </a:r>
            <a:r>
              <a:rPr lang="en-US" baseline="0" smtClean="0"/>
              <a:t> lớp thành hai team: Team Rùa và Team Thỏ. </a:t>
            </a:r>
            <a:r>
              <a:rPr lang="en-US" smtClean="0"/>
              <a:t>Quay để</a:t>
            </a:r>
            <a:r>
              <a:rPr lang="en-US" baseline="0" smtClean="0"/>
              <a:t> xem team nào chơi trước.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45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/>
              <a:t>slide </a:t>
            </a:r>
            <a:r>
              <a:rPr lang="en-US" smtClean="0"/>
              <a:t>bài</a:t>
            </a:r>
            <a:r>
              <a:rPr lang="en-US" baseline="0" smtClean="0"/>
              <a:t> 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B7BDE2B-C4EE-470F-8AF5-662594668F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16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cục</a:t>
            </a:r>
            <a:r>
              <a:rPr lang="en-US" dirty="0"/>
              <a:t> </a:t>
            </a:r>
            <a:r>
              <a:rPr lang="en-US" dirty="0" err="1"/>
              <a:t>đá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B7BDE2B-C4EE-470F-8AF5-662594668F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641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1143000"/>
            <a:ext cx="5473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Bớt</a:t>
            </a:r>
            <a:r>
              <a:rPr lang="en-US" dirty="0"/>
              <a:t> SGK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B7BDE2B-C4EE-470F-8AF5-662594668F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414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1143000"/>
            <a:ext cx="5473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B7BDE2B-C4EE-470F-8AF5-662594668F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54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1143000"/>
            <a:ext cx="5473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B7BDE2B-C4EE-470F-8AF5-662594668F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62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nên</a:t>
            </a:r>
            <a:r>
              <a:rPr lang="en-US" baseline="0" smtClean="0"/>
              <a:t> cho HS thi đua trên bảng lớp hoặc bảng nhóm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408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27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4933465" y="4786300"/>
            <a:ext cx="5934881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3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933465" y="1504667"/>
            <a:ext cx="6279626" cy="325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4933465" y="5567567"/>
            <a:ext cx="5587343" cy="57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 hasCustomPrompt="1"/>
          </p:nvPr>
        </p:nvSpPr>
        <p:spPr>
          <a:xfrm>
            <a:off x="3666707" y="3468300"/>
            <a:ext cx="4828425" cy="1755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/>
          </p:nvPr>
        </p:nvSpPr>
        <p:spPr>
          <a:xfrm>
            <a:off x="2564241" y="4943533"/>
            <a:ext cx="7033357" cy="1012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/>
          <p:nvPr/>
        </p:nvSpPr>
        <p:spPr>
          <a:xfrm>
            <a:off x="0" y="1"/>
            <a:ext cx="12161838" cy="1527913"/>
          </a:xfrm>
          <a:custGeom>
            <a:avLst/>
            <a:gdLst/>
            <a:ahLst/>
            <a:cxnLst/>
            <a:rect l="l" t="t" r="r" b="b"/>
            <a:pathLst>
              <a:path w="285750" h="53436" extrusionOk="0">
                <a:moveTo>
                  <a:pt x="0" y="0"/>
                </a:moveTo>
                <a:lnTo>
                  <a:pt x="0" y="53435"/>
                </a:lnTo>
                <a:lnTo>
                  <a:pt x="239792" y="53435"/>
                </a:lnTo>
                <a:cubicBezTo>
                  <a:pt x="239875" y="53316"/>
                  <a:pt x="239982" y="53233"/>
                  <a:pt x="240101" y="53185"/>
                </a:cubicBezTo>
                <a:cubicBezTo>
                  <a:pt x="240234" y="53064"/>
                  <a:pt x="240408" y="52993"/>
                  <a:pt x="240584" y="52993"/>
                </a:cubicBezTo>
                <a:cubicBezTo>
                  <a:pt x="240598" y="52993"/>
                  <a:pt x="240612" y="52994"/>
                  <a:pt x="240625" y="52995"/>
                </a:cubicBezTo>
                <a:cubicBezTo>
                  <a:pt x="240875" y="53018"/>
                  <a:pt x="241090" y="53185"/>
                  <a:pt x="241161" y="53435"/>
                </a:cubicBezTo>
                <a:lnTo>
                  <a:pt x="285750" y="53435"/>
                </a:lnTo>
                <a:lnTo>
                  <a:pt x="28575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7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948614" y="450100"/>
            <a:ext cx="10264543" cy="94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9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96F1052E-9318-4EE8-9F70-AC7C059B8AB5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82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719333"/>
            <a:ext cx="10264543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Fredoka One"/>
              <a:buNone/>
              <a:defRPr sz="3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662433"/>
            <a:ext cx="10264543" cy="4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"/>
              <a:buChar char="●"/>
              <a:defRPr sz="1600">
                <a:solidFill>
                  <a:schemeClr val="dk1"/>
                </a:solidFill>
                <a:latin typeface="KoHo"/>
                <a:ea typeface="KoHo"/>
                <a:cs typeface="KoHo"/>
                <a:sym typeface="KoHo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"/>
              <a:buChar char="○"/>
              <a:defRPr sz="1600">
                <a:solidFill>
                  <a:schemeClr val="dk1"/>
                </a:solidFill>
                <a:latin typeface="KoHo"/>
                <a:ea typeface="KoHo"/>
                <a:cs typeface="KoHo"/>
                <a:sym typeface="KoHo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"/>
              <a:buChar char="■"/>
              <a:defRPr sz="1600">
                <a:solidFill>
                  <a:schemeClr val="dk1"/>
                </a:solidFill>
                <a:latin typeface="KoHo"/>
                <a:ea typeface="KoHo"/>
                <a:cs typeface="KoHo"/>
                <a:sym typeface="KoHo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"/>
              <a:buChar char="●"/>
              <a:defRPr sz="1600">
                <a:solidFill>
                  <a:schemeClr val="dk1"/>
                </a:solidFill>
                <a:latin typeface="KoHo"/>
                <a:ea typeface="KoHo"/>
                <a:cs typeface="KoHo"/>
                <a:sym typeface="KoHo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"/>
              <a:buChar char="○"/>
              <a:defRPr sz="1600">
                <a:solidFill>
                  <a:schemeClr val="dk1"/>
                </a:solidFill>
                <a:latin typeface="KoHo"/>
                <a:ea typeface="KoHo"/>
                <a:cs typeface="KoHo"/>
                <a:sym typeface="KoHo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"/>
              <a:buChar char="■"/>
              <a:defRPr sz="1600">
                <a:solidFill>
                  <a:schemeClr val="dk1"/>
                </a:solidFill>
                <a:latin typeface="KoHo"/>
                <a:ea typeface="KoHo"/>
                <a:cs typeface="KoHo"/>
                <a:sym typeface="KoHo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"/>
              <a:buChar char="●"/>
              <a:defRPr sz="1600">
                <a:solidFill>
                  <a:schemeClr val="dk1"/>
                </a:solidFill>
                <a:latin typeface="KoHo"/>
                <a:ea typeface="KoHo"/>
                <a:cs typeface="KoHo"/>
                <a:sym typeface="KoHo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"/>
              <a:buChar char="○"/>
              <a:defRPr sz="1600">
                <a:solidFill>
                  <a:schemeClr val="dk1"/>
                </a:solidFill>
                <a:latin typeface="KoHo"/>
                <a:ea typeface="KoHo"/>
                <a:cs typeface="KoHo"/>
                <a:sym typeface="KoHo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"/>
              <a:buChar char="■"/>
              <a:defRPr sz="1600">
                <a:solidFill>
                  <a:schemeClr val="dk1"/>
                </a:solidFill>
                <a:latin typeface="KoHo"/>
                <a:ea typeface="KoHo"/>
                <a:cs typeface="KoHo"/>
                <a:sym typeface="KoH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66" r:id="rId4"/>
    <p:sldLayoutId id="214748367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449">
          <p15:clr>
            <a:srgbClr val="FF00FF"/>
          </p15:clr>
        </p15:guide>
        <p15:guide id="2" pos="5311">
          <p15:clr>
            <a:srgbClr val="FF00FF"/>
          </p15:clr>
        </p15:guide>
        <p15:guide id="3" orient="horz" pos="340">
          <p15:clr>
            <a:srgbClr val="FF00FF"/>
          </p15:clr>
        </p15:guide>
        <p15:guide id="4" orient="horz" pos="2903">
          <p15:clr>
            <a:srgbClr val="FF00FF"/>
          </p15:clr>
        </p15:guide>
        <p15:guide id="5" pos="2880">
          <p15:clr>
            <a:srgbClr val="FF00FF"/>
          </p15:clr>
        </p15:guide>
        <p15:guide id="6">
          <p15:clr>
            <a:srgbClr val="FF00FF"/>
          </p15:clr>
        </p15:guide>
        <p15:guide id="7" pos="5760">
          <p15:clr>
            <a:srgbClr val="FF00FF"/>
          </p15:clr>
        </p15:guide>
        <p15:guide id="8" orient="horz" pos="1620">
          <p15:clr>
            <a:srgbClr val="FF00FF"/>
          </p15:clr>
        </p15:guide>
        <p15:guide id="9" orient="horz" pos="3237">
          <p15:clr>
            <a:srgbClr val="FF00FF"/>
          </p15:clr>
        </p15:guide>
        <p15:guide id="10" orient="horz">
          <p15:clr>
            <a:srgbClr val="FF00FF"/>
          </p15:clr>
        </p15:guide>
        <p15:guide id="11" orient="horz" pos="722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slide" Target="slide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6.xml"/><Relationship Id="rId18" Type="http://schemas.openxmlformats.org/officeDocument/2006/relationships/image" Target="../media/image12.png"/><Relationship Id="rId3" Type="http://schemas.openxmlformats.org/officeDocument/2006/relationships/audio" Target="../media/media1.mp3"/><Relationship Id="rId21" Type="http://schemas.openxmlformats.org/officeDocument/2006/relationships/image" Target="../media/image15.png"/><Relationship Id="rId7" Type="http://schemas.openxmlformats.org/officeDocument/2006/relationships/audio" Target="../media/audio2.wav"/><Relationship Id="rId12" Type="http://schemas.openxmlformats.org/officeDocument/2006/relationships/slide" Target="slide5.xml"/><Relationship Id="rId17" Type="http://schemas.openxmlformats.org/officeDocument/2006/relationships/slide" Target="slide10.xml"/><Relationship Id="rId2" Type="http://schemas.microsoft.com/office/2007/relationships/media" Target="../media/media1.mp3"/><Relationship Id="rId16" Type="http://schemas.openxmlformats.org/officeDocument/2006/relationships/slide" Target="slide9.xml"/><Relationship Id="rId20" Type="http://schemas.openxmlformats.org/officeDocument/2006/relationships/image" Target="../media/image14.png"/><Relationship Id="rId1" Type="http://schemas.openxmlformats.org/officeDocument/2006/relationships/audio" Target="file:///C:\Users\DV4T\Desktop\FINAL\DIA%20%20CD\GAMES%20ALREADY%20MODIFIED%20CD\Nhac%20dua%20rua%20va%20tho.wav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3.xml"/><Relationship Id="rId15" Type="http://schemas.openxmlformats.org/officeDocument/2006/relationships/slide" Target="slide8.xml"/><Relationship Id="rId23" Type="http://schemas.openxmlformats.org/officeDocument/2006/relationships/image" Target="../media/image16.png"/><Relationship Id="rId10" Type="http://schemas.openxmlformats.org/officeDocument/2006/relationships/image" Target="../media/image10.png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9.png"/><Relationship Id="rId14" Type="http://schemas.openxmlformats.org/officeDocument/2006/relationships/slide" Target="slide7.xml"/><Relationship Id="rId22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8" t="53940" r="12318" b="23030"/>
          <a:stretch/>
        </p:blipFill>
        <p:spPr>
          <a:xfrm>
            <a:off x="8895477" y="4454098"/>
            <a:ext cx="1333299" cy="16097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728" y="3886201"/>
            <a:ext cx="3494440" cy="22269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61838" cy="3276600"/>
          </a:xfrm>
          <a:prstGeom prst="rect">
            <a:avLst/>
          </a:prstGeom>
          <a:solidFill>
            <a:srgbClr val="FFFB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pic>
        <p:nvPicPr>
          <p:cNvPr id="6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246602" y="225288"/>
            <a:ext cx="1889525" cy="174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525969" y="859314"/>
            <a:ext cx="7866273" cy="2215991"/>
            <a:chOff x="2544762" y="859312"/>
            <a:chExt cx="7924800" cy="2215991"/>
          </a:xfrm>
        </p:grpSpPr>
        <p:sp>
          <p:nvSpPr>
            <p:cNvPr id="7" name="TextBox 6"/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r>
                <a:rPr lang="en-US" sz="13700" b="1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TOÁN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sz="13700" b="1" spc="149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427" b="50130" l="60615" r="706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56" t="30018" r="28936" b="50095"/>
          <a:stretch/>
        </p:blipFill>
        <p:spPr bwMode="auto">
          <a:xfrm flipH="1">
            <a:off x="1843997" y="4374969"/>
            <a:ext cx="1691190" cy="171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4" t="27747" r="38519" b="52083"/>
          <a:stretch/>
        </p:blipFill>
        <p:spPr bwMode="auto">
          <a:xfrm>
            <a:off x="6324541" y="3986256"/>
            <a:ext cx="2438905" cy="2076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795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7575C31-1847-429C-A03D-B464A623F2DC}"/>
              </a:ext>
            </a:extLst>
          </p:cNvPr>
          <p:cNvSpPr txBox="1"/>
          <p:nvPr/>
        </p:nvSpPr>
        <p:spPr>
          <a:xfrm>
            <a:off x="4302202" y="1180648"/>
            <a:ext cx="2940425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Đ, S?</a:t>
            </a:r>
            <a:endParaRPr lang="en-US" sz="54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7575C31-1847-429C-A03D-B464A623F2DC}"/>
              </a:ext>
            </a:extLst>
          </p:cNvPr>
          <p:cNvSpPr txBox="1"/>
          <p:nvPr/>
        </p:nvSpPr>
        <p:spPr>
          <a:xfrm>
            <a:off x="2948745" y="3154549"/>
            <a:ext cx="5647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31 + 9 = 40</a:t>
            </a:r>
            <a:endParaRPr lang="en-US" sz="54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244115" y="3144500"/>
            <a:ext cx="914400" cy="914400"/>
          </a:xfrm>
          <a:prstGeom prst="roundRect">
            <a:avLst/>
          </a:prstGeom>
          <a:solidFill>
            <a:srgbClr val="FFC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8244115" y="3144500"/>
            <a:ext cx="914400" cy="914400"/>
          </a:xfrm>
          <a:prstGeom prst="roundRect">
            <a:avLst/>
          </a:prstGeom>
          <a:solidFill>
            <a:srgbClr val="FFC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002060"/>
                </a:solidFill>
              </a:rPr>
              <a:t>Đ</a:t>
            </a:r>
            <a:endParaRPr lang="en-US" sz="6000">
              <a:solidFill>
                <a:srgbClr val="002060"/>
              </a:solidFill>
            </a:endParaRPr>
          </a:p>
        </p:txBody>
      </p:sp>
      <p:pic>
        <p:nvPicPr>
          <p:cNvPr id="18" name="Picture 17">
            <a:hlinkClick r:id="rId2" action="ppaction://hlinksldjump"/>
            <a:extLst>
              <a:ext uri="{FF2B5EF4-FFF2-40B4-BE49-F238E27FC236}">
                <a16:creationId xmlns:a16="http://schemas.microsoft.com/office/drawing/2014/main" xmlns="" id="{ED7F38ED-5F51-4BD4-BCBE-81F0D6F83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278">
                        <a14:foregroundMark x1="90278" y1="69444" x2="90278" y2="6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309" y="5357675"/>
            <a:ext cx="1705706" cy="170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11331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02696" y="-216640"/>
            <a:ext cx="12668581" cy="1651000"/>
          </a:xfrm>
          <a:prstGeom prst="rect">
            <a:avLst/>
          </a:prstGeom>
          <a:solidFill>
            <a:srgbClr val="99FF99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3" tIns="60837" rIns="121673" bIns="60837" spcCol="0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flipH="1">
            <a:off x="-1004458" y="2546624"/>
            <a:ext cx="1004460" cy="42859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533400">
              <a:schemeClr val="bg1">
                <a:alpha val="65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64" tIns="45482" rIns="90964" bIns="45482"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686014" y="1324928"/>
            <a:ext cx="10665034" cy="2307275"/>
            <a:chOff x="563562" y="438150"/>
            <a:chExt cx="10889457" cy="1676400"/>
          </a:xfrm>
        </p:grpSpPr>
        <p:sp>
          <p:nvSpPr>
            <p:cNvPr id="15" name="Rounded Rectangle 14"/>
            <p:cNvSpPr/>
            <p:nvPr/>
          </p:nvSpPr>
          <p:spPr>
            <a:xfrm>
              <a:off x="563562" y="438150"/>
              <a:ext cx="10889457" cy="1676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861219" y="514350"/>
              <a:ext cx="10439400" cy="1371600"/>
            </a:xfrm>
            <a:prstGeom prst="roundRect">
              <a:avLst/>
            </a:prstGeom>
            <a:solidFill>
              <a:srgbClr val="FFF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 rot="21134311">
            <a:off x="96630" y="1010469"/>
            <a:ext cx="2849774" cy="1008707"/>
          </a:xfrm>
          <a:custGeom>
            <a:avLst/>
            <a:gdLst>
              <a:gd name="connsiteX0" fmla="*/ 0 w 3001962"/>
              <a:gd name="connsiteY0" fmla="*/ 0 h 762000"/>
              <a:gd name="connsiteX1" fmla="*/ 3001962 w 3001962"/>
              <a:gd name="connsiteY1" fmla="*/ 0 h 762000"/>
              <a:gd name="connsiteX2" fmla="*/ 3001962 w 3001962"/>
              <a:gd name="connsiteY2" fmla="*/ 762000 h 762000"/>
              <a:gd name="connsiteX3" fmla="*/ 0 w 3001962"/>
              <a:gd name="connsiteY3" fmla="*/ 762000 h 762000"/>
              <a:gd name="connsiteX4" fmla="*/ 0 w 3001962"/>
              <a:gd name="connsiteY4" fmla="*/ 0 h 762000"/>
              <a:gd name="connsiteX0" fmla="*/ 0 w 3001962"/>
              <a:gd name="connsiteY0" fmla="*/ 0 h 814421"/>
              <a:gd name="connsiteX1" fmla="*/ 3001962 w 3001962"/>
              <a:gd name="connsiteY1" fmla="*/ 0 h 814421"/>
              <a:gd name="connsiteX2" fmla="*/ 3001962 w 3001962"/>
              <a:gd name="connsiteY2" fmla="*/ 762000 h 814421"/>
              <a:gd name="connsiteX3" fmla="*/ 1100138 w 3001962"/>
              <a:gd name="connsiteY3" fmla="*/ 814388 h 814421"/>
              <a:gd name="connsiteX4" fmla="*/ 0 w 3001962"/>
              <a:gd name="connsiteY4" fmla="*/ 762000 h 814421"/>
              <a:gd name="connsiteX5" fmla="*/ 0 w 3001962"/>
              <a:gd name="connsiteY5" fmla="*/ 0 h 814421"/>
              <a:gd name="connsiteX0" fmla="*/ 0 w 3001962"/>
              <a:gd name="connsiteY0" fmla="*/ 0 h 814421"/>
              <a:gd name="connsiteX1" fmla="*/ 3001962 w 3001962"/>
              <a:gd name="connsiteY1" fmla="*/ 0 h 814421"/>
              <a:gd name="connsiteX2" fmla="*/ 3001962 w 3001962"/>
              <a:gd name="connsiteY2" fmla="*/ 762000 h 814421"/>
              <a:gd name="connsiteX3" fmla="*/ 1100138 w 3001962"/>
              <a:gd name="connsiteY3" fmla="*/ 814388 h 814421"/>
              <a:gd name="connsiteX4" fmla="*/ 0 w 3001962"/>
              <a:gd name="connsiteY4" fmla="*/ 762000 h 814421"/>
              <a:gd name="connsiteX5" fmla="*/ 0 w 3001962"/>
              <a:gd name="connsiteY5" fmla="*/ 0 h 814421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14 h 814402"/>
              <a:gd name="connsiteX1" fmla="*/ 1047750 w 3001962"/>
              <a:gd name="connsiteY1" fmla="*/ 123839 h 814402"/>
              <a:gd name="connsiteX2" fmla="*/ 3001962 w 3001962"/>
              <a:gd name="connsiteY2" fmla="*/ 14 h 814402"/>
              <a:gd name="connsiteX3" fmla="*/ 3001962 w 3001962"/>
              <a:gd name="connsiteY3" fmla="*/ 762014 h 814402"/>
              <a:gd name="connsiteX4" fmla="*/ 1100138 w 3001962"/>
              <a:gd name="connsiteY4" fmla="*/ 814402 h 814402"/>
              <a:gd name="connsiteX5" fmla="*/ 0 w 3001962"/>
              <a:gd name="connsiteY5" fmla="*/ 762014 h 814402"/>
              <a:gd name="connsiteX6" fmla="*/ 0 w 3001962"/>
              <a:gd name="connsiteY6" fmla="*/ 14 h 814402"/>
              <a:gd name="connsiteX0" fmla="*/ 0 w 3001962"/>
              <a:gd name="connsiteY0" fmla="*/ 45263 h 859651"/>
              <a:gd name="connsiteX1" fmla="*/ 1047750 w 3001962"/>
              <a:gd name="connsiteY1" fmla="*/ 169088 h 859651"/>
              <a:gd name="connsiteX2" fmla="*/ 3001962 w 3001962"/>
              <a:gd name="connsiteY2" fmla="*/ 45263 h 859651"/>
              <a:gd name="connsiteX3" fmla="*/ 3001962 w 3001962"/>
              <a:gd name="connsiteY3" fmla="*/ 807263 h 859651"/>
              <a:gd name="connsiteX4" fmla="*/ 1100138 w 3001962"/>
              <a:gd name="connsiteY4" fmla="*/ 859651 h 859651"/>
              <a:gd name="connsiteX5" fmla="*/ 0 w 3001962"/>
              <a:gd name="connsiteY5" fmla="*/ 807263 h 859651"/>
              <a:gd name="connsiteX6" fmla="*/ 0 w 3001962"/>
              <a:gd name="connsiteY6" fmla="*/ 45263 h 859651"/>
              <a:gd name="connsiteX0" fmla="*/ 0 w 3001962"/>
              <a:gd name="connsiteY0" fmla="*/ 79206 h 893594"/>
              <a:gd name="connsiteX1" fmla="*/ 1047750 w 3001962"/>
              <a:gd name="connsiteY1" fmla="*/ 203031 h 893594"/>
              <a:gd name="connsiteX2" fmla="*/ 3001962 w 3001962"/>
              <a:gd name="connsiteY2" fmla="*/ 79206 h 893594"/>
              <a:gd name="connsiteX3" fmla="*/ 3001962 w 3001962"/>
              <a:gd name="connsiteY3" fmla="*/ 841206 h 893594"/>
              <a:gd name="connsiteX4" fmla="*/ 1100138 w 3001962"/>
              <a:gd name="connsiteY4" fmla="*/ 893594 h 893594"/>
              <a:gd name="connsiteX5" fmla="*/ 0 w 3001962"/>
              <a:gd name="connsiteY5" fmla="*/ 841206 h 893594"/>
              <a:gd name="connsiteX6" fmla="*/ 0 w 3001962"/>
              <a:gd name="connsiteY6" fmla="*/ 79206 h 893594"/>
              <a:gd name="connsiteX0" fmla="*/ 0 w 3001962"/>
              <a:gd name="connsiteY0" fmla="*/ 88885 h 903273"/>
              <a:gd name="connsiteX1" fmla="*/ 1047750 w 3001962"/>
              <a:gd name="connsiteY1" fmla="*/ 212710 h 903273"/>
              <a:gd name="connsiteX2" fmla="*/ 3001962 w 3001962"/>
              <a:gd name="connsiteY2" fmla="*/ 69835 h 903273"/>
              <a:gd name="connsiteX3" fmla="*/ 3001962 w 3001962"/>
              <a:gd name="connsiteY3" fmla="*/ 850885 h 903273"/>
              <a:gd name="connsiteX4" fmla="*/ 1100138 w 3001962"/>
              <a:gd name="connsiteY4" fmla="*/ 903273 h 903273"/>
              <a:gd name="connsiteX5" fmla="*/ 0 w 3001962"/>
              <a:gd name="connsiteY5" fmla="*/ 850885 h 903273"/>
              <a:gd name="connsiteX6" fmla="*/ 0 w 3001962"/>
              <a:gd name="connsiteY6" fmla="*/ 88885 h 903273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1962" h="872657">
                <a:moveTo>
                  <a:pt x="0" y="58269"/>
                </a:moveTo>
                <a:cubicBezTo>
                  <a:pt x="346075" y="56682"/>
                  <a:pt x="577850" y="45569"/>
                  <a:pt x="1047750" y="182094"/>
                </a:cubicBezTo>
                <a:cubicBezTo>
                  <a:pt x="1970617" y="-40156"/>
                  <a:pt x="2245783" y="-19518"/>
                  <a:pt x="3001962" y="39219"/>
                </a:cubicBezTo>
                <a:lnTo>
                  <a:pt x="3001962" y="820269"/>
                </a:lnTo>
                <a:cubicBezTo>
                  <a:pt x="2107671" y="700135"/>
                  <a:pt x="1935691" y="730185"/>
                  <a:pt x="1100138" y="872657"/>
                </a:cubicBezTo>
                <a:cubicBezTo>
                  <a:pt x="504825" y="621832"/>
                  <a:pt x="109538" y="790107"/>
                  <a:pt x="0" y="820269"/>
                </a:cubicBezTo>
                <a:lnTo>
                  <a:pt x="0" y="58269"/>
                </a:lnTo>
                <a:close/>
              </a:path>
            </a:pathLst>
          </a:custGeom>
          <a:solidFill>
            <a:srgbClr val="00D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64" tIns="45482" rIns="90964" bIns="45482" rtlCol="0" anchor="ctr"/>
          <a:lstStyle/>
          <a:p>
            <a:pPr algn="ctr"/>
            <a:endParaRPr lang="en-US"/>
          </a:p>
        </p:txBody>
      </p:sp>
      <p:sp>
        <p:nvSpPr>
          <p:cNvPr id="12" name="Title 6"/>
          <p:cNvSpPr txBox="1">
            <a:spLocks/>
          </p:cNvSpPr>
          <p:nvPr/>
        </p:nvSpPr>
        <p:spPr>
          <a:xfrm rot="20744418">
            <a:off x="1110593" y="1500272"/>
            <a:ext cx="1713474" cy="511053"/>
          </a:xfrm>
          <a:prstGeom prst="rect">
            <a:avLst/>
          </a:prstGeom>
        </p:spPr>
        <p:txBody>
          <a:bodyPr spcFirstLastPara="1" lIns="90964" tIns="45482" rIns="90964" bIns="45482" numCol="1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 20</a:t>
            </a:r>
            <a:endParaRPr lang="en-US" sz="32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50325" y="1974227"/>
            <a:ext cx="9559795" cy="1076884"/>
          </a:xfrm>
          <a:prstGeom prst="rect">
            <a:avLst/>
          </a:prstGeom>
          <a:noFill/>
        </p:spPr>
        <p:txBody>
          <a:bodyPr wrap="square" lIns="90964" tIns="45482" rIns="90964" bIns="45482" rtlCol="0">
            <a:spAutoFit/>
          </a:bodyPr>
          <a:lstStyle/>
          <a:p>
            <a:pPr algn="ctr"/>
            <a:r>
              <a:rPr lang="en-US" sz="32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PHÉP CỘNG (có nhớ)</a:t>
            </a:r>
          </a:p>
          <a:p>
            <a:pPr algn="ctr"/>
            <a:r>
              <a:rPr lang="en-US" sz="32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SỐ CÓ HAI CHỮ SỐ VỚI SỐ CÓ HAI CHỮ SỐ</a:t>
            </a:r>
          </a:p>
        </p:txBody>
      </p:sp>
      <p:sp>
        <p:nvSpPr>
          <p:cNvPr id="20" name="Oval 19"/>
          <p:cNvSpPr/>
          <p:nvPr/>
        </p:nvSpPr>
        <p:spPr>
          <a:xfrm>
            <a:off x="9806604" y="975061"/>
            <a:ext cx="226912" cy="2286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64" tIns="45482" rIns="90964" bIns="45482"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9805478" y="1445869"/>
            <a:ext cx="226912" cy="2286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64" tIns="45482" rIns="90964" bIns="45482" rtlCol="0" anchor="ctr"/>
          <a:lstStyle/>
          <a:p>
            <a:pPr algn="ctr"/>
            <a:endParaRPr lang="en-US"/>
          </a:p>
        </p:txBody>
      </p:sp>
      <p:sp>
        <p:nvSpPr>
          <p:cNvPr id="22" name="Rectangle 5"/>
          <p:cNvSpPr/>
          <p:nvPr/>
        </p:nvSpPr>
        <p:spPr>
          <a:xfrm>
            <a:off x="9868401" y="1089421"/>
            <a:ext cx="103322" cy="453255"/>
          </a:xfrm>
          <a:custGeom>
            <a:avLst/>
            <a:gdLst>
              <a:gd name="connsiteX0" fmla="*/ 0 w 104091"/>
              <a:gd name="connsiteY0" fmla="*/ 0 h 320492"/>
              <a:gd name="connsiteX1" fmla="*/ 104091 w 104091"/>
              <a:gd name="connsiteY1" fmla="*/ 0 h 320492"/>
              <a:gd name="connsiteX2" fmla="*/ 104091 w 104091"/>
              <a:gd name="connsiteY2" fmla="*/ 320492 h 320492"/>
              <a:gd name="connsiteX3" fmla="*/ 0 w 104091"/>
              <a:gd name="connsiteY3" fmla="*/ 320492 h 320492"/>
              <a:gd name="connsiteX4" fmla="*/ 0 w 104091"/>
              <a:gd name="connsiteY4" fmla="*/ 0 h 320492"/>
              <a:gd name="connsiteX0" fmla="*/ 0 w 104091"/>
              <a:gd name="connsiteY0" fmla="*/ 9708 h 330200"/>
              <a:gd name="connsiteX1" fmla="*/ 53181 w 104091"/>
              <a:gd name="connsiteY1" fmla="*/ 0 h 330200"/>
              <a:gd name="connsiteX2" fmla="*/ 104091 w 104091"/>
              <a:gd name="connsiteY2" fmla="*/ 9708 h 330200"/>
              <a:gd name="connsiteX3" fmla="*/ 104091 w 104091"/>
              <a:gd name="connsiteY3" fmla="*/ 330200 h 330200"/>
              <a:gd name="connsiteX4" fmla="*/ 0 w 104091"/>
              <a:gd name="connsiteY4" fmla="*/ 330200 h 330200"/>
              <a:gd name="connsiteX5" fmla="*/ 0 w 104091"/>
              <a:gd name="connsiteY5" fmla="*/ 9708 h 330200"/>
              <a:gd name="connsiteX0" fmla="*/ 0 w 104091"/>
              <a:gd name="connsiteY0" fmla="*/ 9708 h 340536"/>
              <a:gd name="connsiteX1" fmla="*/ 53181 w 104091"/>
              <a:gd name="connsiteY1" fmla="*/ 0 h 340536"/>
              <a:gd name="connsiteX2" fmla="*/ 104091 w 104091"/>
              <a:gd name="connsiteY2" fmla="*/ 9708 h 340536"/>
              <a:gd name="connsiteX3" fmla="*/ 104091 w 104091"/>
              <a:gd name="connsiteY3" fmla="*/ 330200 h 340536"/>
              <a:gd name="connsiteX4" fmla="*/ 46037 w 104091"/>
              <a:gd name="connsiteY4" fmla="*/ 340519 h 340536"/>
              <a:gd name="connsiteX5" fmla="*/ 0 w 104091"/>
              <a:gd name="connsiteY5" fmla="*/ 330200 h 340536"/>
              <a:gd name="connsiteX6" fmla="*/ 0 w 104091"/>
              <a:gd name="connsiteY6" fmla="*/ 9708 h 340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91" h="340536">
                <a:moveTo>
                  <a:pt x="0" y="9708"/>
                </a:moveTo>
                <a:cubicBezTo>
                  <a:pt x="16933" y="9647"/>
                  <a:pt x="36248" y="61"/>
                  <a:pt x="53181" y="0"/>
                </a:cubicBezTo>
                <a:lnTo>
                  <a:pt x="104091" y="9708"/>
                </a:lnTo>
                <a:lnTo>
                  <a:pt x="104091" y="330200"/>
                </a:lnTo>
                <a:cubicBezTo>
                  <a:pt x="84740" y="329671"/>
                  <a:pt x="65388" y="341048"/>
                  <a:pt x="46037" y="340519"/>
                </a:cubicBezTo>
                <a:lnTo>
                  <a:pt x="0" y="330200"/>
                </a:lnTo>
                <a:lnTo>
                  <a:pt x="0" y="970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64" tIns="45482" rIns="90964" bIns="45482"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8" t="53940" r="12318" b="23030"/>
          <a:stretch/>
        </p:blipFill>
        <p:spPr>
          <a:xfrm>
            <a:off x="8760882" y="4689614"/>
            <a:ext cx="1101899" cy="13303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99" y="4290930"/>
            <a:ext cx="2887968" cy="1840428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427" b="50130" l="60615" r="706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56" t="30018" r="28936" b="50095"/>
          <a:stretch/>
        </p:blipFill>
        <p:spPr bwMode="auto">
          <a:xfrm flipH="1">
            <a:off x="2457228" y="4677060"/>
            <a:ext cx="1397676" cy="1417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4" t="27747" r="38519" b="52083"/>
          <a:stretch/>
        </p:blipFill>
        <p:spPr bwMode="auto">
          <a:xfrm>
            <a:off x="6536181" y="4377957"/>
            <a:ext cx="2015624" cy="1716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Oval 28"/>
          <p:cNvSpPr/>
          <p:nvPr/>
        </p:nvSpPr>
        <p:spPr>
          <a:xfrm>
            <a:off x="2925929" y="990600"/>
            <a:ext cx="226912" cy="2286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64" tIns="45482" rIns="90964" bIns="45482"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924802" y="1461408"/>
            <a:ext cx="226912" cy="2286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64" tIns="45482" rIns="90964" bIns="45482" rtlCol="0" anchor="ctr"/>
          <a:lstStyle/>
          <a:p>
            <a:pPr algn="ctr"/>
            <a:endParaRPr lang="en-US"/>
          </a:p>
        </p:txBody>
      </p:sp>
      <p:sp>
        <p:nvSpPr>
          <p:cNvPr id="31" name="Rectangle 5"/>
          <p:cNvSpPr/>
          <p:nvPr/>
        </p:nvSpPr>
        <p:spPr>
          <a:xfrm>
            <a:off x="2987725" y="1104959"/>
            <a:ext cx="103322" cy="453255"/>
          </a:xfrm>
          <a:custGeom>
            <a:avLst/>
            <a:gdLst>
              <a:gd name="connsiteX0" fmla="*/ 0 w 104091"/>
              <a:gd name="connsiteY0" fmla="*/ 0 h 320492"/>
              <a:gd name="connsiteX1" fmla="*/ 104091 w 104091"/>
              <a:gd name="connsiteY1" fmla="*/ 0 h 320492"/>
              <a:gd name="connsiteX2" fmla="*/ 104091 w 104091"/>
              <a:gd name="connsiteY2" fmla="*/ 320492 h 320492"/>
              <a:gd name="connsiteX3" fmla="*/ 0 w 104091"/>
              <a:gd name="connsiteY3" fmla="*/ 320492 h 320492"/>
              <a:gd name="connsiteX4" fmla="*/ 0 w 104091"/>
              <a:gd name="connsiteY4" fmla="*/ 0 h 320492"/>
              <a:gd name="connsiteX0" fmla="*/ 0 w 104091"/>
              <a:gd name="connsiteY0" fmla="*/ 9708 h 330200"/>
              <a:gd name="connsiteX1" fmla="*/ 53181 w 104091"/>
              <a:gd name="connsiteY1" fmla="*/ 0 h 330200"/>
              <a:gd name="connsiteX2" fmla="*/ 104091 w 104091"/>
              <a:gd name="connsiteY2" fmla="*/ 9708 h 330200"/>
              <a:gd name="connsiteX3" fmla="*/ 104091 w 104091"/>
              <a:gd name="connsiteY3" fmla="*/ 330200 h 330200"/>
              <a:gd name="connsiteX4" fmla="*/ 0 w 104091"/>
              <a:gd name="connsiteY4" fmla="*/ 330200 h 330200"/>
              <a:gd name="connsiteX5" fmla="*/ 0 w 104091"/>
              <a:gd name="connsiteY5" fmla="*/ 9708 h 330200"/>
              <a:gd name="connsiteX0" fmla="*/ 0 w 104091"/>
              <a:gd name="connsiteY0" fmla="*/ 9708 h 340536"/>
              <a:gd name="connsiteX1" fmla="*/ 53181 w 104091"/>
              <a:gd name="connsiteY1" fmla="*/ 0 h 340536"/>
              <a:gd name="connsiteX2" fmla="*/ 104091 w 104091"/>
              <a:gd name="connsiteY2" fmla="*/ 9708 h 340536"/>
              <a:gd name="connsiteX3" fmla="*/ 104091 w 104091"/>
              <a:gd name="connsiteY3" fmla="*/ 330200 h 340536"/>
              <a:gd name="connsiteX4" fmla="*/ 46037 w 104091"/>
              <a:gd name="connsiteY4" fmla="*/ 340519 h 340536"/>
              <a:gd name="connsiteX5" fmla="*/ 0 w 104091"/>
              <a:gd name="connsiteY5" fmla="*/ 330200 h 340536"/>
              <a:gd name="connsiteX6" fmla="*/ 0 w 104091"/>
              <a:gd name="connsiteY6" fmla="*/ 9708 h 340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91" h="340536">
                <a:moveTo>
                  <a:pt x="0" y="9708"/>
                </a:moveTo>
                <a:cubicBezTo>
                  <a:pt x="16933" y="9647"/>
                  <a:pt x="36248" y="61"/>
                  <a:pt x="53181" y="0"/>
                </a:cubicBezTo>
                <a:lnTo>
                  <a:pt x="104091" y="9708"/>
                </a:lnTo>
                <a:lnTo>
                  <a:pt x="104091" y="330200"/>
                </a:lnTo>
                <a:cubicBezTo>
                  <a:pt x="84740" y="329671"/>
                  <a:pt x="65388" y="341048"/>
                  <a:pt x="46037" y="340519"/>
                </a:cubicBezTo>
                <a:lnTo>
                  <a:pt x="0" y="330200"/>
                </a:lnTo>
                <a:lnTo>
                  <a:pt x="0" y="970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64" tIns="45482" rIns="90964" bIns="45482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9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918683" y="6293429"/>
            <a:ext cx="3228848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7" tIns="60853" rIns="121707" bIns="60853"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Sách Toán_trang 79</a:t>
            </a:r>
            <a:endParaRPr lang="en-US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919" y="1889467"/>
            <a:ext cx="5003776" cy="250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4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6700" y="-158830"/>
            <a:ext cx="2871019" cy="143551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291749" y="1130785"/>
            <a:ext cx="3796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002060"/>
                </a:solidFill>
              </a:rPr>
              <a:t>Đặt tính rồi tính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60229" y="1032118"/>
            <a:ext cx="731520" cy="7315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F9090579-792D-46A4-91E2-E9DBCD7176DD}"/>
              </a:ext>
            </a:extLst>
          </p:cNvPr>
          <p:cNvGrpSpPr/>
          <p:nvPr/>
        </p:nvGrpSpPr>
        <p:grpSpPr>
          <a:xfrm>
            <a:off x="1212763" y="2075532"/>
            <a:ext cx="10211422" cy="707889"/>
            <a:chOff x="2037223" y="3918823"/>
            <a:chExt cx="7416624" cy="70788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076DBC77-473A-4151-AC9F-B0B4F294C0B8}"/>
                </a:ext>
              </a:extLst>
            </p:cNvPr>
            <p:cNvSpPr/>
            <p:nvPr/>
          </p:nvSpPr>
          <p:spPr>
            <a:xfrm>
              <a:off x="2037223" y="3918826"/>
              <a:ext cx="1388045" cy="70788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algn="ctr"/>
              <a:r>
                <a:rPr lang="en-US" sz="4000" smtClean="0"/>
                <a:t>38</a:t>
              </a:r>
              <a:r>
                <a:rPr lang="en-US" sz="4000" smtClean="0"/>
                <a:t> </a:t>
              </a:r>
              <a:r>
                <a:rPr lang="en-US" sz="4000" smtClean="0"/>
                <a:t>+ </a:t>
              </a:r>
              <a:r>
                <a:rPr lang="en-US" sz="4000" smtClean="0"/>
                <a:t>52</a:t>
              </a:r>
              <a:endParaRPr lang="vi-VN" sz="4000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4FFD7E61-25D5-4713-B340-9D2E01FE5C45}"/>
                </a:ext>
              </a:extLst>
            </p:cNvPr>
            <p:cNvSpPr/>
            <p:nvPr/>
          </p:nvSpPr>
          <p:spPr>
            <a:xfrm>
              <a:off x="3911982" y="3918825"/>
              <a:ext cx="1388045" cy="70788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algn="ctr"/>
              <a:r>
                <a:rPr lang="en-US" sz="4000" smtClean="0"/>
                <a:t>15</a:t>
              </a:r>
              <a:r>
                <a:rPr lang="en-US" sz="4000" smtClean="0"/>
                <a:t> </a:t>
              </a:r>
              <a:r>
                <a:rPr lang="en-US" sz="4000" smtClean="0"/>
                <a:t>+ </a:t>
              </a:r>
              <a:r>
                <a:rPr lang="en-US" sz="4000" smtClean="0"/>
                <a:t>15</a:t>
              </a:r>
              <a:endParaRPr lang="vi-VN" sz="4000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D733D48B-AB44-46AE-B348-90A00A2844F7}"/>
                </a:ext>
              </a:extLst>
            </p:cNvPr>
            <p:cNvSpPr/>
            <p:nvPr/>
          </p:nvSpPr>
          <p:spPr>
            <a:xfrm>
              <a:off x="6081941" y="3918824"/>
              <a:ext cx="1388045" cy="70788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algn="ctr"/>
              <a:r>
                <a:rPr lang="en-US" sz="4000" smtClean="0"/>
                <a:t>67 </a:t>
              </a:r>
              <a:r>
                <a:rPr lang="en-US" sz="4000" smtClean="0"/>
                <a:t>+ </a:t>
              </a:r>
              <a:r>
                <a:rPr lang="en-US" sz="4000" smtClean="0"/>
                <a:t>17</a:t>
              </a:r>
              <a:endParaRPr lang="vi-VN" sz="4000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B2E43E5D-BFE9-4AD8-91EF-2CF8A424DE14}"/>
                </a:ext>
              </a:extLst>
            </p:cNvPr>
            <p:cNvSpPr/>
            <p:nvPr/>
          </p:nvSpPr>
          <p:spPr>
            <a:xfrm>
              <a:off x="8065802" y="3918823"/>
              <a:ext cx="1388045" cy="70788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algn="ctr"/>
              <a:r>
                <a:rPr lang="en-US" sz="4000" smtClean="0"/>
                <a:t>72 </a:t>
              </a:r>
              <a:r>
                <a:rPr lang="en-US" sz="4000" smtClean="0"/>
                <a:t>+ </a:t>
              </a:r>
              <a:r>
                <a:rPr lang="en-US" sz="4000" smtClean="0"/>
                <a:t>19</a:t>
              </a:r>
              <a:endParaRPr lang="vi-VN" sz="4000" dirty="0"/>
            </a:p>
          </p:txBody>
        </p:sp>
      </p:grpSp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" t="46913" r="16245" b="-1059"/>
          <a:stretch/>
        </p:blipFill>
        <p:spPr bwMode="auto">
          <a:xfrm>
            <a:off x="-243682" y="3144797"/>
            <a:ext cx="12405519" cy="4348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076DBC77-473A-4151-AC9F-B0B4F294C0B8}"/>
              </a:ext>
            </a:extLst>
          </p:cNvPr>
          <p:cNvSpPr/>
          <p:nvPr/>
        </p:nvSpPr>
        <p:spPr>
          <a:xfrm>
            <a:off x="1668455" y="3575958"/>
            <a:ext cx="933269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38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076DBC77-473A-4151-AC9F-B0B4F294C0B8}"/>
              </a:ext>
            </a:extLst>
          </p:cNvPr>
          <p:cNvSpPr/>
          <p:nvPr/>
        </p:nvSpPr>
        <p:spPr>
          <a:xfrm>
            <a:off x="1605335" y="4524052"/>
            <a:ext cx="1093086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52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076DBC77-473A-4151-AC9F-B0B4F294C0B8}"/>
              </a:ext>
            </a:extLst>
          </p:cNvPr>
          <p:cNvSpPr/>
          <p:nvPr/>
        </p:nvSpPr>
        <p:spPr>
          <a:xfrm>
            <a:off x="1370395" y="4063995"/>
            <a:ext cx="574196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+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1518250" y="5228866"/>
            <a:ext cx="92888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076DBC77-473A-4151-AC9F-B0B4F294C0B8}"/>
              </a:ext>
            </a:extLst>
          </p:cNvPr>
          <p:cNvSpPr/>
          <p:nvPr/>
        </p:nvSpPr>
        <p:spPr>
          <a:xfrm>
            <a:off x="2052188" y="5477992"/>
            <a:ext cx="574196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0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076DBC77-473A-4151-AC9F-B0B4F294C0B8}"/>
              </a:ext>
            </a:extLst>
          </p:cNvPr>
          <p:cNvSpPr/>
          <p:nvPr/>
        </p:nvSpPr>
        <p:spPr>
          <a:xfrm>
            <a:off x="1690557" y="5477992"/>
            <a:ext cx="58221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9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076DBC77-473A-4151-AC9F-B0B4F294C0B8}"/>
              </a:ext>
            </a:extLst>
          </p:cNvPr>
          <p:cNvSpPr/>
          <p:nvPr/>
        </p:nvSpPr>
        <p:spPr>
          <a:xfrm>
            <a:off x="4573429" y="3585018"/>
            <a:ext cx="800220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15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076DBC77-473A-4151-AC9F-B0B4F294C0B8}"/>
              </a:ext>
            </a:extLst>
          </p:cNvPr>
          <p:cNvSpPr/>
          <p:nvPr/>
        </p:nvSpPr>
        <p:spPr>
          <a:xfrm>
            <a:off x="4567854" y="4533112"/>
            <a:ext cx="956508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15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076DBC77-473A-4151-AC9F-B0B4F294C0B8}"/>
              </a:ext>
            </a:extLst>
          </p:cNvPr>
          <p:cNvSpPr/>
          <p:nvPr/>
        </p:nvSpPr>
        <p:spPr>
          <a:xfrm>
            <a:off x="4208845" y="4073055"/>
            <a:ext cx="574196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+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4356700" y="5237926"/>
            <a:ext cx="92888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076DBC77-473A-4151-AC9F-B0B4F294C0B8}"/>
              </a:ext>
            </a:extLst>
          </p:cNvPr>
          <p:cNvSpPr/>
          <p:nvPr/>
        </p:nvSpPr>
        <p:spPr>
          <a:xfrm>
            <a:off x="4881020" y="5477992"/>
            <a:ext cx="59343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0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076DBC77-473A-4151-AC9F-B0B4F294C0B8}"/>
              </a:ext>
            </a:extLst>
          </p:cNvPr>
          <p:cNvSpPr/>
          <p:nvPr/>
        </p:nvSpPr>
        <p:spPr>
          <a:xfrm>
            <a:off x="4507994" y="5477992"/>
            <a:ext cx="566181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3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076DBC77-473A-4151-AC9F-B0B4F294C0B8}"/>
              </a:ext>
            </a:extLst>
          </p:cNvPr>
          <p:cNvSpPr/>
          <p:nvPr/>
        </p:nvSpPr>
        <p:spPr>
          <a:xfrm>
            <a:off x="7334828" y="3585018"/>
            <a:ext cx="952505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67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076DBC77-473A-4151-AC9F-B0B4F294C0B8}"/>
              </a:ext>
            </a:extLst>
          </p:cNvPr>
          <p:cNvSpPr/>
          <p:nvPr/>
        </p:nvSpPr>
        <p:spPr>
          <a:xfrm>
            <a:off x="7393331" y="4533112"/>
            <a:ext cx="784189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17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076DBC77-473A-4151-AC9F-B0B4F294C0B8}"/>
              </a:ext>
            </a:extLst>
          </p:cNvPr>
          <p:cNvSpPr/>
          <p:nvPr/>
        </p:nvSpPr>
        <p:spPr>
          <a:xfrm>
            <a:off x="7046389" y="4073055"/>
            <a:ext cx="574196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+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7194244" y="5237926"/>
            <a:ext cx="92888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076DBC77-473A-4151-AC9F-B0B4F294C0B8}"/>
              </a:ext>
            </a:extLst>
          </p:cNvPr>
          <p:cNvSpPr/>
          <p:nvPr/>
        </p:nvSpPr>
        <p:spPr>
          <a:xfrm>
            <a:off x="7718565" y="5477992"/>
            <a:ext cx="59343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4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076DBC77-473A-4151-AC9F-B0B4F294C0B8}"/>
              </a:ext>
            </a:extLst>
          </p:cNvPr>
          <p:cNvSpPr/>
          <p:nvPr/>
        </p:nvSpPr>
        <p:spPr>
          <a:xfrm>
            <a:off x="7352752" y="5477992"/>
            <a:ext cx="551753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8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076DBC77-473A-4151-AC9F-B0B4F294C0B8}"/>
              </a:ext>
            </a:extLst>
          </p:cNvPr>
          <p:cNvSpPr/>
          <p:nvPr/>
        </p:nvSpPr>
        <p:spPr>
          <a:xfrm>
            <a:off x="10160014" y="3585018"/>
            <a:ext cx="99899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72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076DBC77-473A-4151-AC9F-B0B4F294C0B8}"/>
              </a:ext>
            </a:extLst>
          </p:cNvPr>
          <p:cNvSpPr/>
          <p:nvPr/>
        </p:nvSpPr>
        <p:spPr>
          <a:xfrm>
            <a:off x="10293793" y="4533112"/>
            <a:ext cx="811441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19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076DBC77-473A-4151-AC9F-B0B4F294C0B8}"/>
              </a:ext>
            </a:extLst>
          </p:cNvPr>
          <p:cNvSpPr/>
          <p:nvPr/>
        </p:nvSpPr>
        <p:spPr>
          <a:xfrm>
            <a:off x="9894817" y="4073055"/>
            <a:ext cx="574196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+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10042672" y="5237926"/>
            <a:ext cx="92888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076DBC77-473A-4151-AC9F-B0B4F294C0B8}"/>
              </a:ext>
            </a:extLst>
          </p:cNvPr>
          <p:cNvSpPr/>
          <p:nvPr/>
        </p:nvSpPr>
        <p:spPr>
          <a:xfrm>
            <a:off x="10656761" y="5477992"/>
            <a:ext cx="413895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1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076DBC77-473A-4151-AC9F-B0B4F294C0B8}"/>
              </a:ext>
            </a:extLst>
          </p:cNvPr>
          <p:cNvSpPr/>
          <p:nvPr/>
        </p:nvSpPr>
        <p:spPr>
          <a:xfrm>
            <a:off x="10142409" y="5477992"/>
            <a:ext cx="58221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9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62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6" grpId="0"/>
      <p:bldP spid="37" grpId="0"/>
      <p:bldP spid="38" grpId="0"/>
      <p:bldP spid="40" grpId="0"/>
      <p:bldP spid="41" grpId="0"/>
      <p:bldP spid="42" grpId="0"/>
      <p:bldP spid="43" grpId="0"/>
      <p:bldP spid="44" grpId="0"/>
      <p:bldP spid="46" grpId="0"/>
      <p:bldP spid="47" grpId="0"/>
      <p:bldP spid="48" grpId="0"/>
      <p:bldP spid="49" grpId="0"/>
      <p:bldP spid="50" grpId="0"/>
      <p:bldP spid="52" grpId="0"/>
      <p:bldP spid="53" grpId="0"/>
      <p:bldP spid="54" grpId="0"/>
      <p:bldP spid="55" grpId="0"/>
      <p:bldP spid="56" grpId="0"/>
      <p:bldP spid="58" grpId="0"/>
      <p:bldP spid="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220332" y="455718"/>
            <a:ext cx="10449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2060"/>
                </a:solidFill>
              </a:rPr>
              <a:t>Đ, S?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488815" y="400593"/>
            <a:ext cx="731520" cy="7315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en-US" sz="5400">
              <a:ln w="5715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D2DF88CB-28CD-4841-9B64-B0D35C949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420" y="1227012"/>
            <a:ext cx="8761160" cy="4923391"/>
          </a:xfrm>
          <a:prstGeom prst="rect">
            <a:avLst/>
          </a:prstGeom>
        </p:spPr>
      </p:pic>
      <p:sp>
        <p:nvSpPr>
          <p:cNvPr id="43" name="Rectangle: Rounded Corners 9">
            <a:extLst>
              <a:ext uri="{FF2B5EF4-FFF2-40B4-BE49-F238E27FC236}">
                <a16:creationId xmlns="" xmlns:a16="http://schemas.microsoft.com/office/drawing/2014/main" id="{F8EDCC48-E1B1-4D1E-B955-83B6AC511D1D}"/>
              </a:ext>
            </a:extLst>
          </p:cNvPr>
          <p:cNvSpPr/>
          <p:nvPr/>
        </p:nvSpPr>
        <p:spPr>
          <a:xfrm>
            <a:off x="4631526" y="5022361"/>
            <a:ext cx="499274" cy="47729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E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4" name="Rectangle: Rounded Corners 10">
            <a:extLst>
              <a:ext uri="{FF2B5EF4-FFF2-40B4-BE49-F238E27FC236}">
                <a16:creationId xmlns="" xmlns:a16="http://schemas.microsoft.com/office/drawing/2014/main" id="{3A317976-C02C-42B2-B4D9-E186C45A100B}"/>
              </a:ext>
            </a:extLst>
          </p:cNvPr>
          <p:cNvSpPr/>
          <p:nvPr/>
        </p:nvSpPr>
        <p:spPr>
          <a:xfrm>
            <a:off x="6193626" y="5022360"/>
            <a:ext cx="499274" cy="47729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E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0000"/>
                </a:solidFill>
              </a:rPr>
              <a:t>S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45" name="Rectangle: Rounded Corners 11">
            <a:extLst>
              <a:ext uri="{FF2B5EF4-FFF2-40B4-BE49-F238E27FC236}">
                <a16:creationId xmlns="" xmlns:a16="http://schemas.microsoft.com/office/drawing/2014/main" id="{48E191C1-F420-47B0-AF4E-149C47647335}"/>
              </a:ext>
            </a:extLst>
          </p:cNvPr>
          <p:cNvSpPr/>
          <p:nvPr/>
        </p:nvSpPr>
        <p:spPr>
          <a:xfrm>
            <a:off x="8322403" y="5022359"/>
            <a:ext cx="499274" cy="47729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E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Đ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98835BC1-0EAF-4E33-803E-C75F9A2AE533}"/>
              </a:ext>
            </a:extLst>
          </p:cNvPr>
          <p:cNvGrpSpPr/>
          <p:nvPr/>
        </p:nvGrpSpPr>
        <p:grpSpPr>
          <a:xfrm>
            <a:off x="4817663" y="3025880"/>
            <a:ext cx="795737" cy="662828"/>
            <a:chOff x="1750173" y="2926500"/>
            <a:chExt cx="795737" cy="662828"/>
          </a:xfrm>
        </p:grpSpPr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5791D968-AE87-40CC-89D8-96A967FC9350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BFB8C31D-254D-4E9D-BB82-BCA0125B7011}"/>
                </a:ext>
              </a:extLst>
            </p:cNvPr>
            <p:cNvSpPr txBox="1"/>
            <p:nvPr/>
          </p:nvSpPr>
          <p:spPr>
            <a:xfrm>
              <a:off x="1776676" y="2967336"/>
              <a:ext cx="769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+mn-lt"/>
                </a:rPr>
                <a:t>81</a:t>
              </a:r>
              <a:endParaRPr lang="vi-VN" sz="3200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72278E6C-BD6C-4722-AF65-09FB5CCE28E9}"/>
              </a:ext>
            </a:extLst>
          </p:cNvPr>
          <p:cNvGrpSpPr/>
          <p:nvPr/>
        </p:nvGrpSpPr>
        <p:grpSpPr>
          <a:xfrm>
            <a:off x="6925863" y="2286852"/>
            <a:ext cx="795737" cy="662828"/>
            <a:chOff x="1750173" y="2926500"/>
            <a:chExt cx="795737" cy="662828"/>
          </a:xfrm>
        </p:grpSpPr>
        <p:sp>
          <p:nvSpPr>
            <p:cNvPr id="50" name="Oval 49">
              <a:extLst>
                <a:ext uri="{FF2B5EF4-FFF2-40B4-BE49-F238E27FC236}">
                  <a16:creationId xmlns="" xmlns:a16="http://schemas.microsoft.com/office/drawing/2014/main" id="{680384F5-0D1F-4507-B801-2279F6CEC31C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63513CDA-4310-48E1-BB37-3E47BD9EDB48}"/>
                </a:ext>
              </a:extLst>
            </p:cNvPr>
            <p:cNvSpPr txBox="1"/>
            <p:nvPr/>
          </p:nvSpPr>
          <p:spPr>
            <a:xfrm>
              <a:off x="1776676" y="2967336"/>
              <a:ext cx="769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+mn-lt"/>
                </a:rPr>
                <a:t>77</a:t>
              </a:r>
              <a:endParaRPr lang="vi-VN" sz="3200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E576D2CE-84C9-40F7-AD32-B5C600E0099C}"/>
              </a:ext>
            </a:extLst>
          </p:cNvPr>
          <p:cNvGrpSpPr/>
          <p:nvPr/>
        </p:nvGrpSpPr>
        <p:grpSpPr>
          <a:xfrm>
            <a:off x="9199163" y="2912463"/>
            <a:ext cx="795737" cy="662828"/>
            <a:chOff x="1750173" y="2926500"/>
            <a:chExt cx="795737" cy="662828"/>
          </a:xfrm>
        </p:grpSpPr>
        <p:sp>
          <p:nvSpPr>
            <p:cNvPr id="53" name="Oval 52">
              <a:extLst>
                <a:ext uri="{FF2B5EF4-FFF2-40B4-BE49-F238E27FC236}">
                  <a16:creationId xmlns="" xmlns:a16="http://schemas.microsoft.com/office/drawing/2014/main" id="{B4264C43-0680-48E0-849F-73243F7BD268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B0A3EB8C-67FA-4F08-B60A-EE3F300CFF65}"/>
                </a:ext>
              </a:extLst>
            </p:cNvPr>
            <p:cNvSpPr txBox="1"/>
            <p:nvPr/>
          </p:nvSpPr>
          <p:spPr>
            <a:xfrm>
              <a:off x="1776676" y="2967336"/>
              <a:ext cx="769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+mn-lt"/>
                </a:rPr>
                <a:t>97</a:t>
              </a:r>
              <a:endParaRPr lang="vi-VN" sz="3200" b="1" dirty="0">
                <a:solidFill>
                  <a:srgbClr val="FF000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604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060680" y="460254"/>
            <a:ext cx="10710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2060"/>
                </a:solidFill>
              </a:rPr>
              <a:t>Số?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329161" y="342537"/>
            <a:ext cx="731520" cy="7315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en-US" sz="5400">
              <a:ln w="5715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5AB1E85A-9157-45E4-90AD-D9A0E6C296C5}"/>
              </a:ext>
            </a:extLst>
          </p:cNvPr>
          <p:cNvGrpSpPr/>
          <p:nvPr/>
        </p:nvGrpSpPr>
        <p:grpSpPr>
          <a:xfrm>
            <a:off x="1432645" y="947739"/>
            <a:ext cx="9467591" cy="4204842"/>
            <a:chOff x="3205907" y="353042"/>
            <a:chExt cx="7556500" cy="2668938"/>
          </a:xfrm>
        </p:grpSpPr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E1E1D4EA-F892-438D-A374-75B08E94F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05907" y="353042"/>
              <a:ext cx="7556500" cy="2668938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6D78F44E-600A-46C1-9B6B-022265A33920}"/>
                </a:ext>
              </a:extLst>
            </p:cNvPr>
            <p:cNvSpPr/>
            <p:nvPr/>
          </p:nvSpPr>
          <p:spPr>
            <a:xfrm>
              <a:off x="3632888" y="930695"/>
              <a:ext cx="467247" cy="3321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002060"/>
                  </a:solidFill>
                </a:rPr>
                <a:t>45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C7F648CC-CF06-4B6A-B675-249728D5B78A}"/>
                </a:ext>
              </a:extLst>
            </p:cNvPr>
            <p:cNvSpPr/>
            <p:nvPr/>
          </p:nvSpPr>
          <p:spPr>
            <a:xfrm>
              <a:off x="5201203" y="669085"/>
              <a:ext cx="714177" cy="3321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002060"/>
                  </a:solidFill>
                </a:rPr>
                <a:t>+ 27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EC946B91-CB32-4B1A-A454-EE4052A57860}"/>
                </a:ext>
              </a:extLst>
            </p:cNvPr>
            <p:cNvSpPr/>
            <p:nvPr/>
          </p:nvSpPr>
          <p:spPr>
            <a:xfrm>
              <a:off x="7143694" y="930695"/>
              <a:ext cx="307319" cy="3321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000502D1-42F2-4678-8C28-7CE4469D934B}"/>
                </a:ext>
              </a:extLst>
            </p:cNvPr>
            <p:cNvSpPr/>
            <p:nvPr/>
          </p:nvSpPr>
          <p:spPr>
            <a:xfrm>
              <a:off x="9740100" y="930695"/>
              <a:ext cx="307319" cy="3321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="" xmlns:a16="http://schemas.microsoft.com/office/drawing/2014/main" id="{E9477EF5-1513-4B1C-9C66-4A8279AF47C2}"/>
                </a:ext>
              </a:extLst>
            </p:cNvPr>
            <p:cNvSpPr/>
            <p:nvPr/>
          </p:nvSpPr>
          <p:spPr>
            <a:xfrm>
              <a:off x="8086726" y="669085"/>
              <a:ext cx="714177" cy="3321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>
                  <a:solidFill>
                    <a:srgbClr val="002060"/>
                  </a:solidFill>
                </a:rPr>
                <a:t>+ 19</a:t>
              </a:r>
              <a:endParaRPr lang="vi-VN" sz="2800" dirty="0">
                <a:solidFill>
                  <a:srgbClr val="002060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="" xmlns:a16="http://schemas.microsoft.com/office/drawing/2014/main" id="{F0BEECBF-731F-4C65-BB42-5123B0C98BB9}"/>
                </a:ext>
              </a:extLst>
            </p:cNvPr>
            <p:cNvSpPr/>
            <p:nvPr/>
          </p:nvSpPr>
          <p:spPr>
            <a:xfrm>
              <a:off x="3632888" y="2293178"/>
              <a:ext cx="467247" cy="3321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002060"/>
                  </a:solidFill>
                </a:rPr>
                <a:t>45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="" xmlns:a16="http://schemas.microsoft.com/office/drawing/2014/main" id="{15D3A82A-E60A-4E16-A808-F615B38E7C3F}"/>
                </a:ext>
              </a:extLst>
            </p:cNvPr>
            <p:cNvSpPr/>
            <p:nvPr/>
          </p:nvSpPr>
          <p:spPr>
            <a:xfrm>
              <a:off x="4751519" y="2031568"/>
              <a:ext cx="714177" cy="3321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002060"/>
                  </a:solidFill>
                </a:rPr>
                <a:t>+ 19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="" xmlns:a16="http://schemas.microsoft.com/office/drawing/2014/main" id="{543217BF-D86A-4751-8860-D566A3C76DB2}"/>
                </a:ext>
              </a:extLst>
            </p:cNvPr>
            <p:cNvSpPr/>
            <p:nvPr/>
          </p:nvSpPr>
          <p:spPr>
            <a:xfrm>
              <a:off x="6305842" y="2293178"/>
              <a:ext cx="307319" cy="3321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="" xmlns:a16="http://schemas.microsoft.com/office/drawing/2014/main" id="{4A401164-29BE-4286-AA34-A9518542D9AC}"/>
                </a:ext>
              </a:extLst>
            </p:cNvPr>
            <p:cNvSpPr/>
            <p:nvPr/>
          </p:nvSpPr>
          <p:spPr>
            <a:xfrm>
              <a:off x="9740100" y="2293178"/>
              <a:ext cx="307319" cy="3321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="" xmlns:a16="http://schemas.microsoft.com/office/drawing/2014/main" id="{966B57ED-491C-4545-AAEE-DE1A67AC91DC}"/>
                </a:ext>
              </a:extLst>
            </p:cNvPr>
            <p:cNvSpPr/>
            <p:nvPr/>
          </p:nvSpPr>
          <p:spPr>
            <a:xfrm>
              <a:off x="7768093" y="2031568"/>
              <a:ext cx="714177" cy="3321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002060"/>
                  </a:solidFill>
                </a:rPr>
                <a:t>+ 27</a:t>
              </a: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E4507CBB-BFCA-48D4-B8B0-067FCCDF0C5F}"/>
              </a:ext>
            </a:extLst>
          </p:cNvPr>
          <p:cNvSpPr/>
          <p:nvPr/>
        </p:nvSpPr>
        <p:spPr>
          <a:xfrm>
            <a:off x="6300314" y="1857816"/>
            <a:ext cx="697627" cy="646331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72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28B86AD8-4D3F-446A-A54E-278603418285}"/>
              </a:ext>
            </a:extLst>
          </p:cNvPr>
          <p:cNvSpPr/>
          <p:nvPr/>
        </p:nvSpPr>
        <p:spPr>
          <a:xfrm>
            <a:off x="9582397" y="1857816"/>
            <a:ext cx="697627" cy="646331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91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E59A9461-378A-4AA6-B2AF-1C9CC2BC22E8}"/>
              </a:ext>
            </a:extLst>
          </p:cNvPr>
          <p:cNvSpPr/>
          <p:nvPr/>
        </p:nvSpPr>
        <p:spPr>
          <a:xfrm>
            <a:off x="5222925" y="4038810"/>
            <a:ext cx="697627" cy="646331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</a:rPr>
              <a:t>64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9C683012-854E-4D18-8FF0-761E3B0B364C}"/>
              </a:ext>
            </a:extLst>
          </p:cNvPr>
          <p:cNvSpPr/>
          <p:nvPr/>
        </p:nvSpPr>
        <p:spPr>
          <a:xfrm>
            <a:off x="9469636" y="4004373"/>
            <a:ext cx="697627" cy="646331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91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0" y="5561442"/>
            <a:ext cx="1043515" cy="820789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C7F648CC-CF06-4B6A-B675-249728D5B78A}"/>
              </a:ext>
            </a:extLst>
          </p:cNvPr>
          <p:cNvSpPr/>
          <p:nvPr/>
        </p:nvSpPr>
        <p:spPr>
          <a:xfrm>
            <a:off x="2808604" y="5710226"/>
            <a:ext cx="8091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</a:rPr>
              <a:t>45 + 27 + 19 = 45 + 19 + 27 = 91</a:t>
            </a:r>
            <a:endParaRPr lang="vi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10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  <p:bldP spid="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060680" y="441204"/>
            <a:ext cx="10623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>
                <a:solidFill>
                  <a:srgbClr val="002060"/>
                </a:solidFill>
              </a:rPr>
              <a:t>Nam có 57 viên bi. Mai cho Nam thêm 15 viên bi. Hỏi lúc này Nam có bao nhiêu viên bi?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329161" y="342537"/>
            <a:ext cx="731520" cy="7315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endParaRPr lang="en-US" sz="5400">
              <a:ln w="5715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329161" y="2698176"/>
            <a:ext cx="5433010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3200" i="1" smtClean="0">
                <a:solidFill>
                  <a:srgbClr val="002060"/>
                </a:solidFill>
              </a:rPr>
              <a:t>Tóm tắt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smtClean="0">
                <a:solidFill>
                  <a:srgbClr val="002060"/>
                </a:solidFill>
              </a:rPr>
              <a:t>Nam			: 57 viên bi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smtClean="0">
                <a:solidFill>
                  <a:srgbClr val="002060"/>
                </a:solidFill>
              </a:rPr>
              <a:t>Mai cho Nam	: 15 viên bi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smtClean="0">
                <a:solidFill>
                  <a:srgbClr val="002060"/>
                </a:solidFill>
              </a:rPr>
              <a:t>Nam có		: … viên bi?</a:t>
            </a:r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5994395" y="2698175"/>
            <a:ext cx="5433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3200" smtClean="0">
                <a:solidFill>
                  <a:srgbClr val="002060"/>
                </a:solidFill>
              </a:rPr>
              <a:t>Bài giải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5820223" y="3427842"/>
            <a:ext cx="6095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3200" smtClean="0">
                <a:solidFill>
                  <a:srgbClr val="002060"/>
                </a:solidFill>
              </a:rPr>
              <a:t>Số viên bi lúc này Nam có là: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6284672" y="4128147"/>
            <a:ext cx="5225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3200" smtClean="0">
                <a:solidFill>
                  <a:srgbClr val="002060"/>
                </a:solidFill>
              </a:rPr>
              <a:t>57 + 15 = 72 (viên)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7140999" y="4755882"/>
            <a:ext cx="5225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3200" smtClean="0">
                <a:solidFill>
                  <a:srgbClr val="002060"/>
                </a:solidFill>
              </a:rPr>
              <a:t>Đáp số: 72 viên bi.</a:t>
            </a:r>
          </a:p>
        </p:txBody>
      </p:sp>
      <p:cxnSp>
        <p:nvCxnSpPr>
          <p:cNvPr id="3" name="Straight Connector 2"/>
          <p:cNvCxnSpPr>
            <a:stCxn id="24" idx="1"/>
          </p:cNvCxnSpPr>
          <p:nvPr/>
        </p:nvCxnSpPr>
        <p:spPr>
          <a:xfrm flipV="1">
            <a:off x="1060680" y="1041368"/>
            <a:ext cx="3990291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261411" y="1030386"/>
            <a:ext cx="61903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190154" y="1583477"/>
            <a:ext cx="74748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92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32"/>
          <p:cNvSpPr txBox="1">
            <a:spLocks noGrp="1"/>
          </p:cNvSpPr>
          <p:nvPr>
            <p:ph type="title"/>
          </p:nvPr>
        </p:nvSpPr>
        <p:spPr>
          <a:xfrm>
            <a:off x="3620126" y="4164986"/>
            <a:ext cx="4828425" cy="1755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r>
              <a:rPr lang="en" sz="9600" smtClean="0"/>
              <a:t>CỦNG CỐ</a:t>
            </a:r>
            <a:endParaRPr sz="9600"/>
          </a:p>
        </p:txBody>
      </p:sp>
      <p:grpSp>
        <p:nvGrpSpPr>
          <p:cNvPr id="575" name="Google Shape;575;p32"/>
          <p:cNvGrpSpPr/>
          <p:nvPr/>
        </p:nvGrpSpPr>
        <p:grpSpPr>
          <a:xfrm rot="-5400000">
            <a:off x="3178230" y="830777"/>
            <a:ext cx="3671935" cy="679128"/>
            <a:chOff x="4399950" y="2954075"/>
            <a:chExt cx="1287675" cy="238725"/>
          </a:xfrm>
        </p:grpSpPr>
        <p:sp>
          <p:nvSpPr>
            <p:cNvPr id="576" name="Google Shape;576;p32"/>
            <p:cNvSpPr/>
            <p:nvPr/>
          </p:nvSpPr>
          <p:spPr>
            <a:xfrm>
              <a:off x="4399950" y="2954075"/>
              <a:ext cx="1287675" cy="238725"/>
            </a:xfrm>
            <a:custGeom>
              <a:avLst/>
              <a:gdLst/>
              <a:ahLst/>
              <a:cxnLst/>
              <a:rect l="l" t="t" r="r" b="b"/>
              <a:pathLst>
                <a:path w="51507" h="9549" extrusionOk="0">
                  <a:moveTo>
                    <a:pt x="2212" y="3839"/>
                  </a:moveTo>
                  <a:cubicBezTo>
                    <a:pt x="2695" y="3839"/>
                    <a:pt x="3155" y="4212"/>
                    <a:pt x="3155" y="4774"/>
                  </a:cubicBezTo>
                  <a:cubicBezTo>
                    <a:pt x="3155" y="5298"/>
                    <a:pt x="2739" y="5715"/>
                    <a:pt x="2215" y="5715"/>
                  </a:cubicBezTo>
                  <a:cubicBezTo>
                    <a:pt x="1369" y="5715"/>
                    <a:pt x="953" y="4703"/>
                    <a:pt x="1548" y="4120"/>
                  </a:cubicBezTo>
                  <a:cubicBezTo>
                    <a:pt x="1742" y="3926"/>
                    <a:pt x="1979" y="3839"/>
                    <a:pt x="2212" y="3839"/>
                  </a:cubicBezTo>
                  <a:close/>
                  <a:moveTo>
                    <a:pt x="1584" y="0"/>
                  </a:moveTo>
                  <a:cubicBezTo>
                    <a:pt x="703" y="0"/>
                    <a:pt x="0" y="714"/>
                    <a:pt x="0" y="1596"/>
                  </a:cubicBezTo>
                  <a:lnTo>
                    <a:pt x="0" y="7965"/>
                  </a:lnTo>
                  <a:cubicBezTo>
                    <a:pt x="0" y="8834"/>
                    <a:pt x="703" y="9549"/>
                    <a:pt x="1584" y="9549"/>
                  </a:cubicBezTo>
                  <a:lnTo>
                    <a:pt x="49911" y="9549"/>
                  </a:lnTo>
                  <a:cubicBezTo>
                    <a:pt x="50792" y="9549"/>
                    <a:pt x="51507" y="8846"/>
                    <a:pt x="51507" y="7965"/>
                  </a:cubicBezTo>
                  <a:lnTo>
                    <a:pt x="51507" y="1596"/>
                  </a:lnTo>
                  <a:cubicBezTo>
                    <a:pt x="51507" y="714"/>
                    <a:pt x="50792" y="0"/>
                    <a:pt x="499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7" name="Google Shape;577;p32"/>
            <p:cNvSpPr/>
            <p:nvPr/>
          </p:nvSpPr>
          <p:spPr>
            <a:xfrm>
              <a:off x="447137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11" y="1"/>
                  </a:moveTo>
                  <a:cubicBezTo>
                    <a:pt x="114" y="1"/>
                    <a:pt x="19" y="66"/>
                    <a:pt x="13" y="197"/>
                  </a:cubicBezTo>
                  <a:lnTo>
                    <a:pt x="13" y="1888"/>
                  </a:lnTo>
                  <a:cubicBezTo>
                    <a:pt x="1" y="1983"/>
                    <a:pt x="60" y="2055"/>
                    <a:pt x="144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6" y="66"/>
                    <a:pt x="307" y="1"/>
                    <a:pt x="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8" name="Google Shape;578;p32"/>
            <p:cNvSpPr/>
            <p:nvPr/>
          </p:nvSpPr>
          <p:spPr>
            <a:xfrm>
              <a:off x="4505900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05" y="1"/>
                  </a:moveTo>
                  <a:cubicBezTo>
                    <a:pt x="102" y="1"/>
                    <a:pt x="1" y="69"/>
                    <a:pt x="1" y="206"/>
                  </a:cubicBezTo>
                  <a:lnTo>
                    <a:pt x="1" y="1897"/>
                  </a:lnTo>
                  <a:cubicBezTo>
                    <a:pt x="1" y="1992"/>
                    <a:pt x="48" y="2064"/>
                    <a:pt x="132" y="2099"/>
                  </a:cubicBezTo>
                  <a:cubicBezTo>
                    <a:pt x="156" y="2099"/>
                    <a:pt x="179" y="2111"/>
                    <a:pt x="203" y="2111"/>
                  </a:cubicBezTo>
                  <a:cubicBezTo>
                    <a:pt x="322" y="2111"/>
                    <a:pt x="406" y="2016"/>
                    <a:pt x="418" y="1897"/>
                  </a:cubicBezTo>
                  <a:lnTo>
                    <a:pt x="418" y="206"/>
                  </a:lnTo>
                  <a:cubicBezTo>
                    <a:pt x="412" y="69"/>
                    <a:pt x="307" y="1"/>
                    <a:pt x="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9" name="Google Shape;579;p32"/>
            <p:cNvSpPr/>
            <p:nvPr/>
          </p:nvSpPr>
          <p:spPr>
            <a:xfrm>
              <a:off x="45401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4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457467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46089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46434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7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9" y="66"/>
                    <a:pt x="304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46776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6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471217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199" y="1"/>
                  </a:moveTo>
                  <a:cubicBezTo>
                    <a:pt x="102" y="1"/>
                    <a:pt x="7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394" y="66"/>
                    <a:pt x="296" y="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474642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2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47806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481517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4849400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67" y="2108"/>
                    <a:pt x="191" y="2120"/>
                    <a:pt x="215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48839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8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400" y="66"/>
                    <a:pt x="30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4918150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09" y="1"/>
                  </a:moveTo>
                  <a:cubicBezTo>
                    <a:pt x="105" y="1"/>
                    <a:pt x="1" y="69"/>
                    <a:pt x="1" y="206"/>
                  </a:cubicBezTo>
                  <a:lnTo>
                    <a:pt x="1" y="1897"/>
                  </a:lnTo>
                  <a:cubicBezTo>
                    <a:pt x="1" y="1992"/>
                    <a:pt x="61" y="2064"/>
                    <a:pt x="144" y="2099"/>
                  </a:cubicBezTo>
                  <a:cubicBezTo>
                    <a:pt x="168" y="2099"/>
                    <a:pt x="191" y="2111"/>
                    <a:pt x="215" y="2111"/>
                  </a:cubicBezTo>
                  <a:cubicBezTo>
                    <a:pt x="322" y="2111"/>
                    <a:pt x="418" y="2016"/>
                    <a:pt x="418" y="1897"/>
                  </a:cubicBezTo>
                  <a:lnTo>
                    <a:pt x="418" y="206"/>
                  </a:lnTo>
                  <a:cubicBezTo>
                    <a:pt x="418" y="69"/>
                    <a:pt x="314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4952700" y="3122975"/>
              <a:ext cx="10125" cy="52575"/>
            </a:xfrm>
            <a:custGeom>
              <a:avLst/>
              <a:gdLst/>
              <a:ahLst/>
              <a:cxnLst/>
              <a:rect l="l" t="t" r="r" b="b"/>
              <a:pathLst>
                <a:path w="405" h="2103" extrusionOk="0">
                  <a:moveTo>
                    <a:pt x="198" y="1"/>
                  </a:moveTo>
                  <a:cubicBezTo>
                    <a:pt x="101" y="1"/>
                    <a:pt x="6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10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3" y="66"/>
                    <a:pt x="295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498692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0" y="96"/>
                    <a:pt x="0" y="215"/>
                  </a:cubicBezTo>
                  <a:lnTo>
                    <a:pt x="0" y="1906"/>
                  </a:lnTo>
                  <a:cubicBezTo>
                    <a:pt x="0" y="2001"/>
                    <a:pt x="60" y="2073"/>
                    <a:pt x="143" y="2108"/>
                  </a:cubicBezTo>
                  <a:cubicBezTo>
                    <a:pt x="155" y="2108"/>
                    <a:pt x="179" y="2120"/>
                    <a:pt x="215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5021450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198" y="1"/>
                  </a:moveTo>
                  <a:cubicBezTo>
                    <a:pt x="102" y="1"/>
                    <a:pt x="6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3" y="66"/>
                    <a:pt x="295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505567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03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55" y="2108"/>
                    <a:pt x="179" y="2120"/>
                    <a:pt x="203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50902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4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18" y="2007"/>
                    <a:pt x="418" y="1888"/>
                  </a:cubicBezTo>
                  <a:lnTo>
                    <a:pt x="418" y="197"/>
                  </a:lnTo>
                  <a:cubicBezTo>
                    <a:pt x="406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51244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2" y="2102"/>
                  </a:cubicBezTo>
                  <a:cubicBezTo>
                    <a:pt x="321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515867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" name="Google Shape;598;p32"/>
            <p:cNvSpPr/>
            <p:nvPr/>
          </p:nvSpPr>
          <p:spPr>
            <a:xfrm>
              <a:off x="51932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" name="Google Shape;599;p32"/>
            <p:cNvSpPr/>
            <p:nvPr/>
          </p:nvSpPr>
          <p:spPr>
            <a:xfrm>
              <a:off x="522742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" name="Google Shape;600;p32"/>
            <p:cNvSpPr/>
            <p:nvPr/>
          </p:nvSpPr>
          <p:spPr>
            <a:xfrm>
              <a:off x="5261950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8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400" y="66"/>
                    <a:pt x="30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" name="Google Shape;601;p32"/>
            <p:cNvSpPr/>
            <p:nvPr/>
          </p:nvSpPr>
          <p:spPr>
            <a:xfrm>
              <a:off x="529617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56" y="2108"/>
                    <a:pt x="180" y="2120"/>
                    <a:pt x="215" y="2120"/>
                  </a:cubicBezTo>
                  <a:cubicBezTo>
                    <a:pt x="322" y="2120"/>
                    <a:pt x="418" y="2025"/>
                    <a:pt x="418" y="1906"/>
                  </a:cubicBezTo>
                  <a:lnTo>
                    <a:pt x="418" y="215"/>
                  </a:lnTo>
                  <a:cubicBezTo>
                    <a:pt x="418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" name="Google Shape;602;p32"/>
            <p:cNvSpPr/>
            <p:nvPr/>
          </p:nvSpPr>
          <p:spPr>
            <a:xfrm>
              <a:off x="5330725" y="3122750"/>
              <a:ext cx="10125" cy="52800"/>
            </a:xfrm>
            <a:custGeom>
              <a:avLst/>
              <a:gdLst/>
              <a:ahLst/>
              <a:cxnLst/>
              <a:rect l="l" t="t" r="r" b="b"/>
              <a:pathLst>
                <a:path w="405" h="2112" extrusionOk="0">
                  <a:moveTo>
                    <a:pt x="202" y="1"/>
                  </a:moveTo>
                  <a:cubicBezTo>
                    <a:pt x="101" y="1"/>
                    <a:pt x="0" y="69"/>
                    <a:pt x="0" y="206"/>
                  </a:cubicBezTo>
                  <a:lnTo>
                    <a:pt x="0" y="1897"/>
                  </a:lnTo>
                  <a:cubicBezTo>
                    <a:pt x="0" y="1992"/>
                    <a:pt x="48" y="2064"/>
                    <a:pt x="131" y="2099"/>
                  </a:cubicBezTo>
                  <a:cubicBezTo>
                    <a:pt x="155" y="2099"/>
                    <a:pt x="179" y="2111"/>
                    <a:pt x="202" y="2111"/>
                  </a:cubicBezTo>
                  <a:cubicBezTo>
                    <a:pt x="322" y="2111"/>
                    <a:pt x="405" y="2016"/>
                    <a:pt x="405" y="1897"/>
                  </a:cubicBezTo>
                  <a:lnTo>
                    <a:pt x="405" y="206"/>
                  </a:lnTo>
                  <a:cubicBezTo>
                    <a:pt x="405" y="69"/>
                    <a:pt x="304" y="1"/>
                    <a:pt x="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" name="Google Shape;603;p32"/>
            <p:cNvSpPr/>
            <p:nvPr/>
          </p:nvSpPr>
          <p:spPr>
            <a:xfrm>
              <a:off x="53649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4" name="Google Shape;604;p32"/>
            <p:cNvSpPr/>
            <p:nvPr/>
          </p:nvSpPr>
          <p:spPr>
            <a:xfrm>
              <a:off x="5399475" y="3122750"/>
              <a:ext cx="10150" cy="52800"/>
            </a:xfrm>
            <a:custGeom>
              <a:avLst/>
              <a:gdLst/>
              <a:ahLst/>
              <a:cxnLst/>
              <a:rect l="l" t="t" r="r" b="b"/>
              <a:pathLst>
                <a:path w="406" h="2112" extrusionOk="0">
                  <a:moveTo>
                    <a:pt x="203" y="1"/>
                  </a:moveTo>
                  <a:cubicBezTo>
                    <a:pt x="102" y="1"/>
                    <a:pt x="0" y="69"/>
                    <a:pt x="0" y="206"/>
                  </a:cubicBezTo>
                  <a:lnTo>
                    <a:pt x="0" y="1897"/>
                  </a:lnTo>
                  <a:cubicBezTo>
                    <a:pt x="0" y="1992"/>
                    <a:pt x="48" y="2064"/>
                    <a:pt x="131" y="2099"/>
                  </a:cubicBezTo>
                  <a:cubicBezTo>
                    <a:pt x="155" y="2099"/>
                    <a:pt x="179" y="2111"/>
                    <a:pt x="203" y="2111"/>
                  </a:cubicBezTo>
                  <a:cubicBezTo>
                    <a:pt x="310" y="2111"/>
                    <a:pt x="405" y="2016"/>
                    <a:pt x="405" y="1897"/>
                  </a:cubicBezTo>
                  <a:lnTo>
                    <a:pt x="405" y="206"/>
                  </a:lnTo>
                  <a:cubicBezTo>
                    <a:pt x="405" y="69"/>
                    <a:pt x="304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5" name="Google Shape;605;p32"/>
            <p:cNvSpPr/>
            <p:nvPr/>
          </p:nvSpPr>
          <p:spPr>
            <a:xfrm>
              <a:off x="54337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32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6" name="Google Shape;606;p32"/>
            <p:cNvSpPr/>
            <p:nvPr/>
          </p:nvSpPr>
          <p:spPr>
            <a:xfrm>
              <a:off x="5467925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15" y="1"/>
                  </a:moveTo>
                  <a:cubicBezTo>
                    <a:pt x="114" y="1"/>
                    <a:pt x="13" y="69"/>
                    <a:pt x="13" y="206"/>
                  </a:cubicBezTo>
                  <a:lnTo>
                    <a:pt x="13" y="1897"/>
                  </a:lnTo>
                  <a:cubicBezTo>
                    <a:pt x="1" y="1992"/>
                    <a:pt x="60" y="2064"/>
                    <a:pt x="144" y="2099"/>
                  </a:cubicBezTo>
                  <a:cubicBezTo>
                    <a:pt x="168" y="2099"/>
                    <a:pt x="191" y="2111"/>
                    <a:pt x="215" y="2111"/>
                  </a:cubicBezTo>
                  <a:cubicBezTo>
                    <a:pt x="322" y="2111"/>
                    <a:pt x="418" y="2016"/>
                    <a:pt x="418" y="1897"/>
                  </a:cubicBezTo>
                  <a:lnTo>
                    <a:pt x="418" y="206"/>
                  </a:lnTo>
                  <a:cubicBezTo>
                    <a:pt x="418" y="69"/>
                    <a:pt x="316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7" name="Google Shape;607;p32"/>
            <p:cNvSpPr/>
            <p:nvPr/>
          </p:nvSpPr>
          <p:spPr>
            <a:xfrm>
              <a:off x="55024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9" y="2055"/>
                    <a:pt x="132" y="2090"/>
                  </a:cubicBezTo>
                  <a:cubicBezTo>
                    <a:pt x="156" y="2090"/>
                    <a:pt x="180" y="2102"/>
                    <a:pt x="203" y="2102"/>
                  </a:cubicBezTo>
                  <a:cubicBezTo>
                    <a:pt x="322" y="2102"/>
                    <a:pt x="418" y="2007"/>
                    <a:pt x="418" y="1888"/>
                  </a:cubicBezTo>
                  <a:lnTo>
                    <a:pt x="418" y="197"/>
                  </a:lnTo>
                  <a:cubicBezTo>
                    <a:pt x="406" y="66"/>
                    <a:pt x="308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8" name="Google Shape;608;p32"/>
            <p:cNvSpPr/>
            <p:nvPr/>
          </p:nvSpPr>
          <p:spPr>
            <a:xfrm>
              <a:off x="553670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9" name="Google Shape;609;p32"/>
            <p:cNvSpPr/>
            <p:nvPr/>
          </p:nvSpPr>
          <p:spPr>
            <a:xfrm>
              <a:off x="55712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7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9" y="66"/>
                    <a:pt x="304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0" name="Google Shape;610;p32"/>
            <p:cNvSpPr/>
            <p:nvPr/>
          </p:nvSpPr>
          <p:spPr>
            <a:xfrm>
              <a:off x="56054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11" name="Google Shape;611;p32"/>
          <p:cNvGrpSpPr/>
          <p:nvPr/>
        </p:nvGrpSpPr>
        <p:grpSpPr>
          <a:xfrm rot="5186822" flipH="1">
            <a:off x="2234404" y="594873"/>
            <a:ext cx="4529851" cy="767125"/>
            <a:chOff x="4330300" y="3920250"/>
            <a:chExt cx="1682975" cy="210775"/>
          </a:xfrm>
        </p:grpSpPr>
        <p:sp>
          <p:nvSpPr>
            <p:cNvPr id="612" name="Google Shape;612;p32"/>
            <p:cNvSpPr/>
            <p:nvPr/>
          </p:nvSpPr>
          <p:spPr>
            <a:xfrm>
              <a:off x="4586275" y="3920250"/>
              <a:ext cx="1427000" cy="210775"/>
            </a:xfrm>
            <a:custGeom>
              <a:avLst/>
              <a:gdLst/>
              <a:ahLst/>
              <a:cxnLst/>
              <a:rect l="l" t="t" r="r" b="b"/>
              <a:pathLst>
                <a:path w="57080" h="8431" extrusionOk="0">
                  <a:moveTo>
                    <a:pt x="1" y="1"/>
                  </a:moveTo>
                  <a:lnTo>
                    <a:pt x="1" y="8430"/>
                  </a:lnTo>
                  <a:lnTo>
                    <a:pt x="57079" y="8430"/>
                  </a:lnTo>
                  <a:lnTo>
                    <a:pt x="570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3" name="Google Shape;613;p32"/>
            <p:cNvSpPr/>
            <p:nvPr/>
          </p:nvSpPr>
          <p:spPr>
            <a:xfrm>
              <a:off x="4330300" y="3920250"/>
              <a:ext cx="304225" cy="210775"/>
            </a:xfrm>
            <a:custGeom>
              <a:avLst/>
              <a:gdLst/>
              <a:ahLst/>
              <a:cxnLst/>
              <a:rect l="l" t="t" r="r" b="b"/>
              <a:pathLst>
                <a:path w="12169" h="8431" extrusionOk="0">
                  <a:moveTo>
                    <a:pt x="10240" y="1"/>
                  </a:moveTo>
                  <a:lnTo>
                    <a:pt x="0" y="4215"/>
                  </a:lnTo>
                  <a:lnTo>
                    <a:pt x="10240" y="8430"/>
                  </a:lnTo>
                  <a:lnTo>
                    <a:pt x="12168" y="6299"/>
                  </a:lnTo>
                  <a:lnTo>
                    <a:pt x="10240" y="4215"/>
                  </a:lnTo>
                  <a:lnTo>
                    <a:pt x="12168" y="1751"/>
                  </a:lnTo>
                  <a:lnTo>
                    <a:pt x="102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4" name="Google Shape;614;p32"/>
            <p:cNvSpPr/>
            <p:nvPr/>
          </p:nvSpPr>
          <p:spPr>
            <a:xfrm>
              <a:off x="4330300" y="3978300"/>
              <a:ext cx="114625" cy="94675"/>
            </a:xfrm>
            <a:custGeom>
              <a:avLst/>
              <a:gdLst/>
              <a:ahLst/>
              <a:cxnLst/>
              <a:rect l="l" t="t" r="r" b="b"/>
              <a:pathLst>
                <a:path w="4585" h="3787" extrusionOk="0">
                  <a:moveTo>
                    <a:pt x="4584" y="0"/>
                  </a:moveTo>
                  <a:lnTo>
                    <a:pt x="0" y="1893"/>
                  </a:lnTo>
                  <a:lnTo>
                    <a:pt x="4584" y="3787"/>
                  </a:lnTo>
                  <a:lnTo>
                    <a:pt x="45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5" name="Google Shape;615;p32"/>
            <p:cNvSpPr/>
            <p:nvPr/>
          </p:nvSpPr>
          <p:spPr>
            <a:xfrm>
              <a:off x="4634500" y="4070875"/>
              <a:ext cx="1378775" cy="13700"/>
            </a:xfrm>
            <a:custGeom>
              <a:avLst/>
              <a:gdLst/>
              <a:ahLst/>
              <a:cxnLst/>
              <a:rect l="l" t="t" r="r" b="b"/>
              <a:pathLst>
                <a:path w="55151" h="548" extrusionOk="0">
                  <a:moveTo>
                    <a:pt x="0" y="0"/>
                  </a:moveTo>
                  <a:lnTo>
                    <a:pt x="0" y="548"/>
                  </a:lnTo>
                  <a:lnTo>
                    <a:pt x="55150" y="548"/>
                  </a:lnTo>
                  <a:lnTo>
                    <a:pt x="551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6" name="Google Shape;616;p32"/>
            <p:cNvSpPr/>
            <p:nvPr/>
          </p:nvSpPr>
          <p:spPr>
            <a:xfrm>
              <a:off x="4634500" y="3960150"/>
              <a:ext cx="1378775" cy="14000"/>
            </a:xfrm>
            <a:custGeom>
              <a:avLst/>
              <a:gdLst/>
              <a:ahLst/>
              <a:cxnLst/>
              <a:rect l="l" t="t" r="r" b="b"/>
              <a:pathLst>
                <a:path w="55151" h="560" extrusionOk="0">
                  <a:moveTo>
                    <a:pt x="0" y="0"/>
                  </a:moveTo>
                  <a:lnTo>
                    <a:pt x="0" y="560"/>
                  </a:lnTo>
                  <a:lnTo>
                    <a:pt x="55150" y="560"/>
                  </a:lnTo>
                  <a:lnTo>
                    <a:pt x="551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17" name="Google Shape;617;p32"/>
          <p:cNvGrpSpPr/>
          <p:nvPr/>
        </p:nvGrpSpPr>
        <p:grpSpPr>
          <a:xfrm rot="-5074289" flipH="1">
            <a:off x="4298076" y="-544724"/>
            <a:ext cx="4654017" cy="2935702"/>
            <a:chOff x="2600325" y="3927100"/>
            <a:chExt cx="1196000" cy="691475"/>
          </a:xfrm>
        </p:grpSpPr>
        <p:sp>
          <p:nvSpPr>
            <p:cNvPr id="618" name="Google Shape;618;p32"/>
            <p:cNvSpPr/>
            <p:nvPr/>
          </p:nvSpPr>
          <p:spPr>
            <a:xfrm>
              <a:off x="2600325" y="3927100"/>
              <a:ext cx="1196000" cy="691475"/>
            </a:xfrm>
            <a:custGeom>
              <a:avLst/>
              <a:gdLst/>
              <a:ahLst/>
              <a:cxnLst/>
              <a:rect l="l" t="t" r="r" b="b"/>
              <a:pathLst>
                <a:path w="47840" h="27659" extrusionOk="0">
                  <a:moveTo>
                    <a:pt x="4393" y="7621"/>
                  </a:moveTo>
                  <a:lnTo>
                    <a:pt x="31468" y="23265"/>
                  </a:lnTo>
                  <a:lnTo>
                    <a:pt x="4393" y="23265"/>
                  </a:lnTo>
                  <a:lnTo>
                    <a:pt x="4393" y="7621"/>
                  </a:lnTo>
                  <a:close/>
                  <a:moveTo>
                    <a:pt x="0" y="1"/>
                  </a:moveTo>
                  <a:lnTo>
                    <a:pt x="0" y="27659"/>
                  </a:lnTo>
                  <a:lnTo>
                    <a:pt x="47839" y="276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9" name="Google Shape;619;p32"/>
            <p:cNvSpPr/>
            <p:nvPr/>
          </p:nvSpPr>
          <p:spPr>
            <a:xfrm>
              <a:off x="2663425" y="4553375"/>
              <a:ext cx="14000" cy="50025"/>
            </a:xfrm>
            <a:custGeom>
              <a:avLst/>
              <a:gdLst/>
              <a:ahLst/>
              <a:cxnLst/>
              <a:rect l="l" t="t" r="r" b="b"/>
              <a:pathLst>
                <a:path w="560" h="2001" extrusionOk="0">
                  <a:moveTo>
                    <a:pt x="274" y="0"/>
                  </a:moveTo>
                  <a:cubicBezTo>
                    <a:pt x="238" y="0"/>
                    <a:pt x="191" y="12"/>
                    <a:pt x="155" y="36"/>
                  </a:cubicBezTo>
                  <a:cubicBezTo>
                    <a:pt x="60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0" y="1869"/>
                    <a:pt x="131" y="2000"/>
                    <a:pt x="274" y="2000"/>
                  </a:cubicBezTo>
                  <a:cubicBezTo>
                    <a:pt x="429" y="1989"/>
                    <a:pt x="548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0" name="Google Shape;620;p32"/>
            <p:cNvSpPr/>
            <p:nvPr/>
          </p:nvSpPr>
          <p:spPr>
            <a:xfrm>
              <a:off x="271207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197" y="12"/>
                    <a:pt x="162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1" name="Google Shape;621;p32"/>
            <p:cNvSpPr/>
            <p:nvPr/>
          </p:nvSpPr>
          <p:spPr>
            <a:xfrm>
              <a:off x="2761650" y="4553375"/>
              <a:ext cx="13700" cy="49425"/>
            </a:xfrm>
            <a:custGeom>
              <a:avLst/>
              <a:gdLst/>
              <a:ahLst/>
              <a:cxnLst/>
              <a:rect l="l" t="t" r="r" b="b"/>
              <a:pathLst>
                <a:path w="548" h="1977" extrusionOk="0">
                  <a:moveTo>
                    <a:pt x="274" y="0"/>
                  </a:moveTo>
                  <a:cubicBezTo>
                    <a:pt x="226" y="0"/>
                    <a:pt x="191" y="12"/>
                    <a:pt x="143" y="24"/>
                  </a:cubicBezTo>
                  <a:cubicBezTo>
                    <a:pt x="60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12" y="1893"/>
                    <a:pt x="143" y="1977"/>
                    <a:pt x="274" y="1977"/>
                  </a:cubicBezTo>
                  <a:cubicBezTo>
                    <a:pt x="405" y="1977"/>
                    <a:pt x="536" y="1893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2" name="Google Shape;622;p32"/>
            <p:cNvSpPr/>
            <p:nvPr/>
          </p:nvSpPr>
          <p:spPr>
            <a:xfrm>
              <a:off x="2810750" y="4553375"/>
              <a:ext cx="13725" cy="50025"/>
            </a:xfrm>
            <a:custGeom>
              <a:avLst/>
              <a:gdLst/>
              <a:ahLst/>
              <a:cxnLst/>
              <a:rect l="l" t="t" r="r" b="b"/>
              <a:pathLst>
                <a:path w="549" h="2001" extrusionOk="0">
                  <a:moveTo>
                    <a:pt x="275" y="0"/>
                  </a:moveTo>
                  <a:cubicBezTo>
                    <a:pt x="227" y="0"/>
                    <a:pt x="179" y="12"/>
                    <a:pt x="144" y="36"/>
                  </a:cubicBezTo>
                  <a:cubicBezTo>
                    <a:pt x="48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20" y="2000"/>
                    <a:pt x="275" y="2000"/>
                  </a:cubicBezTo>
                  <a:cubicBezTo>
                    <a:pt x="417" y="1989"/>
                    <a:pt x="548" y="1869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3" name="Google Shape;623;p32"/>
            <p:cNvSpPr/>
            <p:nvPr/>
          </p:nvSpPr>
          <p:spPr>
            <a:xfrm>
              <a:off x="285942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24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4" name="Google Shape;624;p32"/>
            <p:cNvSpPr/>
            <p:nvPr/>
          </p:nvSpPr>
          <p:spPr>
            <a:xfrm>
              <a:off x="2908675" y="4553375"/>
              <a:ext cx="14025" cy="50025"/>
            </a:xfrm>
            <a:custGeom>
              <a:avLst/>
              <a:gdLst/>
              <a:ahLst/>
              <a:cxnLst/>
              <a:rect l="l" t="t" r="r" b="b"/>
              <a:pathLst>
                <a:path w="561" h="2001" extrusionOk="0">
                  <a:moveTo>
                    <a:pt x="275" y="0"/>
                  </a:moveTo>
                  <a:cubicBezTo>
                    <a:pt x="239" y="0"/>
                    <a:pt x="191" y="12"/>
                    <a:pt x="156" y="36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32" y="2000"/>
                    <a:pt x="275" y="2000"/>
                  </a:cubicBezTo>
                  <a:cubicBezTo>
                    <a:pt x="430" y="1989"/>
                    <a:pt x="549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30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5" name="Google Shape;625;p32"/>
            <p:cNvSpPr/>
            <p:nvPr/>
          </p:nvSpPr>
          <p:spPr>
            <a:xfrm>
              <a:off x="29576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6" name="Google Shape;626;p32"/>
            <p:cNvSpPr/>
            <p:nvPr/>
          </p:nvSpPr>
          <p:spPr>
            <a:xfrm>
              <a:off x="3006900" y="4553375"/>
              <a:ext cx="13725" cy="49875"/>
            </a:xfrm>
            <a:custGeom>
              <a:avLst/>
              <a:gdLst/>
              <a:ahLst/>
              <a:cxnLst/>
              <a:rect l="l" t="t" r="r" b="b"/>
              <a:pathLst>
                <a:path w="549" h="1995" extrusionOk="0">
                  <a:moveTo>
                    <a:pt x="275" y="0"/>
                  </a:moveTo>
                  <a:cubicBezTo>
                    <a:pt x="227" y="0"/>
                    <a:pt x="191" y="12"/>
                    <a:pt x="144" y="24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905"/>
                    <a:pt x="138" y="1995"/>
                    <a:pt x="275" y="1995"/>
                  </a:cubicBezTo>
                  <a:cubicBezTo>
                    <a:pt x="412" y="1995"/>
                    <a:pt x="549" y="1905"/>
                    <a:pt x="549" y="1727"/>
                  </a:cubicBezTo>
                  <a:lnTo>
                    <a:pt x="549" y="274"/>
                  </a:lnTo>
                  <a:cubicBezTo>
                    <a:pt x="549" y="119"/>
                    <a:pt x="430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7" name="Google Shape;627;p32"/>
            <p:cNvSpPr/>
            <p:nvPr/>
          </p:nvSpPr>
          <p:spPr>
            <a:xfrm>
              <a:off x="305557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1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8" name="Google Shape;628;p32"/>
            <p:cNvSpPr/>
            <p:nvPr/>
          </p:nvSpPr>
          <p:spPr>
            <a:xfrm>
              <a:off x="310470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24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7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9" name="Google Shape;629;p32"/>
            <p:cNvSpPr/>
            <p:nvPr/>
          </p:nvSpPr>
          <p:spPr>
            <a:xfrm>
              <a:off x="3153950" y="4553375"/>
              <a:ext cx="14025" cy="50025"/>
            </a:xfrm>
            <a:custGeom>
              <a:avLst/>
              <a:gdLst/>
              <a:ahLst/>
              <a:cxnLst/>
              <a:rect l="l" t="t" r="r" b="b"/>
              <a:pathLst>
                <a:path w="561" h="2001" extrusionOk="0">
                  <a:moveTo>
                    <a:pt x="274" y="0"/>
                  </a:moveTo>
                  <a:cubicBezTo>
                    <a:pt x="239" y="0"/>
                    <a:pt x="191" y="12"/>
                    <a:pt x="155" y="36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32" y="2000"/>
                    <a:pt x="274" y="2000"/>
                  </a:cubicBezTo>
                  <a:cubicBezTo>
                    <a:pt x="429" y="1989"/>
                    <a:pt x="548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0" name="Google Shape;630;p32"/>
            <p:cNvSpPr/>
            <p:nvPr/>
          </p:nvSpPr>
          <p:spPr>
            <a:xfrm>
              <a:off x="320277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8" y="0"/>
                    <a:pt x="203" y="12"/>
                    <a:pt x="167" y="36"/>
                  </a:cubicBezTo>
                  <a:cubicBezTo>
                    <a:pt x="72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0" y="1923"/>
                    <a:pt x="146" y="2021"/>
                    <a:pt x="290" y="2021"/>
                  </a:cubicBezTo>
                  <a:cubicBezTo>
                    <a:pt x="435" y="2021"/>
                    <a:pt x="578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1" name="Google Shape;631;p32"/>
            <p:cNvSpPr/>
            <p:nvPr/>
          </p:nvSpPr>
          <p:spPr>
            <a:xfrm>
              <a:off x="325172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209" y="12"/>
                    <a:pt x="162" y="24"/>
                  </a:cubicBezTo>
                  <a:cubicBezTo>
                    <a:pt x="78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2" name="Google Shape;632;p32"/>
            <p:cNvSpPr/>
            <p:nvPr/>
          </p:nvSpPr>
          <p:spPr>
            <a:xfrm>
              <a:off x="3301300" y="4553375"/>
              <a:ext cx="13700" cy="50025"/>
            </a:xfrm>
            <a:custGeom>
              <a:avLst/>
              <a:gdLst/>
              <a:ahLst/>
              <a:cxnLst/>
              <a:rect l="l" t="t" r="r" b="b"/>
              <a:pathLst>
                <a:path w="548" h="2001" extrusionOk="0">
                  <a:moveTo>
                    <a:pt x="274" y="0"/>
                  </a:moveTo>
                  <a:cubicBezTo>
                    <a:pt x="226" y="0"/>
                    <a:pt x="179" y="12"/>
                    <a:pt x="143" y="36"/>
                  </a:cubicBezTo>
                  <a:cubicBezTo>
                    <a:pt x="48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0" y="1869"/>
                    <a:pt x="119" y="2000"/>
                    <a:pt x="274" y="2000"/>
                  </a:cubicBezTo>
                  <a:cubicBezTo>
                    <a:pt x="417" y="1989"/>
                    <a:pt x="548" y="1869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3" name="Google Shape;633;p32"/>
            <p:cNvSpPr/>
            <p:nvPr/>
          </p:nvSpPr>
          <p:spPr>
            <a:xfrm>
              <a:off x="3349950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197" y="12"/>
                    <a:pt x="162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3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4" name="Google Shape;634;p32"/>
            <p:cNvSpPr/>
            <p:nvPr/>
          </p:nvSpPr>
          <p:spPr>
            <a:xfrm>
              <a:off x="3399225" y="4553375"/>
              <a:ext cx="14000" cy="50025"/>
            </a:xfrm>
            <a:custGeom>
              <a:avLst/>
              <a:gdLst/>
              <a:ahLst/>
              <a:cxnLst/>
              <a:rect l="l" t="t" r="r" b="b"/>
              <a:pathLst>
                <a:path w="560" h="2001" extrusionOk="0">
                  <a:moveTo>
                    <a:pt x="274" y="0"/>
                  </a:moveTo>
                  <a:cubicBezTo>
                    <a:pt x="239" y="0"/>
                    <a:pt x="191" y="12"/>
                    <a:pt x="155" y="36"/>
                  </a:cubicBezTo>
                  <a:cubicBezTo>
                    <a:pt x="60" y="72"/>
                    <a:pt x="0" y="167"/>
                    <a:pt x="12" y="274"/>
                  </a:cubicBezTo>
                  <a:lnTo>
                    <a:pt x="12" y="1727"/>
                  </a:lnTo>
                  <a:cubicBezTo>
                    <a:pt x="0" y="1869"/>
                    <a:pt x="131" y="2000"/>
                    <a:pt x="286" y="2000"/>
                  </a:cubicBezTo>
                  <a:cubicBezTo>
                    <a:pt x="429" y="2000"/>
                    <a:pt x="560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5" name="Google Shape;635;p32"/>
            <p:cNvSpPr/>
            <p:nvPr/>
          </p:nvSpPr>
          <p:spPr>
            <a:xfrm>
              <a:off x="34480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8" y="0"/>
                    <a:pt x="202" y="12"/>
                    <a:pt x="167" y="36"/>
                  </a:cubicBezTo>
                  <a:cubicBezTo>
                    <a:pt x="71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0" y="1923"/>
                    <a:pt x="146" y="2021"/>
                    <a:pt x="290" y="2021"/>
                  </a:cubicBezTo>
                  <a:cubicBezTo>
                    <a:pt x="435" y="2021"/>
                    <a:pt x="577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6" name="Google Shape;636;p32"/>
            <p:cNvSpPr/>
            <p:nvPr/>
          </p:nvSpPr>
          <p:spPr>
            <a:xfrm>
              <a:off x="34971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9" y="0"/>
                    <a:pt x="203" y="12"/>
                    <a:pt x="167" y="24"/>
                  </a:cubicBezTo>
                  <a:cubicBezTo>
                    <a:pt x="72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1" y="1923"/>
                    <a:pt x="146" y="2021"/>
                    <a:pt x="291" y="2021"/>
                  </a:cubicBezTo>
                  <a:cubicBezTo>
                    <a:pt x="435" y="2021"/>
                    <a:pt x="578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7" name="Google Shape;637;p32"/>
            <p:cNvSpPr/>
            <p:nvPr/>
          </p:nvSpPr>
          <p:spPr>
            <a:xfrm>
              <a:off x="354612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7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8" name="Google Shape;638;p32"/>
            <p:cNvSpPr/>
            <p:nvPr/>
          </p:nvSpPr>
          <p:spPr>
            <a:xfrm>
              <a:off x="359522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39" name="Google Shape;639;p32"/>
          <p:cNvGrpSpPr/>
          <p:nvPr/>
        </p:nvGrpSpPr>
        <p:grpSpPr>
          <a:xfrm rot="360163" flipH="1">
            <a:off x="6048402" y="-661168"/>
            <a:ext cx="1544113" cy="3168552"/>
            <a:chOff x="6404350" y="3138600"/>
            <a:chExt cx="658750" cy="1348425"/>
          </a:xfrm>
        </p:grpSpPr>
        <p:sp>
          <p:nvSpPr>
            <p:cNvPr id="640" name="Google Shape;640;p32"/>
            <p:cNvSpPr/>
            <p:nvPr/>
          </p:nvSpPr>
          <p:spPr>
            <a:xfrm>
              <a:off x="6404350" y="3138600"/>
              <a:ext cx="658750" cy="1348425"/>
            </a:xfrm>
            <a:custGeom>
              <a:avLst/>
              <a:gdLst/>
              <a:ahLst/>
              <a:cxnLst/>
              <a:rect l="l" t="t" r="r" b="b"/>
              <a:pathLst>
                <a:path w="26350" h="53937" extrusionOk="0">
                  <a:moveTo>
                    <a:pt x="19218" y="8502"/>
                  </a:moveTo>
                  <a:lnTo>
                    <a:pt x="19218" y="45435"/>
                  </a:lnTo>
                  <a:cubicBezTo>
                    <a:pt x="11931" y="42518"/>
                    <a:pt x="7145" y="35446"/>
                    <a:pt x="7145" y="27600"/>
                  </a:cubicBezTo>
                  <a:lnTo>
                    <a:pt x="7145" y="26349"/>
                  </a:lnTo>
                  <a:cubicBezTo>
                    <a:pt x="7145" y="18491"/>
                    <a:pt x="11931" y="11431"/>
                    <a:pt x="19218" y="8502"/>
                  </a:cubicBezTo>
                  <a:close/>
                  <a:moveTo>
                    <a:pt x="26349" y="1"/>
                  </a:moveTo>
                  <a:cubicBezTo>
                    <a:pt x="11800" y="1"/>
                    <a:pt x="1" y="11800"/>
                    <a:pt x="1" y="26349"/>
                  </a:cubicBezTo>
                  <a:lnTo>
                    <a:pt x="1" y="27600"/>
                  </a:lnTo>
                  <a:cubicBezTo>
                    <a:pt x="1" y="42149"/>
                    <a:pt x="11800" y="53936"/>
                    <a:pt x="26349" y="53936"/>
                  </a:cubicBezTo>
                  <a:lnTo>
                    <a:pt x="263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1" name="Google Shape;641;p32"/>
            <p:cNvSpPr/>
            <p:nvPr/>
          </p:nvSpPr>
          <p:spPr>
            <a:xfrm>
              <a:off x="6977050" y="4388775"/>
              <a:ext cx="64925" cy="13700"/>
            </a:xfrm>
            <a:custGeom>
              <a:avLst/>
              <a:gdLst/>
              <a:ahLst/>
              <a:cxnLst/>
              <a:rect l="l" t="t" r="r" b="b"/>
              <a:pathLst>
                <a:path w="2597" h="548" extrusionOk="0">
                  <a:moveTo>
                    <a:pt x="370" y="0"/>
                  </a:moveTo>
                  <a:cubicBezTo>
                    <a:pt x="1" y="0"/>
                    <a:pt x="1" y="548"/>
                    <a:pt x="370" y="548"/>
                  </a:cubicBezTo>
                  <a:lnTo>
                    <a:pt x="2322" y="548"/>
                  </a:lnTo>
                  <a:cubicBezTo>
                    <a:pt x="2477" y="548"/>
                    <a:pt x="2596" y="417"/>
                    <a:pt x="2596" y="274"/>
                  </a:cubicBezTo>
                  <a:cubicBezTo>
                    <a:pt x="2596" y="202"/>
                    <a:pt x="2572" y="131"/>
                    <a:pt x="2525" y="83"/>
                  </a:cubicBezTo>
                  <a:cubicBezTo>
                    <a:pt x="2465" y="24"/>
                    <a:pt x="2406" y="0"/>
                    <a:pt x="2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2" name="Google Shape;642;p32"/>
            <p:cNvSpPr/>
            <p:nvPr/>
          </p:nvSpPr>
          <p:spPr>
            <a:xfrm>
              <a:off x="6976350" y="43271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75" y="1"/>
                  </a:moveTo>
                  <a:cubicBezTo>
                    <a:pt x="4" y="1"/>
                    <a:pt x="0" y="551"/>
                    <a:pt x="364" y="551"/>
                  </a:cubicBezTo>
                  <a:cubicBezTo>
                    <a:pt x="375" y="551"/>
                    <a:pt x="386" y="550"/>
                    <a:pt x="398" y="549"/>
                  </a:cubicBezTo>
                  <a:lnTo>
                    <a:pt x="2350" y="549"/>
                  </a:lnTo>
                  <a:cubicBezTo>
                    <a:pt x="2505" y="549"/>
                    <a:pt x="2624" y="430"/>
                    <a:pt x="2624" y="275"/>
                  </a:cubicBezTo>
                  <a:cubicBezTo>
                    <a:pt x="2624" y="204"/>
                    <a:pt x="2600" y="132"/>
                    <a:pt x="2553" y="85"/>
                  </a:cubicBezTo>
                  <a:cubicBezTo>
                    <a:pt x="2493" y="37"/>
                    <a:pt x="2434" y="1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>
              <a:off x="6976350" y="4265825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0"/>
                  </a:moveTo>
                  <a:cubicBezTo>
                    <a:pt x="0" y="0"/>
                    <a:pt x="0" y="561"/>
                    <a:pt x="375" y="561"/>
                  </a:cubicBezTo>
                  <a:cubicBezTo>
                    <a:pt x="382" y="561"/>
                    <a:pt x="390" y="561"/>
                    <a:pt x="398" y="560"/>
                  </a:cubicBezTo>
                  <a:lnTo>
                    <a:pt x="2350" y="560"/>
                  </a:lnTo>
                  <a:cubicBezTo>
                    <a:pt x="2505" y="560"/>
                    <a:pt x="2624" y="429"/>
                    <a:pt x="2624" y="287"/>
                  </a:cubicBezTo>
                  <a:cubicBezTo>
                    <a:pt x="2624" y="215"/>
                    <a:pt x="2600" y="144"/>
                    <a:pt x="2553" y="96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0"/>
                    <a:pt x="382" y="0"/>
                    <a:pt x="3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6976350" y="420477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1"/>
                  </a:moveTo>
                  <a:cubicBezTo>
                    <a:pt x="0" y="1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5" name="Google Shape;645;p32"/>
            <p:cNvSpPr/>
            <p:nvPr/>
          </p:nvSpPr>
          <p:spPr>
            <a:xfrm>
              <a:off x="6976350" y="4143450"/>
              <a:ext cx="68000" cy="13775"/>
            </a:xfrm>
            <a:custGeom>
              <a:avLst/>
              <a:gdLst/>
              <a:ahLst/>
              <a:cxnLst/>
              <a:rect l="l" t="t" r="r" b="b"/>
              <a:pathLst>
                <a:path w="2720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600" y="538"/>
                    <a:pt x="2719" y="252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6" name="Google Shape;646;p32"/>
            <p:cNvSpPr/>
            <p:nvPr/>
          </p:nvSpPr>
          <p:spPr>
            <a:xfrm>
              <a:off x="6976350" y="4082150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49"/>
                  </a:cubicBezTo>
                  <a:lnTo>
                    <a:pt x="2350" y="549"/>
                  </a:lnTo>
                  <a:cubicBezTo>
                    <a:pt x="2505" y="549"/>
                    <a:pt x="2624" y="418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5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" name="Google Shape;647;p32"/>
            <p:cNvSpPr/>
            <p:nvPr/>
          </p:nvSpPr>
          <p:spPr>
            <a:xfrm>
              <a:off x="6976350" y="40208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6976350" y="3959225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1"/>
                  </a:moveTo>
                  <a:cubicBezTo>
                    <a:pt x="0" y="1"/>
                    <a:pt x="0" y="562"/>
                    <a:pt x="375" y="562"/>
                  </a:cubicBezTo>
                  <a:cubicBezTo>
                    <a:pt x="382" y="562"/>
                    <a:pt x="390" y="561"/>
                    <a:pt x="398" y="561"/>
                  </a:cubicBezTo>
                  <a:lnTo>
                    <a:pt x="2350" y="561"/>
                  </a:lnTo>
                  <a:cubicBezTo>
                    <a:pt x="2505" y="561"/>
                    <a:pt x="2624" y="430"/>
                    <a:pt x="2624" y="287"/>
                  </a:cubicBezTo>
                  <a:cubicBezTo>
                    <a:pt x="2624" y="216"/>
                    <a:pt x="2600" y="144"/>
                    <a:pt x="2553" y="97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6977650" y="3897925"/>
              <a:ext cx="66700" cy="14025"/>
            </a:xfrm>
            <a:custGeom>
              <a:avLst/>
              <a:gdLst/>
              <a:ahLst/>
              <a:cxnLst/>
              <a:rect l="l" t="t" r="r" b="b"/>
              <a:pathLst>
                <a:path w="2668" h="561" extrusionOk="0">
                  <a:moveTo>
                    <a:pt x="334" y="1"/>
                  </a:moveTo>
                  <a:cubicBezTo>
                    <a:pt x="0" y="36"/>
                    <a:pt x="0" y="536"/>
                    <a:pt x="334" y="560"/>
                  </a:cubicBezTo>
                  <a:lnTo>
                    <a:pt x="2298" y="560"/>
                  </a:lnTo>
                  <a:cubicBezTo>
                    <a:pt x="2548" y="548"/>
                    <a:pt x="2667" y="263"/>
                    <a:pt x="2501" y="96"/>
                  </a:cubicBezTo>
                  <a:cubicBezTo>
                    <a:pt x="2441" y="36"/>
                    <a:pt x="2370" y="1"/>
                    <a:pt x="2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6976350" y="3836850"/>
              <a:ext cx="68000" cy="13800"/>
            </a:xfrm>
            <a:custGeom>
              <a:avLst/>
              <a:gdLst/>
              <a:ahLst/>
              <a:cxnLst/>
              <a:rect l="l" t="t" r="r" b="b"/>
              <a:pathLst>
                <a:path w="2720" h="552" extrusionOk="0">
                  <a:moveTo>
                    <a:pt x="2378" y="1"/>
                  </a:moveTo>
                  <a:cubicBezTo>
                    <a:pt x="2369" y="1"/>
                    <a:pt x="2359" y="1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1"/>
                    <a:pt x="364" y="1"/>
                  </a:cubicBez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1"/>
                  </a:cubicBezTo>
                  <a:lnTo>
                    <a:pt x="2350" y="551"/>
                  </a:lnTo>
                  <a:cubicBezTo>
                    <a:pt x="2600" y="539"/>
                    <a:pt x="2719" y="253"/>
                    <a:pt x="2553" y="86"/>
                  </a:cubicBezTo>
                  <a:cubicBezTo>
                    <a:pt x="2501" y="34"/>
                    <a:pt x="2440" y="1"/>
                    <a:pt x="2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" name="Google Shape;651;p32"/>
            <p:cNvSpPr/>
            <p:nvPr/>
          </p:nvSpPr>
          <p:spPr>
            <a:xfrm>
              <a:off x="6976350" y="3775525"/>
              <a:ext cx="68000" cy="13800"/>
            </a:xfrm>
            <a:custGeom>
              <a:avLst/>
              <a:gdLst/>
              <a:ahLst/>
              <a:cxnLst/>
              <a:rect l="l" t="t" r="r" b="b"/>
              <a:pathLst>
                <a:path w="2720" h="552" extrusionOk="0">
                  <a:moveTo>
                    <a:pt x="2378" y="1"/>
                  </a:moveTo>
                  <a:cubicBezTo>
                    <a:pt x="2369" y="1"/>
                    <a:pt x="2359" y="2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2"/>
                    <a:pt x="364" y="2"/>
                  </a:cubicBezTo>
                  <a:cubicBezTo>
                    <a:pt x="0" y="2"/>
                    <a:pt x="4" y="552"/>
                    <a:pt x="375" y="552"/>
                  </a:cubicBezTo>
                  <a:cubicBezTo>
                    <a:pt x="382" y="552"/>
                    <a:pt x="390" y="551"/>
                    <a:pt x="398" y="551"/>
                  </a:cubicBezTo>
                  <a:lnTo>
                    <a:pt x="2350" y="551"/>
                  </a:lnTo>
                  <a:cubicBezTo>
                    <a:pt x="2600" y="539"/>
                    <a:pt x="2719" y="253"/>
                    <a:pt x="2553" y="87"/>
                  </a:cubicBezTo>
                  <a:cubicBezTo>
                    <a:pt x="2501" y="35"/>
                    <a:pt x="2440" y="1"/>
                    <a:pt x="2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" name="Google Shape;652;p32"/>
            <p:cNvSpPr/>
            <p:nvPr/>
          </p:nvSpPr>
          <p:spPr>
            <a:xfrm>
              <a:off x="6976350" y="37142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2381" y="0"/>
                  </a:moveTo>
                  <a:cubicBezTo>
                    <a:pt x="2371" y="0"/>
                    <a:pt x="2361" y="1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1"/>
                    <a:pt x="364" y="1"/>
                  </a:cubicBez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5"/>
                    <a:pt x="2600" y="134"/>
                    <a:pt x="2553" y="86"/>
                  </a:cubicBezTo>
                  <a:cubicBezTo>
                    <a:pt x="2501" y="34"/>
                    <a:pt x="2449" y="0"/>
                    <a:pt x="23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" name="Google Shape;653;p32"/>
            <p:cNvSpPr/>
            <p:nvPr/>
          </p:nvSpPr>
          <p:spPr>
            <a:xfrm>
              <a:off x="6976350" y="36529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192"/>
                    <a:pt x="2600" y="133"/>
                    <a:pt x="2553" y="73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4" name="Google Shape;654;p32"/>
            <p:cNvSpPr/>
            <p:nvPr/>
          </p:nvSpPr>
          <p:spPr>
            <a:xfrm>
              <a:off x="6977050" y="3591650"/>
              <a:ext cx="64925" cy="13700"/>
            </a:xfrm>
            <a:custGeom>
              <a:avLst/>
              <a:gdLst/>
              <a:ahLst/>
              <a:cxnLst/>
              <a:rect l="l" t="t" r="r" b="b"/>
              <a:pathLst>
                <a:path w="2597" h="548" extrusionOk="0">
                  <a:moveTo>
                    <a:pt x="370" y="0"/>
                  </a:moveTo>
                  <a:cubicBezTo>
                    <a:pt x="1" y="0"/>
                    <a:pt x="1" y="548"/>
                    <a:pt x="370" y="548"/>
                  </a:cubicBezTo>
                  <a:lnTo>
                    <a:pt x="2322" y="548"/>
                  </a:lnTo>
                  <a:cubicBezTo>
                    <a:pt x="2477" y="548"/>
                    <a:pt x="2596" y="417"/>
                    <a:pt x="2596" y="274"/>
                  </a:cubicBezTo>
                  <a:cubicBezTo>
                    <a:pt x="2596" y="203"/>
                    <a:pt x="2572" y="131"/>
                    <a:pt x="2525" y="84"/>
                  </a:cubicBezTo>
                  <a:cubicBezTo>
                    <a:pt x="2465" y="24"/>
                    <a:pt x="2406" y="0"/>
                    <a:pt x="2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5" name="Google Shape;655;p32"/>
            <p:cNvSpPr/>
            <p:nvPr/>
          </p:nvSpPr>
          <p:spPr>
            <a:xfrm>
              <a:off x="6976350" y="3530000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1"/>
                  </a:moveTo>
                  <a:cubicBezTo>
                    <a:pt x="0" y="1"/>
                    <a:pt x="0" y="562"/>
                    <a:pt x="375" y="562"/>
                  </a:cubicBezTo>
                  <a:cubicBezTo>
                    <a:pt x="382" y="562"/>
                    <a:pt x="390" y="562"/>
                    <a:pt x="398" y="561"/>
                  </a:cubicBezTo>
                  <a:lnTo>
                    <a:pt x="2350" y="561"/>
                  </a:lnTo>
                  <a:cubicBezTo>
                    <a:pt x="2505" y="561"/>
                    <a:pt x="2624" y="430"/>
                    <a:pt x="2624" y="287"/>
                  </a:cubicBezTo>
                  <a:cubicBezTo>
                    <a:pt x="2624" y="216"/>
                    <a:pt x="2600" y="144"/>
                    <a:pt x="2553" y="97"/>
                  </a:cubicBezTo>
                  <a:cubicBezTo>
                    <a:pt x="2493" y="37"/>
                    <a:pt x="2434" y="14"/>
                    <a:pt x="2350" y="2"/>
                  </a:cubicBezTo>
                  <a:lnTo>
                    <a:pt x="398" y="2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6" name="Google Shape;656;p32"/>
            <p:cNvSpPr/>
            <p:nvPr/>
          </p:nvSpPr>
          <p:spPr>
            <a:xfrm>
              <a:off x="6976350" y="346897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7" name="Google Shape;657;p32"/>
            <p:cNvSpPr/>
            <p:nvPr/>
          </p:nvSpPr>
          <p:spPr>
            <a:xfrm>
              <a:off x="6976350" y="3407650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5"/>
                    <a:pt x="2600" y="133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" name="Google Shape;658;p32"/>
            <p:cNvSpPr/>
            <p:nvPr/>
          </p:nvSpPr>
          <p:spPr>
            <a:xfrm>
              <a:off x="6976350" y="3346325"/>
              <a:ext cx="68000" cy="13775"/>
            </a:xfrm>
            <a:custGeom>
              <a:avLst/>
              <a:gdLst/>
              <a:ahLst/>
              <a:cxnLst/>
              <a:rect l="l" t="t" r="r" b="b"/>
              <a:pathLst>
                <a:path w="2720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0"/>
                  </a:cubicBezTo>
                  <a:lnTo>
                    <a:pt x="2350" y="550"/>
                  </a:lnTo>
                  <a:cubicBezTo>
                    <a:pt x="2600" y="538"/>
                    <a:pt x="2719" y="253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" name="Google Shape;659;p32"/>
            <p:cNvSpPr/>
            <p:nvPr/>
          </p:nvSpPr>
          <p:spPr>
            <a:xfrm>
              <a:off x="6977650" y="3284750"/>
              <a:ext cx="66700" cy="14025"/>
            </a:xfrm>
            <a:custGeom>
              <a:avLst/>
              <a:gdLst/>
              <a:ahLst/>
              <a:cxnLst/>
              <a:rect l="l" t="t" r="r" b="b"/>
              <a:pathLst>
                <a:path w="2668" h="561" extrusionOk="0">
                  <a:moveTo>
                    <a:pt x="334" y="1"/>
                  </a:moveTo>
                  <a:cubicBezTo>
                    <a:pt x="0" y="37"/>
                    <a:pt x="0" y="537"/>
                    <a:pt x="334" y="560"/>
                  </a:cubicBezTo>
                  <a:lnTo>
                    <a:pt x="2298" y="560"/>
                  </a:lnTo>
                  <a:cubicBezTo>
                    <a:pt x="2548" y="549"/>
                    <a:pt x="2667" y="263"/>
                    <a:pt x="2501" y="96"/>
                  </a:cubicBezTo>
                  <a:cubicBezTo>
                    <a:pt x="2441" y="37"/>
                    <a:pt x="2370" y="1"/>
                    <a:pt x="2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" name="Google Shape;660;p32"/>
            <p:cNvSpPr/>
            <p:nvPr/>
          </p:nvSpPr>
          <p:spPr>
            <a:xfrm>
              <a:off x="6976350" y="3223425"/>
              <a:ext cx="68000" cy="14050"/>
            </a:xfrm>
            <a:custGeom>
              <a:avLst/>
              <a:gdLst/>
              <a:ahLst/>
              <a:cxnLst/>
              <a:rect l="l" t="t" r="r" b="b"/>
              <a:pathLst>
                <a:path w="2720" h="562" extrusionOk="0">
                  <a:moveTo>
                    <a:pt x="375" y="1"/>
                  </a:moveTo>
                  <a:cubicBezTo>
                    <a:pt x="0" y="1"/>
                    <a:pt x="0" y="561"/>
                    <a:pt x="375" y="561"/>
                  </a:cubicBezTo>
                  <a:cubicBezTo>
                    <a:pt x="382" y="561"/>
                    <a:pt x="390" y="561"/>
                    <a:pt x="398" y="561"/>
                  </a:cubicBezTo>
                  <a:lnTo>
                    <a:pt x="2350" y="561"/>
                  </a:lnTo>
                  <a:cubicBezTo>
                    <a:pt x="2600" y="549"/>
                    <a:pt x="2719" y="263"/>
                    <a:pt x="2553" y="96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61" name="Google Shape;661;p32"/>
          <p:cNvGrpSpPr/>
          <p:nvPr/>
        </p:nvGrpSpPr>
        <p:grpSpPr>
          <a:xfrm rot="3091077">
            <a:off x="5344572" y="24242"/>
            <a:ext cx="3419767" cy="2479302"/>
            <a:chOff x="7365331" y="3876744"/>
            <a:chExt cx="752588" cy="546995"/>
          </a:xfrm>
        </p:grpSpPr>
        <p:sp>
          <p:nvSpPr>
            <p:cNvPr id="662" name="Google Shape;662;p32"/>
            <p:cNvSpPr/>
            <p:nvPr/>
          </p:nvSpPr>
          <p:spPr>
            <a:xfrm>
              <a:off x="7365331" y="3876744"/>
              <a:ext cx="555487" cy="388974"/>
            </a:xfrm>
            <a:custGeom>
              <a:avLst/>
              <a:gdLst/>
              <a:ahLst/>
              <a:cxnLst/>
              <a:rect l="l" t="t" r="r" b="b"/>
              <a:pathLst>
                <a:path w="38791" h="27163" extrusionOk="0">
                  <a:moveTo>
                    <a:pt x="996" y="1"/>
                  </a:moveTo>
                  <a:cubicBezTo>
                    <a:pt x="847" y="1"/>
                    <a:pt x="744" y="36"/>
                    <a:pt x="691" y="110"/>
                  </a:cubicBezTo>
                  <a:cubicBezTo>
                    <a:pt x="0" y="1062"/>
                    <a:pt x="7823" y="7849"/>
                    <a:pt x="18157" y="15290"/>
                  </a:cubicBezTo>
                  <a:cubicBezTo>
                    <a:pt x="27688" y="22153"/>
                    <a:pt x="36024" y="27162"/>
                    <a:pt x="37795" y="27162"/>
                  </a:cubicBezTo>
                  <a:cubicBezTo>
                    <a:pt x="37945" y="27162"/>
                    <a:pt x="38047" y="27127"/>
                    <a:pt x="38100" y="27054"/>
                  </a:cubicBezTo>
                  <a:cubicBezTo>
                    <a:pt x="38791" y="26101"/>
                    <a:pt x="30956" y="19303"/>
                    <a:pt x="20634" y="11861"/>
                  </a:cubicBezTo>
                  <a:cubicBezTo>
                    <a:pt x="11104" y="5000"/>
                    <a:pt x="2770" y="1"/>
                    <a:pt x="9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" name="Google Shape;663;p32"/>
            <p:cNvSpPr/>
            <p:nvPr/>
          </p:nvSpPr>
          <p:spPr>
            <a:xfrm>
              <a:off x="7867948" y="4226639"/>
              <a:ext cx="58154" cy="50306"/>
            </a:xfrm>
            <a:custGeom>
              <a:avLst/>
              <a:gdLst/>
              <a:ahLst/>
              <a:cxnLst/>
              <a:rect l="l" t="t" r="r" b="b"/>
              <a:pathLst>
                <a:path w="4061" h="3513" extrusionOk="0">
                  <a:moveTo>
                    <a:pt x="1239" y="0"/>
                  </a:moveTo>
                  <a:lnTo>
                    <a:pt x="620" y="893"/>
                  </a:lnTo>
                  <a:lnTo>
                    <a:pt x="1" y="1786"/>
                  </a:lnTo>
                  <a:lnTo>
                    <a:pt x="3442" y="3512"/>
                  </a:lnTo>
                  <a:lnTo>
                    <a:pt x="3751" y="3060"/>
                  </a:lnTo>
                  <a:lnTo>
                    <a:pt x="4061" y="2620"/>
                  </a:lnTo>
                  <a:lnTo>
                    <a:pt x="12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4" name="Google Shape;664;p32"/>
            <p:cNvSpPr/>
            <p:nvPr/>
          </p:nvSpPr>
          <p:spPr>
            <a:xfrm>
              <a:off x="7914675" y="4262353"/>
              <a:ext cx="186017" cy="150131"/>
            </a:xfrm>
            <a:custGeom>
              <a:avLst/>
              <a:gdLst/>
              <a:ahLst/>
              <a:cxnLst/>
              <a:rect l="l" t="t" r="r" b="b"/>
              <a:pathLst>
                <a:path w="12990" h="10484" extrusionOk="0">
                  <a:moveTo>
                    <a:pt x="2415" y="0"/>
                  </a:moveTo>
                  <a:cubicBezTo>
                    <a:pt x="1470" y="0"/>
                    <a:pt x="798" y="126"/>
                    <a:pt x="798" y="126"/>
                  </a:cubicBezTo>
                  <a:lnTo>
                    <a:pt x="179" y="1018"/>
                  </a:lnTo>
                  <a:cubicBezTo>
                    <a:pt x="179" y="1018"/>
                    <a:pt x="0" y="3650"/>
                    <a:pt x="2643" y="5888"/>
                  </a:cubicBezTo>
                  <a:cubicBezTo>
                    <a:pt x="5286" y="8126"/>
                    <a:pt x="12990" y="10484"/>
                    <a:pt x="12990" y="10484"/>
                  </a:cubicBezTo>
                  <a:cubicBezTo>
                    <a:pt x="12990" y="10484"/>
                    <a:pt x="9597" y="5864"/>
                    <a:pt x="7751" y="2519"/>
                  </a:cubicBezTo>
                  <a:cubicBezTo>
                    <a:pt x="6575" y="387"/>
                    <a:pt x="4075" y="0"/>
                    <a:pt x="2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5" name="Google Shape;665;p32"/>
            <p:cNvSpPr/>
            <p:nvPr/>
          </p:nvSpPr>
          <p:spPr>
            <a:xfrm>
              <a:off x="8011979" y="4321609"/>
              <a:ext cx="105939" cy="102130"/>
            </a:xfrm>
            <a:custGeom>
              <a:avLst/>
              <a:gdLst/>
              <a:ahLst/>
              <a:cxnLst/>
              <a:rect l="l" t="t" r="r" b="b"/>
              <a:pathLst>
                <a:path w="7398" h="7132" extrusionOk="0">
                  <a:moveTo>
                    <a:pt x="1934" y="0"/>
                  </a:moveTo>
                  <a:cubicBezTo>
                    <a:pt x="1765" y="0"/>
                    <a:pt x="1607" y="88"/>
                    <a:pt x="1516" y="357"/>
                  </a:cubicBezTo>
                  <a:cubicBezTo>
                    <a:pt x="1277" y="1074"/>
                    <a:pt x="3335" y="3255"/>
                    <a:pt x="2390" y="3255"/>
                  </a:cubicBezTo>
                  <a:cubicBezTo>
                    <a:pt x="2299" y="3255"/>
                    <a:pt x="2180" y="3235"/>
                    <a:pt x="2028" y="3191"/>
                  </a:cubicBezTo>
                  <a:cubicBezTo>
                    <a:pt x="1606" y="3069"/>
                    <a:pt x="1264" y="3015"/>
                    <a:pt x="993" y="3015"/>
                  </a:cubicBezTo>
                  <a:cubicBezTo>
                    <a:pt x="149" y="3015"/>
                    <a:pt x="1" y="3542"/>
                    <a:pt x="289" y="4191"/>
                  </a:cubicBezTo>
                  <a:cubicBezTo>
                    <a:pt x="682" y="5048"/>
                    <a:pt x="7397" y="7132"/>
                    <a:pt x="7397" y="7132"/>
                  </a:cubicBezTo>
                  <a:lnTo>
                    <a:pt x="2599" y="309"/>
                  </a:lnTo>
                  <a:cubicBezTo>
                    <a:pt x="2599" y="309"/>
                    <a:pt x="2249" y="0"/>
                    <a:pt x="19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66" name="Google Shape;666;p32"/>
          <p:cNvGrpSpPr/>
          <p:nvPr/>
        </p:nvGrpSpPr>
        <p:grpSpPr>
          <a:xfrm rot="-5611341">
            <a:off x="3582241" y="496235"/>
            <a:ext cx="4162744" cy="853757"/>
            <a:chOff x="4341300" y="4367325"/>
            <a:chExt cx="1511525" cy="310775"/>
          </a:xfrm>
        </p:grpSpPr>
        <p:sp>
          <p:nvSpPr>
            <p:cNvPr id="667" name="Google Shape;667;p32"/>
            <p:cNvSpPr/>
            <p:nvPr/>
          </p:nvSpPr>
          <p:spPr>
            <a:xfrm>
              <a:off x="4341300" y="4473600"/>
              <a:ext cx="118800" cy="96450"/>
            </a:xfrm>
            <a:custGeom>
              <a:avLst/>
              <a:gdLst/>
              <a:ahLst/>
              <a:cxnLst/>
              <a:rect l="l" t="t" r="r" b="b"/>
              <a:pathLst>
                <a:path w="4752" h="3858" extrusionOk="0">
                  <a:moveTo>
                    <a:pt x="4751" y="0"/>
                  </a:moveTo>
                  <a:lnTo>
                    <a:pt x="1096" y="893"/>
                  </a:lnTo>
                  <a:cubicBezTo>
                    <a:pt x="1" y="1155"/>
                    <a:pt x="1" y="2703"/>
                    <a:pt x="1096" y="2965"/>
                  </a:cubicBezTo>
                  <a:lnTo>
                    <a:pt x="4751" y="3858"/>
                  </a:lnTo>
                  <a:lnTo>
                    <a:pt x="47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8" name="Google Shape;668;p32"/>
            <p:cNvSpPr/>
            <p:nvPr/>
          </p:nvSpPr>
          <p:spPr>
            <a:xfrm>
              <a:off x="4547575" y="4395325"/>
              <a:ext cx="141125" cy="254500"/>
            </a:xfrm>
            <a:custGeom>
              <a:avLst/>
              <a:gdLst/>
              <a:ahLst/>
              <a:cxnLst/>
              <a:rect l="l" t="t" r="r" b="b"/>
              <a:pathLst>
                <a:path w="5645" h="10180" extrusionOk="0">
                  <a:moveTo>
                    <a:pt x="2501" y="0"/>
                  </a:moveTo>
                  <a:cubicBezTo>
                    <a:pt x="1120" y="0"/>
                    <a:pt x="1" y="1119"/>
                    <a:pt x="1" y="2500"/>
                  </a:cubicBezTo>
                  <a:lnTo>
                    <a:pt x="1" y="7680"/>
                  </a:lnTo>
                  <a:cubicBezTo>
                    <a:pt x="1" y="9061"/>
                    <a:pt x="1120" y="10180"/>
                    <a:pt x="2501" y="10180"/>
                  </a:cubicBezTo>
                  <a:lnTo>
                    <a:pt x="5644" y="10180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9" name="Google Shape;669;p32"/>
            <p:cNvSpPr/>
            <p:nvPr/>
          </p:nvSpPr>
          <p:spPr>
            <a:xfrm>
              <a:off x="4438350" y="4442650"/>
              <a:ext cx="109250" cy="159550"/>
            </a:xfrm>
            <a:custGeom>
              <a:avLst/>
              <a:gdLst/>
              <a:ahLst/>
              <a:cxnLst/>
              <a:rect l="l" t="t" r="r" b="b"/>
              <a:pathLst>
                <a:path w="4370" h="6382" extrusionOk="0">
                  <a:moveTo>
                    <a:pt x="2917" y="0"/>
                  </a:moveTo>
                  <a:cubicBezTo>
                    <a:pt x="1310" y="0"/>
                    <a:pt x="0" y="1310"/>
                    <a:pt x="0" y="2929"/>
                  </a:cubicBezTo>
                  <a:lnTo>
                    <a:pt x="0" y="3465"/>
                  </a:lnTo>
                  <a:cubicBezTo>
                    <a:pt x="0" y="5084"/>
                    <a:pt x="1310" y="6382"/>
                    <a:pt x="2917" y="6382"/>
                  </a:cubicBezTo>
                  <a:lnTo>
                    <a:pt x="4370" y="6382"/>
                  </a:lnTo>
                  <a:lnTo>
                    <a:pt x="43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0" name="Google Shape;670;p32"/>
            <p:cNvSpPr/>
            <p:nvPr/>
          </p:nvSpPr>
          <p:spPr>
            <a:xfrm>
              <a:off x="4544300" y="4439800"/>
              <a:ext cx="6875" cy="165975"/>
            </a:xfrm>
            <a:custGeom>
              <a:avLst/>
              <a:gdLst/>
              <a:ahLst/>
              <a:cxnLst/>
              <a:rect l="l" t="t" r="r" b="b"/>
              <a:pathLst>
                <a:path w="275" h="6639" extrusionOk="0">
                  <a:moveTo>
                    <a:pt x="133" y="1"/>
                  </a:moveTo>
                  <a:cubicBezTo>
                    <a:pt x="69" y="1"/>
                    <a:pt x="7" y="43"/>
                    <a:pt x="1" y="126"/>
                  </a:cubicBezTo>
                  <a:lnTo>
                    <a:pt x="1" y="6496"/>
                  </a:lnTo>
                  <a:cubicBezTo>
                    <a:pt x="1" y="6579"/>
                    <a:pt x="60" y="6639"/>
                    <a:pt x="132" y="6639"/>
                  </a:cubicBezTo>
                  <a:cubicBezTo>
                    <a:pt x="167" y="6639"/>
                    <a:pt x="191" y="6627"/>
                    <a:pt x="215" y="6615"/>
                  </a:cubicBezTo>
                  <a:cubicBezTo>
                    <a:pt x="251" y="6579"/>
                    <a:pt x="275" y="6543"/>
                    <a:pt x="275" y="6496"/>
                  </a:cubicBezTo>
                  <a:lnTo>
                    <a:pt x="275" y="126"/>
                  </a:lnTo>
                  <a:cubicBezTo>
                    <a:pt x="263" y="43"/>
                    <a:pt x="197" y="1"/>
                    <a:pt x="1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1" name="Google Shape;671;p32"/>
            <p:cNvSpPr/>
            <p:nvPr/>
          </p:nvSpPr>
          <p:spPr>
            <a:xfrm>
              <a:off x="4664550" y="4367325"/>
              <a:ext cx="1188275" cy="310775"/>
            </a:xfrm>
            <a:custGeom>
              <a:avLst/>
              <a:gdLst/>
              <a:ahLst/>
              <a:cxnLst/>
              <a:rect l="l" t="t" r="r" b="b"/>
              <a:pathLst>
                <a:path w="47531" h="12431" extrusionOk="0">
                  <a:moveTo>
                    <a:pt x="2311" y="1"/>
                  </a:moveTo>
                  <a:cubicBezTo>
                    <a:pt x="1037" y="1"/>
                    <a:pt x="1" y="1037"/>
                    <a:pt x="1" y="2323"/>
                  </a:cubicBezTo>
                  <a:lnTo>
                    <a:pt x="1" y="10121"/>
                  </a:lnTo>
                  <a:cubicBezTo>
                    <a:pt x="1" y="11395"/>
                    <a:pt x="1037" y="12431"/>
                    <a:pt x="2311" y="12431"/>
                  </a:cubicBezTo>
                  <a:lnTo>
                    <a:pt x="45209" y="12431"/>
                  </a:lnTo>
                  <a:cubicBezTo>
                    <a:pt x="46495" y="12431"/>
                    <a:pt x="47531" y="11395"/>
                    <a:pt x="47531" y="10121"/>
                  </a:cubicBezTo>
                  <a:lnTo>
                    <a:pt x="47531" y="2323"/>
                  </a:lnTo>
                  <a:cubicBezTo>
                    <a:pt x="47531" y="1037"/>
                    <a:pt x="46483" y="1"/>
                    <a:pt x="45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2" name="Google Shape;672;p32"/>
            <p:cNvSpPr/>
            <p:nvPr/>
          </p:nvSpPr>
          <p:spPr>
            <a:xfrm>
              <a:off x="5734925" y="4367325"/>
              <a:ext cx="46175" cy="310775"/>
            </a:xfrm>
            <a:custGeom>
              <a:avLst/>
              <a:gdLst/>
              <a:ahLst/>
              <a:cxnLst/>
              <a:rect l="l" t="t" r="r" b="b"/>
              <a:pathLst>
                <a:path w="1847" h="12431" extrusionOk="0">
                  <a:moveTo>
                    <a:pt x="1" y="1"/>
                  </a:moveTo>
                  <a:lnTo>
                    <a:pt x="1" y="12431"/>
                  </a:lnTo>
                  <a:lnTo>
                    <a:pt x="1846" y="12431"/>
                  </a:lnTo>
                  <a:lnTo>
                    <a:pt x="18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3" name="Google Shape;673;p32"/>
            <p:cNvSpPr/>
            <p:nvPr/>
          </p:nvSpPr>
          <p:spPr>
            <a:xfrm>
              <a:off x="4740175" y="4367325"/>
              <a:ext cx="46150" cy="310775"/>
            </a:xfrm>
            <a:custGeom>
              <a:avLst/>
              <a:gdLst/>
              <a:ahLst/>
              <a:cxnLst/>
              <a:rect l="l" t="t" r="r" b="b"/>
              <a:pathLst>
                <a:path w="1846" h="12431" extrusionOk="0">
                  <a:moveTo>
                    <a:pt x="0" y="1"/>
                  </a:moveTo>
                  <a:lnTo>
                    <a:pt x="0" y="12431"/>
                  </a:lnTo>
                  <a:lnTo>
                    <a:pt x="1846" y="12431"/>
                  </a:lnTo>
                  <a:lnTo>
                    <a:pt x="18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1" name="Google Shape;1411;p44"/>
          <p:cNvGrpSpPr/>
          <p:nvPr/>
        </p:nvGrpSpPr>
        <p:grpSpPr>
          <a:xfrm rot="2700000" flipH="1">
            <a:off x="5722563" y="2545753"/>
            <a:ext cx="715759" cy="713988"/>
            <a:chOff x="419475" y="2272029"/>
            <a:chExt cx="623400" cy="623400"/>
          </a:xfrm>
        </p:grpSpPr>
        <p:sp>
          <p:nvSpPr>
            <p:cNvPr id="1412" name="Google Shape;1412;p44"/>
            <p:cNvSpPr/>
            <p:nvPr/>
          </p:nvSpPr>
          <p:spPr>
            <a:xfrm>
              <a:off x="419475" y="2272029"/>
              <a:ext cx="623400" cy="623400"/>
            </a:xfrm>
            <a:prstGeom prst="arc">
              <a:avLst>
                <a:gd name="adj1" fmla="val 16200000"/>
                <a:gd name="adj2" fmla="val 2087449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3" name="Google Shape;1413;p44"/>
            <p:cNvSpPr/>
            <p:nvPr/>
          </p:nvSpPr>
          <p:spPr>
            <a:xfrm>
              <a:off x="426030" y="2278584"/>
              <a:ext cx="610500" cy="610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414" name="Google Shape;1414;p44"/>
          <p:cNvGrpSpPr/>
          <p:nvPr/>
        </p:nvGrpSpPr>
        <p:grpSpPr>
          <a:xfrm rot="7200242" flipH="1">
            <a:off x="6804386" y="3624653"/>
            <a:ext cx="715743" cy="713972"/>
            <a:chOff x="419475" y="2272029"/>
            <a:chExt cx="623400" cy="623400"/>
          </a:xfrm>
        </p:grpSpPr>
        <p:sp>
          <p:nvSpPr>
            <p:cNvPr id="1415" name="Google Shape;1415;p44"/>
            <p:cNvSpPr/>
            <p:nvPr/>
          </p:nvSpPr>
          <p:spPr>
            <a:xfrm>
              <a:off x="419475" y="2272029"/>
              <a:ext cx="623400" cy="623400"/>
            </a:xfrm>
            <a:prstGeom prst="arc">
              <a:avLst>
                <a:gd name="adj1" fmla="val 16200000"/>
                <a:gd name="adj2" fmla="val 2087449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6" name="Google Shape;1416;p44"/>
            <p:cNvSpPr/>
            <p:nvPr/>
          </p:nvSpPr>
          <p:spPr>
            <a:xfrm>
              <a:off x="426030" y="2278584"/>
              <a:ext cx="610500" cy="6105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417" name="Google Shape;1417;p44"/>
          <p:cNvGrpSpPr/>
          <p:nvPr/>
        </p:nvGrpSpPr>
        <p:grpSpPr>
          <a:xfrm rot="8100000">
            <a:off x="5723477" y="4671867"/>
            <a:ext cx="713988" cy="715759"/>
            <a:chOff x="419475" y="2272029"/>
            <a:chExt cx="623400" cy="623400"/>
          </a:xfrm>
        </p:grpSpPr>
        <p:sp>
          <p:nvSpPr>
            <p:cNvPr id="1418" name="Google Shape;1418;p44"/>
            <p:cNvSpPr/>
            <p:nvPr/>
          </p:nvSpPr>
          <p:spPr>
            <a:xfrm>
              <a:off x="419475" y="2272029"/>
              <a:ext cx="623400" cy="623400"/>
            </a:xfrm>
            <a:prstGeom prst="arc">
              <a:avLst>
                <a:gd name="adj1" fmla="val 16200000"/>
                <a:gd name="adj2" fmla="val 2087449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9" name="Google Shape;1419;p44"/>
            <p:cNvSpPr/>
            <p:nvPr/>
          </p:nvSpPr>
          <p:spPr>
            <a:xfrm>
              <a:off x="426030" y="2278584"/>
              <a:ext cx="610500" cy="6105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420" name="Google Shape;1420;p44"/>
          <p:cNvSpPr txBox="1">
            <a:spLocks noGrp="1"/>
          </p:cNvSpPr>
          <p:nvPr>
            <p:ph type="title"/>
          </p:nvPr>
        </p:nvSpPr>
        <p:spPr>
          <a:xfrm>
            <a:off x="890561" y="1586509"/>
            <a:ext cx="10264543" cy="94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r>
              <a:rPr lang="en-US" smtClean="0"/>
              <a:t>D</a:t>
            </a:r>
            <a:r>
              <a:rPr lang="en" smtClean="0"/>
              <a:t>ẶN DÒ</a:t>
            </a:r>
            <a:endParaRPr/>
          </a:p>
        </p:txBody>
      </p:sp>
      <p:sp>
        <p:nvSpPr>
          <p:cNvPr id="1421" name="Google Shape;1421;p44"/>
          <p:cNvSpPr txBox="1"/>
          <p:nvPr/>
        </p:nvSpPr>
        <p:spPr>
          <a:xfrm>
            <a:off x="7650362" y="3624305"/>
            <a:ext cx="3140027" cy="5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algn="ctr"/>
            <a:r>
              <a:rPr lang="en" sz="280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Hoàn thành bài…</a:t>
            </a:r>
            <a:endParaRPr sz="280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423" name="Google Shape;1423;p44"/>
          <p:cNvSpPr txBox="1"/>
          <p:nvPr/>
        </p:nvSpPr>
        <p:spPr>
          <a:xfrm>
            <a:off x="1601663" y="3624305"/>
            <a:ext cx="3140027" cy="5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algn="ctr"/>
            <a:r>
              <a:rPr lang="en" sz="280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Xem lại </a:t>
            </a:r>
          </a:p>
          <a:p>
            <a:pPr algn="ctr"/>
            <a:r>
              <a:rPr lang="en" sz="280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bài đã học</a:t>
            </a:r>
            <a:endParaRPr sz="280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425" name="Google Shape;1425;p44"/>
          <p:cNvSpPr txBox="1"/>
          <p:nvPr/>
        </p:nvSpPr>
        <p:spPr>
          <a:xfrm>
            <a:off x="4731518" y="5318100"/>
            <a:ext cx="2778074" cy="5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algn="ctr"/>
            <a:r>
              <a:rPr lang="en-US" sz="280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C</a:t>
            </a:r>
            <a:r>
              <a:rPr lang="en" sz="280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huẩn bị bài mới: </a:t>
            </a:r>
            <a:r>
              <a:rPr lang="en" sz="2800" i="1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Luyện tập – trang 78</a:t>
            </a:r>
            <a:endParaRPr sz="280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1427" name="Google Shape;1427;p44"/>
          <p:cNvGrpSpPr/>
          <p:nvPr/>
        </p:nvGrpSpPr>
        <p:grpSpPr>
          <a:xfrm rot="-3600104" flipH="1">
            <a:off x="4614801" y="3624960"/>
            <a:ext cx="715701" cy="713931"/>
            <a:chOff x="419475" y="2272029"/>
            <a:chExt cx="623400" cy="623400"/>
          </a:xfrm>
        </p:grpSpPr>
        <p:sp>
          <p:nvSpPr>
            <p:cNvPr id="1428" name="Google Shape;1428;p44"/>
            <p:cNvSpPr/>
            <p:nvPr/>
          </p:nvSpPr>
          <p:spPr>
            <a:xfrm>
              <a:off x="419475" y="2272029"/>
              <a:ext cx="623400" cy="623400"/>
            </a:xfrm>
            <a:prstGeom prst="arc">
              <a:avLst>
                <a:gd name="adj1" fmla="val 16200000"/>
                <a:gd name="adj2" fmla="val 2087449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9" name="Google Shape;1429;p44"/>
            <p:cNvSpPr/>
            <p:nvPr/>
          </p:nvSpPr>
          <p:spPr>
            <a:xfrm>
              <a:off x="426030" y="2278584"/>
              <a:ext cx="610500" cy="610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432" name="Google Shape;1432;p44"/>
          <p:cNvSpPr/>
          <p:nvPr/>
        </p:nvSpPr>
        <p:spPr>
          <a:xfrm>
            <a:off x="4958868" y="2857600"/>
            <a:ext cx="2243237" cy="2248800"/>
          </a:xfrm>
          <a:prstGeom prst="diamond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7"/>
          <p:cNvSpPr txBox="1">
            <a:spLocks noGrp="1"/>
          </p:cNvSpPr>
          <p:nvPr>
            <p:ph type="ctrTitle"/>
          </p:nvPr>
        </p:nvSpPr>
        <p:spPr>
          <a:xfrm>
            <a:off x="4958285" y="1952423"/>
            <a:ext cx="6279626" cy="325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r>
              <a:rPr lang="en" smtClean="0"/>
              <a:t>KHỞI ĐỘNG</a:t>
            </a:r>
            <a:endParaRPr/>
          </a:p>
        </p:txBody>
      </p:sp>
      <p:grpSp>
        <p:nvGrpSpPr>
          <p:cNvPr id="200" name="Google Shape;200;p27"/>
          <p:cNvGrpSpPr/>
          <p:nvPr/>
        </p:nvGrpSpPr>
        <p:grpSpPr>
          <a:xfrm rot="10800000">
            <a:off x="549015" y="4391933"/>
            <a:ext cx="3662851" cy="680812"/>
            <a:chOff x="4399950" y="2954075"/>
            <a:chExt cx="1287675" cy="238725"/>
          </a:xfrm>
        </p:grpSpPr>
        <p:sp>
          <p:nvSpPr>
            <p:cNvPr id="201" name="Google Shape;201;p27"/>
            <p:cNvSpPr/>
            <p:nvPr/>
          </p:nvSpPr>
          <p:spPr>
            <a:xfrm>
              <a:off x="4399950" y="2954075"/>
              <a:ext cx="1287675" cy="238725"/>
            </a:xfrm>
            <a:custGeom>
              <a:avLst/>
              <a:gdLst/>
              <a:ahLst/>
              <a:cxnLst/>
              <a:rect l="l" t="t" r="r" b="b"/>
              <a:pathLst>
                <a:path w="51507" h="9549" extrusionOk="0">
                  <a:moveTo>
                    <a:pt x="2212" y="3839"/>
                  </a:moveTo>
                  <a:cubicBezTo>
                    <a:pt x="2695" y="3839"/>
                    <a:pt x="3155" y="4212"/>
                    <a:pt x="3155" y="4774"/>
                  </a:cubicBezTo>
                  <a:cubicBezTo>
                    <a:pt x="3155" y="5298"/>
                    <a:pt x="2739" y="5715"/>
                    <a:pt x="2215" y="5715"/>
                  </a:cubicBezTo>
                  <a:cubicBezTo>
                    <a:pt x="1369" y="5715"/>
                    <a:pt x="953" y="4703"/>
                    <a:pt x="1548" y="4120"/>
                  </a:cubicBezTo>
                  <a:cubicBezTo>
                    <a:pt x="1742" y="3926"/>
                    <a:pt x="1979" y="3839"/>
                    <a:pt x="2212" y="3839"/>
                  </a:cubicBezTo>
                  <a:close/>
                  <a:moveTo>
                    <a:pt x="1584" y="0"/>
                  </a:moveTo>
                  <a:cubicBezTo>
                    <a:pt x="703" y="0"/>
                    <a:pt x="0" y="714"/>
                    <a:pt x="0" y="1596"/>
                  </a:cubicBezTo>
                  <a:lnTo>
                    <a:pt x="0" y="7965"/>
                  </a:lnTo>
                  <a:cubicBezTo>
                    <a:pt x="0" y="8834"/>
                    <a:pt x="703" y="9549"/>
                    <a:pt x="1584" y="9549"/>
                  </a:cubicBezTo>
                  <a:lnTo>
                    <a:pt x="49911" y="9549"/>
                  </a:lnTo>
                  <a:cubicBezTo>
                    <a:pt x="50792" y="9549"/>
                    <a:pt x="51507" y="8846"/>
                    <a:pt x="51507" y="7965"/>
                  </a:cubicBezTo>
                  <a:lnTo>
                    <a:pt x="51507" y="1596"/>
                  </a:lnTo>
                  <a:cubicBezTo>
                    <a:pt x="51507" y="714"/>
                    <a:pt x="50792" y="0"/>
                    <a:pt x="499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202;p27"/>
            <p:cNvSpPr/>
            <p:nvPr/>
          </p:nvSpPr>
          <p:spPr>
            <a:xfrm>
              <a:off x="447137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11" y="1"/>
                  </a:moveTo>
                  <a:cubicBezTo>
                    <a:pt x="114" y="1"/>
                    <a:pt x="19" y="66"/>
                    <a:pt x="13" y="197"/>
                  </a:cubicBezTo>
                  <a:lnTo>
                    <a:pt x="13" y="1888"/>
                  </a:lnTo>
                  <a:cubicBezTo>
                    <a:pt x="1" y="1983"/>
                    <a:pt x="60" y="2055"/>
                    <a:pt x="144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6" y="66"/>
                    <a:pt x="307" y="1"/>
                    <a:pt x="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Google Shape;203;p27"/>
            <p:cNvSpPr/>
            <p:nvPr/>
          </p:nvSpPr>
          <p:spPr>
            <a:xfrm>
              <a:off x="4505900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05" y="1"/>
                  </a:moveTo>
                  <a:cubicBezTo>
                    <a:pt x="102" y="1"/>
                    <a:pt x="1" y="69"/>
                    <a:pt x="1" y="206"/>
                  </a:cubicBezTo>
                  <a:lnTo>
                    <a:pt x="1" y="1897"/>
                  </a:lnTo>
                  <a:cubicBezTo>
                    <a:pt x="1" y="1992"/>
                    <a:pt x="48" y="2064"/>
                    <a:pt x="132" y="2099"/>
                  </a:cubicBezTo>
                  <a:cubicBezTo>
                    <a:pt x="156" y="2099"/>
                    <a:pt x="179" y="2111"/>
                    <a:pt x="203" y="2111"/>
                  </a:cubicBezTo>
                  <a:cubicBezTo>
                    <a:pt x="322" y="2111"/>
                    <a:pt x="406" y="2016"/>
                    <a:pt x="418" y="1897"/>
                  </a:cubicBezTo>
                  <a:lnTo>
                    <a:pt x="418" y="206"/>
                  </a:lnTo>
                  <a:cubicBezTo>
                    <a:pt x="412" y="69"/>
                    <a:pt x="307" y="1"/>
                    <a:pt x="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204;p27"/>
            <p:cNvSpPr/>
            <p:nvPr/>
          </p:nvSpPr>
          <p:spPr>
            <a:xfrm>
              <a:off x="45401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4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205;p27"/>
            <p:cNvSpPr/>
            <p:nvPr/>
          </p:nvSpPr>
          <p:spPr>
            <a:xfrm>
              <a:off x="457467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206;p27"/>
            <p:cNvSpPr/>
            <p:nvPr/>
          </p:nvSpPr>
          <p:spPr>
            <a:xfrm>
              <a:off x="46089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207;p27"/>
            <p:cNvSpPr/>
            <p:nvPr/>
          </p:nvSpPr>
          <p:spPr>
            <a:xfrm>
              <a:off x="46434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7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9" y="66"/>
                    <a:pt x="304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208;p27"/>
            <p:cNvSpPr/>
            <p:nvPr/>
          </p:nvSpPr>
          <p:spPr>
            <a:xfrm>
              <a:off x="46776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6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209;p27"/>
            <p:cNvSpPr/>
            <p:nvPr/>
          </p:nvSpPr>
          <p:spPr>
            <a:xfrm>
              <a:off x="471217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199" y="1"/>
                  </a:moveTo>
                  <a:cubicBezTo>
                    <a:pt x="102" y="1"/>
                    <a:pt x="7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394" y="66"/>
                    <a:pt x="296" y="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" name="Google Shape;210;p27"/>
            <p:cNvSpPr/>
            <p:nvPr/>
          </p:nvSpPr>
          <p:spPr>
            <a:xfrm>
              <a:off x="474642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2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" name="Google Shape;211;p27"/>
            <p:cNvSpPr/>
            <p:nvPr/>
          </p:nvSpPr>
          <p:spPr>
            <a:xfrm>
              <a:off x="47806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" name="Google Shape;212;p27"/>
            <p:cNvSpPr/>
            <p:nvPr/>
          </p:nvSpPr>
          <p:spPr>
            <a:xfrm>
              <a:off x="481517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" name="Google Shape;213;p27"/>
            <p:cNvSpPr/>
            <p:nvPr/>
          </p:nvSpPr>
          <p:spPr>
            <a:xfrm>
              <a:off x="4849400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67" y="2108"/>
                    <a:pt x="191" y="2120"/>
                    <a:pt x="215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" name="Google Shape;214;p27"/>
            <p:cNvSpPr/>
            <p:nvPr/>
          </p:nvSpPr>
          <p:spPr>
            <a:xfrm>
              <a:off x="48839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8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400" y="66"/>
                    <a:pt x="30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" name="Google Shape;215;p27"/>
            <p:cNvSpPr/>
            <p:nvPr/>
          </p:nvSpPr>
          <p:spPr>
            <a:xfrm>
              <a:off x="4918150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09" y="1"/>
                  </a:moveTo>
                  <a:cubicBezTo>
                    <a:pt x="105" y="1"/>
                    <a:pt x="1" y="69"/>
                    <a:pt x="1" y="206"/>
                  </a:cubicBezTo>
                  <a:lnTo>
                    <a:pt x="1" y="1897"/>
                  </a:lnTo>
                  <a:cubicBezTo>
                    <a:pt x="1" y="1992"/>
                    <a:pt x="61" y="2064"/>
                    <a:pt x="144" y="2099"/>
                  </a:cubicBezTo>
                  <a:cubicBezTo>
                    <a:pt x="168" y="2099"/>
                    <a:pt x="191" y="2111"/>
                    <a:pt x="215" y="2111"/>
                  </a:cubicBezTo>
                  <a:cubicBezTo>
                    <a:pt x="322" y="2111"/>
                    <a:pt x="418" y="2016"/>
                    <a:pt x="418" y="1897"/>
                  </a:cubicBezTo>
                  <a:lnTo>
                    <a:pt x="418" y="206"/>
                  </a:lnTo>
                  <a:cubicBezTo>
                    <a:pt x="418" y="69"/>
                    <a:pt x="314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" name="Google Shape;216;p27"/>
            <p:cNvSpPr/>
            <p:nvPr/>
          </p:nvSpPr>
          <p:spPr>
            <a:xfrm>
              <a:off x="4952700" y="3122975"/>
              <a:ext cx="10125" cy="52575"/>
            </a:xfrm>
            <a:custGeom>
              <a:avLst/>
              <a:gdLst/>
              <a:ahLst/>
              <a:cxnLst/>
              <a:rect l="l" t="t" r="r" b="b"/>
              <a:pathLst>
                <a:path w="405" h="2103" extrusionOk="0">
                  <a:moveTo>
                    <a:pt x="198" y="1"/>
                  </a:moveTo>
                  <a:cubicBezTo>
                    <a:pt x="101" y="1"/>
                    <a:pt x="6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10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3" y="66"/>
                    <a:pt x="295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" name="Google Shape;217;p27"/>
            <p:cNvSpPr/>
            <p:nvPr/>
          </p:nvSpPr>
          <p:spPr>
            <a:xfrm>
              <a:off x="498692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0" y="96"/>
                    <a:pt x="0" y="215"/>
                  </a:cubicBezTo>
                  <a:lnTo>
                    <a:pt x="0" y="1906"/>
                  </a:lnTo>
                  <a:cubicBezTo>
                    <a:pt x="0" y="2001"/>
                    <a:pt x="60" y="2073"/>
                    <a:pt x="143" y="2108"/>
                  </a:cubicBezTo>
                  <a:cubicBezTo>
                    <a:pt x="155" y="2108"/>
                    <a:pt x="179" y="2120"/>
                    <a:pt x="215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" name="Google Shape;218;p27"/>
            <p:cNvSpPr/>
            <p:nvPr/>
          </p:nvSpPr>
          <p:spPr>
            <a:xfrm>
              <a:off x="5021450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198" y="1"/>
                  </a:moveTo>
                  <a:cubicBezTo>
                    <a:pt x="102" y="1"/>
                    <a:pt x="6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3" y="66"/>
                    <a:pt x="295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" name="Google Shape;219;p27"/>
            <p:cNvSpPr/>
            <p:nvPr/>
          </p:nvSpPr>
          <p:spPr>
            <a:xfrm>
              <a:off x="505567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03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55" y="2108"/>
                    <a:pt x="179" y="2120"/>
                    <a:pt x="203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" name="Google Shape;220;p27"/>
            <p:cNvSpPr/>
            <p:nvPr/>
          </p:nvSpPr>
          <p:spPr>
            <a:xfrm>
              <a:off x="50902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4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18" y="2007"/>
                    <a:pt x="418" y="1888"/>
                  </a:cubicBezTo>
                  <a:lnTo>
                    <a:pt x="418" y="197"/>
                  </a:lnTo>
                  <a:cubicBezTo>
                    <a:pt x="406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" name="Google Shape;221;p27"/>
            <p:cNvSpPr/>
            <p:nvPr/>
          </p:nvSpPr>
          <p:spPr>
            <a:xfrm>
              <a:off x="51244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2" y="2102"/>
                  </a:cubicBezTo>
                  <a:cubicBezTo>
                    <a:pt x="321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" name="Google Shape;222;p27"/>
            <p:cNvSpPr/>
            <p:nvPr/>
          </p:nvSpPr>
          <p:spPr>
            <a:xfrm>
              <a:off x="515867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" name="Google Shape;223;p27"/>
            <p:cNvSpPr/>
            <p:nvPr/>
          </p:nvSpPr>
          <p:spPr>
            <a:xfrm>
              <a:off x="51932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" name="Google Shape;224;p27"/>
            <p:cNvSpPr/>
            <p:nvPr/>
          </p:nvSpPr>
          <p:spPr>
            <a:xfrm>
              <a:off x="522742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" name="Google Shape;225;p27"/>
            <p:cNvSpPr/>
            <p:nvPr/>
          </p:nvSpPr>
          <p:spPr>
            <a:xfrm>
              <a:off x="5261950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8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400" y="66"/>
                    <a:pt x="30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" name="Google Shape;226;p27"/>
            <p:cNvSpPr/>
            <p:nvPr/>
          </p:nvSpPr>
          <p:spPr>
            <a:xfrm>
              <a:off x="529617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56" y="2108"/>
                    <a:pt x="180" y="2120"/>
                    <a:pt x="215" y="2120"/>
                  </a:cubicBezTo>
                  <a:cubicBezTo>
                    <a:pt x="322" y="2120"/>
                    <a:pt x="418" y="2025"/>
                    <a:pt x="418" y="1906"/>
                  </a:cubicBezTo>
                  <a:lnTo>
                    <a:pt x="418" y="215"/>
                  </a:lnTo>
                  <a:cubicBezTo>
                    <a:pt x="418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" name="Google Shape;227;p27"/>
            <p:cNvSpPr/>
            <p:nvPr/>
          </p:nvSpPr>
          <p:spPr>
            <a:xfrm>
              <a:off x="5330725" y="3122750"/>
              <a:ext cx="10125" cy="52800"/>
            </a:xfrm>
            <a:custGeom>
              <a:avLst/>
              <a:gdLst/>
              <a:ahLst/>
              <a:cxnLst/>
              <a:rect l="l" t="t" r="r" b="b"/>
              <a:pathLst>
                <a:path w="405" h="2112" extrusionOk="0">
                  <a:moveTo>
                    <a:pt x="202" y="1"/>
                  </a:moveTo>
                  <a:cubicBezTo>
                    <a:pt x="101" y="1"/>
                    <a:pt x="0" y="69"/>
                    <a:pt x="0" y="206"/>
                  </a:cubicBezTo>
                  <a:lnTo>
                    <a:pt x="0" y="1897"/>
                  </a:lnTo>
                  <a:cubicBezTo>
                    <a:pt x="0" y="1992"/>
                    <a:pt x="48" y="2064"/>
                    <a:pt x="131" y="2099"/>
                  </a:cubicBezTo>
                  <a:cubicBezTo>
                    <a:pt x="155" y="2099"/>
                    <a:pt x="179" y="2111"/>
                    <a:pt x="202" y="2111"/>
                  </a:cubicBezTo>
                  <a:cubicBezTo>
                    <a:pt x="322" y="2111"/>
                    <a:pt x="405" y="2016"/>
                    <a:pt x="405" y="1897"/>
                  </a:cubicBezTo>
                  <a:lnTo>
                    <a:pt x="405" y="206"/>
                  </a:lnTo>
                  <a:cubicBezTo>
                    <a:pt x="405" y="69"/>
                    <a:pt x="304" y="1"/>
                    <a:pt x="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" name="Google Shape;228;p27"/>
            <p:cNvSpPr/>
            <p:nvPr/>
          </p:nvSpPr>
          <p:spPr>
            <a:xfrm>
              <a:off x="53649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" name="Google Shape;229;p27"/>
            <p:cNvSpPr/>
            <p:nvPr/>
          </p:nvSpPr>
          <p:spPr>
            <a:xfrm>
              <a:off x="5399475" y="3122750"/>
              <a:ext cx="10150" cy="52800"/>
            </a:xfrm>
            <a:custGeom>
              <a:avLst/>
              <a:gdLst/>
              <a:ahLst/>
              <a:cxnLst/>
              <a:rect l="l" t="t" r="r" b="b"/>
              <a:pathLst>
                <a:path w="406" h="2112" extrusionOk="0">
                  <a:moveTo>
                    <a:pt x="203" y="1"/>
                  </a:moveTo>
                  <a:cubicBezTo>
                    <a:pt x="102" y="1"/>
                    <a:pt x="0" y="69"/>
                    <a:pt x="0" y="206"/>
                  </a:cubicBezTo>
                  <a:lnTo>
                    <a:pt x="0" y="1897"/>
                  </a:lnTo>
                  <a:cubicBezTo>
                    <a:pt x="0" y="1992"/>
                    <a:pt x="48" y="2064"/>
                    <a:pt x="131" y="2099"/>
                  </a:cubicBezTo>
                  <a:cubicBezTo>
                    <a:pt x="155" y="2099"/>
                    <a:pt x="179" y="2111"/>
                    <a:pt x="203" y="2111"/>
                  </a:cubicBezTo>
                  <a:cubicBezTo>
                    <a:pt x="310" y="2111"/>
                    <a:pt x="405" y="2016"/>
                    <a:pt x="405" y="1897"/>
                  </a:cubicBezTo>
                  <a:lnTo>
                    <a:pt x="405" y="206"/>
                  </a:lnTo>
                  <a:cubicBezTo>
                    <a:pt x="405" y="69"/>
                    <a:pt x="304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" name="Google Shape;230;p27"/>
            <p:cNvSpPr/>
            <p:nvPr/>
          </p:nvSpPr>
          <p:spPr>
            <a:xfrm>
              <a:off x="54337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32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" name="Google Shape;231;p27"/>
            <p:cNvSpPr/>
            <p:nvPr/>
          </p:nvSpPr>
          <p:spPr>
            <a:xfrm>
              <a:off x="5467925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15" y="1"/>
                  </a:moveTo>
                  <a:cubicBezTo>
                    <a:pt x="114" y="1"/>
                    <a:pt x="13" y="69"/>
                    <a:pt x="13" y="206"/>
                  </a:cubicBezTo>
                  <a:lnTo>
                    <a:pt x="13" y="1897"/>
                  </a:lnTo>
                  <a:cubicBezTo>
                    <a:pt x="1" y="1992"/>
                    <a:pt x="60" y="2064"/>
                    <a:pt x="144" y="2099"/>
                  </a:cubicBezTo>
                  <a:cubicBezTo>
                    <a:pt x="168" y="2099"/>
                    <a:pt x="191" y="2111"/>
                    <a:pt x="215" y="2111"/>
                  </a:cubicBezTo>
                  <a:cubicBezTo>
                    <a:pt x="322" y="2111"/>
                    <a:pt x="418" y="2016"/>
                    <a:pt x="418" y="1897"/>
                  </a:cubicBezTo>
                  <a:lnTo>
                    <a:pt x="418" y="206"/>
                  </a:lnTo>
                  <a:cubicBezTo>
                    <a:pt x="418" y="69"/>
                    <a:pt x="316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" name="Google Shape;232;p27"/>
            <p:cNvSpPr/>
            <p:nvPr/>
          </p:nvSpPr>
          <p:spPr>
            <a:xfrm>
              <a:off x="55024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9" y="2055"/>
                    <a:pt x="132" y="2090"/>
                  </a:cubicBezTo>
                  <a:cubicBezTo>
                    <a:pt x="156" y="2090"/>
                    <a:pt x="180" y="2102"/>
                    <a:pt x="203" y="2102"/>
                  </a:cubicBezTo>
                  <a:cubicBezTo>
                    <a:pt x="322" y="2102"/>
                    <a:pt x="418" y="2007"/>
                    <a:pt x="418" y="1888"/>
                  </a:cubicBezTo>
                  <a:lnTo>
                    <a:pt x="418" y="197"/>
                  </a:lnTo>
                  <a:cubicBezTo>
                    <a:pt x="406" y="66"/>
                    <a:pt x="308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" name="Google Shape;233;p27"/>
            <p:cNvSpPr/>
            <p:nvPr/>
          </p:nvSpPr>
          <p:spPr>
            <a:xfrm>
              <a:off x="553670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" name="Google Shape;234;p27"/>
            <p:cNvSpPr/>
            <p:nvPr/>
          </p:nvSpPr>
          <p:spPr>
            <a:xfrm>
              <a:off x="55712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7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9" y="66"/>
                    <a:pt x="304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" name="Google Shape;235;p27"/>
            <p:cNvSpPr/>
            <p:nvPr/>
          </p:nvSpPr>
          <p:spPr>
            <a:xfrm>
              <a:off x="56054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36" name="Google Shape;236;p27"/>
          <p:cNvGrpSpPr/>
          <p:nvPr/>
        </p:nvGrpSpPr>
        <p:grpSpPr>
          <a:xfrm rot="-213178" flipH="1">
            <a:off x="-70313" y="4863970"/>
            <a:ext cx="4518644" cy="769028"/>
            <a:chOff x="4330300" y="3920250"/>
            <a:chExt cx="1682975" cy="210775"/>
          </a:xfrm>
        </p:grpSpPr>
        <p:sp>
          <p:nvSpPr>
            <p:cNvPr id="237" name="Google Shape;237;p27"/>
            <p:cNvSpPr/>
            <p:nvPr/>
          </p:nvSpPr>
          <p:spPr>
            <a:xfrm>
              <a:off x="4586275" y="3920250"/>
              <a:ext cx="1427000" cy="210775"/>
            </a:xfrm>
            <a:custGeom>
              <a:avLst/>
              <a:gdLst/>
              <a:ahLst/>
              <a:cxnLst/>
              <a:rect l="l" t="t" r="r" b="b"/>
              <a:pathLst>
                <a:path w="57080" h="8431" extrusionOk="0">
                  <a:moveTo>
                    <a:pt x="1" y="1"/>
                  </a:moveTo>
                  <a:lnTo>
                    <a:pt x="1" y="8430"/>
                  </a:lnTo>
                  <a:lnTo>
                    <a:pt x="57079" y="8430"/>
                  </a:lnTo>
                  <a:lnTo>
                    <a:pt x="570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" name="Google Shape;238;p27"/>
            <p:cNvSpPr/>
            <p:nvPr/>
          </p:nvSpPr>
          <p:spPr>
            <a:xfrm>
              <a:off x="4330300" y="3920250"/>
              <a:ext cx="304225" cy="210775"/>
            </a:xfrm>
            <a:custGeom>
              <a:avLst/>
              <a:gdLst/>
              <a:ahLst/>
              <a:cxnLst/>
              <a:rect l="l" t="t" r="r" b="b"/>
              <a:pathLst>
                <a:path w="12169" h="8431" extrusionOk="0">
                  <a:moveTo>
                    <a:pt x="10240" y="1"/>
                  </a:moveTo>
                  <a:lnTo>
                    <a:pt x="0" y="4215"/>
                  </a:lnTo>
                  <a:lnTo>
                    <a:pt x="10240" y="8430"/>
                  </a:lnTo>
                  <a:lnTo>
                    <a:pt x="12168" y="6299"/>
                  </a:lnTo>
                  <a:lnTo>
                    <a:pt x="10240" y="4215"/>
                  </a:lnTo>
                  <a:lnTo>
                    <a:pt x="12168" y="1751"/>
                  </a:lnTo>
                  <a:lnTo>
                    <a:pt x="102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" name="Google Shape;239;p27"/>
            <p:cNvSpPr/>
            <p:nvPr/>
          </p:nvSpPr>
          <p:spPr>
            <a:xfrm>
              <a:off x="4330300" y="3978300"/>
              <a:ext cx="114625" cy="94675"/>
            </a:xfrm>
            <a:custGeom>
              <a:avLst/>
              <a:gdLst/>
              <a:ahLst/>
              <a:cxnLst/>
              <a:rect l="l" t="t" r="r" b="b"/>
              <a:pathLst>
                <a:path w="4585" h="3787" extrusionOk="0">
                  <a:moveTo>
                    <a:pt x="4584" y="0"/>
                  </a:moveTo>
                  <a:lnTo>
                    <a:pt x="0" y="1893"/>
                  </a:lnTo>
                  <a:lnTo>
                    <a:pt x="4584" y="3787"/>
                  </a:lnTo>
                  <a:lnTo>
                    <a:pt x="45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Google Shape;240;p27"/>
            <p:cNvSpPr/>
            <p:nvPr/>
          </p:nvSpPr>
          <p:spPr>
            <a:xfrm>
              <a:off x="4634500" y="4070875"/>
              <a:ext cx="1378775" cy="13700"/>
            </a:xfrm>
            <a:custGeom>
              <a:avLst/>
              <a:gdLst/>
              <a:ahLst/>
              <a:cxnLst/>
              <a:rect l="l" t="t" r="r" b="b"/>
              <a:pathLst>
                <a:path w="55151" h="548" extrusionOk="0">
                  <a:moveTo>
                    <a:pt x="0" y="0"/>
                  </a:moveTo>
                  <a:lnTo>
                    <a:pt x="0" y="548"/>
                  </a:lnTo>
                  <a:lnTo>
                    <a:pt x="55150" y="548"/>
                  </a:lnTo>
                  <a:lnTo>
                    <a:pt x="551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Google Shape;241;p27"/>
            <p:cNvSpPr/>
            <p:nvPr/>
          </p:nvSpPr>
          <p:spPr>
            <a:xfrm>
              <a:off x="4634500" y="3960150"/>
              <a:ext cx="1378775" cy="14000"/>
            </a:xfrm>
            <a:custGeom>
              <a:avLst/>
              <a:gdLst/>
              <a:ahLst/>
              <a:cxnLst/>
              <a:rect l="l" t="t" r="r" b="b"/>
              <a:pathLst>
                <a:path w="55151" h="560" extrusionOk="0">
                  <a:moveTo>
                    <a:pt x="0" y="0"/>
                  </a:moveTo>
                  <a:lnTo>
                    <a:pt x="0" y="560"/>
                  </a:lnTo>
                  <a:lnTo>
                    <a:pt x="55150" y="560"/>
                  </a:lnTo>
                  <a:lnTo>
                    <a:pt x="551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42" name="Google Shape;242;p27"/>
          <p:cNvGrpSpPr/>
          <p:nvPr/>
        </p:nvGrpSpPr>
        <p:grpSpPr>
          <a:xfrm rot="-10474289" flipH="1">
            <a:off x="-187415" y="1645966"/>
            <a:ext cx="4642504" cy="2942983"/>
            <a:chOff x="2600325" y="3927100"/>
            <a:chExt cx="1196000" cy="691475"/>
          </a:xfrm>
        </p:grpSpPr>
        <p:sp>
          <p:nvSpPr>
            <p:cNvPr id="243" name="Google Shape;243;p27"/>
            <p:cNvSpPr/>
            <p:nvPr/>
          </p:nvSpPr>
          <p:spPr>
            <a:xfrm>
              <a:off x="2600325" y="3927100"/>
              <a:ext cx="1196000" cy="691475"/>
            </a:xfrm>
            <a:custGeom>
              <a:avLst/>
              <a:gdLst/>
              <a:ahLst/>
              <a:cxnLst/>
              <a:rect l="l" t="t" r="r" b="b"/>
              <a:pathLst>
                <a:path w="47840" h="27659" extrusionOk="0">
                  <a:moveTo>
                    <a:pt x="4393" y="7621"/>
                  </a:moveTo>
                  <a:lnTo>
                    <a:pt x="31468" y="23265"/>
                  </a:lnTo>
                  <a:lnTo>
                    <a:pt x="4393" y="23265"/>
                  </a:lnTo>
                  <a:lnTo>
                    <a:pt x="4393" y="7621"/>
                  </a:lnTo>
                  <a:close/>
                  <a:moveTo>
                    <a:pt x="0" y="1"/>
                  </a:moveTo>
                  <a:lnTo>
                    <a:pt x="0" y="27659"/>
                  </a:lnTo>
                  <a:lnTo>
                    <a:pt x="47839" y="276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" name="Google Shape;244;p27"/>
            <p:cNvSpPr/>
            <p:nvPr/>
          </p:nvSpPr>
          <p:spPr>
            <a:xfrm>
              <a:off x="2663425" y="4553375"/>
              <a:ext cx="14000" cy="50025"/>
            </a:xfrm>
            <a:custGeom>
              <a:avLst/>
              <a:gdLst/>
              <a:ahLst/>
              <a:cxnLst/>
              <a:rect l="l" t="t" r="r" b="b"/>
              <a:pathLst>
                <a:path w="560" h="2001" extrusionOk="0">
                  <a:moveTo>
                    <a:pt x="274" y="0"/>
                  </a:moveTo>
                  <a:cubicBezTo>
                    <a:pt x="238" y="0"/>
                    <a:pt x="191" y="12"/>
                    <a:pt x="155" y="36"/>
                  </a:cubicBezTo>
                  <a:cubicBezTo>
                    <a:pt x="60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0" y="1869"/>
                    <a:pt x="131" y="2000"/>
                    <a:pt x="274" y="2000"/>
                  </a:cubicBezTo>
                  <a:cubicBezTo>
                    <a:pt x="429" y="1989"/>
                    <a:pt x="548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" name="Google Shape;245;p27"/>
            <p:cNvSpPr/>
            <p:nvPr/>
          </p:nvSpPr>
          <p:spPr>
            <a:xfrm>
              <a:off x="271207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197" y="12"/>
                    <a:pt x="162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" name="Google Shape;246;p27"/>
            <p:cNvSpPr/>
            <p:nvPr/>
          </p:nvSpPr>
          <p:spPr>
            <a:xfrm>
              <a:off x="2761650" y="4553375"/>
              <a:ext cx="13700" cy="49425"/>
            </a:xfrm>
            <a:custGeom>
              <a:avLst/>
              <a:gdLst/>
              <a:ahLst/>
              <a:cxnLst/>
              <a:rect l="l" t="t" r="r" b="b"/>
              <a:pathLst>
                <a:path w="548" h="1977" extrusionOk="0">
                  <a:moveTo>
                    <a:pt x="274" y="0"/>
                  </a:moveTo>
                  <a:cubicBezTo>
                    <a:pt x="226" y="0"/>
                    <a:pt x="191" y="12"/>
                    <a:pt x="143" y="24"/>
                  </a:cubicBezTo>
                  <a:cubicBezTo>
                    <a:pt x="60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12" y="1893"/>
                    <a:pt x="143" y="1977"/>
                    <a:pt x="274" y="1977"/>
                  </a:cubicBezTo>
                  <a:cubicBezTo>
                    <a:pt x="405" y="1977"/>
                    <a:pt x="536" y="1893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" name="Google Shape;247;p27"/>
            <p:cNvSpPr/>
            <p:nvPr/>
          </p:nvSpPr>
          <p:spPr>
            <a:xfrm>
              <a:off x="2810750" y="4553375"/>
              <a:ext cx="13725" cy="50025"/>
            </a:xfrm>
            <a:custGeom>
              <a:avLst/>
              <a:gdLst/>
              <a:ahLst/>
              <a:cxnLst/>
              <a:rect l="l" t="t" r="r" b="b"/>
              <a:pathLst>
                <a:path w="549" h="2001" extrusionOk="0">
                  <a:moveTo>
                    <a:pt x="275" y="0"/>
                  </a:moveTo>
                  <a:cubicBezTo>
                    <a:pt x="227" y="0"/>
                    <a:pt x="179" y="12"/>
                    <a:pt x="144" y="36"/>
                  </a:cubicBezTo>
                  <a:cubicBezTo>
                    <a:pt x="48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20" y="2000"/>
                    <a:pt x="275" y="2000"/>
                  </a:cubicBezTo>
                  <a:cubicBezTo>
                    <a:pt x="417" y="1989"/>
                    <a:pt x="548" y="1869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" name="Google Shape;248;p27"/>
            <p:cNvSpPr/>
            <p:nvPr/>
          </p:nvSpPr>
          <p:spPr>
            <a:xfrm>
              <a:off x="285942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24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" name="Google Shape;249;p27"/>
            <p:cNvSpPr/>
            <p:nvPr/>
          </p:nvSpPr>
          <p:spPr>
            <a:xfrm>
              <a:off x="2908675" y="4553375"/>
              <a:ext cx="14025" cy="50025"/>
            </a:xfrm>
            <a:custGeom>
              <a:avLst/>
              <a:gdLst/>
              <a:ahLst/>
              <a:cxnLst/>
              <a:rect l="l" t="t" r="r" b="b"/>
              <a:pathLst>
                <a:path w="561" h="2001" extrusionOk="0">
                  <a:moveTo>
                    <a:pt x="275" y="0"/>
                  </a:moveTo>
                  <a:cubicBezTo>
                    <a:pt x="239" y="0"/>
                    <a:pt x="191" y="12"/>
                    <a:pt x="156" y="36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32" y="2000"/>
                    <a:pt x="275" y="2000"/>
                  </a:cubicBezTo>
                  <a:cubicBezTo>
                    <a:pt x="430" y="1989"/>
                    <a:pt x="549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30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" name="Google Shape;250;p27"/>
            <p:cNvSpPr/>
            <p:nvPr/>
          </p:nvSpPr>
          <p:spPr>
            <a:xfrm>
              <a:off x="29576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" name="Google Shape;251;p27"/>
            <p:cNvSpPr/>
            <p:nvPr/>
          </p:nvSpPr>
          <p:spPr>
            <a:xfrm>
              <a:off x="3006900" y="4553375"/>
              <a:ext cx="13725" cy="49875"/>
            </a:xfrm>
            <a:custGeom>
              <a:avLst/>
              <a:gdLst/>
              <a:ahLst/>
              <a:cxnLst/>
              <a:rect l="l" t="t" r="r" b="b"/>
              <a:pathLst>
                <a:path w="549" h="1995" extrusionOk="0">
                  <a:moveTo>
                    <a:pt x="275" y="0"/>
                  </a:moveTo>
                  <a:cubicBezTo>
                    <a:pt x="227" y="0"/>
                    <a:pt x="191" y="12"/>
                    <a:pt x="144" y="24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905"/>
                    <a:pt x="138" y="1995"/>
                    <a:pt x="275" y="1995"/>
                  </a:cubicBezTo>
                  <a:cubicBezTo>
                    <a:pt x="412" y="1995"/>
                    <a:pt x="549" y="1905"/>
                    <a:pt x="549" y="1727"/>
                  </a:cubicBezTo>
                  <a:lnTo>
                    <a:pt x="549" y="274"/>
                  </a:lnTo>
                  <a:cubicBezTo>
                    <a:pt x="549" y="119"/>
                    <a:pt x="430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" name="Google Shape;252;p27"/>
            <p:cNvSpPr/>
            <p:nvPr/>
          </p:nvSpPr>
          <p:spPr>
            <a:xfrm>
              <a:off x="305557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1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" name="Google Shape;253;p27"/>
            <p:cNvSpPr/>
            <p:nvPr/>
          </p:nvSpPr>
          <p:spPr>
            <a:xfrm>
              <a:off x="310470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24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7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" name="Google Shape;254;p27"/>
            <p:cNvSpPr/>
            <p:nvPr/>
          </p:nvSpPr>
          <p:spPr>
            <a:xfrm>
              <a:off x="3153950" y="4553375"/>
              <a:ext cx="14025" cy="50025"/>
            </a:xfrm>
            <a:custGeom>
              <a:avLst/>
              <a:gdLst/>
              <a:ahLst/>
              <a:cxnLst/>
              <a:rect l="l" t="t" r="r" b="b"/>
              <a:pathLst>
                <a:path w="561" h="2001" extrusionOk="0">
                  <a:moveTo>
                    <a:pt x="274" y="0"/>
                  </a:moveTo>
                  <a:cubicBezTo>
                    <a:pt x="239" y="0"/>
                    <a:pt x="191" y="12"/>
                    <a:pt x="155" y="36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32" y="2000"/>
                    <a:pt x="274" y="2000"/>
                  </a:cubicBezTo>
                  <a:cubicBezTo>
                    <a:pt x="429" y="1989"/>
                    <a:pt x="548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" name="Google Shape;255;p27"/>
            <p:cNvSpPr/>
            <p:nvPr/>
          </p:nvSpPr>
          <p:spPr>
            <a:xfrm>
              <a:off x="320277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8" y="0"/>
                    <a:pt x="203" y="12"/>
                    <a:pt x="167" y="36"/>
                  </a:cubicBezTo>
                  <a:cubicBezTo>
                    <a:pt x="72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0" y="1923"/>
                    <a:pt x="146" y="2021"/>
                    <a:pt x="290" y="2021"/>
                  </a:cubicBezTo>
                  <a:cubicBezTo>
                    <a:pt x="435" y="2021"/>
                    <a:pt x="578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" name="Google Shape;256;p27"/>
            <p:cNvSpPr/>
            <p:nvPr/>
          </p:nvSpPr>
          <p:spPr>
            <a:xfrm>
              <a:off x="325172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209" y="12"/>
                    <a:pt x="162" y="24"/>
                  </a:cubicBezTo>
                  <a:cubicBezTo>
                    <a:pt x="78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" name="Google Shape;257;p27"/>
            <p:cNvSpPr/>
            <p:nvPr/>
          </p:nvSpPr>
          <p:spPr>
            <a:xfrm>
              <a:off x="3301300" y="4553375"/>
              <a:ext cx="13700" cy="50025"/>
            </a:xfrm>
            <a:custGeom>
              <a:avLst/>
              <a:gdLst/>
              <a:ahLst/>
              <a:cxnLst/>
              <a:rect l="l" t="t" r="r" b="b"/>
              <a:pathLst>
                <a:path w="548" h="2001" extrusionOk="0">
                  <a:moveTo>
                    <a:pt x="274" y="0"/>
                  </a:moveTo>
                  <a:cubicBezTo>
                    <a:pt x="226" y="0"/>
                    <a:pt x="179" y="12"/>
                    <a:pt x="143" y="36"/>
                  </a:cubicBezTo>
                  <a:cubicBezTo>
                    <a:pt x="48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0" y="1869"/>
                    <a:pt x="119" y="2000"/>
                    <a:pt x="274" y="2000"/>
                  </a:cubicBezTo>
                  <a:cubicBezTo>
                    <a:pt x="417" y="1989"/>
                    <a:pt x="548" y="1869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" name="Google Shape;258;p27"/>
            <p:cNvSpPr/>
            <p:nvPr/>
          </p:nvSpPr>
          <p:spPr>
            <a:xfrm>
              <a:off x="3349950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197" y="12"/>
                    <a:pt x="162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3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" name="Google Shape;259;p27"/>
            <p:cNvSpPr/>
            <p:nvPr/>
          </p:nvSpPr>
          <p:spPr>
            <a:xfrm>
              <a:off x="3399225" y="4553375"/>
              <a:ext cx="14000" cy="50025"/>
            </a:xfrm>
            <a:custGeom>
              <a:avLst/>
              <a:gdLst/>
              <a:ahLst/>
              <a:cxnLst/>
              <a:rect l="l" t="t" r="r" b="b"/>
              <a:pathLst>
                <a:path w="560" h="2001" extrusionOk="0">
                  <a:moveTo>
                    <a:pt x="274" y="0"/>
                  </a:moveTo>
                  <a:cubicBezTo>
                    <a:pt x="239" y="0"/>
                    <a:pt x="191" y="12"/>
                    <a:pt x="155" y="36"/>
                  </a:cubicBezTo>
                  <a:cubicBezTo>
                    <a:pt x="60" y="72"/>
                    <a:pt x="0" y="167"/>
                    <a:pt x="12" y="274"/>
                  </a:cubicBezTo>
                  <a:lnTo>
                    <a:pt x="12" y="1727"/>
                  </a:lnTo>
                  <a:cubicBezTo>
                    <a:pt x="0" y="1869"/>
                    <a:pt x="131" y="2000"/>
                    <a:pt x="286" y="2000"/>
                  </a:cubicBezTo>
                  <a:cubicBezTo>
                    <a:pt x="429" y="2000"/>
                    <a:pt x="560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" name="Google Shape;260;p27"/>
            <p:cNvSpPr/>
            <p:nvPr/>
          </p:nvSpPr>
          <p:spPr>
            <a:xfrm>
              <a:off x="34480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8" y="0"/>
                    <a:pt x="202" y="12"/>
                    <a:pt x="167" y="36"/>
                  </a:cubicBezTo>
                  <a:cubicBezTo>
                    <a:pt x="71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0" y="1923"/>
                    <a:pt x="146" y="2021"/>
                    <a:pt x="290" y="2021"/>
                  </a:cubicBezTo>
                  <a:cubicBezTo>
                    <a:pt x="435" y="2021"/>
                    <a:pt x="577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" name="Google Shape;261;p27"/>
            <p:cNvSpPr/>
            <p:nvPr/>
          </p:nvSpPr>
          <p:spPr>
            <a:xfrm>
              <a:off x="34971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9" y="0"/>
                    <a:pt x="203" y="12"/>
                    <a:pt x="167" y="24"/>
                  </a:cubicBezTo>
                  <a:cubicBezTo>
                    <a:pt x="72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1" y="1923"/>
                    <a:pt x="146" y="2021"/>
                    <a:pt x="291" y="2021"/>
                  </a:cubicBezTo>
                  <a:cubicBezTo>
                    <a:pt x="435" y="2021"/>
                    <a:pt x="578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" name="Google Shape;262;p27"/>
            <p:cNvSpPr/>
            <p:nvPr/>
          </p:nvSpPr>
          <p:spPr>
            <a:xfrm>
              <a:off x="354612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7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" name="Google Shape;263;p27"/>
            <p:cNvSpPr/>
            <p:nvPr/>
          </p:nvSpPr>
          <p:spPr>
            <a:xfrm>
              <a:off x="359522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64" name="Google Shape;264;p27"/>
          <p:cNvGrpSpPr/>
          <p:nvPr/>
        </p:nvGrpSpPr>
        <p:grpSpPr>
          <a:xfrm rot="10588659">
            <a:off x="57603" y="3653375"/>
            <a:ext cx="4152446" cy="855875"/>
            <a:chOff x="4341300" y="4367325"/>
            <a:chExt cx="1511525" cy="310775"/>
          </a:xfrm>
        </p:grpSpPr>
        <p:sp>
          <p:nvSpPr>
            <p:cNvPr id="265" name="Google Shape;265;p27"/>
            <p:cNvSpPr/>
            <p:nvPr/>
          </p:nvSpPr>
          <p:spPr>
            <a:xfrm>
              <a:off x="4341300" y="4473600"/>
              <a:ext cx="118800" cy="96450"/>
            </a:xfrm>
            <a:custGeom>
              <a:avLst/>
              <a:gdLst/>
              <a:ahLst/>
              <a:cxnLst/>
              <a:rect l="l" t="t" r="r" b="b"/>
              <a:pathLst>
                <a:path w="4752" h="3858" extrusionOk="0">
                  <a:moveTo>
                    <a:pt x="4751" y="0"/>
                  </a:moveTo>
                  <a:lnTo>
                    <a:pt x="1096" y="893"/>
                  </a:lnTo>
                  <a:cubicBezTo>
                    <a:pt x="1" y="1155"/>
                    <a:pt x="1" y="2703"/>
                    <a:pt x="1096" y="2965"/>
                  </a:cubicBezTo>
                  <a:lnTo>
                    <a:pt x="4751" y="3858"/>
                  </a:lnTo>
                  <a:lnTo>
                    <a:pt x="47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" name="Google Shape;266;p27"/>
            <p:cNvSpPr/>
            <p:nvPr/>
          </p:nvSpPr>
          <p:spPr>
            <a:xfrm>
              <a:off x="4547575" y="4395325"/>
              <a:ext cx="141125" cy="254500"/>
            </a:xfrm>
            <a:custGeom>
              <a:avLst/>
              <a:gdLst/>
              <a:ahLst/>
              <a:cxnLst/>
              <a:rect l="l" t="t" r="r" b="b"/>
              <a:pathLst>
                <a:path w="5645" h="10180" extrusionOk="0">
                  <a:moveTo>
                    <a:pt x="2501" y="0"/>
                  </a:moveTo>
                  <a:cubicBezTo>
                    <a:pt x="1120" y="0"/>
                    <a:pt x="1" y="1119"/>
                    <a:pt x="1" y="2500"/>
                  </a:cubicBezTo>
                  <a:lnTo>
                    <a:pt x="1" y="7680"/>
                  </a:lnTo>
                  <a:cubicBezTo>
                    <a:pt x="1" y="9061"/>
                    <a:pt x="1120" y="10180"/>
                    <a:pt x="2501" y="10180"/>
                  </a:cubicBezTo>
                  <a:lnTo>
                    <a:pt x="5644" y="10180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" name="Google Shape;267;p27"/>
            <p:cNvSpPr/>
            <p:nvPr/>
          </p:nvSpPr>
          <p:spPr>
            <a:xfrm>
              <a:off x="4438350" y="4442650"/>
              <a:ext cx="109250" cy="159550"/>
            </a:xfrm>
            <a:custGeom>
              <a:avLst/>
              <a:gdLst/>
              <a:ahLst/>
              <a:cxnLst/>
              <a:rect l="l" t="t" r="r" b="b"/>
              <a:pathLst>
                <a:path w="4370" h="6382" extrusionOk="0">
                  <a:moveTo>
                    <a:pt x="2917" y="0"/>
                  </a:moveTo>
                  <a:cubicBezTo>
                    <a:pt x="1310" y="0"/>
                    <a:pt x="0" y="1310"/>
                    <a:pt x="0" y="2929"/>
                  </a:cubicBezTo>
                  <a:lnTo>
                    <a:pt x="0" y="3465"/>
                  </a:lnTo>
                  <a:cubicBezTo>
                    <a:pt x="0" y="5084"/>
                    <a:pt x="1310" y="6382"/>
                    <a:pt x="2917" y="6382"/>
                  </a:cubicBezTo>
                  <a:lnTo>
                    <a:pt x="4370" y="6382"/>
                  </a:lnTo>
                  <a:lnTo>
                    <a:pt x="43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" name="Google Shape;268;p27"/>
            <p:cNvSpPr/>
            <p:nvPr/>
          </p:nvSpPr>
          <p:spPr>
            <a:xfrm>
              <a:off x="4544300" y="4439800"/>
              <a:ext cx="6875" cy="165975"/>
            </a:xfrm>
            <a:custGeom>
              <a:avLst/>
              <a:gdLst/>
              <a:ahLst/>
              <a:cxnLst/>
              <a:rect l="l" t="t" r="r" b="b"/>
              <a:pathLst>
                <a:path w="275" h="6639" extrusionOk="0">
                  <a:moveTo>
                    <a:pt x="133" y="1"/>
                  </a:moveTo>
                  <a:cubicBezTo>
                    <a:pt x="69" y="1"/>
                    <a:pt x="7" y="43"/>
                    <a:pt x="1" y="126"/>
                  </a:cubicBezTo>
                  <a:lnTo>
                    <a:pt x="1" y="6496"/>
                  </a:lnTo>
                  <a:cubicBezTo>
                    <a:pt x="1" y="6579"/>
                    <a:pt x="60" y="6639"/>
                    <a:pt x="132" y="6639"/>
                  </a:cubicBezTo>
                  <a:cubicBezTo>
                    <a:pt x="167" y="6639"/>
                    <a:pt x="191" y="6627"/>
                    <a:pt x="215" y="6615"/>
                  </a:cubicBezTo>
                  <a:cubicBezTo>
                    <a:pt x="251" y="6579"/>
                    <a:pt x="275" y="6543"/>
                    <a:pt x="275" y="6496"/>
                  </a:cubicBezTo>
                  <a:lnTo>
                    <a:pt x="275" y="126"/>
                  </a:lnTo>
                  <a:cubicBezTo>
                    <a:pt x="263" y="43"/>
                    <a:pt x="197" y="1"/>
                    <a:pt x="1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" name="Google Shape;269;p27"/>
            <p:cNvSpPr/>
            <p:nvPr/>
          </p:nvSpPr>
          <p:spPr>
            <a:xfrm>
              <a:off x="4664550" y="4367325"/>
              <a:ext cx="1188275" cy="310775"/>
            </a:xfrm>
            <a:custGeom>
              <a:avLst/>
              <a:gdLst/>
              <a:ahLst/>
              <a:cxnLst/>
              <a:rect l="l" t="t" r="r" b="b"/>
              <a:pathLst>
                <a:path w="47531" h="12431" extrusionOk="0">
                  <a:moveTo>
                    <a:pt x="2311" y="1"/>
                  </a:moveTo>
                  <a:cubicBezTo>
                    <a:pt x="1037" y="1"/>
                    <a:pt x="1" y="1037"/>
                    <a:pt x="1" y="2323"/>
                  </a:cubicBezTo>
                  <a:lnTo>
                    <a:pt x="1" y="10121"/>
                  </a:lnTo>
                  <a:cubicBezTo>
                    <a:pt x="1" y="11395"/>
                    <a:pt x="1037" y="12431"/>
                    <a:pt x="2311" y="12431"/>
                  </a:cubicBezTo>
                  <a:lnTo>
                    <a:pt x="45209" y="12431"/>
                  </a:lnTo>
                  <a:cubicBezTo>
                    <a:pt x="46495" y="12431"/>
                    <a:pt x="47531" y="11395"/>
                    <a:pt x="47531" y="10121"/>
                  </a:cubicBezTo>
                  <a:lnTo>
                    <a:pt x="47531" y="2323"/>
                  </a:lnTo>
                  <a:cubicBezTo>
                    <a:pt x="47531" y="1037"/>
                    <a:pt x="46483" y="1"/>
                    <a:pt x="45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0" name="Google Shape;270;p27"/>
            <p:cNvSpPr/>
            <p:nvPr/>
          </p:nvSpPr>
          <p:spPr>
            <a:xfrm>
              <a:off x="5734925" y="4367325"/>
              <a:ext cx="46175" cy="310775"/>
            </a:xfrm>
            <a:custGeom>
              <a:avLst/>
              <a:gdLst/>
              <a:ahLst/>
              <a:cxnLst/>
              <a:rect l="l" t="t" r="r" b="b"/>
              <a:pathLst>
                <a:path w="1847" h="12431" extrusionOk="0">
                  <a:moveTo>
                    <a:pt x="1" y="1"/>
                  </a:moveTo>
                  <a:lnTo>
                    <a:pt x="1" y="12431"/>
                  </a:lnTo>
                  <a:lnTo>
                    <a:pt x="1846" y="12431"/>
                  </a:lnTo>
                  <a:lnTo>
                    <a:pt x="18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" name="Google Shape;271;p27"/>
            <p:cNvSpPr/>
            <p:nvPr/>
          </p:nvSpPr>
          <p:spPr>
            <a:xfrm>
              <a:off x="4740175" y="4367325"/>
              <a:ext cx="46150" cy="310775"/>
            </a:xfrm>
            <a:custGeom>
              <a:avLst/>
              <a:gdLst/>
              <a:ahLst/>
              <a:cxnLst/>
              <a:rect l="l" t="t" r="r" b="b"/>
              <a:pathLst>
                <a:path w="1846" h="12431" extrusionOk="0">
                  <a:moveTo>
                    <a:pt x="0" y="1"/>
                  </a:moveTo>
                  <a:lnTo>
                    <a:pt x="0" y="12431"/>
                  </a:lnTo>
                  <a:lnTo>
                    <a:pt x="1846" y="12431"/>
                  </a:lnTo>
                  <a:lnTo>
                    <a:pt x="18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72" name="Google Shape;272;p27"/>
          <p:cNvGrpSpPr/>
          <p:nvPr/>
        </p:nvGrpSpPr>
        <p:grpSpPr>
          <a:xfrm rot="-5400000" flipH="1">
            <a:off x="1606446" y="1416918"/>
            <a:ext cx="1547975" cy="3160780"/>
            <a:chOff x="6404350" y="3138600"/>
            <a:chExt cx="658750" cy="1348425"/>
          </a:xfrm>
        </p:grpSpPr>
        <p:sp>
          <p:nvSpPr>
            <p:cNvPr id="273" name="Google Shape;273;p27"/>
            <p:cNvSpPr/>
            <p:nvPr/>
          </p:nvSpPr>
          <p:spPr>
            <a:xfrm>
              <a:off x="6404350" y="3138600"/>
              <a:ext cx="658750" cy="1348425"/>
            </a:xfrm>
            <a:custGeom>
              <a:avLst/>
              <a:gdLst/>
              <a:ahLst/>
              <a:cxnLst/>
              <a:rect l="l" t="t" r="r" b="b"/>
              <a:pathLst>
                <a:path w="26350" h="53937" extrusionOk="0">
                  <a:moveTo>
                    <a:pt x="19218" y="8502"/>
                  </a:moveTo>
                  <a:lnTo>
                    <a:pt x="19218" y="45435"/>
                  </a:lnTo>
                  <a:cubicBezTo>
                    <a:pt x="11931" y="42518"/>
                    <a:pt x="7145" y="35446"/>
                    <a:pt x="7145" y="27600"/>
                  </a:cubicBezTo>
                  <a:lnTo>
                    <a:pt x="7145" y="26349"/>
                  </a:lnTo>
                  <a:cubicBezTo>
                    <a:pt x="7145" y="18491"/>
                    <a:pt x="11931" y="11431"/>
                    <a:pt x="19218" y="8502"/>
                  </a:cubicBezTo>
                  <a:close/>
                  <a:moveTo>
                    <a:pt x="26349" y="1"/>
                  </a:moveTo>
                  <a:cubicBezTo>
                    <a:pt x="11800" y="1"/>
                    <a:pt x="1" y="11800"/>
                    <a:pt x="1" y="26349"/>
                  </a:cubicBezTo>
                  <a:lnTo>
                    <a:pt x="1" y="27600"/>
                  </a:lnTo>
                  <a:cubicBezTo>
                    <a:pt x="1" y="42149"/>
                    <a:pt x="11800" y="53936"/>
                    <a:pt x="26349" y="53936"/>
                  </a:cubicBezTo>
                  <a:lnTo>
                    <a:pt x="263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" name="Google Shape;274;p27"/>
            <p:cNvSpPr/>
            <p:nvPr/>
          </p:nvSpPr>
          <p:spPr>
            <a:xfrm>
              <a:off x="6977050" y="4388775"/>
              <a:ext cx="64925" cy="13700"/>
            </a:xfrm>
            <a:custGeom>
              <a:avLst/>
              <a:gdLst/>
              <a:ahLst/>
              <a:cxnLst/>
              <a:rect l="l" t="t" r="r" b="b"/>
              <a:pathLst>
                <a:path w="2597" h="548" extrusionOk="0">
                  <a:moveTo>
                    <a:pt x="370" y="0"/>
                  </a:moveTo>
                  <a:cubicBezTo>
                    <a:pt x="1" y="0"/>
                    <a:pt x="1" y="548"/>
                    <a:pt x="370" y="548"/>
                  </a:cubicBezTo>
                  <a:lnTo>
                    <a:pt x="2322" y="548"/>
                  </a:lnTo>
                  <a:cubicBezTo>
                    <a:pt x="2477" y="548"/>
                    <a:pt x="2596" y="417"/>
                    <a:pt x="2596" y="274"/>
                  </a:cubicBezTo>
                  <a:cubicBezTo>
                    <a:pt x="2596" y="202"/>
                    <a:pt x="2572" y="131"/>
                    <a:pt x="2525" y="83"/>
                  </a:cubicBezTo>
                  <a:cubicBezTo>
                    <a:pt x="2465" y="24"/>
                    <a:pt x="2406" y="0"/>
                    <a:pt x="2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27"/>
            <p:cNvSpPr/>
            <p:nvPr/>
          </p:nvSpPr>
          <p:spPr>
            <a:xfrm>
              <a:off x="6976350" y="43271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75" y="1"/>
                  </a:moveTo>
                  <a:cubicBezTo>
                    <a:pt x="4" y="1"/>
                    <a:pt x="0" y="551"/>
                    <a:pt x="364" y="551"/>
                  </a:cubicBezTo>
                  <a:cubicBezTo>
                    <a:pt x="375" y="551"/>
                    <a:pt x="386" y="550"/>
                    <a:pt x="398" y="549"/>
                  </a:cubicBezTo>
                  <a:lnTo>
                    <a:pt x="2350" y="549"/>
                  </a:lnTo>
                  <a:cubicBezTo>
                    <a:pt x="2505" y="549"/>
                    <a:pt x="2624" y="430"/>
                    <a:pt x="2624" y="275"/>
                  </a:cubicBezTo>
                  <a:cubicBezTo>
                    <a:pt x="2624" y="204"/>
                    <a:pt x="2600" y="132"/>
                    <a:pt x="2553" y="85"/>
                  </a:cubicBezTo>
                  <a:cubicBezTo>
                    <a:pt x="2493" y="37"/>
                    <a:pt x="2434" y="1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27"/>
            <p:cNvSpPr/>
            <p:nvPr/>
          </p:nvSpPr>
          <p:spPr>
            <a:xfrm>
              <a:off x="6976350" y="4265825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0"/>
                  </a:moveTo>
                  <a:cubicBezTo>
                    <a:pt x="0" y="0"/>
                    <a:pt x="0" y="561"/>
                    <a:pt x="375" y="561"/>
                  </a:cubicBezTo>
                  <a:cubicBezTo>
                    <a:pt x="382" y="561"/>
                    <a:pt x="390" y="561"/>
                    <a:pt x="398" y="560"/>
                  </a:cubicBezTo>
                  <a:lnTo>
                    <a:pt x="2350" y="560"/>
                  </a:lnTo>
                  <a:cubicBezTo>
                    <a:pt x="2505" y="560"/>
                    <a:pt x="2624" y="429"/>
                    <a:pt x="2624" y="287"/>
                  </a:cubicBezTo>
                  <a:cubicBezTo>
                    <a:pt x="2624" y="215"/>
                    <a:pt x="2600" y="144"/>
                    <a:pt x="2553" y="96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0"/>
                    <a:pt x="382" y="0"/>
                    <a:pt x="3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27"/>
            <p:cNvSpPr/>
            <p:nvPr/>
          </p:nvSpPr>
          <p:spPr>
            <a:xfrm>
              <a:off x="6976350" y="420477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1"/>
                  </a:moveTo>
                  <a:cubicBezTo>
                    <a:pt x="0" y="1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27"/>
            <p:cNvSpPr/>
            <p:nvPr/>
          </p:nvSpPr>
          <p:spPr>
            <a:xfrm>
              <a:off x="6976350" y="4143450"/>
              <a:ext cx="68000" cy="13775"/>
            </a:xfrm>
            <a:custGeom>
              <a:avLst/>
              <a:gdLst/>
              <a:ahLst/>
              <a:cxnLst/>
              <a:rect l="l" t="t" r="r" b="b"/>
              <a:pathLst>
                <a:path w="2720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600" y="538"/>
                    <a:pt x="2719" y="252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27"/>
            <p:cNvSpPr/>
            <p:nvPr/>
          </p:nvSpPr>
          <p:spPr>
            <a:xfrm>
              <a:off x="6976350" y="4082150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49"/>
                  </a:cubicBezTo>
                  <a:lnTo>
                    <a:pt x="2350" y="549"/>
                  </a:lnTo>
                  <a:cubicBezTo>
                    <a:pt x="2505" y="549"/>
                    <a:pt x="2624" y="418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5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27"/>
            <p:cNvSpPr/>
            <p:nvPr/>
          </p:nvSpPr>
          <p:spPr>
            <a:xfrm>
              <a:off x="6976350" y="40208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" name="Google Shape;281;p27"/>
            <p:cNvSpPr/>
            <p:nvPr/>
          </p:nvSpPr>
          <p:spPr>
            <a:xfrm>
              <a:off x="6976350" y="3959225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1"/>
                  </a:moveTo>
                  <a:cubicBezTo>
                    <a:pt x="0" y="1"/>
                    <a:pt x="0" y="562"/>
                    <a:pt x="375" y="562"/>
                  </a:cubicBezTo>
                  <a:cubicBezTo>
                    <a:pt x="382" y="562"/>
                    <a:pt x="390" y="561"/>
                    <a:pt x="398" y="561"/>
                  </a:cubicBezTo>
                  <a:lnTo>
                    <a:pt x="2350" y="561"/>
                  </a:lnTo>
                  <a:cubicBezTo>
                    <a:pt x="2505" y="561"/>
                    <a:pt x="2624" y="430"/>
                    <a:pt x="2624" y="287"/>
                  </a:cubicBezTo>
                  <a:cubicBezTo>
                    <a:pt x="2624" y="216"/>
                    <a:pt x="2600" y="144"/>
                    <a:pt x="2553" y="97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" name="Google Shape;282;p27"/>
            <p:cNvSpPr/>
            <p:nvPr/>
          </p:nvSpPr>
          <p:spPr>
            <a:xfrm>
              <a:off x="6977650" y="3897925"/>
              <a:ext cx="66700" cy="14025"/>
            </a:xfrm>
            <a:custGeom>
              <a:avLst/>
              <a:gdLst/>
              <a:ahLst/>
              <a:cxnLst/>
              <a:rect l="l" t="t" r="r" b="b"/>
              <a:pathLst>
                <a:path w="2668" h="561" extrusionOk="0">
                  <a:moveTo>
                    <a:pt x="334" y="1"/>
                  </a:moveTo>
                  <a:cubicBezTo>
                    <a:pt x="0" y="36"/>
                    <a:pt x="0" y="536"/>
                    <a:pt x="334" y="560"/>
                  </a:cubicBezTo>
                  <a:lnTo>
                    <a:pt x="2298" y="560"/>
                  </a:lnTo>
                  <a:cubicBezTo>
                    <a:pt x="2548" y="548"/>
                    <a:pt x="2667" y="263"/>
                    <a:pt x="2501" y="96"/>
                  </a:cubicBezTo>
                  <a:cubicBezTo>
                    <a:pt x="2441" y="36"/>
                    <a:pt x="2370" y="1"/>
                    <a:pt x="2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" name="Google Shape;283;p27"/>
            <p:cNvSpPr/>
            <p:nvPr/>
          </p:nvSpPr>
          <p:spPr>
            <a:xfrm>
              <a:off x="6976350" y="3836850"/>
              <a:ext cx="68000" cy="13800"/>
            </a:xfrm>
            <a:custGeom>
              <a:avLst/>
              <a:gdLst/>
              <a:ahLst/>
              <a:cxnLst/>
              <a:rect l="l" t="t" r="r" b="b"/>
              <a:pathLst>
                <a:path w="2720" h="552" extrusionOk="0">
                  <a:moveTo>
                    <a:pt x="2378" y="1"/>
                  </a:moveTo>
                  <a:cubicBezTo>
                    <a:pt x="2369" y="1"/>
                    <a:pt x="2359" y="1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1"/>
                    <a:pt x="364" y="1"/>
                  </a:cubicBez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1"/>
                  </a:cubicBezTo>
                  <a:lnTo>
                    <a:pt x="2350" y="551"/>
                  </a:lnTo>
                  <a:cubicBezTo>
                    <a:pt x="2600" y="539"/>
                    <a:pt x="2719" y="253"/>
                    <a:pt x="2553" y="86"/>
                  </a:cubicBezTo>
                  <a:cubicBezTo>
                    <a:pt x="2501" y="34"/>
                    <a:pt x="2440" y="1"/>
                    <a:pt x="2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284;p27"/>
            <p:cNvSpPr/>
            <p:nvPr/>
          </p:nvSpPr>
          <p:spPr>
            <a:xfrm>
              <a:off x="6976350" y="3775525"/>
              <a:ext cx="68000" cy="13800"/>
            </a:xfrm>
            <a:custGeom>
              <a:avLst/>
              <a:gdLst/>
              <a:ahLst/>
              <a:cxnLst/>
              <a:rect l="l" t="t" r="r" b="b"/>
              <a:pathLst>
                <a:path w="2720" h="552" extrusionOk="0">
                  <a:moveTo>
                    <a:pt x="2378" y="1"/>
                  </a:moveTo>
                  <a:cubicBezTo>
                    <a:pt x="2369" y="1"/>
                    <a:pt x="2359" y="2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2"/>
                    <a:pt x="364" y="2"/>
                  </a:cubicBezTo>
                  <a:cubicBezTo>
                    <a:pt x="0" y="2"/>
                    <a:pt x="4" y="552"/>
                    <a:pt x="375" y="552"/>
                  </a:cubicBezTo>
                  <a:cubicBezTo>
                    <a:pt x="382" y="552"/>
                    <a:pt x="390" y="551"/>
                    <a:pt x="398" y="551"/>
                  </a:cubicBezTo>
                  <a:lnTo>
                    <a:pt x="2350" y="551"/>
                  </a:lnTo>
                  <a:cubicBezTo>
                    <a:pt x="2600" y="539"/>
                    <a:pt x="2719" y="253"/>
                    <a:pt x="2553" y="87"/>
                  </a:cubicBezTo>
                  <a:cubicBezTo>
                    <a:pt x="2501" y="35"/>
                    <a:pt x="2440" y="1"/>
                    <a:pt x="2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" name="Google Shape;285;p27"/>
            <p:cNvSpPr/>
            <p:nvPr/>
          </p:nvSpPr>
          <p:spPr>
            <a:xfrm>
              <a:off x="6976350" y="37142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2381" y="0"/>
                  </a:moveTo>
                  <a:cubicBezTo>
                    <a:pt x="2371" y="0"/>
                    <a:pt x="2361" y="1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1"/>
                    <a:pt x="364" y="1"/>
                  </a:cubicBez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5"/>
                    <a:pt x="2600" y="134"/>
                    <a:pt x="2553" y="86"/>
                  </a:cubicBezTo>
                  <a:cubicBezTo>
                    <a:pt x="2501" y="34"/>
                    <a:pt x="2449" y="0"/>
                    <a:pt x="23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" name="Google Shape;286;p27"/>
            <p:cNvSpPr/>
            <p:nvPr/>
          </p:nvSpPr>
          <p:spPr>
            <a:xfrm>
              <a:off x="6976350" y="36529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192"/>
                    <a:pt x="2600" y="133"/>
                    <a:pt x="2553" y="73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" name="Google Shape;287;p27"/>
            <p:cNvSpPr/>
            <p:nvPr/>
          </p:nvSpPr>
          <p:spPr>
            <a:xfrm>
              <a:off x="6977050" y="3591650"/>
              <a:ext cx="64925" cy="13700"/>
            </a:xfrm>
            <a:custGeom>
              <a:avLst/>
              <a:gdLst/>
              <a:ahLst/>
              <a:cxnLst/>
              <a:rect l="l" t="t" r="r" b="b"/>
              <a:pathLst>
                <a:path w="2597" h="548" extrusionOk="0">
                  <a:moveTo>
                    <a:pt x="370" y="0"/>
                  </a:moveTo>
                  <a:cubicBezTo>
                    <a:pt x="1" y="0"/>
                    <a:pt x="1" y="548"/>
                    <a:pt x="370" y="548"/>
                  </a:cubicBezTo>
                  <a:lnTo>
                    <a:pt x="2322" y="548"/>
                  </a:lnTo>
                  <a:cubicBezTo>
                    <a:pt x="2477" y="548"/>
                    <a:pt x="2596" y="417"/>
                    <a:pt x="2596" y="274"/>
                  </a:cubicBezTo>
                  <a:cubicBezTo>
                    <a:pt x="2596" y="203"/>
                    <a:pt x="2572" y="131"/>
                    <a:pt x="2525" y="84"/>
                  </a:cubicBezTo>
                  <a:cubicBezTo>
                    <a:pt x="2465" y="24"/>
                    <a:pt x="2406" y="0"/>
                    <a:pt x="2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" name="Google Shape;288;p27"/>
            <p:cNvSpPr/>
            <p:nvPr/>
          </p:nvSpPr>
          <p:spPr>
            <a:xfrm>
              <a:off x="6976350" y="3530000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1"/>
                  </a:moveTo>
                  <a:cubicBezTo>
                    <a:pt x="0" y="1"/>
                    <a:pt x="0" y="562"/>
                    <a:pt x="375" y="562"/>
                  </a:cubicBezTo>
                  <a:cubicBezTo>
                    <a:pt x="382" y="562"/>
                    <a:pt x="390" y="562"/>
                    <a:pt x="398" y="561"/>
                  </a:cubicBezTo>
                  <a:lnTo>
                    <a:pt x="2350" y="561"/>
                  </a:lnTo>
                  <a:cubicBezTo>
                    <a:pt x="2505" y="561"/>
                    <a:pt x="2624" y="430"/>
                    <a:pt x="2624" y="287"/>
                  </a:cubicBezTo>
                  <a:cubicBezTo>
                    <a:pt x="2624" y="216"/>
                    <a:pt x="2600" y="144"/>
                    <a:pt x="2553" y="97"/>
                  </a:cubicBezTo>
                  <a:cubicBezTo>
                    <a:pt x="2493" y="37"/>
                    <a:pt x="2434" y="14"/>
                    <a:pt x="2350" y="2"/>
                  </a:cubicBezTo>
                  <a:lnTo>
                    <a:pt x="398" y="2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" name="Google Shape;289;p27"/>
            <p:cNvSpPr/>
            <p:nvPr/>
          </p:nvSpPr>
          <p:spPr>
            <a:xfrm>
              <a:off x="6976350" y="346897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" name="Google Shape;290;p27"/>
            <p:cNvSpPr/>
            <p:nvPr/>
          </p:nvSpPr>
          <p:spPr>
            <a:xfrm>
              <a:off x="6976350" y="3407650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5"/>
                    <a:pt x="2600" y="133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291;p27"/>
            <p:cNvSpPr/>
            <p:nvPr/>
          </p:nvSpPr>
          <p:spPr>
            <a:xfrm>
              <a:off x="6976350" y="3346325"/>
              <a:ext cx="68000" cy="13775"/>
            </a:xfrm>
            <a:custGeom>
              <a:avLst/>
              <a:gdLst/>
              <a:ahLst/>
              <a:cxnLst/>
              <a:rect l="l" t="t" r="r" b="b"/>
              <a:pathLst>
                <a:path w="2720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0"/>
                  </a:cubicBezTo>
                  <a:lnTo>
                    <a:pt x="2350" y="550"/>
                  </a:lnTo>
                  <a:cubicBezTo>
                    <a:pt x="2600" y="538"/>
                    <a:pt x="2719" y="253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" name="Google Shape;292;p27"/>
            <p:cNvSpPr/>
            <p:nvPr/>
          </p:nvSpPr>
          <p:spPr>
            <a:xfrm>
              <a:off x="6977650" y="3284750"/>
              <a:ext cx="66700" cy="14025"/>
            </a:xfrm>
            <a:custGeom>
              <a:avLst/>
              <a:gdLst/>
              <a:ahLst/>
              <a:cxnLst/>
              <a:rect l="l" t="t" r="r" b="b"/>
              <a:pathLst>
                <a:path w="2668" h="561" extrusionOk="0">
                  <a:moveTo>
                    <a:pt x="334" y="1"/>
                  </a:moveTo>
                  <a:cubicBezTo>
                    <a:pt x="0" y="37"/>
                    <a:pt x="0" y="537"/>
                    <a:pt x="334" y="560"/>
                  </a:cubicBezTo>
                  <a:lnTo>
                    <a:pt x="2298" y="560"/>
                  </a:lnTo>
                  <a:cubicBezTo>
                    <a:pt x="2548" y="549"/>
                    <a:pt x="2667" y="263"/>
                    <a:pt x="2501" y="96"/>
                  </a:cubicBezTo>
                  <a:cubicBezTo>
                    <a:pt x="2441" y="37"/>
                    <a:pt x="2370" y="1"/>
                    <a:pt x="2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27"/>
            <p:cNvSpPr/>
            <p:nvPr/>
          </p:nvSpPr>
          <p:spPr>
            <a:xfrm>
              <a:off x="6976350" y="3223425"/>
              <a:ext cx="68000" cy="14050"/>
            </a:xfrm>
            <a:custGeom>
              <a:avLst/>
              <a:gdLst/>
              <a:ahLst/>
              <a:cxnLst/>
              <a:rect l="l" t="t" r="r" b="b"/>
              <a:pathLst>
                <a:path w="2720" h="562" extrusionOk="0">
                  <a:moveTo>
                    <a:pt x="375" y="1"/>
                  </a:moveTo>
                  <a:cubicBezTo>
                    <a:pt x="0" y="1"/>
                    <a:pt x="0" y="561"/>
                    <a:pt x="375" y="561"/>
                  </a:cubicBezTo>
                  <a:cubicBezTo>
                    <a:pt x="382" y="561"/>
                    <a:pt x="390" y="561"/>
                    <a:pt x="398" y="561"/>
                  </a:cubicBezTo>
                  <a:lnTo>
                    <a:pt x="2350" y="561"/>
                  </a:lnTo>
                  <a:cubicBezTo>
                    <a:pt x="2600" y="549"/>
                    <a:pt x="2719" y="263"/>
                    <a:pt x="2553" y="96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94" name="Google Shape;294;p27"/>
          <p:cNvGrpSpPr/>
          <p:nvPr/>
        </p:nvGrpSpPr>
        <p:grpSpPr>
          <a:xfrm rot="-2308923">
            <a:off x="768108" y="1444295"/>
            <a:ext cx="3411306" cy="2485451"/>
            <a:chOff x="7365331" y="3876744"/>
            <a:chExt cx="752588" cy="546995"/>
          </a:xfrm>
        </p:grpSpPr>
        <p:sp>
          <p:nvSpPr>
            <p:cNvPr id="295" name="Google Shape;295;p27"/>
            <p:cNvSpPr/>
            <p:nvPr/>
          </p:nvSpPr>
          <p:spPr>
            <a:xfrm>
              <a:off x="7365331" y="3876744"/>
              <a:ext cx="555487" cy="388974"/>
            </a:xfrm>
            <a:custGeom>
              <a:avLst/>
              <a:gdLst/>
              <a:ahLst/>
              <a:cxnLst/>
              <a:rect l="l" t="t" r="r" b="b"/>
              <a:pathLst>
                <a:path w="38791" h="27163" extrusionOk="0">
                  <a:moveTo>
                    <a:pt x="996" y="1"/>
                  </a:moveTo>
                  <a:cubicBezTo>
                    <a:pt x="847" y="1"/>
                    <a:pt x="744" y="36"/>
                    <a:pt x="691" y="110"/>
                  </a:cubicBezTo>
                  <a:cubicBezTo>
                    <a:pt x="0" y="1062"/>
                    <a:pt x="7823" y="7849"/>
                    <a:pt x="18157" y="15290"/>
                  </a:cubicBezTo>
                  <a:cubicBezTo>
                    <a:pt x="27688" y="22153"/>
                    <a:pt x="36024" y="27162"/>
                    <a:pt x="37795" y="27162"/>
                  </a:cubicBezTo>
                  <a:cubicBezTo>
                    <a:pt x="37945" y="27162"/>
                    <a:pt x="38047" y="27127"/>
                    <a:pt x="38100" y="27054"/>
                  </a:cubicBezTo>
                  <a:cubicBezTo>
                    <a:pt x="38791" y="26101"/>
                    <a:pt x="30956" y="19303"/>
                    <a:pt x="20634" y="11861"/>
                  </a:cubicBezTo>
                  <a:cubicBezTo>
                    <a:pt x="11104" y="5000"/>
                    <a:pt x="2770" y="1"/>
                    <a:pt x="9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" name="Google Shape;296;p27"/>
            <p:cNvSpPr/>
            <p:nvPr/>
          </p:nvSpPr>
          <p:spPr>
            <a:xfrm>
              <a:off x="7867948" y="4226639"/>
              <a:ext cx="58154" cy="50306"/>
            </a:xfrm>
            <a:custGeom>
              <a:avLst/>
              <a:gdLst/>
              <a:ahLst/>
              <a:cxnLst/>
              <a:rect l="l" t="t" r="r" b="b"/>
              <a:pathLst>
                <a:path w="4061" h="3513" extrusionOk="0">
                  <a:moveTo>
                    <a:pt x="1239" y="0"/>
                  </a:moveTo>
                  <a:lnTo>
                    <a:pt x="620" y="893"/>
                  </a:lnTo>
                  <a:lnTo>
                    <a:pt x="1" y="1786"/>
                  </a:lnTo>
                  <a:lnTo>
                    <a:pt x="3442" y="3512"/>
                  </a:lnTo>
                  <a:lnTo>
                    <a:pt x="3751" y="3060"/>
                  </a:lnTo>
                  <a:lnTo>
                    <a:pt x="4061" y="2620"/>
                  </a:lnTo>
                  <a:lnTo>
                    <a:pt x="12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" name="Google Shape;297;p27"/>
            <p:cNvSpPr/>
            <p:nvPr/>
          </p:nvSpPr>
          <p:spPr>
            <a:xfrm>
              <a:off x="7914675" y="4262353"/>
              <a:ext cx="186017" cy="150131"/>
            </a:xfrm>
            <a:custGeom>
              <a:avLst/>
              <a:gdLst/>
              <a:ahLst/>
              <a:cxnLst/>
              <a:rect l="l" t="t" r="r" b="b"/>
              <a:pathLst>
                <a:path w="12990" h="10484" extrusionOk="0">
                  <a:moveTo>
                    <a:pt x="2415" y="0"/>
                  </a:moveTo>
                  <a:cubicBezTo>
                    <a:pt x="1470" y="0"/>
                    <a:pt x="798" y="126"/>
                    <a:pt x="798" y="126"/>
                  </a:cubicBezTo>
                  <a:lnTo>
                    <a:pt x="179" y="1018"/>
                  </a:lnTo>
                  <a:cubicBezTo>
                    <a:pt x="179" y="1018"/>
                    <a:pt x="0" y="3650"/>
                    <a:pt x="2643" y="5888"/>
                  </a:cubicBezTo>
                  <a:cubicBezTo>
                    <a:pt x="5286" y="8126"/>
                    <a:pt x="12990" y="10484"/>
                    <a:pt x="12990" y="10484"/>
                  </a:cubicBezTo>
                  <a:cubicBezTo>
                    <a:pt x="12990" y="10484"/>
                    <a:pt x="9597" y="5864"/>
                    <a:pt x="7751" y="2519"/>
                  </a:cubicBezTo>
                  <a:cubicBezTo>
                    <a:pt x="6575" y="387"/>
                    <a:pt x="4075" y="0"/>
                    <a:pt x="2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" name="Google Shape;298;p27"/>
            <p:cNvSpPr/>
            <p:nvPr/>
          </p:nvSpPr>
          <p:spPr>
            <a:xfrm>
              <a:off x="8011979" y="4321609"/>
              <a:ext cx="105939" cy="102130"/>
            </a:xfrm>
            <a:custGeom>
              <a:avLst/>
              <a:gdLst/>
              <a:ahLst/>
              <a:cxnLst/>
              <a:rect l="l" t="t" r="r" b="b"/>
              <a:pathLst>
                <a:path w="7398" h="7132" extrusionOk="0">
                  <a:moveTo>
                    <a:pt x="1934" y="0"/>
                  </a:moveTo>
                  <a:cubicBezTo>
                    <a:pt x="1765" y="0"/>
                    <a:pt x="1607" y="88"/>
                    <a:pt x="1516" y="357"/>
                  </a:cubicBezTo>
                  <a:cubicBezTo>
                    <a:pt x="1277" y="1074"/>
                    <a:pt x="3335" y="3255"/>
                    <a:pt x="2390" y="3255"/>
                  </a:cubicBezTo>
                  <a:cubicBezTo>
                    <a:pt x="2299" y="3255"/>
                    <a:pt x="2180" y="3235"/>
                    <a:pt x="2028" y="3191"/>
                  </a:cubicBezTo>
                  <a:cubicBezTo>
                    <a:pt x="1606" y="3069"/>
                    <a:pt x="1264" y="3015"/>
                    <a:pt x="993" y="3015"/>
                  </a:cubicBezTo>
                  <a:cubicBezTo>
                    <a:pt x="149" y="3015"/>
                    <a:pt x="1" y="3542"/>
                    <a:pt x="289" y="4191"/>
                  </a:cubicBezTo>
                  <a:cubicBezTo>
                    <a:pt x="682" y="5048"/>
                    <a:pt x="7397" y="7132"/>
                    <a:pt x="7397" y="7132"/>
                  </a:cubicBezTo>
                  <a:lnTo>
                    <a:pt x="2599" y="309"/>
                  </a:lnTo>
                  <a:cubicBezTo>
                    <a:pt x="2599" y="309"/>
                    <a:pt x="2249" y="0"/>
                    <a:pt x="1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6000" r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vong quay">
            <a:extLst>
              <a:ext uri="{FF2B5EF4-FFF2-40B4-BE49-F238E27FC236}">
                <a16:creationId xmlns:a16="http://schemas.microsoft.com/office/drawing/2014/main" xmlns="" id="{5B6FE524-3818-4330-9433-896963AD4667}"/>
              </a:ext>
            </a:extLst>
          </p:cNvPr>
          <p:cNvGrpSpPr/>
          <p:nvPr/>
        </p:nvGrpSpPr>
        <p:grpSpPr>
          <a:xfrm>
            <a:off x="3298486" y="633933"/>
            <a:ext cx="5029651" cy="5036855"/>
            <a:chOff x="5425622" y="292790"/>
            <a:chExt cx="5834378" cy="582828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0C5DE85F-34CE-48FA-A781-F043B00BB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686792C-5E79-4FC6-80A4-F4FA1F33529B}"/>
                </a:ext>
              </a:extLst>
            </p:cNvPr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RÙA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0DF6917-1372-48BC-96C1-589ACF860556}"/>
                </a:ext>
              </a:extLst>
            </p:cNvPr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THỎ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5F4F03B-D927-4D9E-83AE-38DA7937240B}"/>
                </a:ext>
              </a:extLst>
            </p:cNvPr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THỎ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A7247013-3828-4357-B581-87E6235FD591}"/>
                </a:ext>
              </a:extLst>
            </p:cNvPr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RÙA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0F72CF49-D7D4-454F-8F85-74DD66BC59B5}"/>
                </a:ext>
              </a:extLst>
            </p:cNvPr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RÙA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DE03D43A-84C2-4F59-9281-23E3260EAA97}"/>
                </a:ext>
              </a:extLst>
            </p:cNvPr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THỎ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A33AF009-1043-4B34-B10C-78F62CAA6628}"/>
                </a:ext>
              </a:extLst>
            </p:cNvPr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RÙA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CB65843D-5389-4291-8F0A-3CFD2D6E61CA}"/>
                </a:ext>
              </a:extLst>
            </p:cNvPr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THỎ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2" name="quay dung">
            <a:extLst>
              <a:ext uri="{FF2B5EF4-FFF2-40B4-BE49-F238E27FC236}">
                <a16:creationId xmlns:a16="http://schemas.microsoft.com/office/drawing/2014/main" xmlns="" id="{A3246D6B-B4CF-42BB-88AE-4DE1C718C0E1}"/>
              </a:ext>
            </a:extLst>
          </p:cNvPr>
          <p:cNvSpPr/>
          <p:nvPr/>
        </p:nvSpPr>
        <p:spPr>
          <a:xfrm>
            <a:off x="7514692" y="5706065"/>
            <a:ext cx="269732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xmlns="" id="{FCE3CB99-AFAF-47EE-8D11-F79EDFBFFE19}"/>
              </a:ext>
            </a:extLst>
          </p:cNvPr>
          <p:cNvSpPr/>
          <p:nvPr/>
        </p:nvSpPr>
        <p:spPr>
          <a:xfrm rot="16200000">
            <a:off x="8352784" y="2114420"/>
            <a:ext cx="605716" cy="131680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Heart 13">
            <a:hlinkClick r:id="rId5" action="ppaction://hlinksldjump"/>
            <a:extLst>
              <a:ext uri="{FF2B5EF4-FFF2-40B4-BE49-F238E27FC236}">
                <a16:creationId xmlns:a16="http://schemas.microsoft.com/office/drawing/2014/main" xmlns="" id="{10BDED93-6EDA-4685-AC4E-CB5F8049E827}"/>
              </a:ext>
            </a:extLst>
          </p:cNvPr>
          <p:cNvSpPr/>
          <p:nvPr/>
        </p:nvSpPr>
        <p:spPr>
          <a:xfrm rot="5400000">
            <a:off x="8862383" y="2369559"/>
            <a:ext cx="783772" cy="78183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07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DV4T\Desktop\4.png">
            <a:extLst>
              <a:ext uri="{FF2B5EF4-FFF2-40B4-BE49-F238E27FC236}">
                <a16:creationId xmlns:a16="http://schemas.microsoft.com/office/drawing/2014/main" xmlns="" id="{9D11CCDB-F495-4C6B-BEC6-6F72698D1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51" y="-1128713"/>
            <a:ext cx="6004908" cy="128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2" descr="C:\Users\DV4T\Desktop\11949889902017314491saphire_ganson.svg.med.png">
            <a:extLst>
              <a:ext uri="{FF2B5EF4-FFF2-40B4-BE49-F238E27FC236}">
                <a16:creationId xmlns:a16="http://schemas.microsoft.com/office/drawing/2014/main" xmlns="" id="{2BACFAD0-AD3E-4C4F-A98B-B4A837086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119" y="5983288"/>
            <a:ext cx="799704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DV4T\Desktop\11949889902017314491saphire_ganson.svg.med.png">
            <a:extLst>
              <a:ext uri="{FF2B5EF4-FFF2-40B4-BE49-F238E27FC236}">
                <a16:creationId xmlns:a16="http://schemas.microsoft.com/office/drawing/2014/main" xmlns="" id="{0C4AA76E-6421-4225-AD72-FC2196140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119" y="4518958"/>
            <a:ext cx="799704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DV4T\Desktop\11949889902017314491saphire_ganson.svg.med.png">
            <a:extLst>
              <a:ext uri="{FF2B5EF4-FFF2-40B4-BE49-F238E27FC236}">
                <a16:creationId xmlns:a16="http://schemas.microsoft.com/office/drawing/2014/main" xmlns="" id="{A2803AA9-0E3F-4118-82E6-248BBD728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233" y="3164798"/>
            <a:ext cx="799704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DV4T\Desktop\11949889902017314491saphire_ganson.svg.med.png">
            <a:extLst>
              <a:ext uri="{FF2B5EF4-FFF2-40B4-BE49-F238E27FC236}">
                <a16:creationId xmlns:a16="http://schemas.microsoft.com/office/drawing/2014/main" xmlns="" id="{6A3A6866-3C72-4D70-951A-659DCE10A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233" y="1744478"/>
            <a:ext cx="799704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3" name="Picture 2" descr="C:\Users\DV4T\Desktop\11949889902017314491saphire_ganson.svg.med.png">
            <a:extLst>
              <a:ext uri="{FF2B5EF4-FFF2-40B4-BE49-F238E27FC236}">
                <a16:creationId xmlns:a16="http://schemas.microsoft.com/office/drawing/2014/main" xmlns="" id="{2E61D11C-BC00-4BF9-B03B-EA3FD89C0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406" y="6021388"/>
            <a:ext cx="799704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DV4T\Desktop\11949889902017314491saphire_ganson.svg.med.png">
            <a:extLst>
              <a:ext uri="{FF2B5EF4-FFF2-40B4-BE49-F238E27FC236}">
                <a16:creationId xmlns:a16="http://schemas.microsoft.com/office/drawing/2014/main" xmlns="" id="{36DA154C-20F6-43B7-974A-81C6B7085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85" y="4545013"/>
            <a:ext cx="799704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DV4T\Desktop\11949889902017314491saphire_ganson.svg.med.png">
            <a:extLst>
              <a:ext uri="{FF2B5EF4-FFF2-40B4-BE49-F238E27FC236}">
                <a16:creationId xmlns:a16="http://schemas.microsoft.com/office/drawing/2014/main" xmlns="" id="{A31D6B79-E390-40AA-B7A5-EAE049935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867" y="3116171"/>
            <a:ext cx="799704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DV4T\Desktop\11949889902017314491saphire_ganson.svg.med.png">
            <a:extLst>
              <a:ext uri="{FF2B5EF4-FFF2-40B4-BE49-F238E27FC236}">
                <a16:creationId xmlns:a16="http://schemas.microsoft.com/office/drawing/2014/main" xmlns="" id="{F52A70CF-BB93-4AC1-A1B1-E94D586FD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206" y="1748687"/>
            <a:ext cx="799704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Nhac dua rua va tho.wav">
            <a:hlinkClick r:id="" action="ppaction://media"/>
            <a:extLst>
              <a:ext uri="{FF2B5EF4-FFF2-40B4-BE49-F238E27FC236}">
                <a16:creationId xmlns:a16="http://schemas.microsoft.com/office/drawing/2014/main" xmlns="" id="{0311E4A8-7FC0-4F5C-96EE-23E4E5454625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0172" y="76200"/>
            <a:ext cx="304046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23D632FB-FBD6-4F65-8187-A6D2095C6FCC}"/>
              </a:ext>
            </a:extLst>
          </p:cNvPr>
          <p:cNvSpPr/>
          <p:nvPr/>
        </p:nvSpPr>
        <p:spPr>
          <a:xfrm>
            <a:off x="4159491" y="903663"/>
            <a:ext cx="1444218" cy="762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52CFA438-60FF-4921-BE90-D5A424A33E30}"/>
              </a:ext>
            </a:extLst>
          </p:cNvPr>
          <p:cNvSpPr/>
          <p:nvPr/>
        </p:nvSpPr>
        <p:spPr>
          <a:xfrm>
            <a:off x="6213147" y="932332"/>
            <a:ext cx="1444218" cy="762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4464A3B1-C5D0-46D5-812E-D8AA0996F564}"/>
              </a:ext>
            </a:extLst>
          </p:cNvPr>
          <p:cNvSpPr/>
          <p:nvPr/>
        </p:nvSpPr>
        <p:spPr>
          <a:xfrm>
            <a:off x="4188360" y="1037410"/>
            <a:ext cx="1023037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28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0" name="Rectangle 39">
            <a:hlinkClick r:id="rId12" action="ppaction://hlinksldjump"/>
            <a:extLst>
              <a:ext uri="{FF2B5EF4-FFF2-40B4-BE49-F238E27FC236}">
                <a16:creationId xmlns:a16="http://schemas.microsoft.com/office/drawing/2014/main" xmlns="" id="{8292BBDB-31C9-400C-8DDA-E0C88118A3EE}"/>
              </a:ext>
            </a:extLst>
          </p:cNvPr>
          <p:cNvSpPr/>
          <p:nvPr/>
        </p:nvSpPr>
        <p:spPr>
          <a:xfrm>
            <a:off x="4015235" y="4648631"/>
            <a:ext cx="47000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41" name="Rectangle 40">
            <a:hlinkClick r:id="rId13" action="ppaction://hlinksldjump"/>
            <a:extLst>
              <a:ext uri="{FF2B5EF4-FFF2-40B4-BE49-F238E27FC236}">
                <a16:creationId xmlns:a16="http://schemas.microsoft.com/office/drawing/2014/main" xmlns="" id="{21289175-D500-4F73-8652-12E3B95A10DD}"/>
              </a:ext>
            </a:extLst>
          </p:cNvPr>
          <p:cNvSpPr/>
          <p:nvPr/>
        </p:nvSpPr>
        <p:spPr>
          <a:xfrm>
            <a:off x="4015235" y="3161484"/>
            <a:ext cx="47000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42" name="Rectangle 41">
            <a:hlinkClick r:id="rId14" action="ppaction://hlinksldjump"/>
            <a:extLst>
              <a:ext uri="{FF2B5EF4-FFF2-40B4-BE49-F238E27FC236}">
                <a16:creationId xmlns:a16="http://schemas.microsoft.com/office/drawing/2014/main" xmlns="" id="{66578434-450A-4380-AD73-BEF0994946B7}"/>
              </a:ext>
            </a:extLst>
          </p:cNvPr>
          <p:cNvSpPr/>
          <p:nvPr/>
        </p:nvSpPr>
        <p:spPr>
          <a:xfrm>
            <a:off x="4015235" y="1690630"/>
            <a:ext cx="47000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45" name="Rectangle 44">
            <a:hlinkClick r:id="rId15" action="ppaction://hlinksldjump"/>
            <a:extLst>
              <a:ext uri="{FF2B5EF4-FFF2-40B4-BE49-F238E27FC236}">
                <a16:creationId xmlns:a16="http://schemas.microsoft.com/office/drawing/2014/main" xmlns="" id="{FA202699-FACE-407B-882C-5A4C61B6FE44}"/>
              </a:ext>
            </a:extLst>
          </p:cNvPr>
          <p:cNvSpPr/>
          <p:nvPr/>
        </p:nvSpPr>
        <p:spPr>
          <a:xfrm>
            <a:off x="7620457" y="4518957"/>
            <a:ext cx="47000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</a:p>
        </p:txBody>
      </p:sp>
      <p:sp>
        <p:nvSpPr>
          <p:cNvPr id="46" name="Rectangle 45">
            <a:hlinkClick r:id="rId16" action="ppaction://hlinksldjump"/>
            <a:extLst>
              <a:ext uri="{FF2B5EF4-FFF2-40B4-BE49-F238E27FC236}">
                <a16:creationId xmlns:a16="http://schemas.microsoft.com/office/drawing/2014/main" xmlns="" id="{D8AB1B63-4DE6-4E6C-A092-3332E90E4C5B}"/>
              </a:ext>
            </a:extLst>
          </p:cNvPr>
          <p:cNvSpPr/>
          <p:nvPr/>
        </p:nvSpPr>
        <p:spPr>
          <a:xfrm>
            <a:off x="7554559" y="3080487"/>
            <a:ext cx="47000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</a:t>
            </a:r>
          </a:p>
        </p:txBody>
      </p:sp>
      <p:sp>
        <p:nvSpPr>
          <p:cNvPr id="47" name="Rectangle 46">
            <a:hlinkClick r:id="rId17" action="ppaction://hlinksldjump"/>
            <a:extLst>
              <a:ext uri="{FF2B5EF4-FFF2-40B4-BE49-F238E27FC236}">
                <a16:creationId xmlns:a16="http://schemas.microsoft.com/office/drawing/2014/main" xmlns="" id="{63C60FAD-543A-41A4-BA32-AE851EC016DD}"/>
              </a:ext>
            </a:extLst>
          </p:cNvPr>
          <p:cNvSpPr/>
          <p:nvPr/>
        </p:nvSpPr>
        <p:spPr>
          <a:xfrm>
            <a:off x="7554559" y="1639453"/>
            <a:ext cx="47000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</a:t>
            </a:r>
          </a:p>
        </p:txBody>
      </p:sp>
      <p:pic>
        <p:nvPicPr>
          <p:cNvPr id="19" name="Picture 5" descr="C:\Users\DV4T\Desktop\cartoon-turtle-md.png">
            <a:extLst>
              <a:ext uri="{FF2B5EF4-FFF2-40B4-BE49-F238E27FC236}">
                <a16:creationId xmlns:a16="http://schemas.microsoft.com/office/drawing/2014/main" xmlns="" id="{0C99FC9A-403E-4B7D-8963-70E320B14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531" y="1008507"/>
            <a:ext cx="42281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C:\Users\DV4T\Desktop\11705711237197503.jpg">
            <a:extLst>
              <a:ext uri="{FF2B5EF4-FFF2-40B4-BE49-F238E27FC236}">
                <a16:creationId xmlns:a16="http://schemas.microsoft.com/office/drawing/2014/main" xmlns="" id="{83C7E8D7-6038-46A9-9D4A-AFB35167A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454" y="1008509"/>
            <a:ext cx="5289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:\Users\DV4T\Desktop\11954219702032981752johnny_automatic_turtle.svg.med.png">
            <a:extLst>
              <a:ext uri="{FF2B5EF4-FFF2-40B4-BE49-F238E27FC236}">
                <a16:creationId xmlns:a16="http://schemas.microsoft.com/office/drawing/2014/main" xmlns="" id="{C7A1DF76-2A43-4768-8CC0-F1E41A84B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695" y="5664200"/>
            <a:ext cx="774368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C:\Users\DV4T\Desktop\11954219702032981752johnny_automatic_turtle.svg.med.png">
            <a:extLst>
              <a:ext uri="{FF2B5EF4-FFF2-40B4-BE49-F238E27FC236}">
                <a16:creationId xmlns:a16="http://schemas.microsoft.com/office/drawing/2014/main" xmlns="" id="{101F240A-3DFC-4802-A05E-40C69FB55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982" y="5835650"/>
            <a:ext cx="774368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F47EE4B-3630-4B22-821A-6B0F6E3AF39A}"/>
              </a:ext>
            </a:extLst>
          </p:cNvPr>
          <p:cNvSpPr txBox="1"/>
          <p:nvPr/>
        </p:nvSpPr>
        <p:spPr>
          <a:xfrm>
            <a:off x="6221371" y="1051697"/>
            <a:ext cx="1241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rrow: Right 3">
            <a:hlinkClick r:id="rId22" action="ppaction://hlinksldjump"/>
            <a:extLst>
              <a:ext uri="{FF2B5EF4-FFF2-40B4-BE49-F238E27FC236}">
                <a16:creationId xmlns:a16="http://schemas.microsoft.com/office/drawing/2014/main" xmlns="" id="{4CD49F02-9685-447E-B3AC-E0B56261E4BD}"/>
              </a:ext>
            </a:extLst>
          </p:cNvPr>
          <p:cNvSpPr/>
          <p:nvPr/>
        </p:nvSpPr>
        <p:spPr>
          <a:xfrm>
            <a:off x="11521871" y="6284888"/>
            <a:ext cx="621850" cy="57311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422868" y="76200"/>
            <a:ext cx="609600" cy="609600"/>
          </a:xfrm>
          <a:prstGeom prst="rect">
            <a:avLst/>
          </a:prstGeom>
        </p:spPr>
      </p:pic>
      <p:pic>
        <p:nvPicPr>
          <p:cNvPr id="28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465050" y="17889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48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0.01667 -0.69352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" y="-34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hac dua rua va t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-0.04882 -0.0625 C -0.06002 -0.0757 -0.06575 -0.09537 -0.06575 -0.11574 C -0.06575 -0.13912 -0.06002 -0.15764 -0.04882 -0.1706 L -4.79167E-6 -0.23241 " pathEditMode="relative" rAng="0" ptsTypes="AAAAA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4" y="-1162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15185 L -0.06224 -0.2118 C -0.07604 -0.22407 -0.08346 -0.24259 -0.08346 -0.26203 C -0.08346 -0.28379 -0.07604 -0.30162 -0.06224 -0.31389 L -0.00065 -0.37245 " pathEditMode="relative" rAng="0" ptsTypes="AAAAA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1" y="-11042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37245 L -0.04974 -0.43264 C -0.06055 -0.44537 -0.06641 -0.46412 -0.06641 -0.48402 C -0.06641 -0.50625 -0.06055 -0.5243 -0.04974 -0.53703 L -0.00065 -0.59629 " pathEditMode="relative" rAng="0" ptsTypes="AAAAA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4" y="-11204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4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5949 L -0.06732 -0.01203 C -0.08256 -0.02708 -0.09037 -0.04977 -0.09037 -0.07268 C -0.09037 -0.09907 -0.08256 -0.12037 -0.06732 -0.13518 L 4.16667E-6 -0.20509 " pathEditMode="relative" rAng="0" ptsTypes="AAAAA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8" y="-13241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20509 L -0.08112 -0.26203 C -0.09922 -0.27361 -0.10873 -0.29097 -0.10873 -0.30949 C -0.10873 -0.33009 -0.09922 -0.34676 -0.08112 -0.35833 L 5E-6 -0.41296 " pathEditMode="relative" rAng="0" ptsTypes="AAAAA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43" y="-10394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37245 L -0.06731 -0.44236 C -0.0819 -0.4574 -0.08945 -0.47963 -0.08945 -0.50185 C -0.08945 -0.52754 -0.0819 -0.54838 -0.06731 -0.56342 L -0.00065 -0.63055 " pathEditMode="relative" rAng="0" ptsTypes="AAAAA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-12917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41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100000">
                <p:cTn id="7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 nodeType="clickPar">
                      <p:stCondLst>
                        <p:cond delay="0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96F90959-B5D5-44F8-B08D-528E77F0A85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52310" y="1066800"/>
            <a:ext cx="8361264" cy="4191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6000" dirty="0">
                <a:ln w="10541" cmpd="sng">
                  <a:noFill/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000" dirty="0">
                <a:ln w="10541" cmpd="sng">
                  <a:noFill/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en-US" sz="6000" dirty="0">
                <a:ln w="10541" cmpd="sng">
                  <a:noFill/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000" dirty="0">
                <a:ln w="10541" cmpd="sng">
                  <a:noFill/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en-US" sz="6000" dirty="0">
                <a:ln w="10541" cmpd="sng">
                  <a:noFill/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000" dirty="0">
                <a:ln w="10541" cmpd="sng">
                  <a:noFill/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en-US" sz="6000" dirty="0">
              <a:ln w="10541" cmpd="sng">
                <a:noFill/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FAEE8BB-C1B3-4E88-88CC-C285C6A82377}"/>
              </a:ext>
            </a:extLst>
          </p:cNvPr>
          <p:cNvSpPr txBox="1"/>
          <p:nvPr/>
        </p:nvSpPr>
        <p:spPr>
          <a:xfrm>
            <a:off x="3561046" y="2435640"/>
            <a:ext cx="49806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33 + 47 = ?</a:t>
            </a:r>
            <a:endParaRPr lang="en-US" sz="66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ED7F38ED-5F51-4BD4-BCBE-81F0D6F838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278">
                        <a14:foregroundMark x1="90278" y1="69444" x2="90278" y2="6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309" y="5357675"/>
            <a:ext cx="1705706" cy="17099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FAEE8BB-C1B3-4E88-88CC-C285C6A82377}"/>
              </a:ext>
            </a:extLst>
          </p:cNvPr>
          <p:cNvSpPr txBox="1"/>
          <p:nvPr/>
        </p:nvSpPr>
        <p:spPr>
          <a:xfrm>
            <a:off x="3561046" y="2435640"/>
            <a:ext cx="6220554" cy="110799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6600" smtClean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33 + 47 = 80</a:t>
            </a:r>
            <a:endParaRPr lang="en-US" sz="66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17735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7575C31-1847-429C-A03D-B464A623F2DC}"/>
              </a:ext>
            </a:extLst>
          </p:cNvPr>
          <p:cNvSpPr txBox="1"/>
          <p:nvPr/>
        </p:nvSpPr>
        <p:spPr>
          <a:xfrm>
            <a:off x="4302202" y="1180648"/>
            <a:ext cx="2940425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Đ, S?</a:t>
            </a:r>
            <a:endParaRPr lang="en-US" sz="54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7575C31-1847-429C-A03D-B464A623F2DC}"/>
              </a:ext>
            </a:extLst>
          </p:cNvPr>
          <p:cNvSpPr txBox="1"/>
          <p:nvPr/>
        </p:nvSpPr>
        <p:spPr>
          <a:xfrm>
            <a:off x="2948745" y="3154549"/>
            <a:ext cx="5647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58 + 9 = 57</a:t>
            </a:r>
            <a:endParaRPr lang="en-US" sz="54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8244115" y="3144500"/>
            <a:ext cx="914400" cy="914400"/>
          </a:xfrm>
          <a:prstGeom prst="roundRect">
            <a:avLst/>
          </a:prstGeom>
          <a:solidFill>
            <a:srgbClr val="FFC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8244115" y="3144500"/>
            <a:ext cx="914400" cy="914400"/>
          </a:xfrm>
          <a:prstGeom prst="roundRect">
            <a:avLst/>
          </a:prstGeom>
          <a:solidFill>
            <a:srgbClr val="FFC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002060"/>
                </a:solidFill>
              </a:rPr>
              <a:t>S</a:t>
            </a:r>
            <a:endParaRPr lang="en-US" sz="6000">
              <a:solidFill>
                <a:srgbClr val="002060"/>
              </a:solidFill>
            </a:endParaRPr>
          </a:p>
        </p:txBody>
      </p:sp>
      <p:pic>
        <p:nvPicPr>
          <p:cNvPr id="13" name="Picture 12">
            <a:hlinkClick r:id="rId2" action="ppaction://hlinksldjump"/>
            <a:extLst>
              <a:ext uri="{FF2B5EF4-FFF2-40B4-BE49-F238E27FC236}">
                <a16:creationId xmlns:a16="http://schemas.microsoft.com/office/drawing/2014/main" xmlns="" id="{ED7F38ED-5F51-4BD4-BCBE-81F0D6F83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278">
                        <a14:foregroundMark x1="90278" y1="69444" x2="90278" y2="6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309" y="5357675"/>
            <a:ext cx="1705706" cy="170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70108"/>
      </p:ext>
    </p:extLst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C374655-5E34-4CF0-AC25-91F38E68CF14}"/>
              </a:ext>
            </a:extLst>
          </p:cNvPr>
          <p:cNvSpPr txBox="1"/>
          <p:nvPr/>
        </p:nvSpPr>
        <p:spPr>
          <a:xfrm>
            <a:off x="1143194" y="2199107"/>
            <a:ext cx="98912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25 + 19 = …. + 25</a:t>
            </a:r>
            <a:endParaRPr lang="en-US" sz="6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C374655-5E34-4CF0-AC25-91F38E68CF14}"/>
              </a:ext>
            </a:extLst>
          </p:cNvPr>
          <p:cNvSpPr txBox="1"/>
          <p:nvPr/>
        </p:nvSpPr>
        <p:spPr>
          <a:xfrm>
            <a:off x="1143194" y="2199107"/>
            <a:ext cx="9891292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25 + 19 = 19 + 25</a:t>
            </a:r>
            <a:endParaRPr lang="en-US" sz="6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xmlns="" id="{ED7F38ED-5F51-4BD4-BCBE-81F0D6F838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278">
                        <a14:foregroundMark x1="90278" y1="69444" x2="90278" y2="6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309" y="5357675"/>
            <a:ext cx="1705706" cy="170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2643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3EA1AD0-5A1F-45FE-B675-2AED99E18AEF}"/>
              </a:ext>
            </a:extLst>
          </p:cNvPr>
          <p:cNvSpPr txBox="1"/>
          <p:nvPr/>
        </p:nvSpPr>
        <p:spPr>
          <a:xfrm>
            <a:off x="1463454" y="2585325"/>
            <a:ext cx="91942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+ 20 = ?</a:t>
            </a:r>
            <a:endParaRPr lang="en-US" sz="6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3EA1AD0-5A1F-45FE-B675-2AED99E18AEF}"/>
              </a:ext>
            </a:extLst>
          </p:cNvPr>
          <p:cNvSpPr txBox="1"/>
          <p:nvPr/>
        </p:nvSpPr>
        <p:spPr>
          <a:xfrm>
            <a:off x="1463454" y="2585325"/>
            <a:ext cx="9194222" cy="110799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+ 20 = 70</a:t>
            </a:r>
            <a:endParaRPr lang="en-US" sz="6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ED7F38ED-5F51-4BD4-BCBE-81F0D6F838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278">
                        <a14:foregroundMark x1="90278" y1="69444" x2="90278" y2="6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309" y="5357675"/>
            <a:ext cx="1705706" cy="170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22100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261F33F-831D-4EF3-8E61-5AED643D0AF3}"/>
              </a:ext>
            </a:extLst>
          </p:cNvPr>
          <p:cNvSpPr txBox="1"/>
          <p:nvPr/>
        </p:nvSpPr>
        <p:spPr>
          <a:xfrm>
            <a:off x="5631867" y="2975317"/>
            <a:ext cx="91213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20FD1BF-AAFE-417F-B44A-C338AA16A8A5}"/>
              </a:ext>
            </a:extLst>
          </p:cNvPr>
          <p:cNvSpPr txBox="1"/>
          <p:nvPr/>
        </p:nvSpPr>
        <p:spPr>
          <a:xfrm>
            <a:off x="1680917" y="2613679"/>
            <a:ext cx="85892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48 + 22 = ?</a:t>
            </a:r>
            <a:endParaRPr lang="en-US" sz="66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3EA1AD0-5A1F-45FE-B675-2AED99E18AEF}"/>
              </a:ext>
            </a:extLst>
          </p:cNvPr>
          <p:cNvSpPr txBox="1"/>
          <p:nvPr/>
        </p:nvSpPr>
        <p:spPr>
          <a:xfrm>
            <a:off x="1378455" y="2613679"/>
            <a:ext cx="9194222" cy="110799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48 + </a:t>
            </a:r>
            <a:r>
              <a:rPr lang="en-US" sz="660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22 </a:t>
            </a:r>
            <a:r>
              <a:rPr lang="en-US" sz="660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70</a:t>
            </a:r>
            <a:endParaRPr lang="en-US" sz="6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hlinkClick r:id="rId3" action="ppaction://hlinksldjump"/>
            <a:extLst>
              <a:ext uri="{FF2B5EF4-FFF2-40B4-BE49-F238E27FC236}">
                <a16:creationId xmlns:a16="http://schemas.microsoft.com/office/drawing/2014/main" xmlns="" id="{ED7F38ED-5F51-4BD4-BCBE-81F0D6F838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278">
                        <a14:foregroundMark x1="90278" y1="69444" x2="90278" y2="6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309" y="5357675"/>
            <a:ext cx="1705706" cy="170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30717"/>
      </p:ext>
    </p:extLst>
  </p:cSld>
  <p:clrMapOvr>
    <a:masterClrMapping/>
  </p:clrMapOvr>
  <p:transition spd="med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Back to School Activities by Slidesgo">
  <a:themeElements>
    <a:clrScheme name="Simple Light">
      <a:dk1>
        <a:srgbClr val="323B5B"/>
      </a:dk1>
      <a:lt1>
        <a:srgbClr val="EDEDED"/>
      </a:lt1>
      <a:dk2>
        <a:srgbClr val="323B5B"/>
      </a:dk2>
      <a:lt2>
        <a:srgbClr val="EDEDED"/>
      </a:lt2>
      <a:accent1>
        <a:srgbClr val="4399AB"/>
      </a:accent1>
      <a:accent2>
        <a:srgbClr val="FFC867"/>
      </a:accent2>
      <a:accent3>
        <a:srgbClr val="8FAEFF"/>
      </a:accent3>
      <a:accent4>
        <a:srgbClr val="FF9067"/>
      </a:accent4>
      <a:accent5>
        <a:srgbClr val="ED4C67"/>
      </a:accent5>
      <a:accent6>
        <a:srgbClr val="AE4FD9"/>
      </a:accent6>
      <a:hlink>
        <a:srgbClr val="323B5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351</Words>
  <Application>Microsoft Office PowerPoint</Application>
  <PresentationFormat>Custom</PresentationFormat>
  <Paragraphs>121</Paragraphs>
  <Slides>18</Slides>
  <Notes>12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Back to School Activities by Slidesgo</vt:lpstr>
      <vt:lpstr>PowerPoint Presentation</vt:lpstr>
      <vt:lpstr>KHỞI ĐỘNG</vt:lpstr>
      <vt:lpstr>PowerPoint Presentation</vt:lpstr>
      <vt:lpstr>PowerPoint Presentation</vt:lpstr>
      <vt:lpstr>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DẶN DÒ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TO SCHOOL ACTIVITIES</dc:title>
  <dc:creator>PC</dc:creator>
  <cp:lastModifiedBy>PC</cp:lastModifiedBy>
  <cp:revision>61</cp:revision>
  <dcterms:modified xsi:type="dcterms:W3CDTF">2021-08-01T10:27:16Z</dcterms:modified>
</cp:coreProperties>
</file>