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2"/>
  </p:notesMasterIdLst>
  <p:sldIdLst>
    <p:sldId id="330" r:id="rId2"/>
    <p:sldId id="343" r:id="rId3"/>
    <p:sldId id="339" r:id="rId4"/>
    <p:sldId id="335" r:id="rId5"/>
    <p:sldId id="340" r:id="rId6"/>
    <p:sldId id="336" r:id="rId7"/>
    <p:sldId id="341" r:id="rId8"/>
    <p:sldId id="342" r:id="rId9"/>
    <p:sldId id="337" r:id="rId10"/>
    <p:sldId id="258" r:id="rId11"/>
  </p:sldIdLst>
  <p:sldSz cx="12161838" cy="6858000"/>
  <p:notesSz cx="6858000" cy="9144000"/>
  <p:embeddedFontLst>
    <p:embeddedFont>
      <p:font typeface="Quicksand Light" panose="020B0604020202020204" charset="0"/>
      <p:regular r:id="rId13"/>
      <p:bold r:id="rId14"/>
    </p:embeddedFont>
    <p:embeddedFont>
      <p:font typeface="HP001 4 hàng" panose="020B0603050302020204" pitchFamily="34" charset="0"/>
      <p:regular r:id="rId15"/>
      <p:bold r:id="rId16"/>
    </p:embeddedFont>
    <p:embeddedFont>
      <p:font typeface="Fira Sans Extra Condensed Medium" panose="020B0604020202020204" charset="0"/>
      <p:regular r:id="rId17"/>
      <p:bold r:id="rId18"/>
      <p:italic r:id="rId19"/>
      <p:boldItalic r:id="rId20"/>
    </p:embeddedFont>
    <p:embeddedFont>
      <p:font typeface="Nunito Sans" panose="020B0604020202020204" charset="0"/>
      <p:regular r:id="rId21"/>
      <p:bold r:id="rId22"/>
      <p:italic r:id="rId23"/>
      <p:boldItalic r:id="rId24"/>
    </p:embeddedFont>
    <p:embeddedFont>
      <p:font typeface="Quicksand" panose="020B0604020202020204" charset="0"/>
      <p:regular r:id="rId25"/>
      <p:bold r:id="rId26"/>
    </p:embeddedFont>
    <p:embeddedFont>
      <p:font typeface="Arial-Rounded" panose="020B0500000000000000" pitchFamily="34" charset="0"/>
      <p:regular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388D460-E827-4690-B490-23B292371C28}">
  <a:tblStyle styleId="{D388D460-E827-4690-B490-23B292371C2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F1C2931-B31D-471A-86D0-18F301C53F1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15" autoAdjust="0"/>
    <p:restoredTop sz="90747" autoAdjust="0"/>
  </p:normalViewPr>
  <p:slideViewPr>
    <p:cSldViewPr>
      <p:cViewPr varScale="1">
        <p:scale>
          <a:sx n="67" d="100"/>
          <a:sy n="67" d="100"/>
        </p:scale>
        <p:origin x="852" y="6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43963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9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500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623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6c6532119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6c6532119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9"/>
          <p:cNvSpPr txBox="1">
            <a:spLocks noGrp="1"/>
          </p:cNvSpPr>
          <p:nvPr>
            <p:ph type="title"/>
          </p:nvPr>
        </p:nvSpPr>
        <p:spPr>
          <a:xfrm>
            <a:off x="353124" y="1644233"/>
            <a:ext cx="5380257" cy="1976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Quicksand"/>
              <a:buNone/>
              <a:defRPr sz="56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15" name="Google Shape;115;p9"/>
          <p:cNvSpPr txBox="1">
            <a:spLocks noGrp="1"/>
          </p:cNvSpPr>
          <p:nvPr>
            <p:ph type="subTitle" idx="1"/>
          </p:nvPr>
        </p:nvSpPr>
        <p:spPr>
          <a:xfrm>
            <a:off x="353124" y="3737433"/>
            <a:ext cx="5380257" cy="1646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116" name="Google Shape;116;p9"/>
          <p:cNvSpPr txBox="1">
            <a:spLocks noGrp="1"/>
          </p:cNvSpPr>
          <p:nvPr>
            <p:ph type="body" idx="2"/>
          </p:nvPr>
        </p:nvSpPr>
        <p:spPr>
          <a:xfrm>
            <a:off x="6569707" y="965433"/>
            <a:ext cx="5103343" cy="4926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marL="608625" lvl="0" indent="-456468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7249" lvl="1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2pPr>
            <a:lvl3pPr marL="1825874" lvl="2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3pPr>
            <a:lvl4pPr marL="2434499" lvl="3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4pPr>
            <a:lvl5pPr marL="3043123" lvl="4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5pPr>
            <a:lvl6pPr marL="3651748" lvl="5" indent="-422656">
              <a:spcBef>
                <a:spcPts val="2130"/>
              </a:spcBef>
              <a:spcAft>
                <a:spcPts val="0"/>
              </a:spcAft>
              <a:buSzPts val="1400"/>
              <a:buChar char="■"/>
              <a:defRPr/>
            </a:lvl6pPr>
            <a:lvl7pPr marL="4260372" lvl="6" indent="-422656">
              <a:spcBef>
                <a:spcPts val="2130"/>
              </a:spcBef>
              <a:spcAft>
                <a:spcPts val="0"/>
              </a:spcAft>
              <a:buSzPts val="1400"/>
              <a:buChar char="●"/>
              <a:defRPr/>
            </a:lvl7pPr>
            <a:lvl8pPr marL="4868997" lvl="7" indent="-422656">
              <a:spcBef>
                <a:spcPts val="2130"/>
              </a:spcBef>
              <a:spcAft>
                <a:spcPts val="0"/>
              </a:spcAft>
              <a:buSzPts val="1400"/>
              <a:buChar char="○"/>
              <a:defRPr/>
            </a:lvl8pPr>
            <a:lvl9pPr marL="5477622" lvl="8" indent="-422656">
              <a:spcBef>
                <a:spcPts val="2130"/>
              </a:spcBef>
              <a:spcAft>
                <a:spcPts val="213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3910901" y="2048167"/>
            <a:ext cx="4340036" cy="2959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Quicksand"/>
              <a:buNone/>
              <a:defRPr sz="4400" b="1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/>
          <p:nvPr/>
        </p:nvSpPr>
        <p:spPr>
          <a:xfrm>
            <a:off x="2571573" y="594029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0" name="Google Shape;120;p10"/>
          <p:cNvSpPr/>
          <p:nvPr/>
        </p:nvSpPr>
        <p:spPr>
          <a:xfrm rot="7641468">
            <a:off x="3196226" y="46409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6739303" y="61798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0"/>
          <p:cNvSpPr/>
          <p:nvPr/>
        </p:nvSpPr>
        <p:spPr>
          <a:xfrm flipH="1">
            <a:off x="7995171" y="26826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3" name="Google Shape;123;p10"/>
          <p:cNvSpPr/>
          <p:nvPr/>
        </p:nvSpPr>
        <p:spPr>
          <a:xfrm rot="-7641468" flipH="1">
            <a:off x="6474668" y="577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0"/>
          <p:cNvSpPr/>
          <p:nvPr/>
        </p:nvSpPr>
        <p:spPr>
          <a:xfrm flipH="1">
            <a:off x="9004297" y="1283784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1"/>
          <p:cNvSpPr txBox="1">
            <a:spLocks noGrp="1"/>
          </p:cNvSpPr>
          <p:nvPr>
            <p:ph type="title" hasCustomPrompt="1"/>
          </p:nvPr>
        </p:nvSpPr>
        <p:spPr>
          <a:xfrm>
            <a:off x="955431" y="2179400"/>
            <a:ext cx="10250977" cy="187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2000"/>
              <a:buNone/>
              <a:defRPr sz="12800" b="1">
                <a:solidFill>
                  <a:schemeClr val="accent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127" name="Google Shape;127;p11"/>
          <p:cNvSpPr txBox="1">
            <a:spLocks noGrp="1"/>
          </p:cNvSpPr>
          <p:nvPr>
            <p:ph type="subTitle" idx="1"/>
          </p:nvPr>
        </p:nvSpPr>
        <p:spPr>
          <a:xfrm>
            <a:off x="2178987" y="4053800"/>
            <a:ext cx="7803846" cy="624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None/>
              <a:defRPr sz="15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11"/>
          <p:cNvSpPr/>
          <p:nvPr/>
        </p:nvSpPr>
        <p:spPr>
          <a:xfrm>
            <a:off x="10234369" y="8452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9" name="Google Shape;129;p11"/>
          <p:cNvSpPr/>
          <p:nvPr/>
        </p:nvSpPr>
        <p:spPr>
          <a:xfrm>
            <a:off x="9683917" y="12123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Google Shape;130;p11"/>
          <p:cNvSpPr/>
          <p:nvPr/>
        </p:nvSpPr>
        <p:spPr>
          <a:xfrm>
            <a:off x="8145416" y="3395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1"/>
          <p:cNvSpPr/>
          <p:nvPr/>
        </p:nvSpPr>
        <p:spPr>
          <a:xfrm rot="-746471">
            <a:off x="1945297" y="5797988"/>
            <a:ext cx="344894" cy="301989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"/>
          <p:cNvSpPr/>
          <p:nvPr/>
        </p:nvSpPr>
        <p:spPr>
          <a:xfrm>
            <a:off x="208400" y="50604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Google Shape;133;p11"/>
          <p:cNvSpPr/>
          <p:nvPr/>
        </p:nvSpPr>
        <p:spPr>
          <a:xfrm>
            <a:off x="-342052" y="542754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4" name="Google Shape;134;p11"/>
          <p:cNvSpPr/>
          <p:nvPr/>
        </p:nvSpPr>
        <p:spPr>
          <a:xfrm rot="7641468">
            <a:off x="11151497" y="2422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9789339" y="613365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6" name="Google Shape;136;p11"/>
          <p:cNvSpPr/>
          <p:nvPr/>
        </p:nvSpPr>
        <p:spPr>
          <a:xfrm>
            <a:off x="1208636" y="130801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Google Shape;137;p11"/>
          <p:cNvSpPr/>
          <p:nvPr/>
        </p:nvSpPr>
        <p:spPr>
          <a:xfrm>
            <a:off x="2226728" y="625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1"/>
          <p:cNvSpPr/>
          <p:nvPr/>
        </p:nvSpPr>
        <p:spPr>
          <a:xfrm>
            <a:off x="10382451" y="5197800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rot="7641468">
            <a:off x="811374" y="26506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CUSTOM_17_1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 txBox="1">
            <a:spLocks noGrp="1"/>
          </p:cNvSpPr>
          <p:nvPr>
            <p:ph type="ctrTitle"/>
          </p:nvPr>
        </p:nvSpPr>
        <p:spPr>
          <a:xfrm>
            <a:off x="-96428" y="4948644"/>
            <a:ext cx="3780225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13"/>
          <p:cNvSpPr txBox="1">
            <a:spLocks noGrp="1"/>
          </p:cNvSpPr>
          <p:nvPr>
            <p:ph type="subTitle" idx="1"/>
          </p:nvPr>
        </p:nvSpPr>
        <p:spPr>
          <a:xfrm>
            <a:off x="559281" y="5473167"/>
            <a:ext cx="3124651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13"/>
          <p:cNvSpPr txBox="1">
            <a:spLocks noGrp="1"/>
          </p:cNvSpPr>
          <p:nvPr>
            <p:ph type="title" idx="2" hasCustomPrompt="1"/>
          </p:nvPr>
        </p:nvSpPr>
        <p:spPr>
          <a:xfrm>
            <a:off x="2757803" y="2583513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3"/>
          <p:cNvSpPr txBox="1">
            <a:spLocks noGrp="1"/>
          </p:cNvSpPr>
          <p:nvPr>
            <p:ph type="subTitle" idx="3"/>
          </p:nvPr>
        </p:nvSpPr>
        <p:spPr>
          <a:xfrm>
            <a:off x="8467964" y="5473167"/>
            <a:ext cx="3243157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title" idx="4" hasCustomPrompt="1"/>
          </p:nvPr>
        </p:nvSpPr>
        <p:spPr>
          <a:xfrm>
            <a:off x="7140645" y="2583491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7" name="Google Shape;147;p13"/>
          <p:cNvSpPr txBox="1">
            <a:spLocks noGrp="1"/>
          </p:cNvSpPr>
          <p:nvPr>
            <p:ph type="subTitle" idx="5"/>
          </p:nvPr>
        </p:nvSpPr>
        <p:spPr>
          <a:xfrm>
            <a:off x="4497446" y="5473167"/>
            <a:ext cx="3166946" cy="76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9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None/>
              <a:defRPr sz="13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title" idx="6" hasCustomPrompt="1"/>
          </p:nvPr>
        </p:nvSpPr>
        <p:spPr>
          <a:xfrm>
            <a:off x="4914612" y="222929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80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Fira Sans Extra Condensed Medium"/>
              <a:buNone/>
              <a:defRPr sz="6400">
                <a:solidFill>
                  <a:schemeClr val="accent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9" name="Google Shape;149;p13"/>
          <p:cNvSpPr txBox="1">
            <a:spLocks noGrp="1"/>
          </p:cNvSpPr>
          <p:nvPr>
            <p:ph type="ctrTitle" idx="7"/>
          </p:nvPr>
        </p:nvSpPr>
        <p:spPr>
          <a:xfrm>
            <a:off x="4044570" y="4948644"/>
            <a:ext cx="4072699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ctrTitle" idx="8"/>
          </p:nvPr>
        </p:nvSpPr>
        <p:spPr>
          <a:xfrm>
            <a:off x="8467966" y="4948644"/>
            <a:ext cx="2272364" cy="770400"/>
          </a:xfrm>
          <a:prstGeom prst="rect">
            <a:avLst/>
          </a:prstGeom>
        </p:spPr>
        <p:txBody>
          <a:bodyPr spcFirstLastPara="1" wrap="square" lIns="121705" tIns="121705" rIns="121705" bIns="12170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3200" b="1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6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4800" b="1">
                <a:solidFill>
                  <a:schemeClr val="accen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2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/>
          <p:nvPr/>
        </p:nvSpPr>
        <p:spPr>
          <a:xfrm>
            <a:off x="308136" y="2615651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3"/>
          <p:cNvSpPr/>
          <p:nvPr/>
        </p:nvSpPr>
        <p:spPr>
          <a:xfrm rot="7641468">
            <a:off x="10691837" y="159502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3"/>
          <p:cNvSpPr/>
          <p:nvPr/>
        </p:nvSpPr>
        <p:spPr>
          <a:xfrm>
            <a:off x="11252278" y="1974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Google Shape;155;p13"/>
          <p:cNvSpPr/>
          <p:nvPr/>
        </p:nvSpPr>
        <p:spPr>
          <a:xfrm>
            <a:off x="10701825" y="2341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6" name="Google Shape;156;p13"/>
          <p:cNvSpPr/>
          <p:nvPr/>
        </p:nvSpPr>
        <p:spPr>
          <a:xfrm>
            <a:off x="37458" y="31226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7" name="Google Shape;157;p13"/>
          <p:cNvSpPr/>
          <p:nvPr/>
        </p:nvSpPr>
        <p:spPr>
          <a:xfrm>
            <a:off x="-512995" y="3489781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8" name="Google Shape;158;p13"/>
          <p:cNvSpPr/>
          <p:nvPr/>
        </p:nvSpPr>
        <p:spPr>
          <a:xfrm>
            <a:off x="451531" y="600785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9" name="Google Shape;159;p13"/>
          <p:cNvSpPr/>
          <p:nvPr/>
        </p:nvSpPr>
        <p:spPr>
          <a:xfrm rot="7641468">
            <a:off x="1182221" y="1012660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CUSTOM_49">
    <p:bg>
      <p:bgPr>
        <a:solidFill>
          <a:schemeClr val="accent3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4"/>
          <p:cNvSpPr/>
          <p:nvPr/>
        </p:nvSpPr>
        <p:spPr>
          <a:xfrm>
            <a:off x="6309552" y="2393000"/>
            <a:ext cx="7067273" cy="6688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4"/>
          <p:cNvSpPr/>
          <p:nvPr/>
        </p:nvSpPr>
        <p:spPr>
          <a:xfrm>
            <a:off x="10898588" y="18457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Google Shape;163;p14"/>
          <p:cNvSpPr/>
          <p:nvPr/>
        </p:nvSpPr>
        <p:spPr>
          <a:xfrm>
            <a:off x="10201466" y="22128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4" name="Google Shape;164;p14"/>
          <p:cNvSpPr/>
          <p:nvPr/>
        </p:nvSpPr>
        <p:spPr>
          <a:xfrm>
            <a:off x="11853502" y="11373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4"/>
          <p:cNvSpPr/>
          <p:nvPr/>
        </p:nvSpPr>
        <p:spPr>
          <a:xfrm>
            <a:off x="463685" y="60660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Google Shape;166;p14"/>
          <p:cNvSpPr/>
          <p:nvPr/>
        </p:nvSpPr>
        <p:spPr>
          <a:xfrm>
            <a:off x="-233437" y="6433132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7" name="Google Shape;167;p14"/>
          <p:cNvSpPr/>
          <p:nvPr/>
        </p:nvSpPr>
        <p:spPr>
          <a:xfrm>
            <a:off x="5389601" y="5391468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8" name="Google Shape;168;p14"/>
          <p:cNvSpPr/>
          <p:nvPr/>
        </p:nvSpPr>
        <p:spPr>
          <a:xfrm>
            <a:off x="-233420" y="375534"/>
            <a:ext cx="1595087" cy="180169"/>
          </a:xfrm>
          <a:custGeom>
            <a:avLst/>
            <a:gdLst/>
            <a:ahLst/>
            <a:cxnLst/>
            <a:rect l="l" t="t" r="r" b="b"/>
            <a:pathLst>
              <a:path w="36202" h="4079" extrusionOk="0">
                <a:moveTo>
                  <a:pt x="0" y="4079"/>
                </a:moveTo>
                <a:lnTo>
                  <a:pt x="4334" y="255"/>
                </a:lnTo>
                <a:lnTo>
                  <a:pt x="8158" y="4079"/>
                </a:lnTo>
                <a:lnTo>
                  <a:pt x="13002" y="510"/>
                </a:lnTo>
                <a:lnTo>
                  <a:pt x="17081" y="4079"/>
                </a:lnTo>
                <a:lnTo>
                  <a:pt x="22435" y="0"/>
                </a:lnTo>
                <a:lnTo>
                  <a:pt x="26514" y="4079"/>
                </a:lnTo>
                <a:lnTo>
                  <a:pt x="31613" y="510"/>
                </a:lnTo>
                <a:lnTo>
                  <a:pt x="36202" y="3824"/>
                </a:lnTo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9" name="Google Shape;169;p14"/>
          <p:cNvSpPr/>
          <p:nvPr/>
        </p:nvSpPr>
        <p:spPr>
          <a:xfrm>
            <a:off x="5389600" y="5876517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/>
          <p:nvPr/>
        </p:nvSpPr>
        <p:spPr>
          <a:xfrm>
            <a:off x="1317765" y="-125316"/>
            <a:ext cx="408885" cy="409899"/>
          </a:xfrm>
          <a:custGeom>
            <a:avLst/>
            <a:gdLst/>
            <a:ahLst/>
            <a:cxnLst/>
            <a:rect l="l" t="t" r="r" b="b"/>
            <a:pathLst>
              <a:path w="23325" h="23325" fill="none" extrusionOk="0">
                <a:moveTo>
                  <a:pt x="23325" y="9996"/>
                </a:moveTo>
                <a:cubicBezTo>
                  <a:pt x="23325" y="18882"/>
                  <a:pt x="12588" y="23325"/>
                  <a:pt x="6294" y="17031"/>
                </a:cubicBezTo>
                <a:cubicBezTo>
                  <a:pt x="0" y="10737"/>
                  <a:pt x="4443" y="0"/>
                  <a:pt x="13329" y="0"/>
                </a:cubicBezTo>
                <a:cubicBezTo>
                  <a:pt x="18882" y="0"/>
                  <a:pt x="23325" y="4443"/>
                  <a:pt x="23325" y="9996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solid"/>
            <a:miter lim="370229"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4"/>
          <p:cNvSpPr/>
          <p:nvPr/>
        </p:nvSpPr>
        <p:spPr>
          <a:xfrm rot="7641468">
            <a:off x="12049569" y="2655793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4"/>
          <p:cNvSpPr/>
          <p:nvPr/>
        </p:nvSpPr>
        <p:spPr>
          <a:xfrm rot="7641468">
            <a:off x="-88295" y="5586577"/>
            <a:ext cx="345775" cy="301264"/>
          </a:xfrm>
          <a:custGeom>
            <a:avLst/>
            <a:gdLst/>
            <a:ahLst/>
            <a:cxnLst/>
            <a:rect l="l" t="t" r="r" b="b"/>
            <a:pathLst>
              <a:path w="29249" h="25547" fill="none" extrusionOk="0">
                <a:moveTo>
                  <a:pt x="14439" y="0"/>
                </a:moveTo>
                <a:lnTo>
                  <a:pt x="0" y="25546"/>
                </a:lnTo>
                <a:lnTo>
                  <a:pt x="29248" y="25546"/>
                </a:lnTo>
                <a:close/>
              </a:path>
            </a:pathLst>
          </a:custGeom>
          <a:noFill/>
          <a:ln w="2857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 txBox="1">
            <a:spLocks noGrp="1"/>
          </p:cNvSpPr>
          <p:nvPr>
            <p:ph type="subTitle" idx="1"/>
          </p:nvPr>
        </p:nvSpPr>
        <p:spPr>
          <a:xfrm flipH="1">
            <a:off x="983161" y="911800"/>
            <a:ext cx="5604501" cy="148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None/>
              <a:defRPr sz="32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subTitle" idx="2"/>
          </p:nvPr>
        </p:nvSpPr>
        <p:spPr>
          <a:xfrm flipH="1">
            <a:off x="912636" y="4436800"/>
            <a:ext cx="3656532" cy="614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800" b="1">
                <a:solidFill>
                  <a:schemeClr val="accent4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_2">
    <p:bg>
      <p:bgPr>
        <a:solidFill>
          <a:schemeClr val="accent1"/>
        </a:solidFill>
        <a:effectLst/>
      </p:bgPr>
    </p:bg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 ">
  <p:cSld name="CUSTOM_18_1_2">
    <p:bg>
      <p:bgPr>
        <a:solidFill>
          <a:schemeClr val="accent2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 ">
  <p:cSld name="CUSTOM_18_1_1_1">
    <p:bg>
      <p:bgPr>
        <a:solidFill>
          <a:schemeClr val="accent3"/>
        </a:solid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4572" y="593367"/>
            <a:ext cx="11332694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Quicksand Light"/>
              <a:buNone/>
              <a:defRPr sz="28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4572" y="1536633"/>
            <a:ext cx="11332694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Nunito Sans"/>
              <a:buChar char="●"/>
              <a:defRPr sz="1800"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●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Nunito Sans"/>
              <a:buChar char="○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Nunito Sans"/>
              <a:buChar char="■"/>
              <a:defRPr>
                <a:solidFill>
                  <a:schemeClr val="dk2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7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audio" Target="../media/audio1.wav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microsoft.com/office/2007/relationships/hdphoto" Target="../media/hdphoto3.wdp"/><Relationship Id="rId5" Type="http://schemas.openxmlformats.org/officeDocument/2006/relationships/image" Target="../media/image9.pn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895477" y="4454098"/>
            <a:ext cx="1333299" cy="16097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728" y="3886201"/>
            <a:ext cx="3494440" cy="222691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2161838" cy="3276600"/>
          </a:xfrm>
          <a:prstGeom prst="rect">
            <a:avLst/>
          </a:prstGeom>
          <a:solidFill>
            <a:srgbClr val="FFFB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88" tIns="45494" rIns="90988" bIns="45494" rtlCol="0" anchor="ctr"/>
          <a:lstStyle/>
          <a:p>
            <a:pPr lvl="0" algn="ctr">
              <a:buClrTx/>
            </a:pPr>
            <a:r>
              <a:rPr lang="en-US" sz="4000" b="1" dirty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Thứ hai ngày 29 - 11 -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2021</a:t>
            </a:r>
          </a:p>
          <a:p>
            <a:pPr lvl="0" algn="ctr">
              <a:buClrTx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Toán</a:t>
            </a:r>
          </a:p>
          <a:p>
            <a:pPr lvl="0" algn="ctr">
              <a:buClrTx/>
            </a:pP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itchFamily="34" charset="0"/>
                <a:cs typeface="Arial" pitchFamily="34" charset="0"/>
              </a:rPr>
              <a:t>Luyện tập</a:t>
            </a:r>
            <a:endParaRPr lang="en-US" sz="4000" b="1" dirty="0">
              <a:solidFill>
                <a:prstClr val="black"/>
              </a:solidFill>
              <a:latin typeface="HP001 4 hàng" panose="020B0603050302020204" pitchFamily="34" charset="0"/>
              <a:ea typeface="Arial-Rounded" pitchFamily="34" charset="0"/>
              <a:cs typeface="Arial" pitchFamily="34" charset="0"/>
            </a:endParaRPr>
          </a:p>
        </p:txBody>
      </p:sp>
      <p:pic>
        <p:nvPicPr>
          <p:cNvPr id="6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246602" y="225288"/>
            <a:ext cx="1889525" cy="1749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1843997" y="4374969"/>
            <a:ext cx="1691190" cy="1714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324541" y="3986256"/>
            <a:ext cx="2438905" cy="2076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73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>
            <a:spLocks noGrp="1"/>
          </p:cNvSpPr>
          <p:nvPr>
            <p:ph type="ctrTitle" idx="9"/>
          </p:nvPr>
        </p:nvSpPr>
        <p:spPr>
          <a:xfrm>
            <a:off x="1579483" y="374285"/>
            <a:ext cx="9002872" cy="1261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r>
              <a:rPr lang="en" smtClean="0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sp>
        <p:nvSpPr>
          <p:cNvPr id="416" name="Google Shape;416;p36"/>
          <p:cNvSpPr/>
          <p:nvPr/>
        </p:nvSpPr>
        <p:spPr>
          <a:xfrm>
            <a:off x="7452519" y="2057400"/>
            <a:ext cx="3200400" cy="32004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7" name="Google Shape;417;p36"/>
          <p:cNvSpPr txBox="1">
            <a:spLocks noGrp="1"/>
          </p:cNvSpPr>
          <p:nvPr>
            <p:ph type="title" idx="4"/>
          </p:nvPr>
        </p:nvSpPr>
        <p:spPr>
          <a:xfrm>
            <a:off x="78864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" sz="4000" smtClean="0">
                <a:solidFill>
                  <a:schemeClr val="lt1"/>
                </a:solidFill>
                <a:latin typeface="+mj-lt"/>
              </a:rPr>
              <a:t>C</a:t>
            </a:r>
            <a:r>
              <a:rPr lang="en-US" sz="40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000" smtClean="0">
                <a:solidFill>
                  <a:schemeClr val="lt1"/>
                </a:solidFill>
                <a:latin typeface="+mj-lt"/>
              </a:rPr>
              <a:t>uẩn bị bài mới</a:t>
            </a:r>
            <a:endParaRPr sz="40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18" name="Google Shape;418;p36"/>
          <p:cNvSpPr/>
          <p:nvPr/>
        </p:nvSpPr>
        <p:spPr>
          <a:xfrm>
            <a:off x="1661319" y="2057400"/>
            <a:ext cx="3200400" cy="3200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19" name="Google Shape;419;p36"/>
          <p:cNvSpPr/>
          <p:nvPr/>
        </p:nvSpPr>
        <p:spPr>
          <a:xfrm>
            <a:off x="4538397" y="1721833"/>
            <a:ext cx="3200400" cy="3200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/>
          </a:p>
        </p:txBody>
      </p:sp>
      <p:sp>
        <p:nvSpPr>
          <p:cNvPr id="423" name="Google Shape;423;p36"/>
          <p:cNvSpPr txBox="1">
            <a:spLocks noGrp="1"/>
          </p:cNvSpPr>
          <p:nvPr>
            <p:ph type="title" idx="2"/>
          </p:nvPr>
        </p:nvSpPr>
        <p:spPr>
          <a:xfrm>
            <a:off x="2095211" y="3272400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Xe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m lại bài đã học 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  <p:sp>
        <p:nvSpPr>
          <p:cNvPr id="426" name="Google Shape;426;p36"/>
          <p:cNvSpPr txBox="1">
            <a:spLocks noGrp="1"/>
          </p:cNvSpPr>
          <p:nvPr>
            <p:ph type="title" idx="6"/>
          </p:nvPr>
        </p:nvSpPr>
        <p:spPr>
          <a:xfrm>
            <a:off x="4891304" y="2850767"/>
            <a:ext cx="2332615" cy="770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r>
              <a:rPr lang="en-US" sz="4400" smtClean="0">
                <a:solidFill>
                  <a:schemeClr val="lt1"/>
                </a:solidFill>
                <a:latin typeface="+mj-lt"/>
              </a:rPr>
              <a:t>H</a:t>
            </a:r>
            <a:r>
              <a:rPr lang="en" sz="4400" smtClean="0">
                <a:solidFill>
                  <a:schemeClr val="lt1"/>
                </a:solidFill>
                <a:latin typeface="+mj-lt"/>
              </a:rPr>
              <a:t>oàn thành bài …</a:t>
            </a:r>
            <a:endParaRPr sz="4400">
              <a:solidFill>
                <a:schemeClr val="lt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695" y="-216640"/>
            <a:ext cx="12668581" cy="1651000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673" tIns="60837" rIns="121673" bIns="60837" spcCol="0"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flipH="1">
            <a:off x="-1004457" y="2546626"/>
            <a:ext cx="1004460" cy="428597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533400">
              <a:schemeClr val="bg1">
                <a:alpha val="65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686014" y="1324930"/>
            <a:ext cx="10665034" cy="2307275"/>
            <a:chOff x="563562" y="438150"/>
            <a:chExt cx="10889457" cy="1676400"/>
          </a:xfrm>
        </p:grpSpPr>
        <p:sp>
          <p:nvSpPr>
            <p:cNvPr id="15" name="Rounded Rectangle 14"/>
            <p:cNvSpPr/>
            <p:nvPr/>
          </p:nvSpPr>
          <p:spPr>
            <a:xfrm>
              <a:off x="563562" y="438150"/>
              <a:ext cx="10889457" cy="1676400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861219" y="514350"/>
              <a:ext cx="10439400" cy="1371600"/>
            </a:xfrm>
            <a:prstGeom prst="roundRect">
              <a:avLst/>
            </a:prstGeom>
            <a:solidFill>
              <a:srgbClr val="FFFB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Rectangle 10"/>
          <p:cNvSpPr/>
          <p:nvPr/>
        </p:nvSpPr>
        <p:spPr>
          <a:xfrm rot="21134311">
            <a:off x="96630" y="1010471"/>
            <a:ext cx="2849774" cy="1008707"/>
          </a:xfrm>
          <a:custGeom>
            <a:avLst/>
            <a:gdLst>
              <a:gd name="connsiteX0" fmla="*/ 0 w 3001962"/>
              <a:gd name="connsiteY0" fmla="*/ 0 h 762000"/>
              <a:gd name="connsiteX1" fmla="*/ 3001962 w 3001962"/>
              <a:gd name="connsiteY1" fmla="*/ 0 h 762000"/>
              <a:gd name="connsiteX2" fmla="*/ 3001962 w 3001962"/>
              <a:gd name="connsiteY2" fmla="*/ 762000 h 762000"/>
              <a:gd name="connsiteX3" fmla="*/ 0 w 3001962"/>
              <a:gd name="connsiteY3" fmla="*/ 762000 h 762000"/>
              <a:gd name="connsiteX4" fmla="*/ 0 w 3001962"/>
              <a:gd name="connsiteY4" fmla="*/ 0 h 762000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421"/>
              <a:gd name="connsiteX1" fmla="*/ 3001962 w 3001962"/>
              <a:gd name="connsiteY1" fmla="*/ 0 h 814421"/>
              <a:gd name="connsiteX2" fmla="*/ 3001962 w 3001962"/>
              <a:gd name="connsiteY2" fmla="*/ 762000 h 814421"/>
              <a:gd name="connsiteX3" fmla="*/ 1100138 w 3001962"/>
              <a:gd name="connsiteY3" fmla="*/ 814388 h 814421"/>
              <a:gd name="connsiteX4" fmla="*/ 0 w 3001962"/>
              <a:gd name="connsiteY4" fmla="*/ 762000 h 814421"/>
              <a:gd name="connsiteX5" fmla="*/ 0 w 3001962"/>
              <a:gd name="connsiteY5" fmla="*/ 0 h 814421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0 h 814388"/>
              <a:gd name="connsiteX1" fmla="*/ 3001962 w 3001962"/>
              <a:gd name="connsiteY1" fmla="*/ 0 h 814388"/>
              <a:gd name="connsiteX2" fmla="*/ 3001962 w 3001962"/>
              <a:gd name="connsiteY2" fmla="*/ 762000 h 814388"/>
              <a:gd name="connsiteX3" fmla="*/ 1100138 w 3001962"/>
              <a:gd name="connsiteY3" fmla="*/ 814388 h 814388"/>
              <a:gd name="connsiteX4" fmla="*/ 0 w 3001962"/>
              <a:gd name="connsiteY4" fmla="*/ 762000 h 814388"/>
              <a:gd name="connsiteX5" fmla="*/ 0 w 3001962"/>
              <a:gd name="connsiteY5" fmla="*/ 0 h 814388"/>
              <a:gd name="connsiteX0" fmla="*/ 0 w 3001962"/>
              <a:gd name="connsiteY0" fmla="*/ 14 h 814402"/>
              <a:gd name="connsiteX1" fmla="*/ 1047750 w 3001962"/>
              <a:gd name="connsiteY1" fmla="*/ 123839 h 814402"/>
              <a:gd name="connsiteX2" fmla="*/ 3001962 w 3001962"/>
              <a:gd name="connsiteY2" fmla="*/ 14 h 814402"/>
              <a:gd name="connsiteX3" fmla="*/ 3001962 w 3001962"/>
              <a:gd name="connsiteY3" fmla="*/ 762014 h 814402"/>
              <a:gd name="connsiteX4" fmla="*/ 1100138 w 3001962"/>
              <a:gd name="connsiteY4" fmla="*/ 814402 h 814402"/>
              <a:gd name="connsiteX5" fmla="*/ 0 w 3001962"/>
              <a:gd name="connsiteY5" fmla="*/ 762014 h 814402"/>
              <a:gd name="connsiteX6" fmla="*/ 0 w 3001962"/>
              <a:gd name="connsiteY6" fmla="*/ 14 h 814402"/>
              <a:gd name="connsiteX0" fmla="*/ 0 w 3001962"/>
              <a:gd name="connsiteY0" fmla="*/ 45263 h 859651"/>
              <a:gd name="connsiteX1" fmla="*/ 1047750 w 3001962"/>
              <a:gd name="connsiteY1" fmla="*/ 169088 h 859651"/>
              <a:gd name="connsiteX2" fmla="*/ 3001962 w 3001962"/>
              <a:gd name="connsiteY2" fmla="*/ 45263 h 859651"/>
              <a:gd name="connsiteX3" fmla="*/ 3001962 w 3001962"/>
              <a:gd name="connsiteY3" fmla="*/ 807263 h 859651"/>
              <a:gd name="connsiteX4" fmla="*/ 1100138 w 3001962"/>
              <a:gd name="connsiteY4" fmla="*/ 859651 h 859651"/>
              <a:gd name="connsiteX5" fmla="*/ 0 w 3001962"/>
              <a:gd name="connsiteY5" fmla="*/ 807263 h 859651"/>
              <a:gd name="connsiteX6" fmla="*/ 0 w 3001962"/>
              <a:gd name="connsiteY6" fmla="*/ 45263 h 859651"/>
              <a:gd name="connsiteX0" fmla="*/ 0 w 3001962"/>
              <a:gd name="connsiteY0" fmla="*/ 79206 h 893594"/>
              <a:gd name="connsiteX1" fmla="*/ 1047750 w 3001962"/>
              <a:gd name="connsiteY1" fmla="*/ 203031 h 893594"/>
              <a:gd name="connsiteX2" fmla="*/ 3001962 w 3001962"/>
              <a:gd name="connsiteY2" fmla="*/ 79206 h 893594"/>
              <a:gd name="connsiteX3" fmla="*/ 3001962 w 3001962"/>
              <a:gd name="connsiteY3" fmla="*/ 841206 h 893594"/>
              <a:gd name="connsiteX4" fmla="*/ 1100138 w 3001962"/>
              <a:gd name="connsiteY4" fmla="*/ 893594 h 893594"/>
              <a:gd name="connsiteX5" fmla="*/ 0 w 3001962"/>
              <a:gd name="connsiteY5" fmla="*/ 841206 h 893594"/>
              <a:gd name="connsiteX6" fmla="*/ 0 w 3001962"/>
              <a:gd name="connsiteY6" fmla="*/ 79206 h 893594"/>
              <a:gd name="connsiteX0" fmla="*/ 0 w 3001962"/>
              <a:gd name="connsiteY0" fmla="*/ 88885 h 903273"/>
              <a:gd name="connsiteX1" fmla="*/ 1047750 w 3001962"/>
              <a:gd name="connsiteY1" fmla="*/ 212710 h 903273"/>
              <a:gd name="connsiteX2" fmla="*/ 3001962 w 3001962"/>
              <a:gd name="connsiteY2" fmla="*/ 69835 h 903273"/>
              <a:gd name="connsiteX3" fmla="*/ 3001962 w 3001962"/>
              <a:gd name="connsiteY3" fmla="*/ 850885 h 903273"/>
              <a:gd name="connsiteX4" fmla="*/ 1100138 w 3001962"/>
              <a:gd name="connsiteY4" fmla="*/ 903273 h 903273"/>
              <a:gd name="connsiteX5" fmla="*/ 0 w 3001962"/>
              <a:gd name="connsiteY5" fmla="*/ 850885 h 903273"/>
              <a:gd name="connsiteX6" fmla="*/ 0 w 3001962"/>
              <a:gd name="connsiteY6" fmla="*/ 88885 h 903273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  <a:gd name="connsiteX0" fmla="*/ 0 w 3001962"/>
              <a:gd name="connsiteY0" fmla="*/ 58269 h 872657"/>
              <a:gd name="connsiteX1" fmla="*/ 1047750 w 3001962"/>
              <a:gd name="connsiteY1" fmla="*/ 182094 h 872657"/>
              <a:gd name="connsiteX2" fmla="*/ 3001962 w 3001962"/>
              <a:gd name="connsiteY2" fmla="*/ 39219 h 872657"/>
              <a:gd name="connsiteX3" fmla="*/ 3001962 w 3001962"/>
              <a:gd name="connsiteY3" fmla="*/ 820269 h 872657"/>
              <a:gd name="connsiteX4" fmla="*/ 1100138 w 3001962"/>
              <a:gd name="connsiteY4" fmla="*/ 872657 h 872657"/>
              <a:gd name="connsiteX5" fmla="*/ 0 w 3001962"/>
              <a:gd name="connsiteY5" fmla="*/ 820269 h 872657"/>
              <a:gd name="connsiteX6" fmla="*/ 0 w 3001962"/>
              <a:gd name="connsiteY6" fmla="*/ 58269 h 872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1962" h="872657">
                <a:moveTo>
                  <a:pt x="0" y="58269"/>
                </a:moveTo>
                <a:cubicBezTo>
                  <a:pt x="346075" y="56682"/>
                  <a:pt x="577850" y="45569"/>
                  <a:pt x="1047750" y="182094"/>
                </a:cubicBezTo>
                <a:cubicBezTo>
                  <a:pt x="1970617" y="-40156"/>
                  <a:pt x="2245783" y="-19518"/>
                  <a:pt x="3001962" y="39219"/>
                </a:cubicBezTo>
                <a:lnTo>
                  <a:pt x="3001962" y="820269"/>
                </a:lnTo>
                <a:cubicBezTo>
                  <a:pt x="2107671" y="700135"/>
                  <a:pt x="1935691" y="730185"/>
                  <a:pt x="1100138" y="872657"/>
                </a:cubicBezTo>
                <a:cubicBezTo>
                  <a:pt x="504825" y="621832"/>
                  <a:pt x="109538" y="790107"/>
                  <a:pt x="0" y="820269"/>
                </a:cubicBezTo>
                <a:lnTo>
                  <a:pt x="0" y="58269"/>
                </a:lnTo>
                <a:close/>
              </a:path>
            </a:pathLst>
          </a:custGeom>
          <a:solidFill>
            <a:srgbClr val="00D6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 rot="20744418">
            <a:off x="1110593" y="1500274"/>
            <a:ext cx="1713474" cy="511053"/>
          </a:xfrm>
          <a:prstGeom prst="rect">
            <a:avLst/>
          </a:prstGeom>
        </p:spPr>
        <p:txBody>
          <a:bodyPr spcFirstLastPara="1" lIns="90964" tIns="45482" rIns="90964" bIns="45482" numCol="1">
            <a:prstTxWarp prst="textArchUp">
              <a:avLst/>
            </a:prstTxWarp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Bài </a:t>
            </a:r>
            <a:r>
              <a:rPr lang="en-US" sz="43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23</a:t>
            </a:r>
            <a:endParaRPr lang="en-US" sz="32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23119" y="1953641"/>
            <a:ext cx="10515775" cy="1322959"/>
          </a:xfrm>
          <a:prstGeom prst="rect">
            <a:avLst/>
          </a:prstGeom>
          <a:noFill/>
        </p:spPr>
        <p:txBody>
          <a:bodyPr wrap="square" lIns="90964" tIns="45482" rIns="90964" bIns="45482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PHÉP TRỪ (có nhớ) SỐ CÓ HAI CHỮ SỐ</a:t>
            </a:r>
          </a:p>
          <a:p>
            <a:pPr algn="ctr"/>
            <a:r>
              <a:rPr lang="en-US" sz="4000" b="1" smtClean="0">
                <a:solidFill>
                  <a:srgbClr val="FF0168"/>
                </a:solidFill>
                <a:latin typeface="Arial" pitchFamily="34" charset="0"/>
                <a:cs typeface="Arial" pitchFamily="34" charset="0"/>
              </a:rPr>
              <a:t>CHO SỐ CÓ HAI CHỮ SỐ</a:t>
            </a:r>
            <a:endParaRPr lang="en-US" sz="4000" b="1">
              <a:solidFill>
                <a:srgbClr val="FF016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9806605" y="975061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9805479" y="1445869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22" name="Rectangle 5"/>
          <p:cNvSpPr/>
          <p:nvPr/>
        </p:nvSpPr>
        <p:spPr>
          <a:xfrm>
            <a:off x="9868401" y="1089423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98" t="53940" r="12318" b="23030"/>
          <a:stretch/>
        </p:blipFill>
        <p:spPr>
          <a:xfrm>
            <a:off x="8760883" y="4689616"/>
            <a:ext cx="1101899" cy="133037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599" y="4290930"/>
            <a:ext cx="2887968" cy="1840428"/>
          </a:xfrm>
          <a:prstGeom prst="rect">
            <a:avLst/>
          </a:prstGeom>
        </p:spPr>
      </p:pic>
      <p:pic>
        <p:nvPicPr>
          <p:cNvPr id="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427" b="50130" l="60615" r="706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956" t="30018" r="28936" b="50095"/>
          <a:stretch/>
        </p:blipFill>
        <p:spPr bwMode="auto">
          <a:xfrm flipH="1">
            <a:off x="2457228" y="4677062"/>
            <a:ext cx="1397676" cy="1417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64" t="27747" r="38519" b="52083"/>
          <a:stretch/>
        </p:blipFill>
        <p:spPr bwMode="auto">
          <a:xfrm>
            <a:off x="6536181" y="4377959"/>
            <a:ext cx="2015624" cy="1716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Oval 28"/>
          <p:cNvSpPr/>
          <p:nvPr/>
        </p:nvSpPr>
        <p:spPr>
          <a:xfrm>
            <a:off x="2925929" y="990600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924803" y="1461408"/>
            <a:ext cx="226912" cy="228600"/>
          </a:xfrm>
          <a:prstGeom prst="ellipse">
            <a:avLst/>
          </a:prstGeom>
          <a:noFill/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  <p:sp>
        <p:nvSpPr>
          <p:cNvPr id="31" name="Rectangle 5"/>
          <p:cNvSpPr/>
          <p:nvPr/>
        </p:nvSpPr>
        <p:spPr>
          <a:xfrm>
            <a:off x="2987725" y="1104961"/>
            <a:ext cx="103322" cy="453255"/>
          </a:xfrm>
          <a:custGeom>
            <a:avLst/>
            <a:gdLst>
              <a:gd name="connsiteX0" fmla="*/ 0 w 104091"/>
              <a:gd name="connsiteY0" fmla="*/ 0 h 320492"/>
              <a:gd name="connsiteX1" fmla="*/ 104091 w 104091"/>
              <a:gd name="connsiteY1" fmla="*/ 0 h 320492"/>
              <a:gd name="connsiteX2" fmla="*/ 104091 w 104091"/>
              <a:gd name="connsiteY2" fmla="*/ 320492 h 320492"/>
              <a:gd name="connsiteX3" fmla="*/ 0 w 104091"/>
              <a:gd name="connsiteY3" fmla="*/ 320492 h 320492"/>
              <a:gd name="connsiteX4" fmla="*/ 0 w 104091"/>
              <a:gd name="connsiteY4" fmla="*/ 0 h 320492"/>
              <a:gd name="connsiteX0" fmla="*/ 0 w 104091"/>
              <a:gd name="connsiteY0" fmla="*/ 9708 h 330200"/>
              <a:gd name="connsiteX1" fmla="*/ 53181 w 104091"/>
              <a:gd name="connsiteY1" fmla="*/ 0 h 330200"/>
              <a:gd name="connsiteX2" fmla="*/ 104091 w 104091"/>
              <a:gd name="connsiteY2" fmla="*/ 9708 h 330200"/>
              <a:gd name="connsiteX3" fmla="*/ 104091 w 104091"/>
              <a:gd name="connsiteY3" fmla="*/ 330200 h 330200"/>
              <a:gd name="connsiteX4" fmla="*/ 0 w 104091"/>
              <a:gd name="connsiteY4" fmla="*/ 330200 h 330200"/>
              <a:gd name="connsiteX5" fmla="*/ 0 w 104091"/>
              <a:gd name="connsiteY5" fmla="*/ 9708 h 330200"/>
              <a:gd name="connsiteX0" fmla="*/ 0 w 104091"/>
              <a:gd name="connsiteY0" fmla="*/ 9708 h 340536"/>
              <a:gd name="connsiteX1" fmla="*/ 53181 w 104091"/>
              <a:gd name="connsiteY1" fmla="*/ 0 h 340536"/>
              <a:gd name="connsiteX2" fmla="*/ 104091 w 104091"/>
              <a:gd name="connsiteY2" fmla="*/ 9708 h 340536"/>
              <a:gd name="connsiteX3" fmla="*/ 104091 w 104091"/>
              <a:gd name="connsiteY3" fmla="*/ 330200 h 340536"/>
              <a:gd name="connsiteX4" fmla="*/ 46037 w 104091"/>
              <a:gd name="connsiteY4" fmla="*/ 340519 h 340536"/>
              <a:gd name="connsiteX5" fmla="*/ 0 w 104091"/>
              <a:gd name="connsiteY5" fmla="*/ 330200 h 340536"/>
              <a:gd name="connsiteX6" fmla="*/ 0 w 104091"/>
              <a:gd name="connsiteY6" fmla="*/ 9708 h 340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091" h="340536">
                <a:moveTo>
                  <a:pt x="0" y="9708"/>
                </a:moveTo>
                <a:cubicBezTo>
                  <a:pt x="16933" y="9647"/>
                  <a:pt x="36248" y="61"/>
                  <a:pt x="53181" y="0"/>
                </a:cubicBezTo>
                <a:lnTo>
                  <a:pt x="104091" y="9708"/>
                </a:lnTo>
                <a:lnTo>
                  <a:pt x="104091" y="330200"/>
                </a:lnTo>
                <a:cubicBezTo>
                  <a:pt x="84740" y="329671"/>
                  <a:pt x="65388" y="341048"/>
                  <a:pt x="46037" y="340519"/>
                </a:cubicBezTo>
                <a:lnTo>
                  <a:pt x="0" y="330200"/>
                </a:lnTo>
                <a:lnTo>
                  <a:pt x="0" y="9708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964" tIns="45482" rIns="90964" bIns="45482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918683" y="6293429"/>
            <a:ext cx="3228848" cy="54594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7" tIns="60853" rIns="121707" bIns="60853" rtlCol="0" anchor="ctr"/>
          <a:lstStyle/>
          <a:p>
            <a:pPr algn="ctr"/>
            <a:r>
              <a:rPr lang="en-US" sz="240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 Toán_Trang 90</a:t>
            </a:r>
            <a:endParaRPr lang="en-US" sz="24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523" y="1626769"/>
            <a:ext cx="6054569" cy="302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2011286" y="802054"/>
            <a:ext cx="62520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solidFill>
                  <a:srgbClr val="002060"/>
                </a:solidFill>
              </a:rPr>
              <a:t>Đặt tính rồi tính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241667" y="707984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9090579-792D-46A4-91E2-E9DBCD7176DD}"/>
              </a:ext>
            </a:extLst>
          </p:cNvPr>
          <p:cNvGrpSpPr/>
          <p:nvPr/>
        </p:nvGrpSpPr>
        <p:grpSpPr>
          <a:xfrm>
            <a:off x="1219983" y="2075532"/>
            <a:ext cx="10140086" cy="707889"/>
            <a:chOff x="2042466" y="3918823"/>
            <a:chExt cx="7364812" cy="707889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76DBC77-473A-4151-AC9F-B0B4F294C0B8}"/>
                </a:ext>
              </a:extLst>
            </p:cNvPr>
            <p:cNvSpPr/>
            <p:nvPr/>
          </p:nvSpPr>
          <p:spPr>
            <a:xfrm>
              <a:off x="2042466" y="3918826"/>
              <a:ext cx="1377566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35 – 28</a:t>
              </a:r>
              <a:endParaRPr lang="vi-VN" sz="4000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FFD7E61-25D5-4713-B340-9D2E01FE5C45}"/>
                </a:ext>
              </a:extLst>
            </p:cNvPr>
            <p:cNvSpPr/>
            <p:nvPr/>
          </p:nvSpPr>
          <p:spPr>
            <a:xfrm>
              <a:off x="3958556" y="3918825"/>
              <a:ext cx="1294903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53 - 34</a:t>
              </a:r>
              <a:endParaRPr lang="vi-VN" sz="4000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733D48B-AB44-46AE-B348-90A00A2844F7}"/>
                </a:ext>
              </a:extLst>
            </p:cNvPr>
            <p:cNvSpPr/>
            <p:nvPr/>
          </p:nvSpPr>
          <p:spPr>
            <a:xfrm>
              <a:off x="6128513" y="3918824"/>
              <a:ext cx="1294903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80 - 27</a:t>
              </a:r>
              <a:endParaRPr lang="vi-VN" sz="4000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2E43E5D-BFE9-4AD8-91EF-2CF8A424DE14}"/>
                </a:ext>
              </a:extLst>
            </p:cNvPr>
            <p:cNvSpPr/>
            <p:nvPr/>
          </p:nvSpPr>
          <p:spPr>
            <a:xfrm>
              <a:off x="8112375" y="3918823"/>
              <a:ext cx="1294903" cy="70788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 algn="ctr"/>
              <a:r>
                <a:rPr lang="en-US" sz="4000" smtClean="0"/>
                <a:t>90 - 52</a:t>
              </a:r>
              <a:endParaRPr lang="vi-VN" sz="4000" dirty="0"/>
            </a:p>
          </p:txBody>
        </p:sp>
      </p:grp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2" t="46913" r="16245" b="-1059"/>
          <a:stretch/>
        </p:blipFill>
        <p:spPr bwMode="auto">
          <a:xfrm>
            <a:off x="-243682" y="3144797"/>
            <a:ext cx="12405519" cy="4348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58837" y="3575958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05335" y="4524052"/>
            <a:ext cx="109308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467377" y="4063995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518250" y="522886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2052188" y="547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694565" y="5477992"/>
            <a:ext cx="5741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497287" y="3585018"/>
            <a:ext cx="95250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325705" y="4533112"/>
            <a:ext cx="1218535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34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305827" y="4073055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4356700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881020" y="5477992"/>
            <a:ext cx="5934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4584136" y="5477992"/>
            <a:ext cx="413896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1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40439" y="3585018"/>
            <a:ext cx="941283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285930" y="4533112"/>
            <a:ext cx="99899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27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143371" y="4073055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7194244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732190" y="5477992"/>
            <a:ext cx="56618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7345538" y="5477992"/>
            <a:ext cx="56618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73640" y="3585018"/>
            <a:ext cx="971741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90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92002" y="4533112"/>
            <a:ext cx="101502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52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9991799" y="4073055"/>
            <a:ext cx="38023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>
                <a:solidFill>
                  <a:srgbClr val="7030A0"/>
                </a:solidFill>
                <a:latin typeface="HP001 4 hàng" pitchFamily="34" charset="0"/>
              </a:rPr>
              <a:t>–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0042672" y="5237926"/>
            <a:ext cx="928880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586229" y="5477992"/>
            <a:ext cx="554960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8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76DBC77-473A-4151-AC9F-B0B4F294C0B8}"/>
              </a:ext>
            </a:extLst>
          </p:cNvPr>
          <p:cNvSpPr/>
          <p:nvPr/>
        </p:nvSpPr>
        <p:spPr>
          <a:xfrm>
            <a:off x="10182165" y="5477992"/>
            <a:ext cx="582212" cy="861774"/>
          </a:xfrm>
          <a:prstGeom prst="rect">
            <a:avLst/>
          </a:prstGeom>
          <a:noFill/>
          <a:effectLst>
            <a:softEdge rad="127000"/>
          </a:effectLst>
        </p:spPr>
        <p:txBody>
          <a:bodyPr wrap="none">
            <a:spAutoFit/>
          </a:bodyPr>
          <a:lstStyle/>
          <a:p>
            <a:pPr algn="ctr"/>
            <a:r>
              <a:rPr lang="en-US" sz="5000" b="1" smtClean="0">
                <a:solidFill>
                  <a:srgbClr val="7030A0"/>
                </a:solidFill>
                <a:latin typeface="HP001 4 hàng" pitchFamily="34" charset="0"/>
              </a:rPr>
              <a:t>3</a:t>
            </a:r>
            <a:endParaRPr lang="vi-VN" sz="50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67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4" grpId="0"/>
      <p:bldP spid="40" grpId="0"/>
      <p:bldP spid="41" grpId="0"/>
      <p:bldP spid="42" grpId="0"/>
      <p:bldP spid="43" grpId="0"/>
      <p:bldP spid="45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203568" y="470008"/>
            <a:ext cx="1082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smtClean="0">
                <a:solidFill>
                  <a:srgbClr val="002060"/>
                </a:solidFill>
              </a:rPr>
              <a:t>Bạn rô-bốt nào cầm bảng ghi phép tính đúng?</a:t>
            </a:r>
            <a:endParaRPr lang="vi-VN" sz="40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33949" y="375938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1778950" y="2205792"/>
            <a:ext cx="2587568" cy="830997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 </a:t>
            </a:r>
            <a:r>
              <a:rPr lang="vi-VN" sz="3200" smtClean="0"/>
              <a:t>40 </a:t>
            </a:r>
            <a:r>
              <a:rPr lang="vi-VN" sz="3200" dirty="0"/>
              <a:t>– 4 =      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1802980" y="3069571"/>
            <a:ext cx="2651760" cy="830997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 </a:t>
            </a:r>
            <a:r>
              <a:rPr lang="vi-VN" sz="3200" smtClean="0"/>
              <a:t>51 </a:t>
            </a:r>
            <a:r>
              <a:rPr lang="vi-VN" sz="3200" dirty="0"/>
              <a:t>– 8 =     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310101" y="1734002"/>
            <a:ext cx="8249531" cy="42095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1778950" y="3957163"/>
            <a:ext cx="2701381" cy="830997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 </a:t>
            </a:r>
            <a:r>
              <a:rPr lang="vi-VN" sz="3200" smtClean="0"/>
              <a:t>60 </a:t>
            </a:r>
            <a:r>
              <a:rPr lang="vi-VN" sz="3200" dirty="0"/>
              <a:t>– 22 =     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1777007" y="4788160"/>
            <a:ext cx="2651760" cy="830997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smtClean="0"/>
              <a:t> </a:t>
            </a:r>
            <a:r>
              <a:rPr lang="vi-VN" sz="3200" smtClean="0"/>
              <a:t>71 </a:t>
            </a:r>
            <a:r>
              <a:rPr lang="vi-VN" sz="3200" dirty="0"/>
              <a:t>– </a:t>
            </a:r>
            <a:r>
              <a:rPr lang="vi-VN" sz="3200"/>
              <a:t>17 </a:t>
            </a:r>
            <a:r>
              <a:rPr lang="vi-VN" sz="3200" smtClean="0"/>
              <a:t>=        </a:t>
            </a:r>
            <a:endParaRPr lang="vi-VN" sz="3200" dirty="0"/>
          </a:p>
        </p:txBody>
      </p:sp>
      <p:pic>
        <p:nvPicPr>
          <p:cNvPr id="22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920" y="4519430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813" y="1468192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289" y="5334000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1555" y="177559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3505885" y="238282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3532783" y="324099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43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3726599" y="414333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3714146" y="4990100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54</a:t>
            </a:r>
          </a:p>
        </p:txBody>
      </p:sp>
    </p:spTree>
    <p:extLst>
      <p:ext uri="{BB962C8B-B14F-4D97-AF65-F5344CB8AC3E}">
        <p14:creationId xmlns:p14="http://schemas.microsoft.com/office/powerpoint/2010/main" val="25000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 animBg="1"/>
      <p:bldP spid="26" grpId="0"/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9444847" y="313416"/>
            <a:ext cx="2272290" cy="664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36328" y="281884"/>
            <a:ext cx="105833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>
                <a:solidFill>
                  <a:srgbClr val="7030A0"/>
                </a:solidFill>
              </a:rPr>
              <a:t>Rô-bốt A cân nặng 33kg. Rô-bốt D nhẹ hơn rô-bốt A 16kg. Hỏi rô-bốt D cân nặng bao nhiêu ki-lô-gam?</a:t>
            </a:r>
            <a:endParaRPr lang="vi-VN" sz="4000" dirty="0">
              <a:solidFill>
                <a:srgbClr val="7030A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4808" y="351433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246690" y="914400"/>
            <a:ext cx="56557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376319" y="940677"/>
            <a:ext cx="4191000" cy="52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46690" y="1524000"/>
            <a:ext cx="31578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14119" y="1534511"/>
            <a:ext cx="6553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246690" y="2168333"/>
            <a:ext cx="361502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7147719" y="2496234"/>
            <a:ext cx="1748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i="1" dirty="0">
                <a:solidFill>
                  <a:srgbClr val="7030A0"/>
                </a:solidFill>
              </a:rPr>
              <a:t>Bài giải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4693200" y="3155732"/>
            <a:ext cx="80933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Rô-bốt D cân nặng số ki-lô-gam là: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336754" y="3962400"/>
            <a:ext cx="5708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</a:rPr>
              <a:t>33 – 16 = 17 (kg)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6413557" y="4724400"/>
            <a:ext cx="376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3600" dirty="0">
                <a:solidFill>
                  <a:srgbClr val="7030A0"/>
                </a:solidFill>
              </a:rPr>
              <a:t>Đáp số</a:t>
            </a:r>
            <a:r>
              <a:rPr lang="vi-VN" sz="3600">
                <a:solidFill>
                  <a:srgbClr val="7030A0"/>
                </a:solidFill>
              </a:rPr>
              <a:t>: 17kg.</a:t>
            </a:r>
            <a:endParaRPr lang="vi-VN" sz="3600" dirty="0">
              <a:solidFill>
                <a:srgbClr val="7030A0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2217" y="2690123"/>
            <a:ext cx="4299502" cy="222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121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432719" y="651599"/>
            <a:ext cx="10479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smtClean="0">
                <a:solidFill>
                  <a:srgbClr val="002060"/>
                </a:solidFill>
              </a:rPr>
              <a:t>&gt;, &lt;, = ?</a:t>
            </a:r>
            <a:endParaRPr lang="vi-VN" sz="4400" dirty="0">
              <a:solidFill>
                <a:srgbClr val="00206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00268" y="593921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311256" y="1729444"/>
            <a:ext cx="11826764" cy="2199390"/>
          </a:xfrm>
          <a:prstGeom prst="rect">
            <a:avLst/>
          </a:prstGeom>
        </p:spPr>
      </p:pic>
      <p:sp>
        <p:nvSpPr>
          <p:cNvPr id="15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394346" y="1995704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1966119" y="2343059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29</a:t>
            </a:r>
          </a:p>
        </p:txBody>
      </p:sp>
      <p:sp>
        <p:nvSpPr>
          <p:cNvPr id="17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394345" y="3025808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1966118" y="343109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19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9138986" y="199982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715282" y="2397938"/>
            <a:ext cx="6976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37</a:t>
            </a:r>
          </a:p>
        </p:txBody>
      </p:sp>
      <p:sp>
        <p:nvSpPr>
          <p:cNvPr id="21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9154752" y="3005152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</a:rPr>
              <a:t>&gt;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715280" y="3403613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37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10424318" y="235775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45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10424319" y="3487471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600" dirty="0">
                <a:solidFill>
                  <a:srgbClr val="7030A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21092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 animBg="1"/>
      <p:bldP spid="18" grpId="0"/>
      <p:bldP spid="19" grpId="0" animBg="1"/>
      <p:bldP spid="20" grpId="0"/>
      <p:bldP spid="21" grpId="0" animBg="1"/>
      <p:bldP spid="22" grpId="0"/>
      <p:bldP spid="23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1163527" y="152400"/>
            <a:ext cx="10479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>
                <a:solidFill>
                  <a:srgbClr val="7030A0"/>
                </a:solidFill>
              </a:rPr>
              <a:t>Tại mỗi ngã rẽ, bạn nhím sẽ đi theo con đường ghi phép tính có kết quả lớn hơn. Bạn nhím sẽ đến chỗ món ăn nào?</a:t>
            </a:r>
            <a:endParaRPr lang="vi-VN" sz="3200" dirty="0">
              <a:solidFill>
                <a:srgbClr val="7030A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65919" y="153580"/>
            <a:ext cx="731520" cy="73152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smtClean="0">
                <a:ln w="57150" cmpd="sng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</a:t>
            </a:r>
            <a:endParaRPr lang="en-US" sz="5400">
              <a:ln w="57150" cmpd="sng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2182408"/>
            <a:ext cx="7656676" cy="4218025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2010338"/>
            <a:ext cx="2190023" cy="52322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30 – 5 =      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04735" y="198120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773377"/>
            <a:ext cx="2390398" cy="52322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41 </a:t>
            </a:r>
            <a:r>
              <a:rPr lang="vi-VN" sz="2800"/>
              <a:t>– </a:t>
            </a:r>
            <a:r>
              <a:rPr lang="vi-VN" sz="2800" smtClean="0"/>
              <a:t>17</a:t>
            </a:r>
            <a:r>
              <a:rPr lang="en-US" sz="2800" smtClean="0"/>
              <a:t> </a:t>
            </a:r>
            <a:r>
              <a:rPr lang="vi-VN" sz="2800" smtClean="0"/>
              <a:t>=       </a:t>
            </a:r>
            <a:endParaRPr lang="vi-VN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704961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502959"/>
            <a:ext cx="2390398" cy="52322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35 – 17 =      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47629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4232541"/>
            <a:ext cx="2190023" cy="52322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30 – 9 =    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20586" y="418429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978559"/>
            <a:ext cx="2390398" cy="52322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– 35 =      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713295" y="4901238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708141"/>
            <a:ext cx="2489784" cy="523220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smtClean="0"/>
              <a:t> </a:t>
            </a:r>
            <a:r>
              <a:rPr lang="vi-VN" sz="2800" smtClean="0"/>
              <a:t>52 </a:t>
            </a:r>
            <a:r>
              <a:rPr lang="vi-VN" sz="2800" dirty="0"/>
              <a:t>– 35 =      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713295" y="5689950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914640"/>
            <a:ext cx="807151" cy="662828"/>
            <a:chOff x="1750173" y="2926500"/>
            <a:chExt cx="807151" cy="662828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759148"/>
            <a:ext cx="807151" cy="662828"/>
            <a:chOff x="1750173" y="2926500"/>
            <a:chExt cx="807151" cy="662828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966572"/>
            <a:ext cx="807151" cy="662828"/>
            <a:chOff x="1750173" y="2926500"/>
            <a:chExt cx="807151" cy="662828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4044992"/>
            <a:ext cx="807151" cy="662828"/>
            <a:chOff x="1750173" y="2926500"/>
            <a:chExt cx="807151" cy="662828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568576"/>
            <a:ext cx="807151" cy="662828"/>
            <a:chOff x="1750173" y="2926500"/>
            <a:chExt cx="807151" cy="662828"/>
          </a:xfrm>
        </p:grpSpPr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737605"/>
            <a:ext cx="807151" cy="662828"/>
            <a:chOff x="1750173" y="2926500"/>
            <a:chExt cx="807151" cy="662828"/>
          </a:xfrm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67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852501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57680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436243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408989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759680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975538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Oval 72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2157666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756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1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 animBg="1"/>
      <p:bldP spid="30" grpId="0"/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 flipH="1">
            <a:off x="823119" y="1981200"/>
            <a:ext cx="5604501" cy="1481200"/>
          </a:xfrm>
        </p:spPr>
        <p:txBody>
          <a:bodyPr/>
          <a:lstStyle/>
          <a:p>
            <a:pPr algn="ctr"/>
            <a:r>
              <a:rPr lang="en-US" sz="8000" smtClean="0">
                <a:latin typeface="+mj-lt"/>
              </a:rPr>
              <a:t>CỦNG CỐ</a:t>
            </a:r>
            <a:endParaRPr lang="en-US" sz="80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801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arly Childhood Center by Slidesgo">
  <a:themeElements>
    <a:clrScheme name="Simple Light">
      <a:dk1>
        <a:srgbClr val="33140B"/>
      </a:dk1>
      <a:lt1>
        <a:srgbClr val="FFFFFF"/>
      </a:lt1>
      <a:dk2>
        <a:srgbClr val="595959"/>
      </a:dk2>
      <a:lt2>
        <a:srgbClr val="EEEEEE"/>
      </a:lt2>
      <a:accent1>
        <a:srgbClr val="FFAF57"/>
      </a:accent1>
      <a:accent2>
        <a:srgbClr val="BCE98C"/>
      </a:accent2>
      <a:accent3>
        <a:srgbClr val="58E0F1"/>
      </a:accent3>
      <a:accent4>
        <a:srgbClr val="FFFFFF"/>
      </a:accent4>
      <a:accent5>
        <a:srgbClr val="F16FB1"/>
      </a:accent5>
      <a:accent6>
        <a:srgbClr val="E8493F"/>
      </a:accent6>
      <a:hlink>
        <a:srgbClr val="33140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262</Words>
  <Application>Microsoft Office PowerPoint</Application>
  <PresentationFormat>Custom</PresentationFormat>
  <Paragraphs>92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Quicksand Light</vt:lpstr>
      <vt:lpstr>HP001 4 hàng</vt:lpstr>
      <vt:lpstr>Fira Sans Extra Condensed Medium</vt:lpstr>
      <vt:lpstr>Nunito Sans</vt:lpstr>
      <vt:lpstr>Quicksand</vt:lpstr>
      <vt:lpstr>Arial-Rounded</vt:lpstr>
      <vt:lpstr>Arial</vt:lpstr>
      <vt:lpstr>Early Childhood Center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DẶN DÒ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Childhood Center</dc:title>
  <dc:creator>PC</dc:creator>
  <cp:lastModifiedBy>Admin</cp:lastModifiedBy>
  <cp:revision>64</cp:revision>
  <dcterms:modified xsi:type="dcterms:W3CDTF">2021-11-28T17:55:04Z</dcterms:modified>
</cp:coreProperties>
</file>