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wav"/>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13"/>
  </p:notesMasterIdLst>
  <p:sldIdLst>
    <p:sldId id="295" r:id="rId2"/>
    <p:sldId id="315" r:id="rId3"/>
    <p:sldId id="316" r:id="rId4"/>
    <p:sldId id="308" r:id="rId5"/>
    <p:sldId id="320" r:id="rId6"/>
    <p:sldId id="321" r:id="rId7"/>
    <p:sldId id="309" r:id="rId8"/>
    <p:sldId id="267" r:id="rId9"/>
    <p:sldId id="322" r:id="rId10"/>
    <p:sldId id="264" r:id="rId11"/>
    <p:sldId id="293" r:id="rId12"/>
  </p:sldIdLst>
  <p:sldSz cx="12161838" cy="6858000"/>
  <p:notesSz cx="6858000" cy="9144000"/>
  <p:embeddedFontLst>
    <p:embeddedFont>
      <p:font typeface="HP001 4 hàng" panose="020B0603050302020204" pitchFamily="34" charset="0"/>
      <p:regular r:id="rId14"/>
      <p:bold r:id="rId15"/>
    </p:embeddedFont>
    <p:embeddedFont>
      <p:font typeface="Joanna" panose="02020500000000000000" charset="0"/>
      <p:regular r:id="rId16"/>
    </p:embeddedFont>
    <p:embeddedFont>
      <p:font typeface="Kirang Haerang" panose="020B0604020202020204" charset="-127"/>
      <p:regular r:id="rId17"/>
    </p:embeddedFont>
    <p:embeddedFont>
      <p:font typeface="Quattrocento Sans" panose="020B0604020202020204" charset="0"/>
      <p:regular r:id="rId18"/>
      <p:bold r:id="rId19"/>
      <p:italic r:id="rId20"/>
      <p:boldItalic r:id="rId21"/>
    </p:embeddedFont>
    <p:embeddedFont>
      <p:font typeface="Arial-Rounded" panose="020B0500000000000000" pitchFamily="34" charset="0"/>
      <p:regular r:id="rId2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40">
          <p15:clr>
            <a:srgbClr val="9AA0A6"/>
          </p15:clr>
        </p15:guide>
        <p15:guide id="2" pos="5297">
          <p15:clr>
            <a:srgbClr val="9AA0A6"/>
          </p15:clr>
        </p15:guide>
        <p15:guide id="3" orient="horz" pos="453">
          <p15:clr>
            <a:srgbClr val="A4A3A4"/>
          </p15:clr>
        </p15:guide>
        <p15:guide id="4" pos="7045">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0000"/>
    <a:srgbClr val="FFDBB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6B877A3-3DE9-4609-9F0B-856354EC5786}">
  <a:tblStyle styleId="{96B877A3-3DE9-4609-9F0B-856354EC578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7900" autoAdjust="0"/>
  </p:normalViewPr>
  <p:slideViewPr>
    <p:cSldViewPr snapToGrid="0">
      <p:cViewPr varScale="1">
        <p:scale>
          <a:sx n="64" d="100"/>
          <a:sy n="64" d="100"/>
        </p:scale>
        <p:origin x="960" y="108"/>
      </p:cViewPr>
      <p:guideLst>
        <p:guide orient="horz" pos="340"/>
        <p:guide pos="5297"/>
        <p:guide orient="horz" pos="453"/>
        <p:guide pos="7045"/>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notesMaster" Target="notesMasters/notesMaster1.xml"/><Relationship Id="rId18" Type="http://schemas.openxmlformats.org/officeDocument/2006/relationships/font" Target="fonts/font5.fntdata"/><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font" Target="fonts/font8.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4.fntdata"/><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font" Target="fonts/font3.fntdata"/><Relationship Id="rId20"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font" Target="fonts/font2.fntdata"/><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font" Target="fonts/font6.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1.fntdata"/><Relationship Id="rId22" Type="http://schemas.openxmlformats.org/officeDocument/2006/relationships/font" Target="fonts/font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83058720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6"/>
        <p:cNvGrpSpPr/>
        <p:nvPr/>
      </p:nvGrpSpPr>
      <p:grpSpPr>
        <a:xfrm>
          <a:off x="0" y="0"/>
          <a:ext cx="0" cy="0"/>
          <a:chOff x="0" y="0"/>
          <a:chExt cx="0" cy="0"/>
        </a:xfrm>
      </p:grpSpPr>
      <p:sp>
        <p:nvSpPr>
          <p:cNvPr id="70127" name="Google Shape;70127;gad36770f4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28" name="Google Shape;7012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48"/>
        <p:cNvGrpSpPr/>
        <p:nvPr/>
      </p:nvGrpSpPr>
      <p:grpSpPr>
        <a:xfrm>
          <a:off x="0" y="0"/>
          <a:ext cx="0" cy="0"/>
          <a:chOff x="0" y="0"/>
          <a:chExt cx="0" cy="0"/>
        </a:xfrm>
      </p:grpSpPr>
      <p:sp>
        <p:nvSpPr>
          <p:cNvPr id="74049" name="Google Shape;74049;gc6f6f4cd68_1_1378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50" name="Google Shape;74050;gc6f6f4cd68_1_13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6"/>
        <p:cNvGrpSpPr/>
        <p:nvPr/>
      </p:nvGrpSpPr>
      <p:grpSpPr>
        <a:xfrm>
          <a:off x="0" y="0"/>
          <a:ext cx="0" cy="0"/>
          <a:chOff x="0" y="0"/>
          <a:chExt cx="0" cy="0"/>
        </a:xfrm>
      </p:grpSpPr>
      <p:sp>
        <p:nvSpPr>
          <p:cNvPr id="70127" name="Google Shape;70127;gad36770f4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28" name="Google Shape;7012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6"/>
        <p:cNvGrpSpPr/>
        <p:nvPr/>
      </p:nvGrpSpPr>
      <p:grpSpPr>
        <a:xfrm>
          <a:off x="0" y="0"/>
          <a:ext cx="0" cy="0"/>
          <a:chOff x="0" y="0"/>
          <a:chExt cx="0" cy="0"/>
        </a:xfrm>
      </p:grpSpPr>
      <p:sp>
        <p:nvSpPr>
          <p:cNvPr id="70127" name="Google Shape;70127;gad36770f4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28" name="Google Shape;7012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6"/>
        <p:cNvGrpSpPr/>
        <p:nvPr/>
      </p:nvGrpSpPr>
      <p:grpSpPr>
        <a:xfrm>
          <a:off x="0" y="0"/>
          <a:ext cx="0" cy="0"/>
          <a:chOff x="0" y="0"/>
          <a:chExt cx="0" cy="0"/>
        </a:xfrm>
      </p:grpSpPr>
      <p:sp>
        <p:nvSpPr>
          <p:cNvPr id="70127" name="Google Shape;70127;gad36770f4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28" name="Google Shape;7012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6"/>
        <p:cNvGrpSpPr/>
        <p:nvPr/>
      </p:nvGrpSpPr>
      <p:grpSpPr>
        <a:xfrm>
          <a:off x="0" y="0"/>
          <a:ext cx="0" cy="0"/>
          <a:chOff x="0" y="0"/>
          <a:chExt cx="0" cy="0"/>
        </a:xfrm>
      </p:grpSpPr>
      <p:sp>
        <p:nvSpPr>
          <p:cNvPr id="70127" name="Google Shape;70127;gad36770f4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28" name="Google Shape;7012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6"/>
        <p:cNvGrpSpPr/>
        <p:nvPr/>
      </p:nvGrpSpPr>
      <p:grpSpPr>
        <a:xfrm>
          <a:off x="0" y="0"/>
          <a:ext cx="0" cy="0"/>
          <a:chOff x="0" y="0"/>
          <a:chExt cx="0" cy="0"/>
        </a:xfrm>
      </p:grpSpPr>
      <p:sp>
        <p:nvSpPr>
          <p:cNvPr id="70127" name="Google Shape;70127;gad36770f46_0_0: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28" name="Google Shape;7012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47"/>
        <p:cNvGrpSpPr/>
        <p:nvPr/>
      </p:nvGrpSpPr>
      <p:grpSpPr>
        <a:xfrm>
          <a:off x="0" y="0"/>
          <a:ext cx="0" cy="0"/>
          <a:chOff x="0" y="0"/>
          <a:chExt cx="0" cy="0"/>
        </a:xfrm>
      </p:grpSpPr>
      <p:sp>
        <p:nvSpPr>
          <p:cNvPr id="71448" name="Google Shape;71448;gc665986f4b_1_813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49" name="Google Shape;71449;gc665986f4b_1_8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mtClean="0"/>
              <a:t>GV có</a:t>
            </a:r>
            <a:r>
              <a:rPr lang="en-US" baseline="0" smtClean="0"/>
              <a:t> thể cho HS lấy đồng hồ ra, Gv nêu số giờ và thi xem HS nào xoay kim đồng hồ theo yêu cầu nhanh nhất.</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mtClean="0"/>
              <a:t>GV</a:t>
            </a:r>
            <a:r>
              <a:rPr lang="en-US" baseline="0" smtClean="0"/>
              <a:t> hỗ trợ cho HS xem lịch tháng có ngày sinh nhật của HS để HS vẽ và trang trí. Hoặc dặn dò PH hỗ trợ thêm khi con về nhà làm tiếp sp này</a:t>
            </a:r>
            <a:endParaRPr lang="en-US"/>
          </a:p>
        </p:txBody>
      </p:sp>
    </p:spTree>
    <p:extLst>
      <p:ext uri="{BB962C8B-B14F-4D97-AF65-F5344CB8AC3E}">
        <p14:creationId xmlns:p14="http://schemas.microsoft.com/office/powerpoint/2010/main" val="25313509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46"/>
        <p:cNvGrpSpPr/>
        <p:nvPr/>
      </p:nvGrpSpPr>
      <p:grpSpPr>
        <a:xfrm>
          <a:off x="0" y="0"/>
          <a:ext cx="0" cy="0"/>
          <a:chOff x="0" y="0"/>
          <a:chExt cx="0" cy="0"/>
        </a:xfrm>
      </p:grpSpPr>
      <p:sp>
        <p:nvSpPr>
          <p:cNvPr id="70547" name="Google Shape;70547;gc63297cffa_2_3177: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48" name="Google Shape;70548;gc63297cffa_2_3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783"/>
        <p:cNvGrpSpPr/>
        <p:nvPr/>
      </p:nvGrpSpPr>
      <p:grpSpPr>
        <a:xfrm>
          <a:off x="0" y="0"/>
          <a:ext cx="0" cy="0"/>
          <a:chOff x="0" y="0"/>
          <a:chExt cx="0" cy="0"/>
        </a:xfrm>
      </p:grpSpPr>
      <p:grpSp>
        <p:nvGrpSpPr>
          <p:cNvPr id="10784" name="Google Shape;10784;p6"/>
          <p:cNvGrpSpPr/>
          <p:nvPr/>
        </p:nvGrpSpPr>
        <p:grpSpPr>
          <a:xfrm>
            <a:off x="0" y="0"/>
            <a:ext cx="12161838" cy="6858000"/>
            <a:chOff x="0" y="0"/>
            <a:chExt cx="9144000" cy="5143500"/>
          </a:xfrm>
        </p:grpSpPr>
        <p:sp>
          <p:nvSpPr>
            <p:cNvPr id="10785" name="Google Shape;10785;p6"/>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3" name="Google Shape;13473;p6"/>
          <p:cNvSpPr txBox="1">
            <a:spLocks noGrp="1"/>
          </p:cNvSpPr>
          <p:nvPr>
            <p:ph type="title"/>
          </p:nvPr>
        </p:nvSpPr>
        <p:spPr>
          <a:xfrm>
            <a:off x="957625" y="720000"/>
            <a:ext cx="10246588" cy="752400"/>
          </a:xfrm>
          <a:prstGeom prst="rect">
            <a:avLst/>
          </a:prstGeom>
        </p:spPr>
        <p:txBody>
          <a:bodyPr spcFirstLastPara="1" wrap="square" lIns="121705" tIns="121705" rIns="121705" bIns="12170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3474" name="Google Shape;13474;p6"/>
          <p:cNvCxnSpPr/>
          <p:nvPr/>
        </p:nvCxnSpPr>
        <p:spPr>
          <a:xfrm>
            <a:off x="1091792" y="1539933"/>
            <a:ext cx="702657" cy="0"/>
          </a:xfrm>
          <a:prstGeom prst="straightConnector1">
            <a:avLst/>
          </a:prstGeom>
          <a:noFill/>
          <a:ln w="19050" cap="flat" cmpd="sng">
            <a:solidFill>
              <a:schemeClr val="accent3"/>
            </a:solidFill>
            <a:prstDash val="dash"/>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16168"/>
        <p:cNvGrpSpPr/>
        <p:nvPr/>
      </p:nvGrpSpPr>
      <p:grpSpPr>
        <a:xfrm>
          <a:off x="0" y="0"/>
          <a:ext cx="0" cy="0"/>
          <a:chOff x="0" y="0"/>
          <a:chExt cx="0" cy="0"/>
        </a:xfrm>
      </p:grpSpPr>
      <p:grpSp>
        <p:nvGrpSpPr>
          <p:cNvPr id="16169" name="Google Shape;16169;p8"/>
          <p:cNvGrpSpPr/>
          <p:nvPr/>
        </p:nvGrpSpPr>
        <p:grpSpPr>
          <a:xfrm>
            <a:off x="0" y="0"/>
            <a:ext cx="12161838" cy="6858000"/>
            <a:chOff x="0" y="0"/>
            <a:chExt cx="9144000" cy="5143500"/>
          </a:xfrm>
        </p:grpSpPr>
        <p:sp>
          <p:nvSpPr>
            <p:cNvPr id="16170" name="Google Shape;16170;p8"/>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8"/>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8"/>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8"/>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8"/>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8"/>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8"/>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8"/>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8"/>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8"/>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8"/>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8"/>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8"/>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8"/>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8"/>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8"/>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8"/>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8"/>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8"/>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8"/>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8"/>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8"/>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8"/>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8"/>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8"/>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8"/>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8"/>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8"/>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8"/>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8"/>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8"/>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8"/>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8"/>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8"/>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8"/>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8"/>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8"/>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8"/>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8"/>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8"/>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8"/>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8"/>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8"/>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8"/>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8"/>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8"/>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8"/>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8"/>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8"/>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8"/>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8"/>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8"/>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8"/>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8"/>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8"/>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8"/>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8"/>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8"/>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8"/>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8"/>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8"/>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8"/>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8"/>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8"/>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8"/>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8"/>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8"/>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8"/>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8"/>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8"/>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8"/>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8"/>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8"/>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8"/>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8"/>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8"/>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8"/>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8"/>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8"/>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8"/>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8"/>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8"/>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8"/>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8"/>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8"/>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8"/>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8"/>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8"/>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8"/>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8"/>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8"/>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8"/>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8"/>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8"/>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8"/>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8"/>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8"/>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8"/>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8"/>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8"/>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8"/>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8"/>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8"/>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8"/>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8"/>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8"/>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8"/>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8"/>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8"/>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8"/>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8"/>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8"/>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8"/>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8"/>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8"/>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8"/>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8"/>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8"/>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8"/>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8"/>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8"/>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8"/>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8"/>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8"/>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8"/>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8"/>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8"/>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8"/>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8"/>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8"/>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8"/>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8"/>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8"/>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8"/>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8"/>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8"/>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8"/>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8"/>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8"/>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8"/>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8"/>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8"/>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8"/>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8"/>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8"/>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8"/>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8"/>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8"/>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8"/>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8"/>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8"/>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8"/>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8"/>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8"/>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8"/>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8"/>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8"/>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8"/>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8"/>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8"/>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8"/>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8"/>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8"/>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8"/>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8"/>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8"/>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8"/>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8"/>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8"/>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8"/>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8"/>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8"/>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8"/>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8"/>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8"/>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8"/>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8"/>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8"/>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8"/>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8"/>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8"/>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8"/>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8"/>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8"/>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8"/>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8"/>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8"/>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8"/>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8"/>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8"/>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8"/>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8"/>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8"/>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8"/>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8"/>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8"/>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8"/>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8"/>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8"/>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8"/>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8"/>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8"/>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8"/>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8"/>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8"/>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8"/>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8"/>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8"/>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8"/>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8"/>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8"/>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8"/>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8"/>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8"/>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8"/>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8"/>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8"/>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8"/>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8"/>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8"/>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8"/>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8"/>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8"/>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8"/>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8"/>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8"/>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8"/>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8"/>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8"/>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8"/>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8"/>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8"/>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8"/>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8"/>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8"/>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8"/>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8"/>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8"/>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8"/>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8"/>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8"/>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8"/>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8"/>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8"/>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8"/>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8"/>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8"/>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8"/>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8"/>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8"/>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8"/>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8"/>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8"/>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8"/>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8"/>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8"/>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8"/>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8"/>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8"/>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8" name="Google Shape;18858;p8"/>
          <p:cNvSpPr txBox="1">
            <a:spLocks noGrp="1"/>
          </p:cNvSpPr>
          <p:nvPr>
            <p:ph type="title"/>
          </p:nvPr>
        </p:nvSpPr>
        <p:spPr>
          <a:xfrm>
            <a:off x="957625" y="1973200"/>
            <a:ext cx="5892187" cy="2911600"/>
          </a:xfrm>
          <a:prstGeom prst="rect">
            <a:avLst/>
          </a:prstGeom>
        </p:spPr>
        <p:txBody>
          <a:bodyPr spcFirstLastPara="1" wrap="square" lIns="121705" tIns="121705" rIns="121705" bIns="121705" anchor="ctr" anchorCtr="0">
            <a:noAutofit/>
          </a:bodyPr>
          <a:lstStyle>
            <a:lvl1pPr lvl="0" algn="ctr">
              <a:lnSpc>
                <a:spcPct val="80000"/>
              </a:lnSpc>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693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45802"/>
        <p:cNvGrpSpPr/>
        <p:nvPr/>
      </p:nvGrpSpPr>
      <p:grpSpPr>
        <a:xfrm>
          <a:off x="0" y="0"/>
          <a:ext cx="0" cy="0"/>
          <a:chOff x="0" y="0"/>
          <a:chExt cx="0" cy="0"/>
        </a:xfrm>
      </p:grpSpPr>
      <p:grpSp>
        <p:nvGrpSpPr>
          <p:cNvPr id="45803" name="Google Shape;45803;p20"/>
          <p:cNvGrpSpPr/>
          <p:nvPr/>
        </p:nvGrpSpPr>
        <p:grpSpPr>
          <a:xfrm>
            <a:off x="0" y="0"/>
            <a:ext cx="12161838" cy="6858000"/>
            <a:chOff x="0" y="0"/>
            <a:chExt cx="9144000" cy="5143500"/>
          </a:xfrm>
        </p:grpSpPr>
        <p:sp>
          <p:nvSpPr>
            <p:cNvPr id="45804" name="Google Shape;45804;p20"/>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20"/>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20"/>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20"/>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20"/>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20"/>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20"/>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20"/>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20"/>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20"/>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20"/>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20"/>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20"/>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20"/>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20"/>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20"/>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20"/>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20"/>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20"/>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20"/>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20"/>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20"/>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20"/>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20"/>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20"/>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20"/>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20"/>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20"/>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20"/>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20"/>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20"/>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20"/>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20"/>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20"/>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20"/>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20"/>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20"/>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20"/>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20"/>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20"/>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20"/>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20"/>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20"/>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20"/>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20"/>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20"/>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20"/>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20"/>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20"/>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20"/>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20"/>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20"/>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20"/>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20"/>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20"/>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20"/>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20"/>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20"/>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20"/>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20"/>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20"/>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20"/>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20"/>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20"/>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20"/>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20"/>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20"/>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20"/>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20"/>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20"/>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20"/>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20"/>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20"/>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20"/>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20"/>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20"/>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20"/>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20"/>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20"/>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20"/>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20"/>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20"/>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20"/>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20"/>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20"/>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20"/>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20"/>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20"/>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20"/>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20"/>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20"/>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20"/>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20"/>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20"/>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20"/>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20"/>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20"/>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20"/>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20"/>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20"/>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20"/>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20"/>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20"/>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20"/>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20"/>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20"/>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20"/>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20"/>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20"/>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20"/>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20"/>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20"/>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20"/>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20"/>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20"/>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20"/>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20"/>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20"/>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20"/>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20"/>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20"/>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20"/>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20"/>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20"/>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20"/>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20"/>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20"/>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20"/>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20"/>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20"/>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20"/>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20"/>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20"/>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20"/>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20"/>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20"/>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20"/>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20"/>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20"/>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20"/>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20"/>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20"/>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20"/>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20"/>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20"/>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20"/>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20"/>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20"/>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20"/>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20"/>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20"/>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20"/>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20"/>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20"/>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20"/>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20"/>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20"/>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20"/>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20"/>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20"/>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20"/>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20"/>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20"/>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20"/>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20"/>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20"/>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20"/>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20"/>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20"/>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20"/>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20"/>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20"/>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20"/>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20"/>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20"/>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20"/>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20"/>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20"/>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20"/>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20"/>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20"/>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20"/>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20"/>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20"/>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20"/>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20"/>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20"/>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20"/>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20"/>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20"/>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20"/>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20"/>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20"/>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20"/>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20"/>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20"/>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20"/>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20"/>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20"/>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20"/>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20"/>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20"/>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20"/>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20"/>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20"/>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20"/>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20"/>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20"/>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20"/>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20"/>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20"/>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20"/>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20"/>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20"/>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20"/>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20"/>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20"/>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20"/>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20"/>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20"/>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20"/>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20"/>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20"/>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20"/>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20"/>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20"/>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20"/>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20"/>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20"/>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20"/>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20"/>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20"/>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20"/>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20"/>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20"/>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20"/>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20"/>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20"/>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20"/>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20"/>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20"/>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20"/>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20"/>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20"/>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20"/>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20"/>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20"/>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20"/>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20"/>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20"/>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20"/>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20"/>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20"/>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20"/>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20"/>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20"/>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20"/>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20"/>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20"/>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20"/>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20"/>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20"/>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20"/>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20"/>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20"/>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20"/>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20"/>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20"/>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20"/>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20"/>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20"/>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20"/>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20"/>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20"/>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20"/>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20"/>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20"/>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20"/>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20"/>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20"/>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20"/>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20"/>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20"/>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20"/>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20"/>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20"/>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20"/>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20"/>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20"/>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20"/>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20"/>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20"/>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20"/>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20"/>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20"/>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20"/>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20"/>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20"/>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20"/>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20"/>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20"/>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20"/>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20"/>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20"/>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20"/>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20"/>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20"/>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20"/>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20"/>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20"/>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20"/>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20"/>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20"/>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20"/>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20"/>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20"/>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20"/>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20"/>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20"/>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20"/>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20"/>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20"/>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20"/>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20"/>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20"/>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20"/>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20"/>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20"/>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20"/>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20"/>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20"/>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20"/>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20"/>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20"/>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20"/>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20"/>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20"/>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20"/>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20"/>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20"/>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20"/>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20"/>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20"/>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20"/>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20"/>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20"/>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20"/>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20"/>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20"/>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20"/>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20"/>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20"/>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20"/>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20"/>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20"/>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20"/>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20"/>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1" name="Google Shape;46161;p20"/>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2" name="Google Shape;46162;p20"/>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20"/>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20"/>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20"/>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20"/>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20"/>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20"/>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20"/>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20"/>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20"/>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20"/>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20"/>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20"/>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20"/>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20"/>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20"/>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20"/>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20"/>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20"/>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20"/>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20"/>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20"/>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20"/>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20"/>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20"/>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20"/>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20"/>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20"/>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20"/>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20"/>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20"/>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20"/>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20"/>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20"/>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20"/>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20"/>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20"/>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20"/>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20"/>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20"/>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20"/>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20"/>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20"/>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20"/>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20"/>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20"/>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20"/>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20"/>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20"/>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20"/>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20"/>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20"/>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20"/>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20"/>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20"/>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20"/>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20"/>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20"/>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20"/>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20"/>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20"/>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20"/>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20"/>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20"/>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20"/>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20"/>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20"/>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20"/>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20"/>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20"/>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20"/>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20"/>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20"/>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20"/>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20"/>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20"/>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20"/>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20"/>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20"/>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20"/>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20"/>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20"/>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20"/>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20"/>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20"/>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20"/>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20"/>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20"/>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20"/>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20"/>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20"/>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20"/>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20"/>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20"/>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20"/>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20"/>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20"/>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20"/>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20"/>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20"/>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20"/>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20"/>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20"/>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20"/>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20"/>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20"/>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20"/>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20"/>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20"/>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20"/>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20"/>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20"/>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20"/>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20"/>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20"/>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20"/>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20"/>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20"/>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20"/>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20"/>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20"/>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20"/>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20"/>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20"/>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20"/>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20"/>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20"/>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20"/>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20"/>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20"/>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20"/>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20"/>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20"/>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20"/>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20"/>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20"/>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20"/>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20"/>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20"/>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20"/>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20"/>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20"/>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20"/>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20"/>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20"/>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20"/>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20"/>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20"/>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20"/>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20"/>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20"/>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20"/>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20"/>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20"/>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20"/>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7" name="Google Shape;46317;p20"/>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20"/>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20"/>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20"/>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20"/>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20"/>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20"/>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20"/>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20"/>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20"/>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20"/>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20"/>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20"/>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0" name="Google Shape;46330;p20"/>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1" name="Google Shape;46331;p20"/>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20"/>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20"/>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20"/>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20"/>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20"/>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20"/>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20"/>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20"/>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20"/>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20"/>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20"/>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20"/>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20"/>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20"/>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20"/>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20"/>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20"/>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20"/>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20"/>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20"/>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20"/>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20"/>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20"/>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20"/>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20"/>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20"/>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20"/>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20"/>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20"/>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20"/>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20"/>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20"/>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20"/>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20"/>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20"/>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20"/>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20"/>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20"/>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20"/>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20"/>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20"/>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20"/>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20"/>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20"/>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20"/>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20"/>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20"/>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20"/>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20"/>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20"/>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20"/>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20"/>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20"/>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20"/>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20"/>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20"/>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20"/>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20"/>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20"/>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20"/>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20"/>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20"/>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20"/>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20"/>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20"/>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20"/>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20"/>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20"/>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20"/>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20"/>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20"/>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20"/>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20"/>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20"/>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20"/>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20"/>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20"/>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20"/>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20"/>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20"/>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20"/>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20"/>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20"/>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20"/>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20"/>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20"/>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20"/>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20"/>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20"/>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20"/>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20"/>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20"/>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20"/>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20"/>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20"/>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20"/>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20"/>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20"/>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20"/>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20"/>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20"/>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20"/>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20"/>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20"/>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20"/>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20"/>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20"/>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20"/>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20"/>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20"/>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20"/>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20"/>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20"/>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20"/>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20"/>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20"/>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20"/>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20"/>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20"/>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20"/>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20"/>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20"/>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20"/>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20"/>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20"/>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20"/>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20"/>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20"/>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20"/>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20"/>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20"/>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20"/>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20"/>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20"/>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20"/>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20"/>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20"/>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20"/>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20"/>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20"/>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20"/>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20"/>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20"/>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20"/>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20"/>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20"/>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20"/>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20"/>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20"/>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20"/>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20"/>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20"/>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20"/>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20"/>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20"/>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20"/>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20"/>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20"/>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20"/>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20"/>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20"/>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20"/>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20"/>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20"/>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20"/>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20"/>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20"/>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20"/>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20"/>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20"/>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20"/>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20"/>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20"/>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20"/>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20"/>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20"/>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20"/>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20"/>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20"/>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20"/>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20"/>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20"/>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20"/>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20"/>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20"/>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20"/>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20"/>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20"/>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20"/>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20"/>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20"/>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20"/>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20"/>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20"/>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20"/>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20"/>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20"/>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20"/>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20"/>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20"/>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20"/>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20"/>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20"/>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20"/>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20"/>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20"/>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20"/>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20"/>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20"/>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20"/>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20"/>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20"/>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20"/>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20"/>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20"/>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20"/>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20"/>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20"/>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20"/>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20"/>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20"/>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20"/>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20"/>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20"/>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20"/>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20"/>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20"/>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20"/>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20"/>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20"/>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20"/>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20"/>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20"/>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20"/>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20"/>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20"/>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20"/>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20"/>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20"/>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20"/>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20"/>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20"/>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20"/>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20"/>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20"/>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20"/>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20"/>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20"/>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20"/>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20"/>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20"/>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20"/>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20"/>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20"/>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20"/>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20"/>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20"/>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20"/>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20"/>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1" name="Google Shape;46591;p20"/>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20"/>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20"/>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20"/>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20"/>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20"/>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20"/>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20"/>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20"/>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20"/>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20"/>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20"/>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20"/>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20"/>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20"/>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20"/>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20"/>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20"/>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20"/>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20"/>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20"/>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20"/>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20"/>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20"/>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20"/>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20"/>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20"/>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20"/>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20"/>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20"/>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20"/>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20"/>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20"/>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20"/>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20"/>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20"/>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20"/>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20"/>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20"/>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20"/>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20"/>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20"/>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20"/>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20"/>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20"/>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20"/>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20"/>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20"/>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20"/>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20"/>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20"/>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20"/>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20"/>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20"/>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20"/>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20"/>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20"/>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20"/>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20"/>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20"/>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20"/>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20"/>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20"/>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20"/>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20"/>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20"/>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20"/>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20"/>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20"/>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20"/>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20"/>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20"/>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20"/>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20"/>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20"/>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20"/>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20"/>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20"/>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20"/>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20"/>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20"/>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20"/>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20"/>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20"/>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20"/>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20"/>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20"/>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20"/>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20"/>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20"/>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20"/>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20"/>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20"/>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20"/>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20"/>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20"/>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20"/>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20"/>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20"/>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20"/>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20"/>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20"/>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20"/>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20"/>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20"/>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20"/>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20"/>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20"/>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20"/>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20"/>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20"/>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20"/>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20"/>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20"/>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20"/>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20"/>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20"/>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20"/>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20"/>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20"/>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20"/>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20"/>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20"/>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20"/>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20"/>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20"/>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20"/>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20"/>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20"/>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20"/>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20"/>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20"/>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20"/>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20"/>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20"/>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20"/>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20"/>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20"/>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20"/>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20"/>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20"/>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20"/>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20"/>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20"/>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20"/>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20"/>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20"/>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20"/>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20"/>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20"/>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20"/>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20"/>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20"/>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20"/>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20"/>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20"/>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20"/>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20"/>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20"/>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20"/>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20"/>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20"/>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20"/>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20"/>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20"/>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20"/>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20"/>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20"/>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20"/>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20"/>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20"/>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20"/>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20"/>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20"/>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20"/>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20"/>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20"/>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20"/>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20"/>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20"/>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20"/>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20"/>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20"/>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20"/>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20"/>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20"/>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20"/>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20"/>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20"/>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20"/>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20"/>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20"/>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20"/>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20"/>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20"/>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6" name="Google Shape;46786;p20"/>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20"/>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20"/>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20"/>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20"/>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20"/>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20"/>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20"/>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20"/>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20"/>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20"/>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20"/>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8" name="Google Shape;46798;p20"/>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9" name="Google Shape;46799;p20"/>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20"/>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20"/>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20"/>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20"/>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20"/>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20"/>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20"/>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20"/>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20"/>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20"/>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20"/>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1" name="Google Shape;46811;p20"/>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2" name="Google Shape;46812;p20"/>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20"/>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20"/>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20"/>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20"/>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20"/>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20"/>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20"/>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20"/>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20"/>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20"/>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20"/>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4" name="Google Shape;46824;p20"/>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5" name="Google Shape;46825;p20"/>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20"/>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20"/>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20"/>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20"/>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20"/>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20"/>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20"/>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20"/>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20"/>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20"/>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20"/>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7" name="Google Shape;46837;p20"/>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8" name="Google Shape;46838;p20"/>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20"/>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20"/>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20"/>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20"/>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20"/>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20"/>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20"/>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20"/>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20"/>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20"/>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20"/>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0" name="Google Shape;46850;p20"/>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1" name="Google Shape;46851;p20"/>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20"/>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20"/>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20"/>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20"/>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20"/>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20"/>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20"/>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20"/>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20"/>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20"/>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20"/>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3" name="Google Shape;46863;p20"/>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4" name="Google Shape;46864;p20"/>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20"/>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20"/>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20"/>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20"/>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20"/>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20"/>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20"/>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20"/>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20"/>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20"/>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20"/>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6" name="Google Shape;46876;p20"/>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7" name="Google Shape;46877;p20"/>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20"/>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20"/>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20"/>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20"/>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20"/>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20"/>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20"/>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20"/>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20"/>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20"/>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20"/>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9" name="Google Shape;46889;p20"/>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0" name="Google Shape;46890;p20"/>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20"/>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20"/>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20"/>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20"/>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20"/>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20"/>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20"/>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20"/>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20"/>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20"/>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20"/>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2" name="Google Shape;46902;p20"/>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3" name="Google Shape;46903;p20"/>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20"/>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20"/>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20"/>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20"/>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20"/>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20"/>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20"/>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20"/>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20"/>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20"/>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20"/>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5" name="Google Shape;46915;p20"/>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6" name="Google Shape;46916;p20"/>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20"/>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20"/>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20"/>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20"/>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20"/>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20"/>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20"/>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20"/>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20"/>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20"/>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20"/>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8" name="Google Shape;46928;p20"/>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9" name="Google Shape;46929;p20"/>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20"/>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20"/>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20"/>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20"/>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20"/>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20"/>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20"/>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20"/>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20"/>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20"/>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20"/>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1" name="Google Shape;46941;p20"/>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2" name="Google Shape;46942;p20"/>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20"/>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20"/>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20"/>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20"/>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20"/>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20"/>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20"/>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20"/>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20"/>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20"/>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20"/>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4" name="Google Shape;46954;p20"/>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5" name="Google Shape;46955;p20"/>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20"/>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20"/>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20"/>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20"/>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20"/>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20"/>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20"/>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20"/>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20"/>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20"/>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20"/>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7" name="Google Shape;46967;p20"/>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8" name="Google Shape;46968;p20"/>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20"/>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20"/>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20"/>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20"/>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20"/>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20"/>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20"/>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20"/>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20"/>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20"/>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20"/>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0" name="Google Shape;46980;p20"/>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1" name="Google Shape;46981;p20"/>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20"/>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20"/>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20"/>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20"/>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20"/>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20"/>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20"/>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20"/>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20"/>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20"/>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20"/>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3" name="Google Shape;46993;p20"/>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4" name="Google Shape;46994;p20"/>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20"/>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20"/>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20"/>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20"/>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20"/>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20"/>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20"/>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20"/>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20"/>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20"/>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20"/>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6" name="Google Shape;47006;p20"/>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7" name="Google Shape;47007;p20"/>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20"/>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20"/>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20"/>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20"/>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20"/>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20"/>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20"/>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20"/>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20"/>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20"/>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20"/>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9" name="Google Shape;47019;p20"/>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0" name="Google Shape;47020;p20"/>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20"/>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20"/>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20"/>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20"/>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20"/>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20"/>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20"/>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20"/>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20"/>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20"/>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20"/>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2" name="Google Shape;47032;p20"/>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3" name="Google Shape;47033;p20"/>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20"/>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20"/>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20"/>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20"/>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20"/>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20"/>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20"/>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20"/>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20"/>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20"/>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20"/>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5" name="Google Shape;47045;p20"/>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6" name="Google Shape;47046;p20"/>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20"/>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20"/>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20"/>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20"/>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20"/>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20"/>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20"/>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20"/>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20"/>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20"/>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20"/>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8" name="Google Shape;47058;p20"/>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9" name="Google Shape;47059;p20"/>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20"/>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20"/>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20"/>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20"/>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20"/>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20"/>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20"/>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20"/>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20"/>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20"/>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20"/>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1" name="Google Shape;47071;p20"/>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2" name="Google Shape;47072;p20"/>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20"/>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20"/>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20"/>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20"/>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20"/>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20"/>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20"/>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20"/>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20"/>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20"/>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20"/>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4" name="Google Shape;47084;p20"/>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5" name="Google Shape;47085;p20"/>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20"/>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20"/>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20"/>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20"/>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20"/>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20"/>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20"/>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20"/>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20"/>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20"/>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20"/>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7" name="Google Shape;47097;p20"/>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8" name="Google Shape;47098;p20"/>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20"/>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20"/>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20"/>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20"/>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20"/>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20"/>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20"/>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20"/>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20"/>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20"/>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20"/>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0" name="Google Shape;47110;p20"/>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1" name="Google Shape;47111;p20"/>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20"/>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20"/>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20"/>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20"/>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20"/>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20"/>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20"/>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20"/>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20"/>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20"/>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20"/>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3" name="Google Shape;47123;p20"/>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4" name="Google Shape;47124;p20"/>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20"/>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20"/>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20"/>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20"/>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20"/>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20"/>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20"/>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20"/>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20"/>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20"/>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20"/>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6" name="Google Shape;47136;p20"/>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7" name="Google Shape;47137;p20"/>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20"/>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20"/>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20"/>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20"/>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20"/>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20"/>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20"/>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20"/>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20"/>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20"/>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20"/>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9" name="Google Shape;47149;p20"/>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0" name="Google Shape;47150;p20"/>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20"/>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20"/>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20"/>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20"/>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20"/>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20"/>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20"/>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20"/>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20"/>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20"/>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20"/>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2" name="Google Shape;47162;p20"/>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3" name="Google Shape;47163;p20"/>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20"/>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20"/>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20"/>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20"/>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20"/>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20"/>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20"/>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20"/>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20"/>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20"/>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20"/>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5" name="Google Shape;47175;p20"/>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6" name="Google Shape;47176;p20"/>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20"/>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20"/>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20"/>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20"/>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20"/>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20"/>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20"/>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20"/>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20"/>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20"/>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20"/>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8" name="Google Shape;47188;p20"/>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9" name="Google Shape;47189;p20"/>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20"/>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20"/>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20"/>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20"/>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20"/>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20"/>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20"/>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20"/>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20"/>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20"/>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20"/>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1" name="Google Shape;47201;p20"/>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2" name="Google Shape;47202;p20"/>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20"/>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20"/>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20"/>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20"/>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20"/>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20"/>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20"/>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20"/>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20"/>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20"/>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20"/>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4" name="Google Shape;47214;p20"/>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5" name="Google Shape;47215;p20"/>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20"/>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20"/>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20"/>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20"/>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20"/>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20"/>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20"/>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20"/>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20"/>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20"/>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20"/>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7" name="Google Shape;47227;p20"/>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8" name="Google Shape;47228;p20"/>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20"/>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20"/>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20"/>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20"/>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20"/>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20"/>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20"/>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20"/>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20"/>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20"/>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20"/>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0" name="Google Shape;47240;p20"/>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1" name="Google Shape;47241;p20"/>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20"/>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20"/>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20"/>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20"/>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20"/>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20"/>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20"/>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20"/>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20"/>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20"/>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20"/>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3" name="Google Shape;47253;p20"/>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4" name="Google Shape;47254;p20"/>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20"/>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20"/>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20"/>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20"/>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20"/>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20"/>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20"/>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20"/>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20"/>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20"/>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20"/>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6" name="Google Shape;47266;p20"/>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7" name="Google Shape;47267;p20"/>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20"/>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20"/>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20"/>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20"/>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20"/>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20"/>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20"/>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20"/>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20"/>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20"/>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20"/>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9" name="Google Shape;47279;p20"/>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0" name="Google Shape;47280;p20"/>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20"/>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20"/>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20"/>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20"/>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20"/>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20"/>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20"/>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20"/>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20"/>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20"/>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20"/>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2" name="Google Shape;47292;p20"/>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3" name="Google Shape;47293;p20"/>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20"/>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20"/>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20"/>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20"/>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20"/>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20"/>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20"/>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20"/>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20"/>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20"/>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20"/>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5" name="Google Shape;47305;p20"/>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6" name="Google Shape;47306;p20"/>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20"/>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20"/>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20"/>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20"/>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20"/>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20"/>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20"/>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20"/>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20"/>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20"/>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20"/>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8" name="Google Shape;47318;p20"/>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9" name="Google Shape;47319;p20"/>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20"/>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20"/>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20"/>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20"/>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20"/>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20"/>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20"/>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20"/>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20"/>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20"/>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20"/>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1" name="Google Shape;47331;p20"/>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2" name="Google Shape;47332;p20"/>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20"/>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20"/>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20"/>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20"/>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20"/>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20"/>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20"/>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20"/>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20"/>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20"/>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20"/>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4" name="Google Shape;47344;p20"/>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5" name="Google Shape;47345;p20"/>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20"/>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20"/>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20"/>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20"/>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20"/>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20"/>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20"/>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20"/>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20"/>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20"/>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20"/>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7" name="Google Shape;47357;p20"/>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8" name="Google Shape;47358;p20"/>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20"/>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20"/>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20"/>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20"/>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20"/>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20"/>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20"/>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20"/>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20"/>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20"/>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20"/>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0" name="Google Shape;47370;p20"/>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1" name="Google Shape;47371;p20"/>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20"/>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20"/>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20"/>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20"/>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20"/>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20"/>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20"/>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20"/>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20"/>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20"/>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20"/>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3" name="Google Shape;47383;p20"/>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4" name="Google Shape;47384;p20"/>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20"/>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20"/>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20"/>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20"/>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20"/>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20"/>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20"/>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20"/>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20"/>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20"/>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20"/>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6" name="Google Shape;47396;p20"/>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7" name="Google Shape;47397;p20"/>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20"/>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20"/>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20"/>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20"/>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20"/>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20"/>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20"/>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20"/>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20"/>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20"/>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20"/>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9" name="Google Shape;47409;p20"/>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0" name="Google Shape;47410;p20"/>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20"/>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20"/>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20"/>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20"/>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20"/>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20"/>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20"/>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20"/>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20"/>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20"/>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20"/>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2" name="Google Shape;47422;p20"/>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3" name="Google Shape;47423;p20"/>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20"/>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20"/>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20"/>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20"/>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20"/>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20"/>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20"/>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20"/>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20"/>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20"/>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20"/>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5" name="Google Shape;47435;p20"/>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6" name="Google Shape;47436;p20"/>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20"/>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20"/>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20"/>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20"/>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20"/>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20"/>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20"/>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20"/>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20"/>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20"/>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20"/>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8" name="Google Shape;47448;p20"/>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9" name="Google Shape;47449;p20"/>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20"/>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20"/>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20"/>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20"/>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20"/>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20"/>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20"/>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20"/>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20"/>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20"/>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20"/>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1" name="Google Shape;47461;p20"/>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2" name="Google Shape;47462;p20"/>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20"/>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20"/>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20"/>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20"/>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20"/>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20"/>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20"/>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20"/>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20"/>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20"/>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20"/>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4" name="Google Shape;47474;p20"/>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5" name="Google Shape;47475;p20"/>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20"/>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20"/>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20"/>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20"/>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20"/>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20"/>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20"/>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20"/>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20"/>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20"/>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20"/>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7" name="Google Shape;47487;p20"/>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8" name="Google Shape;47488;p20"/>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20"/>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20"/>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20"/>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20"/>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20"/>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20"/>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20"/>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20"/>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20"/>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20"/>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20"/>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0" name="Google Shape;47500;p20"/>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1" name="Google Shape;47501;p20"/>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20"/>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20"/>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20"/>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20"/>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20"/>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20"/>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20"/>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20"/>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20"/>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20"/>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20"/>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3" name="Google Shape;47513;p20"/>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4" name="Google Shape;47514;p20"/>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20"/>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20"/>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20"/>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20"/>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20"/>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20"/>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20"/>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20"/>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20"/>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20"/>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20"/>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6" name="Google Shape;47526;p20"/>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7" name="Google Shape;47527;p20"/>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20"/>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20"/>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20"/>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20"/>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20"/>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20"/>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20"/>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20"/>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20"/>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20"/>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20"/>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9" name="Google Shape;47539;p20"/>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0" name="Google Shape;47540;p20"/>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20"/>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20"/>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20"/>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20"/>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20"/>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20"/>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20"/>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20"/>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20"/>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20"/>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20"/>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2" name="Google Shape;47552;p20"/>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3" name="Google Shape;47553;p20"/>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20"/>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20"/>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20"/>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20"/>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20"/>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20"/>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20"/>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20"/>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20"/>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20"/>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20"/>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5" name="Google Shape;47565;p20"/>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6" name="Google Shape;47566;p20"/>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20"/>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20"/>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20"/>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20"/>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20"/>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20"/>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20"/>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20"/>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20"/>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20"/>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20"/>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8" name="Google Shape;47578;p20"/>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9" name="Google Shape;47579;p20"/>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20"/>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20"/>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20"/>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20"/>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20"/>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20"/>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20"/>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20"/>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20"/>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20"/>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20"/>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1" name="Google Shape;47591;p20"/>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2" name="Google Shape;47592;p20"/>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20"/>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20"/>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20"/>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20"/>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20"/>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20"/>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20"/>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20"/>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20"/>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20"/>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20"/>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4" name="Google Shape;47604;p20"/>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5" name="Google Shape;47605;p20"/>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20"/>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20"/>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20"/>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20"/>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20"/>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20"/>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20"/>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20"/>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20"/>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20"/>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20"/>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7" name="Google Shape;47617;p20"/>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8" name="Google Shape;47618;p20"/>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20"/>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20"/>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20"/>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20"/>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20"/>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20"/>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20"/>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20"/>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20"/>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20"/>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20"/>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0" name="Google Shape;47630;p20"/>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1" name="Google Shape;47631;p20"/>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20"/>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20"/>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20"/>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20"/>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20"/>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20"/>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20"/>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20"/>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20"/>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20"/>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20"/>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3" name="Google Shape;47643;p20"/>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4" name="Google Shape;47644;p20"/>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20"/>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20"/>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20"/>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20"/>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20"/>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20"/>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20"/>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20"/>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20"/>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20"/>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20"/>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6" name="Google Shape;47656;p20"/>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7" name="Google Shape;47657;p20"/>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20"/>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20"/>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20"/>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20"/>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20"/>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20"/>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20"/>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20"/>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20"/>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20"/>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20"/>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9" name="Google Shape;47669;p20"/>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0" name="Google Shape;47670;p20"/>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20"/>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20"/>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20"/>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20"/>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20"/>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20"/>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20"/>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20"/>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20"/>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20"/>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20"/>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2" name="Google Shape;47682;p20"/>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3" name="Google Shape;47683;p20"/>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20"/>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20"/>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20"/>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20"/>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20"/>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20"/>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20"/>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20"/>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20"/>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20"/>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20"/>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5" name="Google Shape;47695;p20"/>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6" name="Google Shape;47696;p20"/>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20"/>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20"/>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20"/>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20"/>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20"/>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20"/>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20"/>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20"/>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20"/>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20"/>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20"/>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8" name="Google Shape;47708;p20"/>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9" name="Google Shape;47709;p20"/>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20"/>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20"/>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20"/>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20"/>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20"/>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20"/>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20"/>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20"/>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20"/>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20"/>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20"/>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1" name="Google Shape;47721;p20"/>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2" name="Google Shape;47722;p20"/>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20"/>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20"/>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20"/>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20"/>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20"/>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20"/>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20"/>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20"/>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20"/>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20"/>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20"/>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4" name="Google Shape;47734;p20"/>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5" name="Google Shape;47735;p20"/>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20"/>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20"/>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20"/>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20"/>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20"/>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20"/>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20"/>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20"/>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20"/>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20"/>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20"/>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7" name="Google Shape;47747;p20"/>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8" name="Google Shape;47748;p20"/>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20"/>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20"/>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20"/>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20"/>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20"/>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20"/>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20"/>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20"/>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20"/>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20"/>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20"/>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0" name="Google Shape;47760;p20"/>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1" name="Google Shape;47761;p20"/>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20"/>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20"/>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20"/>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20"/>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20"/>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20"/>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20"/>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20"/>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20"/>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20"/>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20"/>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3" name="Google Shape;47773;p20"/>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4" name="Google Shape;47774;p20"/>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20"/>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20"/>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20"/>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20"/>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20"/>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20"/>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20"/>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20"/>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20"/>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20"/>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20"/>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6" name="Google Shape;47786;p20"/>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7" name="Google Shape;47787;p20"/>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20"/>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20"/>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20"/>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20"/>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20"/>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20"/>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20"/>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20"/>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20"/>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20"/>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20"/>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9" name="Google Shape;47799;p20"/>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0" name="Google Shape;47800;p20"/>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20"/>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20"/>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20"/>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20"/>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20"/>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20"/>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20"/>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20"/>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20"/>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20"/>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20"/>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2" name="Google Shape;47812;p20"/>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3" name="Google Shape;47813;p20"/>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20"/>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20"/>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20"/>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20"/>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20"/>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20"/>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20"/>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20"/>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20"/>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20"/>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20"/>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5" name="Google Shape;47825;p20"/>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6" name="Google Shape;47826;p20"/>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20"/>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20"/>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20"/>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20"/>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20"/>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20"/>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20"/>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20"/>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20"/>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20"/>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20"/>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8" name="Google Shape;47838;p20"/>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9" name="Google Shape;47839;p20"/>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20"/>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20"/>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20"/>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20"/>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20"/>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20"/>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20"/>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20"/>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20"/>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20"/>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20"/>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1" name="Google Shape;47851;p20"/>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2" name="Google Shape;47852;p20"/>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20"/>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20"/>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20"/>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20"/>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20"/>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20"/>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20"/>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20"/>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20"/>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20"/>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20"/>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4" name="Google Shape;47864;p20"/>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5" name="Google Shape;47865;p20"/>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20"/>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20"/>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20"/>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20"/>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20"/>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20"/>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20"/>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20"/>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20"/>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20"/>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20"/>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7" name="Google Shape;47877;p20"/>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8" name="Google Shape;47878;p20"/>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20"/>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20"/>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20"/>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20"/>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20"/>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20"/>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20"/>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20"/>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20"/>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20"/>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20"/>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0" name="Google Shape;47890;p20"/>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1" name="Google Shape;47891;p20"/>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20"/>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20"/>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20"/>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20"/>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20"/>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20"/>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20"/>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20"/>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20"/>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20"/>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20"/>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3" name="Google Shape;47903;p20"/>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4" name="Google Shape;47904;p20"/>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20"/>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20"/>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20"/>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20"/>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20"/>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20"/>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20"/>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20"/>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20"/>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20"/>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20"/>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6" name="Google Shape;47916;p20"/>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7" name="Google Shape;47917;p20"/>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20"/>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20"/>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20"/>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20"/>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20"/>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20"/>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20"/>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20"/>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20"/>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20"/>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20"/>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9" name="Google Shape;47929;p20"/>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0" name="Google Shape;47930;p20"/>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20"/>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20"/>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20"/>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20"/>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20"/>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20"/>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20"/>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20"/>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20"/>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20"/>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20"/>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2" name="Google Shape;47942;p20"/>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3" name="Google Shape;47943;p20"/>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20"/>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20"/>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20"/>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20"/>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20"/>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20"/>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20"/>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20"/>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20"/>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20"/>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20"/>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5" name="Google Shape;47955;p20"/>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6" name="Google Shape;47956;p20"/>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20"/>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20"/>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20"/>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20"/>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20"/>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20"/>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20"/>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20"/>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20"/>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20"/>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20"/>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8" name="Google Shape;47968;p20"/>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9" name="Google Shape;47969;p20"/>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20"/>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20"/>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20"/>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20"/>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20"/>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20"/>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20"/>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20"/>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20"/>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20"/>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20"/>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1" name="Google Shape;47981;p20"/>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2" name="Google Shape;47982;p20"/>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20"/>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20"/>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20"/>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20"/>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20"/>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20"/>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20"/>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20"/>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20"/>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20"/>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20"/>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4" name="Google Shape;47994;p20"/>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5" name="Google Shape;47995;p20"/>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20"/>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20"/>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20"/>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20"/>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20"/>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20"/>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20"/>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20"/>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20"/>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20"/>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20"/>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7" name="Google Shape;48007;p20"/>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8" name="Google Shape;48008;p20"/>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20"/>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20"/>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20"/>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20"/>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20"/>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20"/>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20"/>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20"/>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20"/>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20"/>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20"/>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0" name="Google Shape;48020;p20"/>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1" name="Google Shape;48021;p20"/>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20"/>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20"/>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20"/>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20"/>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20"/>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20"/>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20"/>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20"/>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20"/>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20"/>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20"/>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3" name="Google Shape;48033;p20"/>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4" name="Google Shape;48034;p20"/>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20"/>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20"/>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20"/>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20"/>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20"/>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20"/>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20"/>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20"/>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20"/>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20"/>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20"/>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6" name="Google Shape;48046;p20"/>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7" name="Google Shape;48047;p20"/>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20"/>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20"/>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20"/>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20"/>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20"/>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20"/>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20"/>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20"/>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20"/>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20"/>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20"/>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9" name="Google Shape;48059;p20"/>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0" name="Google Shape;48060;p20"/>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20"/>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20"/>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20"/>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20"/>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20"/>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20"/>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20"/>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20"/>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20"/>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20"/>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20"/>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2" name="Google Shape;48072;p20"/>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3" name="Google Shape;48073;p20"/>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20"/>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20"/>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20"/>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20"/>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20"/>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20"/>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20"/>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20"/>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20"/>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20"/>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20"/>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5" name="Google Shape;48085;p20"/>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6" name="Google Shape;48086;p20"/>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20"/>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20"/>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20"/>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20"/>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20"/>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20"/>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20"/>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20"/>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20"/>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20"/>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20"/>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8" name="Google Shape;48098;p20"/>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9" name="Google Shape;48099;p20"/>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20"/>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20"/>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20"/>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20"/>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20"/>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20"/>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20"/>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20"/>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20"/>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20"/>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20"/>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1" name="Google Shape;48111;p20"/>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2" name="Google Shape;48112;p20"/>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20"/>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20"/>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20"/>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20"/>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20"/>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20"/>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20"/>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20"/>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20"/>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20"/>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20"/>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4" name="Google Shape;48124;p20"/>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5" name="Google Shape;48125;p20"/>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20"/>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20"/>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20"/>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20"/>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20"/>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20"/>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20"/>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20"/>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20"/>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20"/>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20"/>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7" name="Google Shape;48137;p20"/>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8" name="Google Shape;48138;p20"/>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20"/>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20"/>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20"/>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20"/>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20"/>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20"/>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20"/>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20"/>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20"/>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20"/>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20"/>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0" name="Google Shape;48150;p20"/>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1" name="Google Shape;48151;p20"/>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20"/>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20"/>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20"/>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20"/>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20"/>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20"/>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20"/>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20"/>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20"/>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20"/>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20"/>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3" name="Google Shape;48163;p20"/>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4" name="Google Shape;48164;p20"/>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20"/>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20"/>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20"/>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20"/>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20"/>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20"/>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20"/>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20"/>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20"/>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20"/>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20"/>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6" name="Google Shape;48176;p20"/>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7" name="Google Shape;48177;p20"/>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20"/>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20"/>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20"/>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20"/>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20"/>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20"/>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20"/>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20"/>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20"/>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20"/>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20"/>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9" name="Google Shape;48189;p20"/>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0" name="Google Shape;48190;p20"/>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20"/>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20"/>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20"/>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20"/>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20"/>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20"/>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20"/>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20"/>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20"/>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20"/>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20"/>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2" name="Google Shape;48202;p20"/>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3" name="Google Shape;48203;p20"/>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20"/>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20"/>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20"/>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20"/>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20"/>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20"/>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20"/>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20"/>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20"/>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20"/>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20"/>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5" name="Google Shape;48215;p20"/>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6" name="Google Shape;48216;p20"/>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20"/>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20"/>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20"/>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20"/>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20"/>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20"/>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20"/>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20"/>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20"/>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20"/>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20"/>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8" name="Google Shape;48228;p20"/>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9" name="Google Shape;48229;p20"/>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20"/>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20"/>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20"/>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20"/>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20"/>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20"/>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20"/>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20"/>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20"/>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20"/>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20"/>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1" name="Google Shape;48241;p20"/>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2" name="Google Shape;48242;p20"/>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20"/>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20"/>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20"/>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20"/>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20"/>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20"/>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20"/>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20"/>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20"/>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20"/>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20"/>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4" name="Google Shape;48254;p20"/>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5" name="Google Shape;48255;p20"/>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20"/>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20"/>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20"/>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20"/>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20"/>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20"/>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20"/>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20"/>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20"/>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20"/>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20"/>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7" name="Google Shape;48267;p20"/>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8" name="Google Shape;48268;p20"/>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20"/>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20"/>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20"/>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20"/>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20"/>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20"/>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20"/>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20"/>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20"/>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20"/>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20"/>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0" name="Google Shape;48280;p20"/>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1" name="Google Shape;48281;p20"/>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20"/>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20"/>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20"/>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20"/>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20"/>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20"/>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20"/>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20"/>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20"/>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20"/>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20"/>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3" name="Google Shape;48293;p20"/>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4" name="Google Shape;48294;p20"/>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20"/>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20"/>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20"/>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20"/>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20"/>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20"/>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20"/>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20"/>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20"/>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20"/>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20"/>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6" name="Google Shape;48306;p20"/>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7" name="Google Shape;48307;p20"/>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20"/>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20"/>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20"/>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20"/>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20"/>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20"/>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20"/>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20"/>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20"/>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20"/>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20"/>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9" name="Google Shape;48319;p20"/>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0" name="Google Shape;48320;p20"/>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20"/>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20"/>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20"/>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20"/>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20"/>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20"/>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20"/>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20"/>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20"/>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20"/>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20"/>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2" name="Google Shape;48332;p20"/>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3" name="Google Shape;48333;p20"/>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20"/>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20"/>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20"/>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20"/>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20"/>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20"/>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20"/>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20"/>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20"/>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20"/>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20"/>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5" name="Google Shape;48345;p20"/>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6" name="Google Shape;48346;p20"/>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20"/>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20"/>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20"/>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20"/>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20"/>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20"/>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20"/>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20"/>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20"/>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20"/>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20"/>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8" name="Google Shape;48358;p20"/>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9" name="Google Shape;48359;p20"/>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20"/>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20"/>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20"/>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20"/>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20"/>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20"/>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20"/>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20"/>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20"/>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20"/>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20"/>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1" name="Google Shape;48371;p20"/>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2" name="Google Shape;48372;p20"/>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20"/>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20"/>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20"/>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20"/>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20"/>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20"/>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20"/>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20"/>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20"/>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20"/>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20"/>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4" name="Google Shape;48384;p20"/>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5" name="Google Shape;48385;p20"/>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20"/>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20"/>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20"/>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20"/>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20"/>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20"/>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20"/>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20"/>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20"/>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20"/>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20"/>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7" name="Google Shape;48397;p20"/>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8" name="Google Shape;48398;p20"/>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20"/>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20"/>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20"/>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20"/>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20"/>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20"/>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20"/>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20"/>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20"/>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20"/>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20"/>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0" name="Google Shape;48410;p20"/>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1" name="Google Shape;48411;p20"/>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20"/>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20"/>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20"/>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20"/>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20"/>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20"/>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20"/>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20"/>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20"/>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20"/>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20"/>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3" name="Google Shape;48423;p20"/>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4" name="Google Shape;48424;p20"/>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20"/>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20"/>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20"/>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20"/>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20"/>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20"/>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20"/>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20"/>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20"/>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20"/>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20"/>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6" name="Google Shape;48436;p20"/>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7" name="Google Shape;48437;p20"/>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20"/>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20"/>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20"/>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20"/>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20"/>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20"/>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20"/>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20"/>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20"/>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20"/>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20"/>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9" name="Google Shape;48449;p20"/>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0" name="Google Shape;48450;p20"/>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20"/>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20"/>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20"/>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20"/>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20"/>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20"/>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20"/>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20"/>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20"/>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20"/>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20"/>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2" name="Google Shape;48462;p20"/>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3" name="Google Shape;48463;p20"/>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20"/>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20"/>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20"/>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20"/>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20"/>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20"/>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20"/>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20"/>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20"/>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20"/>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20"/>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5" name="Google Shape;48475;p20"/>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6" name="Google Shape;48476;p20"/>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20"/>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20"/>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20"/>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20"/>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20"/>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20"/>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20"/>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20"/>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20"/>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20"/>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20"/>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8" name="Google Shape;48488;p20"/>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9" name="Google Shape;48489;p20"/>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20"/>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20"/>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8492" name="Google Shape;48492;p20"/>
          <p:cNvCxnSpPr/>
          <p:nvPr/>
        </p:nvCxnSpPr>
        <p:spPr>
          <a:xfrm>
            <a:off x="1091792" y="1539933"/>
            <a:ext cx="702657" cy="0"/>
          </a:xfrm>
          <a:prstGeom prst="straightConnector1">
            <a:avLst/>
          </a:prstGeom>
          <a:noFill/>
          <a:ln w="19050" cap="flat" cmpd="sng">
            <a:solidFill>
              <a:schemeClr val="accent3"/>
            </a:solidFill>
            <a:prstDash val="dash"/>
            <a:round/>
            <a:headEnd type="none" w="med" len="med"/>
            <a:tailEnd type="none" w="med" len="med"/>
          </a:ln>
        </p:spPr>
      </p:cxnSp>
      <p:sp>
        <p:nvSpPr>
          <p:cNvPr id="48493" name="Google Shape;48493;p20"/>
          <p:cNvSpPr txBox="1">
            <a:spLocks noGrp="1"/>
          </p:cNvSpPr>
          <p:nvPr>
            <p:ph type="title"/>
          </p:nvPr>
        </p:nvSpPr>
        <p:spPr>
          <a:xfrm>
            <a:off x="957625" y="720000"/>
            <a:ext cx="10246588" cy="752400"/>
          </a:xfrm>
          <a:prstGeom prst="rect">
            <a:avLst/>
          </a:prstGeom>
        </p:spPr>
        <p:txBody>
          <a:bodyPr spcFirstLastPara="1" wrap="square" lIns="121705" tIns="121705" rIns="121705" bIns="12170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494" name="Google Shape;48494;p20"/>
          <p:cNvSpPr txBox="1">
            <a:spLocks noGrp="1"/>
          </p:cNvSpPr>
          <p:nvPr>
            <p:ph type="title" idx="2"/>
          </p:nvPr>
        </p:nvSpPr>
        <p:spPr>
          <a:xfrm>
            <a:off x="957625" y="4841967"/>
            <a:ext cx="3107493" cy="752400"/>
          </a:xfrm>
          <a:prstGeom prst="rect">
            <a:avLst/>
          </a:prstGeom>
          <a:solidFill>
            <a:schemeClr val="accent3"/>
          </a:solidFill>
        </p:spPr>
        <p:txBody>
          <a:bodyPr spcFirstLastPara="1" wrap="square" lIns="121705" tIns="121705" rIns="121705" bIns="121705" anchor="t" anchorCtr="0">
            <a:noAutofit/>
          </a:bodyPr>
          <a:lstStyle>
            <a:lvl1pPr lvl="0" algn="ctr" rtl="0">
              <a:spcBef>
                <a:spcPts val="0"/>
              </a:spcBef>
              <a:spcAft>
                <a:spcPts val="0"/>
              </a:spcAft>
              <a:buSzPts val="1800"/>
              <a:buNone/>
              <a:defRPr sz="2400">
                <a:solidFill>
                  <a:schemeClr val="dk1"/>
                </a:solidFill>
              </a:defRPr>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48495" name="Google Shape;48495;p20"/>
          <p:cNvSpPr txBox="1">
            <a:spLocks noGrp="1"/>
          </p:cNvSpPr>
          <p:nvPr>
            <p:ph type="subTitle" idx="1"/>
          </p:nvPr>
        </p:nvSpPr>
        <p:spPr>
          <a:xfrm>
            <a:off x="957625" y="5594368"/>
            <a:ext cx="3107493" cy="543600"/>
          </a:xfrm>
          <a:prstGeom prst="rect">
            <a:avLst/>
          </a:prstGeom>
        </p:spPr>
        <p:txBody>
          <a:bodyPr spcFirstLastPara="1" wrap="square" lIns="121705" tIns="121705" rIns="121705" bIns="121705" anchor="t" anchorCtr="0">
            <a:noAutofit/>
          </a:bodyPr>
          <a:lstStyle>
            <a:lvl1pPr lvl="0" algn="ctr" rtl="0">
              <a:lnSpc>
                <a:spcPct val="100000"/>
              </a:lnSpc>
              <a:spcBef>
                <a:spcPts val="0"/>
              </a:spcBef>
              <a:spcAft>
                <a:spcPts val="0"/>
              </a:spcAft>
              <a:buSzPts val="1400"/>
              <a:buNone/>
              <a:defRPr sz="1900"/>
            </a:lvl1pPr>
            <a:lvl2pPr lvl="1" algn="ctr" rtl="0">
              <a:lnSpc>
                <a:spcPct val="100000"/>
              </a:lnSpc>
              <a:spcBef>
                <a:spcPts val="2130"/>
              </a:spcBef>
              <a:spcAft>
                <a:spcPts val="0"/>
              </a:spcAft>
              <a:buSzPts val="1400"/>
              <a:buNone/>
              <a:defRPr/>
            </a:lvl2pPr>
            <a:lvl3pPr lvl="2" algn="ctr" rtl="0">
              <a:lnSpc>
                <a:spcPct val="100000"/>
              </a:lnSpc>
              <a:spcBef>
                <a:spcPts val="2130"/>
              </a:spcBef>
              <a:spcAft>
                <a:spcPts val="0"/>
              </a:spcAft>
              <a:buSzPts val="1400"/>
              <a:buNone/>
              <a:defRPr/>
            </a:lvl3pPr>
            <a:lvl4pPr lvl="3" algn="ctr" rtl="0">
              <a:lnSpc>
                <a:spcPct val="100000"/>
              </a:lnSpc>
              <a:spcBef>
                <a:spcPts val="2130"/>
              </a:spcBef>
              <a:spcAft>
                <a:spcPts val="0"/>
              </a:spcAft>
              <a:buSzPts val="1400"/>
              <a:buNone/>
              <a:defRPr/>
            </a:lvl4pPr>
            <a:lvl5pPr lvl="4" algn="ctr" rtl="0">
              <a:lnSpc>
                <a:spcPct val="100000"/>
              </a:lnSpc>
              <a:spcBef>
                <a:spcPts val="2130"/>
              </a:spcBef>
              <a:spcAft>
                <a:spcPts val="0"/>
              </a:spcAft>
              <a:buSzPts val="1400"/>
              <a:buNone/>
              <a:defRPr/>
            </a:lvl5pPr>
            <a:lvl6pPr lvl="5" algn="ctr" rtl="0">
              <a:lnSpc>
                <a:spcPct val="100000"/>
              </a:lnSpc>
              <a:spcBef>
                <a:spcPts val="2130"/>
              </a:spcBef>
              <a:spcAft>
                <a:spcPts val="0"/>
              </a:spcAft>
              <a:buSzPts val="1400"/>
              <a:buNone/>
              <a:defRPr/>
            </a:lvl6pPr>
            <a:lvl7pPr lvl="6" algn="ctr" rtl="0">
              <a:lnSpc>
                <a:spcPct val="100000"/>
              </a:lnSpc>
              <a:spcBef>
                <a:spcPts val="2130"/>
              </a:spcBef>
              <a:spcAft>
                <a:spcPts val="0"/>
              </a:spcAft>
              <a:buSzPts val="1400"/>
              <a:buNone/>
              <a:defRPr/>
            </a:lvl7pPr>
            <a:lvl8pPr lvl="7" algn="ctr" rtl="0">
              <a:lnSpc>
                <a:spcPct val="100000"/>
              </a:lnSpc>
              <a:spcBef>
                <a:spcPts val="2130"/>
              </a:spcBef>
              <a:spcAft>
                <a:spcPts val="0"/>
              </a:spcAft>
              <a:buSzPts val="1400"/>
              <a:buNone/>
              <a:defRPr/>
            </a:lvl8pPr>
            <a:lvl9pPr lvl="8" algn="ctr" rtl="0">
              <a:lnSpc>
                <a:spcPct val="100000"/>
              </a:lnSpc>
              <a:spcBef>
                <a:spcPts val="2130"/>
              </a:spcBef>
              <a:spcAft>
                <a:spcPts val="2130"/>
              </a:spcAft>
              <a:buSzPts val="1400"/>
              <a:buNone/>
              <a:defRPr/>
            </a:lvl9pPr>
          </a:lstStyle>
          <a:p>
            <a:endParaRPr/>
          </a:p>
        </p:txBody>
      </p:sp>
      <p:sp>
        <p:nvSpPr>
          <p:cNvPr id="48496" name="Google Shape;48496;p20"/>
          <p:cNvSpPr txBox="1">
            <a:spLocks noGrp="1"/>
          </p:cNvSpPr>
          <p:nvPr>
            <p:ph type="title" idx="3"/>
          </p:nvPr>
        </p:nvSpPr>
        <p:spPr>
          <a:xfrm>
            <a:off x="4527173" y="4841967"/>
            <a:ext cx="3107493" cy="752400"/>
          </a:xfrm>
          <a:prstGeom prst="rect">
            <a:avLst/>
          </a:prstGeom>
          <a:solidFill>
            <a:schemeClr val="accent3"/>
          </a:solidFill>
        </p:spPr>
        <p:txBody>
          <a:bodyPr spcFirstLastPara="1" wrap="square" lIns="121705" tIns="121705" rIns="121705" bIns="121705" anchor="t" anchorCtr="0">
            <a:noAutofit/>
          </a:bodyPr>
          <a:lstStyle>
            <a:lvl1pPr lvl="0" algn="ctr" rtl="0">
              <a:spcBef>
                <a:spcPts val="0"/>
              </a:spcBef>
              <a:spcAft>
                <a:spcPts val="0"/>
              </a:spcAft>
              <a:buSzPts val="1800"/>
              <a:buNone/>
              <a:defRPr sz="2400">
                <a:solidFill>
                  <a:schemeClr val="dk1"/>
                </a:solidFill>
              </a:defRPr>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48497" name="Google Shape;48497;p20"/>
          <p:cNvSpPr txBox="1">
            <a:spLocks noGrp="1"/>
          </p:cNvSpPr>
          <p:nvPr>
            <p:ph type="subTitle" idx="4"/>
          </p:nvPr>
        </p:nvSpPr>
        <p:spPr>
          <a:xfrm>
            <a:off x="4527173" y="5594368"/>
            <a:ext cx="3107493" cy="543600"/>
          </a:xfrm>
          <a:prstGeom prst="rect">
            <a:avLst/>
          </a:prstGeom>
        </p:spPr>
        <p:txBody>
          <a:bodyPr spcFirstLastPara="1" wrap="square" lIns="121705" tIns="121705" rIns="121705" bIns="121705" anchor="t" anchorCtr="0">
            <a:noAutofit/>
          </a:bodyPr>
          <a:lstStyle>
            <a:lvl1pPr lvl="0" algn="ctr" rtl="0">
              <a:lnSpc>
                <a:spcPct val="100000"/>
              </a:lnSpc>
              <a:spcBef>
                <a:spcPts val="0"/>
              </a:spcBef>
              <a:spcAft>
                <a:spcPts val="0"/>
              </a:spcAft>
              <a:buSzPts val="1400"/>
              <a:buNone/>
              <a:defRPr sz="1900"/>
            </a:lvl1pPr>
            <a:lvl2pPr lvl="1" algn="ctr" rtl="0">
              <a:lnSpc>
                <a:spcPct val="100000"/>
              </a:lnSpc>
              <a:spcBef>
                <a:spcPts val="2130"/>
              </a:spcBef>
              <a:spcAft>
                <a:spcPts val="0"/>
              </a:spcAft>
              <a:buSzPts val="1400"/>
              <a:buNone/>
              <a:defRPr/>
            </a:lvl2pPr>
            <a:lvl3pPr lvl="2" algn="ctr" rtl="0">
              <a:lnSpc>
                <a:spcPct val="100000"/>
              </a:lnSpc>
              <a:spcBef>
                <a:spcPts val="2130"/>
              </a:spcBef>
              <a:spcAft>
                <a:spcPts val="0"/>
              </a:spcAft>
              <a:buSzPts val="1400"/>
              <a:buNone/>
              <a:defRPr/>
            </a:lvl3pPr>
            <a:lvl4pPr lvl="3" algn="ctr" rtl="0">
              <a:lnSpc>
                <a:spcPct val="100000"/>
              </a:lnSpc>
              <a:spcBef>
                <a:spcPts val="2130"/>
              </a:spcBef>
              <a:spcAft>
                <a:spcPts val="0"/>
              </a:spcAft>
              <a:buSzPts val="1400"/>
              <a:buNone/>
              <a:defRPr/>
            </a:lvl4pPr>
            <a:lvl5pPr lvl="4" algn="ctr" rtl="0">
              <a:lnSpc>
                <a:spcPct val="100000"/>
              </a:lnSpc>
              <a:spcBef>
                <a:spcPts val="2130"/>
              </a:spcBef>
              <a:spcAft>
                <a:spcPts val="0"/>
              </a:spcAft>
              <a:buSzPts val="1400"/>
              <a:buNone/>
              <a:defRPr/>
            </a:lvl5pPr>
            <a:lvl6pPr lvl="5" algn="ctr" rtl="0">
              <a:lnSpc>
                <a:spcPct val="100000"/>
              </a:lnSpc>
              <a:spcBef>
                <a:spcPts val="2130"/>
              </a:spcBef>
              <a:spcAft>
                <a:spcPts val="0"/>
              </a:spcAft>
              <a:buSzPts val="1400"/>
              <a:buNone/>
              <a:defRPr/>
            </a:lvl6pPr>
            <a:lvl7pPr lvl="6" algn="ctr" rtl="0">
              <a:lnSpc>
                <a:spcPct val="100000"/>
              </a:lnSpc>
              <a:spcBef>
                <a:spcPts val="2130"/>
              </a:spcBef>
              <a:spcAft>
                <a:spcPts val="0"/>
              </a:spcAft>
              <a:buSzPts val="1400"/>
              <a:buNone/>
              <a:defRPr/>
            </a:lvl7pPr>
            <a:lvl8pPr lvl="7" algn="ctr" rtl="0">
              <a:lnSpc>
                <a:spcPct val="100000"/>
              </a:lnSpc>
              <a:spcBef>
                <a:spcPts val="2130"/>
              </a:spcBef>
              <a:spcAft>
                <a:spcPts val="0"/>
              </a:spcAft>
              <a:buSzPts val="1400"/>
              <a:buNone/>
              <a:defRPr/>
            </a:lvl8pPr>
            <a:lvl9pPr lvl="8" algn="ctr" rtl="0">
              <a:lnSpc>
                <a:spcPct val="100000"/>
              </a:lnSpc>
              <a:spcBef>
                <a:spcPts val="2130"/>
              </a:spcBef>
              <a:spcAft>
                <a:spcPts val="2130"/>
              </a:spcAft>
              <a:buSzPts val="1400"/>
              <a:buNone/>
              <a:defRPr/>
            </a:lvl9pPr>
          </a:lstStyle>
          <a:p>
            <a:endParaRPr/>
          </a:p>
        </p:txBody>
      </p:sp>
      <p:sp>
        <p:nvSpPr>
          <p:cNvPr id="48498" name="Google Shape;48498;p20"/>
          <p:cNvSpPr txBox="1">
            <a:spLocks noGrp="1"/>
          </p:cNvSpPr>
          <p:nvPr>
            <p:ph type="title" idx="5"/>
          </p:nvPr>
        </p:nvSpPr>
        <p:spPr>
          <a:xfrm>
            <a:off x="8096720" y="4841967"/>
            <a:ext cx="3107493" cy="752400"/>
          </a:xfrm>
          <a:prstGeom prst="rect">
            <a:avLst/>
          </a:prstGeom>
          <a:solidFill>
            <a:schemeClr val="accent3"/>
          </a:solidFill>
        </p:spPr>
        <p:txBody>
          <a:bodyPr spcFirstLastPara="1" wrap="square" lIns="121705" tIns="121705" rIns="121705" bIns="121705" anchor="t" anchorCtr="0">
            <a:noAutofit/>
          </a:bodyPr>
          <a:lstStyle>
            <a:lvl1pPr lvl="0" algn="ctr" rtl="0">
              <a:spcBef>
                <a:spcPts val="0"/>
              </a:spcBef>
              <a:spcAft>
                <a:spcPts val="0"/>
              </a:spcAft>
              <a:buSzPts val="1800"/>
              <a:buNone/>
              <a:defRPr sz="2400">
                <a:solidFill>
                  <a:schemeClr val="dk1"/>
                </a:solidFill>
              </a:defRPr>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48499" name="Google Shape;48499;p20"/>
          <p:cNvSpPr txBox="1">
            <a:spLocks noGrp="1"/>
          </p:cNvSpPr>
          <p:nvPr>
            <p:ph type="subTitle" idx="6"/>
          </p:nvPr>
        </p:nvSpPr>
        <p:spPr>
          <a:xfrm>
            <a:off x="8096720" y="5594368"/>
            <a:ext cx="3107493" cy="543600"/>
          </a:xfrm>
          <a:prstGeom prst="rect">
            <a:avLst/>
          </a:prstGeom>
        </p:spPr>
        <p:txBody>
          <a:bodyPr spcFirstLastPara="1" wrap="square" lIns="121705" tIns="121705" rIns="121705" bIns="121705" anchor="t" anchorCtr="0">
            <a:noAutofit/>
          </a:bodyPr>
          <a:lstStyle>
            <a:lvl1pPr lvl="0" algn="ctr" rtl="0">
              <a:lnSpc>
                <a:spcPct val="100000"/>
              </a:lnSpc>
              <a:spcBef>
                <a:spcPts val="0"/>
              </a:spcBef>
              <a:spcAft>
                <a:spcPts val="0"/>
              </a:spcAft>
              <a:buSzPts val="1400"/>
              <a:buNone/>
              <a:defRPr sz="1900"/>
            </a:lvl1pPr>
            <a:lvl2pPr lvl="1" algn="ctr" rtl="0">
              <a:lnSpc>
                <a:spcPct val="100000"/>
              </a:lnSpc>
              <a:spcBef>
                <a:spcPts val="2130"/>
              </a:spcBef>
              <a:spcAft>
                <a:spcPts val="0"/>
              </a:spcAft>
              <a:buSzPts val="1400"/>
              <a:buNone/>
              <a:defRPr/>
            </a:lvl2pPr>
            <a:lvl3pPr lvl="2" algn="ctr" rtl="0">
              <a:lnSpc>
                <a:spcPct val="100000"/>
              </a:lnSpc>
              <a:spcBef>
                <a:spcPts val="2130"/>
              </a:spcBef>
              <a:spcAft>
                <a:spcPts val="0"/>
              </a:spcAft>
              <a:buSzPts val="1400"/>
              <a:buNone/>
              <a:defRPr/>
            </a:lvl3pPr>
            <a:lvl4pPr lvl="3" algn="ctr" rtl="0">
              <a:lnSpc>
                <a:spcPct val="100000"/>
              </a:lnSpc>
              <a:spcBef>
                <a:spcPts val="2130"/>
              </a:spcBef>
              <a:spcAft>
                <a:spcPts val="0"/>
              </a:spcAft>
              <a:buSzPts val="1400"/>
              <a:buNone/>
              <a:defRPr/>
            </a:lvl4pPr>
            <a:lvl5pPr lvl="4" algn="ctr" rtl="0">
              <a:lnSpc>
                <a:spcPct val="100000"/>
              </a:lnSpc>
              <a:spcBef>
                <a:spcPts val="2130"/>
              </a:spcBef>
              <a:spcAft>
                <a:spcPts val="0"/>
              </a:spcAft>
              <a:buSzPts val="1400"/>
              <a:buNone/>
              <a:defRPr/>
            </a:lvl5pPr>
            <a:lvl6pPr lvl="5" algn="ctr" rtl="0">
              <a:lnSpc>
                <a:spcPct val="100000"/>
              </a:lnSpc>
              <a:spcBef>
                <a:spcPts val="2130"/>
              </a:spcBef>
              <a:spcAft>
                <a:spcPts val="0"/>
              </a:spcAft>
              <a:buSzPts val="1400"/>
              <a:buNone/>
              <a:defRPr/>
            </a:lvl6pPr>
            <a:lvl7pPr lvl="6" algn="ctr" rtl="0">
              <a:lnSpc>
                <a:spcPct val="100000"/>
              </a:lnSpc>
              <a:spcBef>
                <a:spcPts val="2130"/>
              </a:spcBef>
              <a:spcAft>
                <a:spcPts val="0"/>
              </a:spcAft>
              <a:buSzPts val="1400"/>
              <a:buNone/>
              <a:defRPr/>
            </a:lvl7pPr>
            <a:lvl8pPr lvl="7" algn="ctr" rtl="0">
              <a:lnSpc>
                <a:spcPct val="100000"/>
              </a:lnSpc>
              <a:spcBef>
                <a:spcPts val="2130"/>
              </a:spcBef>
              <a:spcAft>
                <a:spcPts val="0"/>
              </a:spcAft>
              <a:buSzPts val="1400"/>
              <a:buNone/>
              <a:defRPr/>
            </a:lvl8pPr>
            <a:lvl9pPr lvl="8" algn="ctr" rtl="0">
              <a:lnSpc>
                <a:spcPct val="100000"/>
              </a:lnSpc>
              <a:spcBef>
                <a:spcPts val="2130"/>
              </a:spcBef>
              <a:spcAft>
                <a:spcPts val="213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2">
  <p:cSld name="BLANK_1_1_1_1_1_1_1_1">
    <p:bg>
      <p:bgPr>
        <a:solidFill>
          <a:schemeClr val="accent2"/>
        </a:solidFill>
        <a:effectLst/>
      </p:bgPr>
    </p:bg>
    <p:spTree>
      <p:nvGrpSpPr>
        <p:cNvPr id="1" name="Shape 61992"/>
        <p:cNvGrpSpPr/>
        <p:nvPr/>
      </p:nvGrpSpPr>
      <p:grpSpPr>
        <a:xfrm>
          <a:off x="0" y="0"/>
          <a:ext cx="0" cy="0"/>
          <a:chOff x="0" y="0"/>
          <a:chExt cx="0" cy="0"/>
        </a:xfrm>
      </p:grpSpPr>
      <p:grpSp>
        <p:nvGrpSpPr>
          <p:cNvPr id="61993" name="Google Shape;61993;p26"/>
          <p:cNvGrpSpPr/>
          <p:nvPr/>
        </p:nvGrpSpPr>
        <p:grpSpPr>
          <a:xfrm>
            <a:off x="0" y="0"/>
            <a:ext cx="12161838" cy="6858000"/>
            <a:chOff x="0" y="0"/>
            <a:chExt cx="9144000" cy="5143500"/>
          </a:xfrm>
        </p:grpSpPr>
        <p:sp>
          <p:nvSpPr>
            <p:cNvPr id="61994" name="Google Shape;61994;p26"/>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5" name="Google Shape;61995;p26"/>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6" name="Google Shape;61996;p26"/>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7" name="Google Shape;61997;p26"/>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8" name="Google Shape;61998;p26"/>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9" name="Google Shape;61999;p26"/>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0" name="Google Shape;62000;p26"/>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1" name="Google Shape;62001;p26"/>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2" name="Google Shape;62002;p26"/>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3" name="Google Shape;62003;p26"/>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4" name="Google Shape;62004;p26"/>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5" name="Google Shape;62005;p26"/>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6" name="Google Shape;62006;p26"/>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7" name="Google Shape;62007;p26"/>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8" name="Google Shape;62008;p26"/>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9" name="Google Shape;62009;p26"/>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0" name="Google Shape;62010;p26"/>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1" name="Google Shape;62011;p26"/>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2" name="Google Shape;62012;p26"/>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3" name="Google Shape;62013;p26"/>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4" name="Google Shape;62014;p26"/>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5" name="Google Shape;62015;p26"/>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6" name="Google Shape;62016;p26"/>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7" name="Google Shape;62017;p26"/>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8" name="Google Shape;62018;p26"/>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9" name="Google Shape;62019;p26"/>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0" name="Google Shape;62020;p26"/>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1" name="Google Shape;62021;p26"/>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2" name="Google Shape;62022;p26"/>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3" name="Google Shape;62023;p26"/>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4" name="Google Shape;62024;p26"/>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5" name="Google Shape;62025;p26"/>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6" name="Google Shape;62026;p26"/>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7" name="Google Shape;62027;p26"/>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8" name="Google Shape;62028;p26"/>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9" name="Google Shape;62029;p26"/>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0" name="Google Shape;62030;p26"/>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1" name="Google Shape;62031;p26"/>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2" name="Google Shape;62032;p26"/>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3" name="Google Shape;62033;p26"/>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4" name="Google Shape;62034;p26"/>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5" name="Google Shape;62035;p26"/>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6" name="Google Shape;62036;p26"/>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7" name="Google Shape;62037;p26"/>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8" name="Google Shape;62038;p26"/>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9" name="Google Shape;62039;p26"/>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0" name="Google Shape;62040;p26"/>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1" name="Google Shape;62041;p26"/>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2" name="Google Shape;62042;p26"/>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3" name="Google Shape;62043;p26"/>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4" name="Google Shape;62044;p26"/>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5" name="Google Shape;62045;p26"/>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6" name="Google Shape;62046;p26"/>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7" name="Google Shape;62047;p26"/>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8" name="Google Shape;62048;p26"/>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9" name="Google Shape;62049;p26"/>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0" name="Google Shape;62050;p26"/>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1" name="Google Shape;62051;p26"/>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2" name="Google Shape;62052;p26"/>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3" name="Google Shape;62053;p26"/>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4" name="Google Shape;62054;p26"/>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5" name="Google Shape;62055;p26"/>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6" name="Google Shape;62056;p26"/>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7" name="Google Shape;62057;p26"/>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8" name="Google Shape;62058;p26"/>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9" name="Google Shape;62059;p26"/>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0" name="Google Shape;62060;p26"/>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1" name="Google Shape;62061;p26"/>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2" name="Google Shape;62062;p26"/>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3" name="Google Shape;62063;p26"/>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4" name="Google Shape;62064;p26"/>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5" name="Google Shape;62065;p26"/>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6" name="Google Shape;62066;p26"/>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7" name="Google Shape;62067;p26"/>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8" name="Google Shape;62068;p26"/>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9" name="Google Shape;62069;p26"/>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0" name="Google Shape;62070;p26"/>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1" name="Google Shape;62071;p26"/>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2" name="Google Shape;62072;p26"/>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3" name="Google Shape;62073;p26"/>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4" name="Google Shape;62074;p26"/>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5" name="Google Shape;62075;p26"/>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6" name="Google Shape;62076;p26"/>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7" name="Google Shape;62077;p26"/>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8" name="Google Shape;62078;p26"/>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9" name="Google Shape;62079;p26"/>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0" name="Google Shape;62080;p26"/>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1" name="Google Shape;62081;p26"/>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2" name="Google Shape;62082;p26"/>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3" name="Google Shape;62083;p26"/>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4" name="Google Shape;62084;p26"/>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5" name="Google Shape;62085;p26"/>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6" name="Google Shape;62086;p26"/>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7" name="Google Shape;62087;p26"/>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8" name="Google Shape;62088;p26"/>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9" name="Google Shape;62089;p26"/>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0" name="Google Shape;62090;p26"/>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1" name="Google Shape;62091;p26"/>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2" name="Google Shape;62092;p26"/>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3" name="Google Shape;62093;p26"/>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4" name="Google Shape;62094;p26"/>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5" name="Google Shape;62095;p26"/>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6" name="Google Shape;62096;p26"/>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7" name="Google Shape;62097;p26"/>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8" name="Google Shape;62098;p26"/>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9" name="Google Shape;62099;p26"/>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0" name="Google Shape;62100;p26"/>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1" name="Google Shape;62101;p26"/>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2" name="Google Shape;62102;p26"/>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3" name="Google Shape;62103;p26"/>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4" name="Google Shape;62104;p26"/>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5" name="Google Shape;62105;p26"/>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6" name="Google Shape;62106;p26"/>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7" name="Google Shape;62107;p26"/>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8" name="Google Shape;62108;p26"/>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9" name="Google Shape;62109;p26"/>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0" name="Google Shape;62110;p26"/>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1" name="Google Shape;62111;p26"/>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2" name="Google Shape;62112;p26"/>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3" name="Google Shape;62113;p26"/>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4" name="Google Shape;62114;p26"/>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5" name="Google Shape;62115;p26"/>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6" name="Google Shape;62116;p26"/>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7" name="Google Shape;62117;p26"/>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8" name="Google Shape;62118;p26"/>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9" name="Google Shape;62119;p26"/>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0" name="Google Shape;62120;p26"/>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1" name="Google Shape;62121;p26"/>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2" name="Google Shape;62122;p26"/>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3" name="Google Shape;62123;p26"/>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4" name="Google Shape;62124;p26"/>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5" name="Google Shape;62125;p26"/>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6" name="Google Shape;62126;p26"/>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7" name="Google Shape;62127;p26"/>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8" name="Google Shape;62128;p26"/>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9" name="Google Shape;62129;p26"/>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0" name="Google Shape;62130;p26"/>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1" name="Google Shape;62131;p26"/>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2" name="Google Shape;62132;p26"/>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3" name="Google Shape;62133;p26"/>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4" name="Google Shape;62134;p26"/>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5" name="Google Shape;62135;p26"/>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6" name="Google Shape;62136;p26"/>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7" name="Google Shape;62137;p26"/>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8" name="Google Shape;62138;p26"/>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9" name="Google Shape;62139;p26"/>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0" name="Google Shape;62140;p26"/>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1" name="Google Shape;62141;p26"/>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2" name="Google Shape;62142;p26"/>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3" name="Google Shape;62143;p26"/>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4" name="Google Shape;62144;p26"/>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5" name="Google Shape;62145;p26"/>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6" name="Google Shape;62146;p26"/>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7" name="Google Shape;62147;p26"/>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8" name="Google Shape;62148;p26"/>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9" name="Google Shape;62149;p26"/>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0" name="Google Shape;62150;p26"/>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1" name="Google Shape;62151;p26"/>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2" name="Google Shape;62152;p26"/>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3" name="Google Shape;62153;p26"/>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4" name="Google Shape;62154;p26"/>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5" name="Google Shape;62155;p26"/>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6" name="Google Shape;62156;p26"/>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7" name="Google Shape;62157;p26"/>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8" name="Google Shape;62158;p26"/>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9" name="Google Shape;62159;p26"/>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0" name="Google Shape;62160;p26"/>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1" name="Google Shape;62161;p26"/>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2" name="Google Shape;62162;p26"/>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3" name="Google Shape;62163;p26"/>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4" name="Google Shape;62164;p26"/>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5" name="Google Shape;62165;p26"/>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6" name="Google Shape;62166;p26"/>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7" name="Google Shape;62167;p26"/>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8" name="Google Shape;62168;p26"/>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9" name="Google Shape;62169;p26"/>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0" name="Google Shape;62170;p26"/>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1" name="Google Shape;62171;p26"/>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2" name="Google Shape;62172;p26"/>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3" name="Google Shape;62173;p26"/>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4" name="Google Shape;62174;p26"/>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5" name="Google Shape;62175;p26"/>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6" name="Google Shape;62176;p26"/>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7" name="Google Shape;62177;p26"/>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8" name="Google Shape;62178;p26"/>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9" name="Google Shape;62179;p26"/>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0" name="Google Shape;62180;p26"/>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1" name="Google Shape;62181;p26"/>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2" name="Google Shape;62182;p26"/>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3" name="Google Shape;62183;p26"/>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4" name="Google Shape;62184;p26"/>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5" name="Google Shape;62185;p26"/>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6" name="Google Shape;62186;p26"/>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7" name="Google Shape;62187;p26"/>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8" name="Google Shape;62188;p26"/>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9" name="Google Shape;62189;p26"/>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0" name="Google Shape;62190;p26"/>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1" name="Google Shape;62191;p26"/>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2" name="Google Shape;62192;p26"/>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3" name="Google Shape;62193;p26"/>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4" name="Google Shape;62194;p26"/>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5" name="Google Shape;62195;p26"/>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6" name="Google Shape;62196;p26"/>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7" name="Google Shape;62197;p26"/>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8" name="Google Shape;62198;p26"/>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9" name="Google Shape;62199;p26"/>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0" name="Google Shape;62200;p26"/>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1" name="Google Shape;62201;p26"/>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2" name="Google Shape;62202;p26"/>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3" name="Google Shape;62203;p26"/>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4" name="Google Shape;62204;p26"/>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5" name="Google Shape;62205;p26"/>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6" name="Google Shape;62206;p26"/>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7" name="Google Shape;62207;p26"/>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8" name="Google Shape;62208;p26"/>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9" name="Google Shape;62209;p26"/>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0" name="Google Shape;62210;p26"/>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1" name="Google Shape;62211;p26"/>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2" name="Google Shape;62212;p26"/>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3" name="Google Shape;62213;p26"/>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4" name="Google Shape;62214;p26"/>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5" name="Google Shape;62215;p26"/>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6" name="Google Shape;62216;p26"/>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7" name="Google Shape;62217;p26"/>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8" name="Google Shape;62218;p26"/>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9" name="Google Shape;62219;p26"/>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0" name="Google Shape;62220;p26"/>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1" name="Google Shape;62221;p26"/>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2" name="Google Shape;62222;p26"/>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3" name="Google Shape;62223;p26"/>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4" name="Google Shape;62224;p26"/>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5" name="Google Shape;62225;p26"/>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6" name="Google Shape;62226;p26"/>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7" name="Google Shape;62227;p26"/>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8" name="Google Shape;62228;p26"/>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9" name="Google Shape;62229;p26"/>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0" name="Google Shape;62230;p26"/>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1" name="Google Shape;62231;p26"/>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2" name="Google Shape;62232;p26"/>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3" name="Google Shape;62233;p26"/>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4" name="Google Shape;62234;p26"/>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5" name="Google Shape;62235;p26"/>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6" name="Google Shape;62236;p26"/>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7" name="Google Shape;62237;p26"/>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8" name="Google Shape;62238;p26"/>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9" name="Google Shape;62239;p26"/>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0" name="Google Shape;62240;p26"/>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1" name="Google Shape;62241;p26"/>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2" name="Google Shape;62242;p26"/>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3" name="Google Shape;62243;p26"/>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4" name="Google Shape;62244;p26"/>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5" name="Google Shape;62245;p26"/>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6" name="Google Shape;62246;p26"/>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7" name="Google Shape;62247;p26"/>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8" name="Google Shape;62248;p26"/>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9" name="Google Shape;62249;p26"/>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0" name="Google Shape;62250;p26"/>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1" name="Google Shape;62251;p26"/>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2" name="Google Shape;62252;p26"/>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3" name="Google Shape;62253;p26"/>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4" name="Google Shape;62254;p26"/>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5" name="Google Shape;62255;p26"/>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6" name="Google Shape;62256;p26"/>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7" name="Google Shape;62257;p26"/>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8" name="Google Shape;62258;p26"/>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9" name="Google Shape;62259;p26"/>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0" name="Google Shape;62260;p26"/>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1" name="Google Shape;62261;p26"/>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2" name="Google Shape;62262;p26"/>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3" name="Google Shape;62263;p26"/>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4" name="Google Shape;62264;p26"/>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5" name="Google Shape;62265;p26"/>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6" name="Google Shape;62266;p26"/>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7" name="Google Shape;62267;p26"/>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8" name="Google Shape;62268;p26"/>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9" name="Google Shape;62269;p26"/>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0" name="Google Shape;62270;p26"/>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1" name="Google Shape;62271;p26"/>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2" name="Google Shape;62272;p26"/>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3" name="Google Shape;62273;p26"/>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4" name="Google Shape;62274;p26"/>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5" name="Google Shape;62275;p26"/>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6" name="Google Shape;62276;p26"/>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7" name="Google Shape;62277;p26"/>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8" name="Google Shape;62278;p26"/>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9" name="Google Shape;62279;p26"/>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0" name="Google Shape;62280;p26"/>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1" name="Google Shape;62281;p26"/>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2" name="Google Shape;62282;p26"/>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3" name="Google Shape;62283;p26"/>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4" name="Google Shape;62284;p26"/>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5" name="Google Shape;62285;p26"/>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6" name="Google Shape;62286;p26"/>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7" name="Google Shape;62287;p26"/>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8" name="Google Shape;62288;p26"/>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9" name="Google Shape;62289;p26"/>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0" name="Google Shape;62290;p26"/>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1" name="Google Shape;62291;p26"/>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2" name="Google Shape;62292;p26"/>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3" name="Google Shape;62293;p26"/>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4" name="Google Shape;62294;p26"/>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5" name="Google Shape;62295;p26"/>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6" name="Google Shape;62296;p26"/>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7" name="Google Shape;62297;p26"/>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8" name="Google Shape;62298;p26"/>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9" name="Google Shape;62299;p26"/>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0" name="Google Shape;62300;p26"/>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1" name="Google Shape;62301;p26"/>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2" name="Google Shape;62302;p26"/>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3" name="Google Shape;62303;p26"/>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4" name="Google Shape;62304;p26"/>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5" name="Google Shape;62305;p26"/>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6" name="Google Shape;62306;p26"/>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7" name="Google Shape;62307;p26"/>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8" name="Google Shape;62308;p26"/>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9" name="Google Shape;62309;p26"/>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0" name="Google Shape;62310;p26"/>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1" name="Google Shape;62311;p26"/>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2" name="Google Shape;62312;p26"/>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3" name="Google Shape;62313;p26"/>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4" name="Google Shape;62314;p26"/>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5" name="Google Shape;62315;p26"/>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6" name="Google Shape;62316;p26"/>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7" name="Google Shape;62317;p26"/>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8" name="Google Shape;62318;p26"/>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9" name="Google Shape;62319;p26"/>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0" name="Google Shape;62320;p26"/>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1" name="Google Shape;62321;p26"/>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2" name="Google Shape;62322;p26"/>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3" name="Google Shape;62323;p26"/>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4" name="Google Shape;62324;p26"/>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5" name="Google Shape;62325;p26"/>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6" name="Google Shape;62326;p26"/>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7" name="Google Shape;62327;p26"/>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8" name="Google Shape;62328;p26"/>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9" name="Google Shape;62329;p26"/>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0" name="Google Shape;62330;p26"/>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1" name="Google Shape;62331;p26"/>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2" name="Google Shape;62332;p26"/>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3" name="Google Shape;62333;p26"/>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4" name="Google Shape;62334;p26"/>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5" name="Google Shape;62335;p26"/>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6" name="Google Shape;62336;p26"/>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7" name="Google Shape;62337;p26"/>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8" name="Google Shape;62338;p26"/>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9" name="Google Shape;62339;p26"/>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0" name="Google Shape;62340;p26"/>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1" name="Google Shape;62341;p26"/>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2" name="Google Shape;62342;p26"/>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3" name="Google Shape;62343;p26"/>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4" name="Google Shape;62344;p26"/>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5" name="Google Shape;62345;p26"/>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6" name="Google Shape;62346;p26"/>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7" name="Google Shape;62347;p26"/>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8" name="Google Shape;62348;p26"/>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9" name="Google Shape;62349;p26"/>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0" name="Google Shape;62350;p26"/>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1" name="Google Shape;62351;p26"/>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2" name="Google Shape;62352;p26"/>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3" name="Google Shape;62353;p26"/>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4" name="Google Shape;62354;p26"/>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5" name="Google Shape;62355;p26"/>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6" name="Google Shape;62356;p26"/>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7" name="Google Shape;62357;p26"/>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8" name="Google Shape;62358;p26"/>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9" name="Google Shape;62359;p26"/>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0" name="Google Shape;62360;p26"/>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1" name="Google Shape;62361;p26"/>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2" name="Google Shape;62362;p26"/>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3" name="Google Shape;62363;p26"/>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4" name="Google Shape;62364;p26"/>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5" name="Google Shape;62365;p26"/>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6" name="Google Shape;62366;p26"/>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7" name="Google Shape;62367;p26"/>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8" name="Google Shape;62368;p26"/>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9" name="Google Shape;62369;p26"/>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0" name="Google Shape;62370;p26"/>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1" name="Google Shape;62371;p26"/>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2" name="Google Shape;62372;p26"/>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3" name="Google Shape;62373;p26"/>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4" name="Google Shape;62374;p26"/>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5" name="Google Shape;62375;p26"/>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6" name="Google Shape;62376;p26"/>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7" name="Google Shape;62377;p26"/>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8" name="Google Shape;62378;p26"/>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9" name="Google Shape;62379;p26"/>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0" name="Google Shape;62380;p26"/>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1" name="Google Shape;62381;p26"/>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2" name="Google Shape;62382;p26"/>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3" name="Google Shape;62383;p26"/>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4" name="Google Shape;62384;p26"/>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5" name="Google Shape;62385;p26"/>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6" name="Google Shape;62386;p26"/>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7" name="Google Shape;62387;p26"/>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8" name="Google Shape;62388;p26"/>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9" name="Google Shape;62389;p26"/>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0" name="Google Shape;62390;p26"/>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1" name="Google Shape;62391;p26"/>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2" name="Google Shape;62392;p26"/>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3" name="Google Shape;62393;p26"/>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4" name="Google Shape;62394;p26"/>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5" name="Google Shape;62395;p26"/>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6" name="Google Shape;62396;p26"/>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7" name="Google Shape;62397;p26"/>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8" name="Google Shape;62398;p26"/>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9" name="Google Shape;62399;p26"/>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0" name="Google Shape;62400;p26"/>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1" name="Google Shape;62401;p26"/>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2" name="Google Shape;62402;p26"/>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3" name="Google Shape;62403;p26"/>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4" name="Google Shape;62404;p26"/>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5" name="Google Shape;62405;p26"/>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6" name="Google Shape;62406;p26"/>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7" name="Google Shape;62407;p26"/>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8" name="Google Shape;62408;p26"/>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9" name="Google Shape;62409;p26"/>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0" name="Google Shape;62410;p26"/>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1" name="Google Shape;62411;p26"/>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2" name="Google Shape;62412;p26"/>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3" name="Google Shape;62413;p26"/>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4" name="Google Shape;62414;p26"/>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5" name="Google Shape;62415;p26"/>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6" name="Google Shape;62416;p26"/>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7" name="Google Shape;62417;p26"/>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8" name="Google Shape;62418;p26"/>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9" name="Google Shape;62419;p26"/>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0" name="Google Shape;62420;p26"/>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1" name="Google Shape;62421;p26"/>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2" name="Google Shape;62422;p26"/>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3" name="Google Shape;62423;p26"/>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4" name="Google Shape;62424;p26"/>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5" name="Google Shape;62425;p26"/>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6" name="Google Shape;62426;p26"/>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7" name="Google Shape;62427;p26"/>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8" name="Google Shape;62428;p26"/>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9" name="Google Shape;62429;p26"/>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0" name="Google Shape;62430;p26"/>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1" name="Google Shape;62431;p26"/>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2" name="Google Shape;62432;p26"/>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3" name="Google Shape;62433;p26"/>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4" name="Google Shape;62434;p26"/>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5" name="Google Shape;62435;p26"/>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6" name="Google Shape;62436;p26"/>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7" name="Google Shape;62437;p26"/>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8" name="Google Shape;62438;p26"/>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9" name="Google Shape;62439;p26"/>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0" name="Google Shape;62440;p26"/>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1" name="Google Shape;62441;p26"/>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2" name="Google Shape;62442;p26"/>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3" name="Google Shape;62443;p26"/>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4" name="Google Shape;62444;p26"/>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5" name="Google Shape;62445;p26"/>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6" name="Google Shape;62446;p26"/>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7" name="Google Shape;62447;p26"/>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8" name="Google Shape;62448;p26"/>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9" name="Google Shape;62449;p26"/>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0" name="Google Shape;62450;p26"/>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1" name="Google Shape;62451;p26"/>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2" name="Google Shape;62452;p26"/>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3" name="Google Shape;62453;p26"/>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4" name="Google Shape;62454;p26"/>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5" name="Google Shape;62455;p26"/>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6" name="Google Shape;62456;p26"/>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7" name="Google Shape;62457;p26"/>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8" name="Google Shape;62458;p26"/>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9" name="Google Shape;62459;p26"/>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0" name="Google Shape;62460;p26"/>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1" name="Google Shape;62461;p26"/>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2" name="Google Shape;62462;p26"/>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3" name="Google Shape;62463;p26"/>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4" name="Google Shape;62464;p26"/>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5" name="Google Shape;62465;p26"/>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6" name="Google Shape;62466;p26"/>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7" name="Google Shape;62467;p26"/>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8" name="Google Shape;62468;p26"/>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9" name="Google Shape;62469;p26"/>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0" name="Google Shape;62470;p26"/>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1" name="Google Shape;62471;p26"/>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2" name="Google Shape;62472;p26"/>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3" name="Google Shape;62473;p26"/>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4" name="Google Shape;62474;p26"/>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5" name="Google Shape;62475;p26"/>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6" name="Google Shape;62476;p26"/>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7" name="Google Shape;62477;p26"/>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8" name="Google Shape;62478;p26"/>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9" name="Google Shape;62479;p26"/>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0" name="Google Shape;62480;p26"/>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1" name="Google Shape;62481;p26"/>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2" name="Google Shape;62482;p26"/>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3" name="Google Shape;62483;p26"/>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4" name="Google Shape;62484;p26"/>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5" name="Google Shape;62485;p26"/>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6" name="Google Shape;62486;p26"/>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7" name="Google Shape;62487;p26"/>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8" name="Google Shape;62488;p26"/>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9" name="Google Shape;62489;p26"/>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0" name="Google Shape;62490;p26"/>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1" name="Google Shape;62491;p26"/>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2" name="Google Shape;62492;p26"/>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3" name="Google Shape;62493;p26"/>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4" name="Google Shape;62494;p26"/>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5" name="Google Shape;62495;p26"/>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6" name="Google Shape;62496;p26"/>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7" name="Google Shape;62497;p26"/>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8" name="Google Shape;62498;p26"/>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9" name="Google Shape;62499;p26"/>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0" name="Google Shape;62500;p26"/>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1" name="Google Shape;62501;p26"/>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2" name="Google Shape;62502;p26"/>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3" name="Google Shape;62503;p26"/>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4" name="Google Shape;62504;p26"/>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5" name="Google Shape;62505;p26"/>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6" name="Google Shape;62506;p26"/>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7" name="Google Shape;62507;p26"/>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8" name="Google Shape;62508;p26"/>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9" name="Google Shape;62509;p26"/>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0" name="Google Shape;62510;p26"/>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1" name="Google Shape;62511;p26"/>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2" name="Google Shape;62512;p26"/>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3" name="Google Shape;62513;p26"/>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4" name="Google Shape;62514;p26"/>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5" name="Google Shape;62515;p26"/>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6" name="Google Shape;62516;p26"/>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7" name="Google Shape;62517;p26"/>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8" name="Google Shape;62518;p26"/>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9" name="Google Shape;62519;p26"/>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0" name="Google Shape;62520;p26"/>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1" name="Google Shape;62521;p26"/>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2" name="Google Shape;62522;p26"/>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3" name="Google Shape;62523;p26"/>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4" name="Google Shape;62524;p26"/>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5" name="Google Shape;62525;p26"/>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6" name="Google Shape;62526;p26"/>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7" name="Google Shape;62527;p26"/>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8" name="Google Shape;62528;p26"/>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9" name="Google Shape;62529;p26"/>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0" name="Google Shape;62530;p26"/>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1" name="Google Shape;62531;p26"/>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2" name="Google Shape;62532;p26"/>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3" name="Google Shape;62533;p26"/>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4" name="Google Shape;62534;p26"/>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5" name="Google Shape;62535;p26"/>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6" name="Google Shape;62536;p26"/>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7" name="Google Shape;62537;p26"/>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8" name="Google Shape;62538;p26"/>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9" name="Google Shape;62539;p26"/>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0" name="Google Shape;62540;p26"/>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1" name="Google Shape;62541;p26"/>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2" name="Google Shape;62542;p26"/>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3" name="Google Shape;62543;p26"/>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4" name="Google Shape;62544;p26"/>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5" name="Google Shape;62545;p26"/>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6" name="Google Shape;62546;p26"/>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7" name="Google Shape;62547;p26"/>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8" name="Google Shape;62548;p26"/>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9" name="Google Shape;62549;p26"/>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0" name="Google Shape;62550;p26"/>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1" name="Google Shape;62551;p26"/>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2" name="Google Shape;62552;p26"/>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3" name="Google Shape;62553;p26"/>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4" name="Google Shape;62554;p26"/>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5" name="Google Shape;62555;p26"/>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6" name="Google Shape;62556;p26"/>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7" name="Google Shape;62557;p26"/>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8" name="Google Shape;62558;p26"/>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9" name="Google Shape;62559;p26"/>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0" name="Google Shape;62560;p26"/>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1" name="Google Shape;62561;p26"/>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2" name="Google Shape;62562;p26"/>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3" name="Google Shape;62563;p26"/>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4" name="Google Shape;62564;p26"/>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5" name="Google Shape;62565;p26"/>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6" name="Google Shape;62566;p26"/>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7" name="Google Shape;62567;p26"/>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8" name="Google Shape;62568;p26"/>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9" name="Google Shape;62569;p26"/>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0" name="Google Shape;62570;p26"/>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1" name="Google Shape;62571;p26"/>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2" name="Google Shape;62572;p26"/>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3" name="Google Shape;62573;p26"/>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4" name="Google Shape;62574;p26"/>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5" name="Google Shape;62575;p26"/>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6" name="Google Shape;62576;p26"/>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7" name="Google Shape;62577;p26"/>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8" name="Google Shape;62578;p26"/>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9" name="Google Shape;62579;p26"/>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0" name="Google Shape;62580;p26"/>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1" name="Google Shape;62581;p26"/>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2" name="Google Shape;62582;p26"/>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3" name="Google Shape;62583;p26"/>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4" name="Google Shape;62584;p26"/>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5" name="Google Shape;62585;p26"/>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6" name="Google Shape;62586;p26"/>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7" name="Google Shape;62587;p26"/>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8" name="Google Shape;62588;p26"/>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9" name="Google Shape;62589;p26"/>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0" name="Google Shape;62590;p26"/>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1" name="Google Shape;62591;p26"/>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2" name="Google Shape;62592;p26"/>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3" name="Google Shape;62593;p26"/>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4" name="Google Shape;62594;p26"/>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5" name="Google Shape;62595;p26"/>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6" name="Google Shape;62596;p26"/>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7" name="Google Shape;62597;p26"/>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8" name="Google Shape;62598;p26"/>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9" name="Google Shape;62599;p26"/>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0" name="Google Shape;62600;p26"/>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1" name="Google Shape;62601;p26"/>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2" name="Google Shape;62602;p26"/>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3" name="Google Shape;62603;p26"/>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4" name="Google Shape;62604;p26"/>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5" name="Google Shape;62605;p26"/>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6" name="Google Shape;62606;p26"/>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7" name="Google Shape;62607;p26"/>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8" name="Google Shape;62608;p26"/>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9" name="Google Shape;62609;p26"/>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0" name="Google Shape;62610;p26"/>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1" name="Google Shape;62611;p26"/>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2" name="Google Shape;62612;p26"/>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3" name="Google Shape;62613;p26"/>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4" name="Google Shape;62614;p26"/>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5" name="Google Shape;62615;p26"/>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6" name="Google Shape;62616;p26"/>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7" name="Google Shape;62617;p26"/>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8" name="Google Shape;62618;p26"/>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9" name="Google Shape;62619;p26"/>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0" name="Google Shape;62620;p26"/>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1" name="Google Shape;62621;p26"/>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2" name="Google Shape;62622;p26"/>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3" name="Google Shape;62623;p26"/>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4" name="Google Shape;62624;p26"/>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5" name="Google Shape;62625;p26"/>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6" name="Google Shape;62626;p26"/>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7" name="Google Shape;62627;p26"/>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8" name="Google Shape;62628;p26"/>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9" name="Google Shape;62629;p26"/>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0" name="Google Shape;62630;p26"/>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1" name="Google Shape;62631;p26"/>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2" name="Google Shape;62632;p26"/>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3" name="Google Shape;62633;p26"/>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4" name="Google Shape;62634;p26"/>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5" name="Google Shape;62635;p26"/>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6" name="Google Shape;62636;p26"/>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7" name="Google Shape;62637;p26"/>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8" name="Google Shape;62638;p26"/>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9" name="Google Shape;62639;p26"/>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0" name="Google Shape;62640;p26"/>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1" name="Google Shape;62641;p26"/>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2" name="Google Shape;62642;p26"/>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3" name="Google Shape;62643;p26"/>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4" name="Google Shape;62644;p26"/>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5" name="Google Shape;62645;p26"/>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6" name="Google Shape;62646;p26"/>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7" name="Google Shape;62647;p26"/>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8" name="Google Shape;62648;p26"/>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9" name="Google Shape;62649;p26"/>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0" name="Google Shape;62650;p26"/>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1" name="Google Shape;62651;p26"/>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2" name="Google Shape;62652;p26"/>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3" name="Google Shape;62653;p26"/>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4" name="Google Shape;62654;p26"/>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5" name="Google Shape;62655;p26"/>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6" name="Google Shape;62656;p26"/>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7" name="Google Shape;62657;p26"/>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8" name="Google Shape;62658;p26"/>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9" name="Google Shape;62659;p26"/>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0" name="Google Shape;62660;p26"/>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1" name="Google Shape;62661;p26"/>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2" name="Google Shape;62662;p26"/>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3" name="Google Shape;62663;p26"/>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4" name="Google Shape;62664;p26"/>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5" name="Google Shape;62665;p26"/>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6" name="Google Shape;62666;p26"/>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7" name="Google Shape;62667;p26"/>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8" name="Google Shape;62668;p26"/>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9" name="Google Shape;62669;p26"/>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0" name="Google Shape;62670;p26"/>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1" name="Google Shape;62671;p26"/>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2" name="Google Shape;62672;p26"/>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3" name="Google Shape;62673;p26"/>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4" name="Google Shape;62674;p26"/>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5" name="Google Shape;62675;p26"/>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6" name="Google Shape;62676;p26"/>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7" name="Google Shape;62677;p26"/>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8" name="Google Shape;62678;p26"/>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9" name="Google Shape;62679;p26"/>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0" name="Google Shape;62680;p26"/>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1" name="Google Shape;62681;p26"/>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2" name="Google Shape;62682;p26"/>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3" name="Google Shape;62683;p26"/>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4" name="Google Shape;62684;p26"/>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5" name="Google Shape;62685;p26"/>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6" name="Google Shape;62686;p26"/>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7" name="Google Shape;62687;p26"/>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8" name="Google Shape;62688;p26"/>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9" name="Google Shape;62689;p26"/>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0" name="Google Shape;62690;p26"/>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1" name="Google Shape;62691;p26"/>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2" name="Google Shape;62692;p26"/>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3" name="Google Shape;62693;p26"/>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4" name="Google Shape;62694;p26"/>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5" name="Google Shape;62695;p26"/>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6" name="Google Shape;62696;p26"/>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7" name="Google Shape;62697;p26"/>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8" name="Google Shape;62698;p26"/>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9" name="Google Shape;62699;p26"/>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0" name="Google Shape;62700;p26"/>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1" name="Google Shape;62701;p26"/>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2" name="Google Shape;62702;p26"/>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3" name="Google Shape;62703;p26"/>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4" name="Google Shape;62704;p26"/>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5" name="Google Shape;62705;p26"/>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6" name="Google Shape;62706;p26"/>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7" name="Google Shape;62707;p26"/>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8" name="Google Shape;62708;p26"/>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9" name="Google Shape;62709;p26"/>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0" name="Google Shape;62710;p26"/>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1" name="Google Shape;62711;p26"/>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2" name="Google Shape;62712;p26"/>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3" name="Google Shape;62713;p26"/>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4" name="Google Shape;62714;p26"/>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5" name="Google Shape;62715;p26"/>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6" name="Google Shape;62716;p26"/>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7" name="Google Shape;62717;p26"/>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8" name="Google Shape;62718;p26"/>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9" name="Google Shape;62719;p26"/>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0" name="Google Shape;62720;p26"/>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1" name="Google Shape;62721;p26"/>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2" name="Google Shape;62722;p26"/>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3" name="Google Shape;62723;p26"/>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4" name="Google Shape;62724;p26"/>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5" name="Google Shape;62725;p26"/>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6" name="Google Shape;62726;p26"/>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7" name="Google Shape;62727;p26"/>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8" name="Google Shape;62728;p26"/>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9" name="Google Shape;62729;p26"/>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0" name="Google Shape;62730;p26"/>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1" name="Google Shape;62731;p26"/>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2" name="Google Shape;62732;p26"/>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3" name="Google Shape;62733;p26"/>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4" name="Google Shape;62734;p26"/>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5" name="Google Shape;62735;p26"/>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6" name="Google Shape;62736;p26"/>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7" name="Google Shape;62737;p26"/>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8" name="Google Shape;62738;p26"/>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9" name="Google Shape;62739;p26"/>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0" name="Google Shape;62740;p26"/>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1" name="Google Shape;62741;p26"/>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2" name="Google Shape;62742;p26"/>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3" name="Google Shape;62743;p26"/>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4" name="Google Shape;62744;p26"/>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5" name="Google Shape;62745;p26"/>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6" name="Google Shape;62746;p26"/>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7" name="Google Shape;62747;p26"/>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8" name="Google Shape;62748;p26"/>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9" name="Google Shape;62749;p26"/>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0" name="Google Shape;62750;p26"/>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1" name="Google Shape;62751;p26"/>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2" name="Google Shape;62752;p26"/>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3" name="Google Shape;62753;p26"/>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4" name="Google Shape;62754;p26"/>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5" name="Google Shape;62755;p26"/>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6" name="Google Shape;62756;p26"/>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7" name="Google Shape;62757;p26"/>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8" name="Google Shape;62758;p26"/>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9" name="Google Shape;62759;p26"/>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0" name="Google Shape;62760;p26"/>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1" name="Google Shape;62761;p26"/>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2" name="Google Shape;62762;p26"/>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3" name="Google Shape;62763;p26"/>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4" name="Google Shape;62764;p26"/>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5" name="Google Shape;62765;p26"/>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6" name="Google Shape;62766;p26"/>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7" name="Google Shape;62767;p26"/>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8" name="Google Shape;62768;p26"/>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9" name="Google Shape;62769;p26"/>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0" name="Google Shape;62770;p26"/>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1" name="Google Shape;62771;p26"/>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2" name="Google Shape;62772;p26"/>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3" name="Google Shape;62773;p26"/>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4" name="Google Shape;62774;p26"/>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5" name="Google Shape;62775;p26"/>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6" name="Google Shape;62776;p26"/>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7" name="Google Shape;62777;p26"/>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8" name="Google Shape;62778;p26"/>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9" name="Google Shape;62779;p26"/>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0" name="Google Shape;62780;p26"/>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1" name="Google Shape;62781;p26"/>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2" name="Google Shape;62782;p26"/>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3" name="Google Shape;62783;p26"/>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4" name="Google Shape;62784;p26"/>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5" name="Google Shape;62785;p26"/>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6" name="Google Shape;62786;p26"/>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7" name="Google Shape;62787;p26"/>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8" name="Google Shape;62788;p26"/>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9" name="Google Shape;62789;p26"/>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0" name="Google Shape;62790;p26"/>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1" name="Google Shape;62791;p26"/>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2" name="Google Shape;62792;p26"/>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3" name="Google Shape;62793;p26"/>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4" name="Google Shape;62794;p26"/>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5" name="Google Shape;62795;p26"/>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6" name="Google Shape;62796;p26"/>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7" name="Google Shape;62797;p26"/>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8" name="Google Shape;62798;p26"/>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9" name="Google Shape;62799;p26"/>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0" name="Google Shape;62800;p26"/>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1" name="Google Shape;62801;p26"/>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2" name="Google Shape;62802;p26"/>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3" name="Google Shape;62803;p26"/>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4" name="Google Shape;62804;p26"/>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5" name="Google Shape;62805;p26"/>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6" name="Google Shape;62806;p26"/>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7" name="Google Shape;62807;p26"/>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8" name="Google Shape;62808;p26"/>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9" name="Google Shape;62809;p26"/>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0" name="Google Shape;62810;p26"/>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1" name="Google Shape;62811;p26"/>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2" name="Google Shape;62812;p26"/>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3" name="Google Shape;62813;p26"/>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4" name="Google Shape;62814;p26"/>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5" name="Google Shape;62815;p26"/>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6" name="Google Shape;62816;p26"/>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7" name="Google Shape;62817;p26"/>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8" name="Google Shape;62818;p26"/>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9" name="Google Shape;62819;p26"/>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0" name="Google Shape;62820;p26"/>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1" name="Google Shape;62821;p26"/>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2" name="Google Shape;62822;p26"/>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3" name="Google Shape;62823;p26"/>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4" name="Google Shape;62824;p26"/>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5" name="Google Shape;62825;p26"/>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6" name="Google Shape;62826;p26"/>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7" name="Google Shape;62827;p26"/>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8" name="Google Shape;62828;p26"/>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9" name="Google Shape;62829;p26"/>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0" name="Google Shape;62830;p26"/>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1" name="Google Shape;62831;p26"/>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2" name="Google Shape;62832;p26"/>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3" name="Google Shape;62833;p26"/>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4" name="Google Shape;62834;p26"/>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5" name="Google Shape;62835;p26"/>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6" name="Google Shape;62836;p26"/>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7" name="Google Shape;62837;p26"/>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8" name="Google Shape;62838;p26"/>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9" name="Google Shape;62839;p26"/>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0" name="Google Shape;62840;p26"/>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1" name="Google Shape;62841;p26"/>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2" name="Google Shape;62842;p26"/>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3" name="Google Shape;62843;p26"/>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4" name="Google Shape;62844;p26"/>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5" name="Google Shape;62845;p26"/>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6" name="Google Shape;62846;p26"/>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7" name="Google Shape;62847;p26"/>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8" name="Google Shape;62848;p26"/>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9" name="Google Shape;62849;p26"/>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0" name="Google Shape;62850;p26"/>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1" name="Google Shape;62851;p26"/>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2" name="Google Shape;62852;p26"/>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3" name="Google Shape;62853;p26"/>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4" name="Google Shape;62854;p26"/>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5" name="Google Shape;62855;p26"/>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6" name="Google Shape;62856;p26"/>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7" name="Google Shape;62857;p26"/>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8" name="Google Shape;62858;p26"/>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9" name="Google Shape;62859;p26"/>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0" name="Google Shape;62860;p26"/>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1" name="Google Shape;62861;p26"/>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2" name="Google Shape;62862;p26"/>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3" name="Google Shape;62863;p26"/>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4" name="Google Shape;62864;p26"/>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5" name="Google Shape;62865;p26"/>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6" name="Google Shape;62866;p26"/>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7" name="Google Shape;62867;p26"/>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8" name="Google Shape;62868;p26"/>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9" name="Google Shape;62869;p26"/>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0" name="Google Shape;62870;p26"/>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1" name="Google Shape;62871;p26"/>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2" name="Google Shape;62872;p26"/>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3" name="Google Shape;62873;p26"/>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4" name="Google Shape;62874;p26"/>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5" name="Google Shape;62875;p26"/>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6" name="Google Shape;62876;p26"/>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7" name="Google Shape;62877;p26"/>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8" name="Google Shape;62878;p26"/>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9" name="Google Shape;62879;p26"/>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0" name="Google Shape;62880;p26"/>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1" name="Google Shape;62881;p26"/>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2" name="Google Shape;62882;p26"/>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3" name="Google Shape;62883;p26"/>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4" name="Google Shape;62884;p26"/>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5" name="Google Shape;62885;p26"/>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6" name="Google Shape;62886;p26"/>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7" name="Google Shape;62887;p26"/>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8" name="Google Shape;62888;p26"/>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9" name="Google Shape;62889;p26"/>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0" name="Google Shape;62890;p26"/>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1" name="Google Shape;62891;p26"/>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2" name="Google Shape;62892;p26"/>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3" name="Google Shape;62893;p26"/>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4" name="Google Shape;62894;p26"/>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5" name="Google Shape;62895;p26"/>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6" name="Google Shape;62896;p26"/>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7" name="Google Shape;62897;p26"/>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8" name="Google Shape;62898;p26"/>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9" name="Google Shape;62899;p26"/>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0" name="Google Shape;62900;p26"/>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1" name="Google Shape;62901;p26"/>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2" name="Google Shape;62902;p26"/>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3" name="Google Shape;62903;p26"/>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4" name="Google Shape;62904;p26"/>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5" name="Google Shape;62905;p26"/>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6" name="Google Shape;62906;p26"/>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7" name="Google Shape;62907;p26"/>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8" name="Google Shape;62908;p26"/>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9" name="Google Shape;62909;p26"/>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0" name="Google Shape;62910;p26"/>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1" name="Google Shape;62911;p26"/>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2" name="Google Shape;62912;p26"/>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3" name="Google Shape;62913;p26"/>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4" name="Google Shape;62914;p26"/>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5" name="Google Shape;62915;p26"/>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6" name="Google Shape;62916;p26"/>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7" name="Google Shape;62917;p26"/>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8" name="Google Shape;62918;p26"/>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9" name="Google Shape;62919;p26"/>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0" name="Google Shape;62920;p26"/>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1" name="Google Shape;62921;p26"/>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2" name="Google Shape;62922;p26"/>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3" name="Google Shape;62923;p26"/>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4" name="Google Shape;62924;p26"/>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5" name="Google Shape;62925;p26"/>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6" name="Google Shape;62926;p26"/>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7" name="Google Shape;62927;p26"/>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8" name="Google Shape;62928;p26"/>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9" name="Google Shape;62929;p26"/>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0" name="Google Shape;62930;p26"/>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1" name="Google Shape;62931;p26"/>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2" name="Google Shape;62932;p26"/>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3" name="Google Shape;62933;p26"/>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4" name="Google Shape;62934;p26"/>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5" name="Google Shape;62935;p26"/>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6" name="Google Shape;62936;p26"/>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7" name="Google Shape;62937;p26"/>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8" name="Google Shape;62938;p26"/>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9" name="Google Shape;62939;p26"/>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0" name="Google Shape;62940;p26"/>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1" name="Google Shape;62941;p26"/>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2" name="Google Shape;62942;p26"/>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3" name="Google Shape;62943;p26"/>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4" name="Google Shape;62944;p26"/>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5" name="Google Shape;62945;p26"/>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6" name="Google Shape;62946;p26"/>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7" name="Google Shape;62947;p26"/>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8" name="Google Shape;62948;p26"/>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9" name="Google Shape;62949;p26"/>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0" name="Google Shape;62950;p26"/>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1" name="Google Shape;62951;p26"/>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2" name="Google Shape;62952;p26"/>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3" name="Google Shape;62953;p26"/>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4" name="Google Shape;62954;p26"/>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5" name="Google Shape;62955;p26"/>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6" name="Google Shape;62956;p26"/>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7" name="Google Shape;62957;p26"/>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8" name="Google Shape;62958;p26"/>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9" name="Google Shape;62959;p26"/>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0" name="Google Shape;62960;p26"/>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1" name="Google Shape;62961;p26"/>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2" name="Google Shape;62962;p26"/>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3" name="Google Shape;62963;p26"/>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4" name="Google Shape;62964;p26"/>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5" name="Google Shape;62965;p26"/>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6" name="Google Shape;62966;p26"/>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7" name="Google Shape;62967;p26"/>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8" name="Google Shape;62968;p26"/>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9" name="Google Shape;62969;p26"/>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0" name="Google Shape;62970;p26"/>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1" name="Google Shape;62971;p26"/>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2" name="Google Shape;62972;p26"/>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3" name="Google Shape;62973;p26"/>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4" name="Google Shape;62974;p26"/>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5" name="Google Shape;62975;p26"/>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6" name="Google Shape;62976;p26"/>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7" name="Google Shape;62977;p26"/>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8" name="Google Shape;62978;p26"/>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9" name="Google Shape;62979;p26"/>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0" name="Google Shape;62980;p26"/>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1" name="Google Shape;62981;p26"/>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2" name="Google Shape;62982;p26"/>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3" name="Google Shape;62983;p26"/>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4" name="Google Shape;62984;p26"/>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5" name="Google Shape;62985;p26"/>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6" name="Google Shape;62986;p26"/>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7" name="Google Shape;62987;p26"/>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8" name="Google Shape;62988;p26"/>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9" name="Google Shape;62989;p26"/>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0" name="Google Shape;62990;p26"/>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1" name="Google Shape;62991;p26"/>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2" name="Google Shape;62992;p26"/>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3" name="Google Shape;62993;p26"/>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4" name="Google Shape;62994;p26"/>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5" name="Google Shape;62995;p26"/>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6" name="Google Shape;62996;p26"/>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7" name="Google Shape;62997;p26"/>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8" name="Google Shape;62998;p26"/>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9" name="Google Shape;62999;p26"/>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0" name="Google Shape;63000;p26"/>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1" name="Google Shape;63001;p26"/>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2" name="Google Shape;63002;p26"/>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3" name="Google Shape;63003;p26"/>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4" name="Google Shape;63004;p26"/>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5" name="Google Shape;63005;p26"/>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6" name="Google Shape;63006;p26"/>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7" name="Google Shape;63007;p26"/>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8" name="Google Shape;63008;p26"/>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9" name="Google Shape;63009;p26"/>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0" name="Google Shape;63010;p26"/>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1" name="Google Shape;63011;p26"/>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2" name="Google Shape;63012;p26"/>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3" name="Google Shape;63013;p26"/>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4" name="Google Shape;63014;p26"/>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5" name="Google Shape;63015;p26"/>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6" name="Google Shape;63016;p26"/>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7" name="Google Shape;63017;p26"/>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8" name="Google Shape;63018;p26"/>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9" name="Google Shape;63019;p26"/>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0" name="Google Shape;63020;p26"/>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1" name="Google Shape;63021;p26"/>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2" name="Google Shape;63022;p26"/>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3" name="Google Shape;63023;p26"/>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4" name="Google Shape;63024;p26"/>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5" name="Google Shape;63025;p26"/>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6" name="Google Shape;63026;p26"/>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7" name="Google Shape;63027;p26"/>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8" name="Google Shape;63028;p26"/>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9" name="Google Shape;63029;p26"/>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0" name="Google Shape;63030;p26"/>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1" name="Google Shape;63031;p26"/>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2" name="Google Shape;63032;p26"/>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3" name="Google Shape;63033;p26"/>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4" name="Google Shape;63034;p26"/>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5" name="Google Shape;63035;p26"/>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6" name="Google Shape;63036;p26"/>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7" name="Google Shape;63037;p26"/>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8" name="Google Shape;63038;p26"/>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9" name="Google Shape;63039;p26"/>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0" name="Google Shape;63040;p26"/>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1" name="Google Shape;63041;p26"/>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2" name="Google Shape;63042;p26"/>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3" name="Google Shape;63043;p26"/>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4" name="Google Shape;63044;p26"/>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5" name="Google Shape;63045;p26"/>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6" name="Google Shape;63046;p26"/>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7" name="Google Shape;63047;p26"/>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8" name="Google Shape;63048;p26"/>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9" name="Google Shape;63049;p26"/>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0" name="Google Shape;63050;p26"/>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1" name="Google Shape;63051;p26"/>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2" name="Google Shape;63052;p26"/>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3" name="Google Shape;63053;p26"/>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4" name="Google Shape;63054;p26"/>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5" name="Google Shape;63055;p26"/>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6" name="Google Shape;63056;p26"/>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7" name="Google Shape;63057;p26"/>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8" name="Google Shape;63058;p26"/>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9" name="Google Shape;63059;p26"/>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0" name="Google Shape;63060;p26"/>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1" name="Google Shape;63061;p26"/>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2" name="Google Shape;63062;p26"/>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3" name="Google Shape;63063;p26"/>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4" name="Google Shape;63064;p26"/>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5" name="Google Shape;63065;p26"/>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6" name="Google Shape;63066;p26"/>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7" name="Google Shape;63067;p26"/>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8" name="Google Shape;63068;p26"/>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9" name="Google Shape;63069;p26"/>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0" name="Google Shape;63070;p26"/>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1" name="Google Shape;63071;p26"/>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2" name="Google Shape;63072;p26"/>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3" name="Google Shape;63073;p26"/>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4" name="Google Shape;63074;p26"/>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5" name="Google Shape;63075;p26"/>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6" name="Google Shape;63076;p26"/>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7" name="Google Shape;63077;p26"/>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8" name="Google Shape;63078;p26"/>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9" name="Google Shape;63079;p26"/>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0" name="Google Shape;63080;p26"/>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1" name="Google Shape;63081;p26"/>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2" name="Google Shape;63082;p26"/>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3" name="Google Shape;63083;p26"/>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4" name="Google Shape;63084;p26"/>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5" name="Google Shape;63085;p26"/>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6" name="Google Shape;63086;p26"/>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7" name="Google Shape;63087;p26"/>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8" name="Google Shape;63088;p26"/>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9" name="Google Shape;63089;p26"/>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0" name="Google Shape;63090;p26"/>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1" name="Google Shape;63091;p26"/>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2" name="Google Shape;63092;p26"/>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3" name="Google Shape;63093;p26"/>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4" name="Google Shape;63094;p26"/>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5" name="Google Shape;63095;p26"/>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6" name="Google Shape;63096;p26"/>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7" name="Google Shape;63097;p26"/>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8" name="Google Shape;63098;p26"/>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9" name="Google Shape;63099;p26"/>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0" name="Google Shape;63100;p26"/>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1" name="Google Shape;63101;p26"/>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2" name="Google Shape;63102;p26"/>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3" name="Google Shape;63103;p26"/>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4" name="Google Shape;63104;p26"/>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5" name="Google Shape;63105;p26"/>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6" name="Google Shape;63106;p26"/>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7" name="Google Shape;63107;p26"/>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8" name="Google Shape;63108;p26"/>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9" name="Google Shape;63109;p26"/>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0" name="Google Shape;63110;p26"/>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1" name="Google Shape;63111;p26"/>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2" name="Google Shape;63112;p26"/>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3" name="Google Shape;63113;p26"/>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4" name="Google Shape;63114;p26"/>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5" name="Google Shape;63115;p26"/>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6" name="Google Shape;63116;p26"/>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7" name="Google Shape;63117;p26"/>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8" name="Google Shape;63118;p26"/>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9" name="Google Shape;63119;p26"/>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0" name="Google Shape;63120;p26"/>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1" name="Google Shape;63121;p26"/>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2" name="Google Shape;63122;p26"/>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3" name="Google Shape;63123;p26"/>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4" name="Google Shape;63124;p26"/>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5" name="Google Shape;63125;p26"/>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6" name="Google Shape;63126;p26"/>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7" name="Google Shape;63127;p26"/>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8" name="Google Shape;63128;p26"/>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9" name="Google Shape;63129;p26"/>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0" name="Google Shape;63130;p26"/>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1" name="Google Shape;63131;p26"/>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2" name="Google Shape;63132;p26"/>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3" name="Google Shape;63133;p26"/>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4" name="Google Shape;63134;p26"/>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5" name="Google Shape;63135;p26"/>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6" name="Google Shape;63136;p26"/>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7" name="Google Shape;63137;p26"/>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8" name="Google Shape;63138;p26"/>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9" name="Google Shape;63139;p26"/>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0" name="Google Shape;63140;p26"/>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1" name="Google Shape;63141;p26"/>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2" name="Google Shape;63142;p26"/>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3" name="Google Shape;63143;p26"/>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4" name="Google Shape;63144;p26"/>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5" name="Google Shape;63145;p26"/>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6" name="Google Shape;63146;p26"/>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7" name="Google Shape;63147;p26"/>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8" name="Google Shape;63148;p26"/>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9" name="Google Shape;63149;p26"/>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0" name="Google Shape;63150;p26"/>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1" name="Google Shape;63151;p26"/>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2" name="Google Shape;63152;p26"/>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3" name="Google Shape;63153;p26"/>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4" name="Google Shape;63154;p26"/>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5" name="Google Shape;63155;p26"/>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6" name="Google Shape;63156;p26"/>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7" name="Google Shape;63157;p26"/>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8" name="Google Shape;63158;p26"/>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9" name="Google Shape;63159;p26"/>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0" name="Google Shape;63160;p26"/>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1" name="Google Shape;63161;p26"/>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2" name="Google Shape;63162;p26"/>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3" name="Google Shape;63163;p26"/>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4" name="Google Shape;63164;p26"/>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5" name="Google Shape;63165;p26"/>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6" name="Google Shape;63166;p26"/>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7" name="Google Shape;63167;p26"/>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8" name="Google Shape;63168;p26"/>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9" name="Google Shape;63169;p26"/>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0" name="Google Shape;63170;p26"/>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1" name="Google Shape;63171;p26"/>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2" name="Google Shape;63172;p26"/>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3" name="Google Shape;63173;p26"/>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4" name="Google Shape;63174;p26"/>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5" name="Google Shape;63175;p26"/>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6" name="Google Shape;63176;p26"/>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7" name="Google Shape;63177;p26"/>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8" name="Google Shape;63178;p26"/>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9" name="Google Shape;63179;p26"/>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0" name="Google Shape;63180;p26"/>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1" name="Google Shape;63181;p26"/>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2" name="Google Shape;63182;p26"/>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3" name="Google Shape;63183;p26"/>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4" name="Google Shape;63184;p26"/>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5" name="Google Shape;63185;p26"/>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6" name="Google Shape;63186;p26"/>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7" name="Google Shape;63187;p26"/>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8" name="Google Shape;63188;p26"/>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9" name="Google Shape;63189;p26"/>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0" name="Google Shape;63190;p26"/>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1" name="Google Shape;63191;p26"/>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2" name="Google Shape;63192;p26"/>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3" name="Google Shape;63193;p26"/>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4" name="Google Shape;63194;p26"/>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5" name="Google Shape;63195;p26"/>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6" name="Google Shape;63196;p26"/>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7" name="Google Shape;63197;p26"/>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8" name="Google Shape;63198;p26"/>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9" name="Google Shape;63199;p26"/>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0" name="Google Shape;63200;p26"/>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1" name="Google Shape;63201;p26"/>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2" name="Google Shape;63202;p26"/>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3" name="Google Shape;63203;p26"/>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4" name="Google Shape;63204;p26"/>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5" name="Google Shape;63205;p26"/>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6" name="Google Shape;63206;p26"/>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7" name="Google Shape;63207;p26"/>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8" name="Google Shape;63208;p26"/>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9" name="Google Shape;63209;p26"/>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0" name="Google Shape;63210;p26"/>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1" name="Google Shape;63211;p26"/>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2" name="Google Shape;63212;p26"/>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3" name="Google Shape;63213;p26"/>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4" name="Google Shape;63214;p26"/>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5" name="Google Shape;63215;p26"/>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6" name="Google Shape;63216;p26"/>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7" name="Google Shape;63217;p26"/>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8" name="Google Shape;63218;p26"/>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9" name="Google Shape;63219;p26"/>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0" name="Google Shape;63220;p26"/>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1" name="Google Shape;63221;p26"/>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2" name="Google Shape;63222;p26"/>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3" name="Google Shape;63223;p26"/>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4" name="Google Shape;63224;p26"/>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5" name="Google Shape;63225;p26"/>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6" name="Google Shape;63226;p26"/>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7" name="Google Shape;63227;p26"/>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8" name="Google Shape;63228;p26"/>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9" name="Google Shape;63229;p26"/>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0" name="Google Shape;63230;p26"/>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1" name="Google Shape;63231;p26"/>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2" name="Google Shape;63232;p26"/>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3" name="Google Shape;63233;p26"/>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4" name="Google Shape;63234;p26"/>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5" name="Google Shape;63235;p26"/>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6" name="Google Shape;63236;p26"/>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7" name="Google Shape;63237;p26"/>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8" name="Google Shape;63238;p26"/>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9" name="Google Shape;63239;p26"/>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0" name="Google Shape;63240;p26"/>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1" name="Google Shape;63241;p26"/>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2" name="Google Shape;63242;p26"/>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3" name="Google Shape;63243;p26"/>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4" name="Google Shape;63244;p26"/>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5" name="Google Shape;63245;p26"/>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6" name="Google Shape;63246;p26"/>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7" name="Google Shape;63247;p26"/>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8" name="Google Shape;63248;p26"/>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9" name="Google Shape;63249;p26"/>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0" name="Google Shape;63250;p26"/>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1" name="Google Shape;63251;p26"/>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2" name="Google Shape;63252;p26"/>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3" name="Google Shape;63253;p26"/>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4" name="Google Shape;63254;p26"/>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5" name="Google Shape;63255;p26"/>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6" name="Google Shape;63256;p26"/>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7" name="Google Shape;63257;p26"/>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8" name="Google Shape;63258;p26"/>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9" name="Google Shape;63259;p26"/>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0" name="Google Shape;63260;p26"/>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1" name="Google Shape;63261;p26"/>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2" name="Google Shape;63262;p26"/>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3" name="Google Shape;63263;p26"/>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4" name="Google Shape;63264;p26"/>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5" name="Google Shape;63265;p26"/>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6" name="Google Shape;63266;p26"/>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7" name="Google Shape;63267;p26"/>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8" name="Google Shape;63268;p26"/>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9" name="Google Shape;63269;p26"/>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0" name="Google Shape;63270;p26"/>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1" name="Google Shape;63271;p26"/>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2" name="Google Shape;63272;p26"/>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3" name="Google Shape;63273;p26"/>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4" name="Google Shape;63274;p26"/>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5" name="Google Shape;63275;p26"/>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6" name="Google Shape;63276;p26"/>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7" name="Google Shape;63277;p26"/>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8" name="Google Shape;63278;p26"/>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9" name="Google Shape;63279;p26"/>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0" name="Google Shape;63280;p26"/>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1" name="Google Shape;63281;p26"/>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2" name="Google Shape;63282;p26"/>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3" name="Google Shape;63283;p26"/>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4" name="Google Shape;63284;p26"/>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5" name="Google Shape;63285;p26"/>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6" name="Google Shape;63286;p26"/>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7" name="Google Shape;63287;p26"/>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8" name="Google Shape;63288;p26"/>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9" name="Google Shape;63289;p26"/>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0" name="Google Shape;63290;p26"/>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1" name="Google Shape;63291;p26"/>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2" name="Google Shape;63292;p26"/>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3" name="Google Shape;63293;p26"/>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4" name="Google Shape;63294;p26"/>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5" name="Google Shape;63295;p26"/>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6" name="Google Shape;63296;p26"/>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7" name="Google Shape;63297;p26"/>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8" name="Google Shape;63298;p26"/>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9" name="Google Shape;63299;p26"/>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0" name="Google Shape;63300;p26"/>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1" name="Google Shape;63301;p26"/>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2" name="Google Shape;63302;p26"/>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3" name="Google Shape;63303;p26"/>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4" name="Google Shape;63304;p26"/>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5" name="Google Shape;63305;p26"/>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6" name="Google Shape;63306;p26"/>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7" name="Google Shape;63307;p26"/>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8" name="Google Shape;63308;p26"/>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9" name="Google Shape;63309;p26"/>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0" name="Google Shape;63310;p26"/>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1" name="Google Shape;63311;p26"/>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2" name="Google Shape;63312;p26"/>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3" name="Google Shape;63313;p26"/>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4" name="Google Shape;63314;p26"/>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5" name="Google Shape;63315;p26"/>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6" name="Google Shape;63316;p26"/>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7" name="Google Shape;63317;p26"/>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8" name="Google Shape;63318;p26"/>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9" name="Google Shape;63319;p26"/>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0" name="Google Shape;63320;p26"/>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1" name="Google Shape;63321;p26"/>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2" name="Google Shape;63322;p26"/>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3" name="Google Shape;63323;p26"/>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4" name="Google Shape;63324;p26"/>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5" name="Google Shape;63325;p26"/>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6" name="Google Shape;63326;p26"/>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7" name="Google Shape;63327;p26"/>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8" name="Google Shape;63328;p26"/>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9" name="Google Shape;63329;p26"/>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0" name="Google Shape;63330;p26"/>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1" name="Google Shape;63331;p26"/>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2" name="Google Shape;63332;p26"/>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3" name="Google Shape;63333;p26"/>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4" name="Google Shape;63334;p26"/>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5" name="Google Shape;63335;p26"/>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6" name="Google Shape;63336;p26"/>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7" name="Google Shape;63337;p26"/>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8" name="Google Shape;63338;p26"/>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9" name="Google Shape;63339;p26"/>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0" name="Google Shape;63340;p26"/>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1" name="Google Shape;63341;p26"/>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2" name="Google Shape;63342;p26"/>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3" name="Google Shape;63343;p26"/>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4" name="Google Shape;63344;p26"/>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5" name="Google Shape;63345;p26"/>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6" name="Google Shape;63346;p26"/>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7" name="Google Shape;63347;p26"/>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8" name="Google Shape;63348;p26"/>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9" name="Google Shape;63349;p26"/>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0" name="Google Shape;63350;p26"/>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1" name="Google Shape;63351;p26"/>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2" name="Google Shape;63352;p26"/>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3" name="Google Shape;63353;p26"/>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4" name="Google Shape;63354;p26"/>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5" name="Google Shape;63355;p26"/>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6" name="Google Shape;63356;p26"/>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7" name="Google Shape;63357;p26"/>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8" name="Google Shape;63358;p26"/>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9" name="Google Shape;63359;p26"/>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0" name="Google Shape;63360;p26"/>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1" name="Google Shape;63361;p26"/>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2" name="Google Shape;63362;p26"/>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3" name="Google Shape;63363;p26"/>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4" name="Google Shape;63364;p26"/>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5" name="Google Shape;63365;p26"/>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6" name="Google Shape;63366;p26"/>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7" name="Google Shape;63367;p26"/>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8" name="Google Shape;63368;p26"/>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9" name="Google Shape;63369;p26"/>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0" name="Google Shape;63370;p26"/>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1" name="Google Shape;63371;p26"/>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2" name="Google Shape;63372;p26"/>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3" name="Google Shape;63373;p26"/>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4" name="Google Shape;63374;p26"/>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5" name="Google Shape;63375;p26"/>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6" name="Google Shape;63376;p26"/>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7" name="Google Shape;63377;p26"/>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8" name="Google Shape;63378;p26"/>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9" name="Google Shape;63379;p26"/>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0" name="Google Shape;63380;p26"/>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1" name="Google Shape;63381;p26"/>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2" name="Google Shape;63382;p26"/>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3" name="Google Shape;63383;p26"/>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4" name="Google Shape;63384;p26"/>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5" name="Google Shape;63385;p26"/>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6" name="Google Shape;63386;p26"/>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7" name="Google Shape;63387;p26"/>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8" name="Google Shape;63388;p26"/>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9" name="Google Shape;63389;p26"/>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0" name="Google Shape;63390;p26"/>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1" name="Google Shape;63391;p26"/>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2" name="Google Shape;63392;p26"/>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3" name="Google Shape;63393;p26"/>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4" name="Google Shape;63394;p26"/>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5" name="Google Shape;63395;p26"/>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6" name="Google Shape;63396;p26"/>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7" name="Google Shape;63397;p26"/>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8" name="Google Shape;63398;p26"/>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9" name="Google Shape;63399;p26"/>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0" name="Google Shape;63400;p26"/>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1" name="Google Shape;63401;p26"/>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2" name="Google Shape;63402;p26"/>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3" name="Google Shape;63403;p26"/>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4" name="Google Shape;63404;p26"/>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5" name="Google Shape;63405;p26"/>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6" name="Google Shape;63406;p26"/>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7" name="Google Shape;63407;p26"/>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8" name="Google Shape;63408;p26"/>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9" name="Google Shape;63409;p26"/>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0" name="Google Shape;63410;p26"/>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1" name="Google Shape;63411;p26"/>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2" name="Google Shape;63412;p26"/>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3" name="Google Shape;63413;p26"/>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4" name="Google Shape;63414;p26"/>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5" name="Google Shape;63415;p26"/>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6" name="Google Shape;63416;p26"/>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7" name="Google Shape;63417;p26"/>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8" name="Google Shape;63418;p26"/>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9" name="Google Shape;63419;p26"/>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0" name="Google Shape;63420;p26"/>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1" name="Google Shape;63421;p26"/>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2" name="Google Shape;63422;p26"/>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3" name="Google Shape;63423;p26"/>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4" name="Google Shape;63424;p26"/>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5" name="Google Shape;63425;p26"/>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6" name="Google Shape;63426;p26"/>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7" name="Google Shape;63427;p26"/>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8" name="Google Shape;63428;p26"/>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9" name="Google Shape;63429;p26"/>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0" name="Google Shape;63430;p26"/>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1" name="Google Shape;63431;p26"/>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2" name="Google Shape;63432;p26"/>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3" name="Google Shape;63433;p26"/>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4" name="Google Shape;63434;p26"/>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5" name="Google Shape;63435;p26"/>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6" name="Google Shape;63436;p26"/>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7" name="Google Shape;63437;p26"/>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8" name="Google Shape;63438;p26"/>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9" name="Google Shape;63439;p26"/>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0" name="Google Shape;63440;p26"/>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1" name="Google Shape;63441;p26"/>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2" name="Google Shape;63442;p26"/>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3" name="Google Shape;63443;p26"/>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4" name="Google Shape;63444;p26"/>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5" name="Google Shape;63445;p26"/>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6" name="Google Shape;63446;p26"/>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7" name="Google Shape;63447;p26"/>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8" name="Google Shape;63448;p26"/>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9" name="Google Shape;63449;p26"/>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0" name="Google Shape;63450;p26"/>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1" name="Google Shape;63451;p26"/>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2" name="Google Shape;63452;p26"/>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3" name="Google Shape;63453;p26"/>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4" name="Google Shape;63454;p26"/>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5" name="Google Shape;63455;p26"/>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6" name="Google Shape;63456;p26"/>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7" name="Google Shape;63457;p26"/>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8" name="Google Shape;63458;p26"/>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9" name="Google Shape;63459;p26"/>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0" name="Google Shape;63460;p26"/>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1" name="Google Shape;63461;p26"/>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2" name="Google Shape;63462;p26"/>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3" name="Google Shape;63463;p26"/>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4" name="Google Shape;63464;p26"/>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5" name="Google Shape;63465;p26"/>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6" name="Google Shape;63466;p26"/>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7" name="Google Shape;63467;p26"/>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8" name="Google Shape;63468;p26"/>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9" name="Google Shape;63469;p26"/>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0" name="Google Shape;63470;p26"/>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1" name="Google Shape;63471;p26"/>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2" name="Google Shape;63472;p26"/>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3" name="Google Shape;63473;p26"/>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4" name="Google Shape;63474;p26"/>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5" name="Google Shape;63475;p26"/>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6" name="Google Shape;63476;p26"/>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7" name="Google Shape;63477;p26"/>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8" name="Google Shape;63478;p26"/>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9" name="Google Shape;63479;p26"/>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0" name="Google Shape;63480;p26"/>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1" name="Google Shape;63481;p26"/>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2" name="Google Shape;63482;p26"/>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3" name="Google Shape;63483;p26"/>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4" name="Google Shape;63484;p26"/>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5" name="Google Shape;63485;p26"/>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6" name="Google Shape;63486;p26"/>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7" name="Google Shape;63487;p26"/>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8" name="Google Shape;63488;p26"/>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9" name="Google Shape;63489;p26"/>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0" name="Google Shape;63490;p26"/>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1" name="Google Shape;63491;p26"/>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2" name="Google Shape;63492;p26"/>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3" name="Google Shape;63493;p26"/>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4" name="Google Shape;63494;p26"/>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5" name="Google Shape;63495;p26"/>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6" name="Google Shape;63496;p26"/>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7" name="Google Shape;63497;p26"/>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8" name="Google Shape;63498;p26"/>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9" name="Google Shape;63499;p26"/>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0" name="Google Shape;63500;p26"/>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1" name="Google Shape;63501;p26"/>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2" name="Google Shape;63502;p26"/>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3" name="Google Shape;63503;p26"/>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4" name="Google Shape;63504;p26"/>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5" name="Google Shape;63505;p26"/>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6" name="Google Shape;63506;p26"/>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7" name="Google Shape;63507;p26"/>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8" name="Google Shape;63508;p26"/>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9" name="Google Shape;63509;p26"/>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0" name="Google Shape;63510;p26"/>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1" name="Google Shape;63511;p26"/>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2" name="Google Shape;63512;p26"/>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3" name="Google Shape;63513;p26"/>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4" name="Google Shape;63514;p26"/>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5" name="Google Shape;63515;p26"/>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6" name="Google Shape;63516;p26"/>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7" name="Google Shape;63517;p26"/>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8" name="Google Shape;63518;p26"/>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9" name="Google Shape;63519;p26"/>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0" name="Google Shape;63520;p26"/>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1" name="Google Shape;63521;p26"/>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2" name="Google Shape;63522;p26"/>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3" name="Google Shape;63523;p26"/>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4" name="Google Shape;63524;p26"/>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5" name="Google Shape;63525;p26"/>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6" name="Google Shape;63526;p26"/>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7" name="Google Shape;63527;p26"/>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8" name="Google Shape;63528;p26"/>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9" name="Google Shape;63529;p26"/>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0" name="Google Shape;63530;p26"/>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1" name="Google Shape;63531;p26"/>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2" name="Google Shape;63532;p26"/>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3" name="Google Shape;63533;p26"/>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4" name="Google Shape;63534;p26"/>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5" name="Google Shape;63535;p26"/>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6" name="Google Shape;63536;p26"/>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7" name="Google Shape;63537;p26"/>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8" name="Google Shape;63538;p26"/>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9" name="Google Shape;63539;p26"/>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0" name="Google Shape;63540;p26"/>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1" name="Google Shape;63541;p26"/>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2" name="Google Shape;63542;p26"/>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3" name="Google Shape;63543;p26"/>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4" name="Google Shape;63544;p26"/>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5" name="Google Shape;63545;p26"/>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6" name="Google Shape;63546;p26"/>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7" name="Google Shape;63547;p26"/>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8" name="Google Shape;63548;p26"/>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9" name="Google Shape;63549;p26"/>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0" name="Google Shape;63550;p26"/>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1" name="Google Shape;63551;p26"/>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2" name="Google Shape;63552;p26"/>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3" name="Google Shape;63553;p26"/>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4" name="Google Shape;63554;p26"/>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5" name="Google Shape;63555;p26"/>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6" name="Google Shape;63556;p26"/>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7" name="Google Shape;63557;p26"/>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8" name="Google Shape;63558;p26"/>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9" name="Google Shape;63559;p26"/>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0" name="Google Shape;63560;p26"/>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1" name="Google Shape;63561;p26"/>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2" name="Google Shape;63562;p26"/>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3" name="Google Shape;63563;p26"/>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4" name="Google Shape;63564;p26"/>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5" name="Google Shape;63565;p26"/>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6" name="Google Shape;63566;p26"/>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7" name="Google Shape;63567;p26"/>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8" name="Google Shape;63568;p26"/>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9" name="Google Shape;63569;p26"/>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0" name="Google Shape;63570;p26"/>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1" name="Google Shape;63571;p26"/>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2" name="Google Shape;63572;p26"/>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3" name="Google Shape;63573;p26"/>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4" name="Google Shape;63574;p26"/>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5" name="Google Shape;63575;p26"/>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6" name="Google Shape;63576;p26"/>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7" name="Google Shape;63577;p26"/>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8" name="Google Shape;63578;p26"/>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9" name="Google Shape;63579;p26"/>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0" name="Google Shape;63580;p26"/>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1" name="Google Shape;63581;p26"/>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2" name="Google Shape;63582;p26"/>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3" name="Google Shape;63583;p26"/>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4" name="Google Shape;63584;p26"/>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5" name="Google Shape;63585;p26"/>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6" name="Google Shape;63586;p26"/>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7" name="Google Shape;63587;p26"/>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8" name="Google Shape;63588;p26"/>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9" name="Google Shape;63589;p26"/>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0" name="Google Shape;63590;p26"/>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1" name="Google Shape;63591;p26"/>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2" name="Google Shape;63592;p26"/>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3" name="Google Shape;63593;p26"/>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4" name="Google Shape;63594;p26"/>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5" name="Google Shape;63595;p26"/>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6" name="Google Shape;63596;p26"/>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7" name="Google Shape;63597;p26"/>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8" name="Google Shape;63598;p26"/>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9" name="Google Shape;63599;p26"/>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0" name="Google Shape;63600;p26"/>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1" name="Google Shape;63601;p26"/>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2" name="Google Shape;63602;p26"/>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3" name="Google Shape;63603;p26"/>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4" name="Google Shape;63604;p26"/>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5" name="Google Shape;63605;p26"/>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6" name="Google Shape;63606;p26"/>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7" name="Google Shape;63607;p26"/>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8" name="Google Shape;63608;p26"/>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9" name="Google Shape;63609;p26"/>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0" name="Google Shape;63610;p26"/>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1" name="Google Shape;63611;p26"/>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2" name="Google Shape;63612;p26"/>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3" name="Google Shape;63613;p26"/>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4" name="Google Shape;63614;p26"/>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5" name="Google Shape;63615;p26"/>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6" name="Google Shape;63616;p26"/>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7" name="Google Shape;63617;p26"/>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8" name="Google Shape;63618;p26"/>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9" name="Google Shape;63619;p26"/>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0" name="Google Shape;63620;p26"/>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1" name="Google Shape;63621;p26"/>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2" name="Google Shape;63622;p26"/>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3" name="Google Shape;63623;p26"/>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4" name="Google Shape;63624;p26"/>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5" name="Google Shape;63625;p26"/>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6" name="Google Shape;63626;p26"/>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7" name="Google Shape;63627;p26"/>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8" name="Google Shape;63628;p26"/>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9" name="Google Shape;63629;p26"/>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0" name="Google Shape;63630;p26"/>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1" name="Google Shape;63631;p26"/>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2" name="Google Shape;63632;p26"/>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3" name="Google Shape;63633;p26"/>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4" name="Google Shape;63634;p26"/>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5" name="Google Shape;63635;p26"/>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6" name="Google Shape;63636;p26"/>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7" name="Google Shape;63637;p26"/>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8" name="Google Shape;63638;p26"/>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9" name="Google Shape;63639;p26"/>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0" name="Google Shape;63640;p26"/>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1" name="Google Shape;63641;p26"/>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2" name="Google Shape;63642;p26"/>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3" name="Google Shape;63643;p26"/>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4" name="Google Shape;63644;p26"/>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5" name="Google Shape;63645;p26"/>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6" name="Google Shape;63646;p26"/>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7" name="Google Shape;63647;p26"/>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8" name="Google Shape;63648;p26"/>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9" name="Google Shape;63649;p26"/>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0" name="Google Shape;63650;p26"/>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1" name="Google Shape;63651;p26"/>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2" name="Google Shape;63652;p26"/>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3" name="Google Shape;63653;p26"/>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4" name="Google Shape;63654;p26"/>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5" name="Google Shape;63655;p26"/>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6" name="Google Shape;63656;p26"/>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7" name="Google Shape;63657;p26"/>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8" name="Google Shape;63658;p26"/>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9" name="Google Shape;63659;p26"/>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0" name="Google Shape;63660;p26"/>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1" name="Google Shape;63661;p26"/>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2" name="Google Shape;63662;p26"/>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3" name="Google Shape;63663;p26"/>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4" name="Google Shape;63664;p26"/>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5" name="Google Shape;63665;p26"/>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6" name="Google Shape;63666;p26"/>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7" name="Google Shape;63667;p26"/>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8" name="Google Shape;63668;p26"/>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9" name="Google Shape;63669;p26"/>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0" name="Google Shape;63670;p26"/>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1" name="Google Shape;63671;p26"/>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2" name="Google Shape;63672;p26"/>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3" name="Google Shape;63673;p26"/>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4" name="Google Shape;63674;p26"/>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5" name="Google Shape;63675;p26"/>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6" name="Google Shape;63676;p26"/>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7" name="Google Shape;63677;p26"/>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8" name="Google Shape;63678;p26"/>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9" name="Google Shape;63679;p26"/>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0" name="Google Shape;63680;p26"/>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1" name="Google Shape;63681;p26"/>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2" name="Google Shape;63682;p26"/>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3" name="Google Shape;63683;p26"/>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4" name="Google Shape;63684;p26"/>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5" name="Google Shape;63685;p26"/>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6" name="Google Shape;63686;p26"/>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7" name="Google Shape;63687;p26"/>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8" name="Google Shape;63688;p26"/>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9" name="Google Shape;63689;p26"/>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0" name="Google Shape;63690;p26"/>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1" name="Google Shape;63691;p26"/>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2" name="Google Shape;63692;p26"/>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3" name="Google Shape;63693;p26"/>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4" name="Google Shape;63694;p26"/>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5" name="Google Shape;63695;p26"/>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6" name="Google Shape;63696;p26"/>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7" name="Google Shape;63697;p26"/>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8" name="Google Shape;63698;p26"/>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9" name="Google Shape;63699;p26"/>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0" name="Google Shape;63700;p26"/>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1" name="Google Shape;63701;p26"/>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2" name="Google Shape;63702;p26"/>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3" name="Google Shape;63703;p26"/>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4" name="Google Shape;63704;p26"/>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5" name="Google Shape;63705;p26"/>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6" name="Google Shape;63706;p26"/>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7" name="Google Shape;63707;p26"/>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8" name="Google Shape;63708;p26"/>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9" name="Google Shape;63709;p26"/>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0" name="Google Shape;63710;p26"/>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1" name="Google Shape;63711;p26"/>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2" name="Google Shape;63712;p26"/>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3" name="Google Shape;63713;p26"/>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4" name="Google Shape;63714;p26"/>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5" name="Google Shape;63715;p26"/>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6" name="Google Shape;63716;p26"/>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7" name="Google Shape;63717;p26"/>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8" name="Google Shape;63718;p26"/>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9" name="Google Shape;63719;p26"/>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0" name="Google Shape;63720;p26"/>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1" name="Google Shape;63721;p26"/>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2" name="Google Shape;63722;p26"/>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3" name="Google Shape;63723;p26"/>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4" name="Google Shape;63724;p26"/>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5" name="Google Shape;63725;p26"/>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6" name="Google Shape;63726;p26"/>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7" name="Google Shape;63727;p26"/>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8" name="Google Shape;63728;p26"/>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9" name="Google Shape;63729;p26"/>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0" name="Google Shape;63730;p26"/>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1" name="Google Shape;63731;p26"/>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2" name="Google Shape;63732;p26"/>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3" name="Google Shape;63733;p26"/>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4" name="Google Shape;63734;p26"/>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5" name="Google Shape;63735;p26"/>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6" name="Google Shape;63736;p26"/>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7" name="Google Shape;63737;p26"/>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8" name="Google Shape;63738;p26"/>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9" name="Google Shape;63739;p26"/>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0" name="Google Shape;63740;p26"/>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1" name="Google Shape;63741;p26"/>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2" name="Google Shape;63742;p26"/>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3" name="Google Shape;63743;p26"/>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4" name="Google Shape;63744;p26"/>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5" name="Google Shape;63745;p26"/>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6" name="Google Shape;63746;p26"/>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7" name="Google Shape;63747;p26"/>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8" name="Google Shape;63748;p26"/>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9" name="Google Shape;63749;p26"/>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0" name="Google Shape;63750;p26"/>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1" name="Google Shape;63751;p26"/>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2" name="Google Shape;63752;p26"/>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3" name="Google Shape;63753;p26"/>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4" name="Google Shape;63754;p26"/>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5" name="Google Shape;63755;p26"/>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6" name="Google Shape;63756;p26"/>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7" name="Google Shape;63757;p26"/>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8" name="Google Shape;63758;p26"/>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9" name="Google Shape;63759;p26"/>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0" name="Google Shape;63760;p26"/>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1" name="Google Shape;63761;p26"/>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2" name="Google Shape;63762;p26"/>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3" name="Google Shape;63763;p26"/>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4" name="Google Shape;63764;p26"/>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5" name="Google Shape;63765;p26"/>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6" name="Google Shape;63766;p26"/>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7" name="Google Shape;63767;p26"/>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8" name="Google Shape;63768;p26"/>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9" name="Google Shape;63769;p26"/>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0" name="Google Shape;63770;p26"/>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1" name="Google Shape;63771;p26"/>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2" name="Google Shape;63772;p26"/>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3" name="Google Shape;63773;p26"/>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4" name="Google Shape;63774;p26"/>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5" name="Google Shape;63775;p26"/>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6" name="Google Shape;63776;p26"/>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7" name="Google Shape;63777;p26"/>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8" name="Google Shape;63778;p26"/>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9" name="Google Shape;63779;p26"/>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0" name="Google Shape;63780;p26"/>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1" name="Google Shape;63781;p26"/>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2" name="Google Shape;63782;p26"/>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3" name="Google Shape;63783;p26"/>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4" name="Google Shape;63784;p26"/>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5" name="Google Shape;63785;p26"/>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6" name="Google Shape;63786;p26"/>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7" name="Google Shape;63787;p26"/>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8" name="Google Shape;63788;p26"/>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9" name="Google Shape;63789;p26"/>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0" name="Google Shape;63790;p26"/>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1" name="Google Shape;63791;p26"/>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2" name="Google Shape;63792;p26"/>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3" name="Google Shape;63793;p26"/>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4" name="Google Shape;63794;p26"/>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5" name="Google Shape;63795;p26"/>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6" name="Google Shape;63796;p26"/>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7" name="Google Shape;63797;p26"/>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8" name="Google Shape;63798;p26"/>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9" name="Google Shape;63799;p26"/>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0" name="Google Shape;63800;p26"/>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1" name="Google Shape;63801;p26"/>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2" name="Google Shape;63802;p26"/>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3" name="Google Shape;63803;p26"/>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4" name="Google Shape;63804;p26"/>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5" name="Google Shape;63805;p26"/>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6" name="Google Shape;63806;p26"/>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7" name="Google Shape;63807;p26"/>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8" name="Google Shape;63808;p26"/>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9" name="Google Shape;63809;p26"/>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0" name="Google Shape;63810;p26"/>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1" name="Google Shape;63811;p26"/>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2" name="Google Shape;63812;p26"/>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3" name="Google Shape;63813;p26"/>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4" name="Google Shape;63814;p26"/>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5" name="Google Shape;63815;p26"/>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6" name="Google Shape;63816;p26"/>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7" name="Google Shape;63817;p26"/>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8" name="Google Shape;63818;p26"/>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9" name="Google Shape;63819;p26"/>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0" name="Google Shape;63820;p26"/>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1" name="Google Shape;63821;p26"/>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2" name="Google Shape;63822;p26"/>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3" name="Google Shape;63823;p26"/>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4" name="Google Shape;63824;p26"/>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5" name="Google Shape;63825;p26"/>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6" name="Google Shape;63826;p26"/>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7" name="Google Shape;63827;p26"/>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8" name="Google Shape;63828;p26"/>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9" name="Google Shape;63829;p26"/>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0" name="Google Shape;63830;p26"/>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1" name="Google Shape;63831;p26"/>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2" name="Google Shape;63832;p26"/>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3" name="Google Shape;63833;p26"/>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4" name="Google Shape;63834;p26"/>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5" name="Google Shape;63835;p26"/>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6" name="Google Shape;63836;p26"/>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7" name="Google Shape;63837;p26"/>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8" name="Google Shape;63838;p26"/>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9" name="Google Shape;63839;p26"/>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0" name="Google Shape;63840;p26"/>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1" name="Google Shape;63841;p26"/>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2" name="Google Shape;63842;p26"/>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3" name="Google Shape;63843;p26"/>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4" name="Google Shape;63844;p26"/>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5" name="Google Shape;63845;p26"/>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6" name="Google Shape;63846;p26"/>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7" name="Google Shape;63847;p26"/>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8" name="Google Shape;63848;p26"/>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9" name="Google Shape;63849;p26"/>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0" name="Google Shape;63850;p26"/>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1" name="Google Shape;63851;p26"/>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2" name="Google Shape;63852;p26"/>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3" name="Google Shape;63853;p26"/>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4" name="Google Shape;63854;p26"/>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5" name="Google Shape;63855;p26"/>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6" name="Google Shape;63856;p26"/>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7" name="Google Shape;63857;p26"/>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8" name="Google Shape;63858;p26"/>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9" name="Google Shape;63859;p26"/>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0" name="Google Shape;63860;p26"/>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1" name="Google Shape;63861;p26"/>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2" name="Google Shape;63862;p26"/>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3" name="Google Shape;63863;p26"/>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4" name="Google Shape;63864;p26"/>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5" name="Google Shape;63865;p26"/>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6" name="Google Shape;63866;p26"/>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7" name="Google Shape;63867;p26"/>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8" name="Google Shape;63868;p26"/>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9" name="Google Shape;63869;p26"/>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0" name="Google Shape;63870;p26"/>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1" name="Google Shape;63871;p26"/>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2" name="Google Shape;63872;p26"/>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3" name="Google Shape;63873;p26"/>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4" name="Google Shape;63874;p26"/>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5" name="Google Shape;63875;p26"/>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6" name="Google Shape;63876;p26"/>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7" name="Google Shape;63877;p26"/>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8" name="Google Shape;63878;p26"/>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9" name="Google Shape;63879;p26"/>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0" name="Google Shape;63880;p26"/>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1" name="Google Shape;63881;p26"/>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2" name="Google Shape;63882;p26"/>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3" name="Google Shape;63883;p26"/>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4" name="Google Shape;63884;p26"/>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5" name="Google Shape;63885;p26"/>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6" name="Google Shape;63886;p26"/>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7" name="Google Shape;63887;p26"/>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8" name="Google Shape;63888;p26"/>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9" name="Google Shape;63889;p26"/>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0" name="Google Shape;63890;p26"/>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1" name="Google Shape;63891;p26"/>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2" name="Google Shape;63892;p26"/>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3" name="Google Shape;63893;p26"/>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4" name="Google Shape;63894;p26"/>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5" name="Google Shape;63895;p26"/>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6" name="Google Shape;63896;p26"/>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7" name="Google Shape;63897;p26"/>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8" name="Google Shape;63898;p26"/>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9" name="Google Shape;63899;p26"/>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0" name="Google Shape;63900;p26"/>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1" name="Google Shape;63901;p26"/>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2" name="Google Shape;63902;p26"/>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3" name="Google Shape;63903;p26"/>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4" name="Google Shape;63904;p26"/>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5" name="Google Shape;63905;p26"/>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6" name="Google Shape;63906;p26"/>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7" name="Google Shape;63907;p26"/>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8" name="Google Shape;63908;p26"/>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9" name="Google Shape;63909;p26"/>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0" name="Google Shape;63910;p26"/>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1" name="Google Shape;63911;p26"/>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2" name="Google Shape;63912;p26"/>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3" name="Google Shape;63913;p26"/>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4" name="Google Shape;63914;p26"/>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5" name="Google Shape;63915;p26"/>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6" name="Google Shape;63916;p26"/>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7" name="Google Shape;63917;p26"/>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8" name="Google Shape;63918;p26"/>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9" name="Google Shape;63919;p26"/>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0" name="Google Shape;63920;p26"/>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1" name="Google Shape;63921;p26"/>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2" name="Google Shape;63922;p26"/>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3" name="Google Shape;63923;p26"/>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4" name="Google Shape;63924;p26"/>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5" name="Google Shape;63925;p26"/>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6" name="Google Shape;63926;p26"/>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7" name="Google Shape;63927;p26"/>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8" name="Google Shape;63928;p26"/>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9" name="Google Shape;63929;p26"/>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0" name="Google Shape;63930;p26"/>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1" name="Google Shape;63931;p26"/>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2" name="Google Shape;63932;p26"/>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3" name="Google Shape;63933;p26"/>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4" name="Google Shape;63934;p26"/>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5" name="Google Shape;63935;p26"/>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6" name="Google Shape;63936;p26"/>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7" name="Google Shape;63937;p26"/>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8" name="Google Shape;63938;p26"/>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9" name="Google Shape;63939;p26"/>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0" name="Google Shape;63940;p26"/>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1" name="Google Shape;63941;p26"/>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2" name="Google Shape;63942;p26"/>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3" name="Google Shape;63943;p26"/>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4" name="Google Shape;63944;p26"/>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5" name="Google Shape;63945;p26"/>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6" name="Google Shape;63946;p26"/>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7" name="Google Shape;63947;p26"/>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8" name="Google Shape;63948;p26"/>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9" name="Google Shape;63949;p26"/>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0" name="Google Shape;63950;p26"/>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1" name="Google Shape;63951;p26"/>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2" name="Google Shape;63952;p26"/>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3" name="Google Shape;63953;p26"/>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4" name="Google Shape;63954;p26"/>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5" name="Google Shape;63955;p26"/>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6" name="Google Shape;63956;p26"/>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7" name="Google Shape;63957;p26"/>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8" name="Google Shape;63958;p26"/>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9" name="Google Shape;63959;p26"/>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0" name="Google Shape;63960;p26"/>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1" name="Google Shape;63961;p26"/>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2" name="Google Shape;63962;p26"/>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3" name="Google Shape;63963;p26"/>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4" name="Google Shape;63964;p26"/>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5" name="Google Shape;63965;p26"/>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6" name="Google Shape;63966;p26"/>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7" name="Google Shape;63967;p26"/>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8" name="Google Shape;63968;p26"/>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9" name="Google Shape;63969;p26"/>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0" name="Google Shape;63970;p26"/>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1" name="Google Shape;63971;p26"/>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2" name="Google Shape;63972;p26"/>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3" name="Google Shape;63973;p26"/>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4" name="Google Shape;63974;p26"/>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5" name="Google Shape;63975;p26"/>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6" name="Google Shape;63976;p26"/>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7" name="Google Shape;63977;p26"/>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8" name="Google Shape;63978;p26"/>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9" name="Google Shape;63979;p26"/>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0" name="Google Shape;63980;p26"/>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1" name="Google Shape;63981;p26"/>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2" name="Google Shape;63982;p26"/>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3" name="Google Shape;63983;p26"/>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4" name="Google Shape;63984;p26"/>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5" name="Google Shape;63985;p26"/>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6" name="Google Shape;63986;p26"/>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7" name="Google Shape;63987;p26"/>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8" name="Google Shape;63988;p26"/>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9" name="Google Shape;63989;p26"/>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0" name="Google Shape;63990;p26"/>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1" name="Google Shape;63991;p26"/>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2" name="Google Shape;63992;p26"/>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3" name="Google Shape;63993;p26"/>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4" name="Google Shape;63994;p26"/>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5" name="Google Shape;63995;p26"/>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6" name="Google Shape;63996;p26"/>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7" name="Google Shape;63997;p26"/>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8" name="Google Shape;63998;p26"/>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9" name="Google Shape;63999;p26"/>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0" name="Google Shape;64000;p26"/>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1" name="Google Shape;64001;p26"/>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2" name="Google Shape;64002;p26"/>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3" name="Google Shape;64003;p26"/>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4" name="Google Shape;64004;p26"/>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5" name="Google Shape;64005;p26"/>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6" name="Google Shape;64006;p26"/>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7" name="Google Shape;64007;p26"/>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8" name="Google Shape;64008;p26"/>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9" name="Google Shape;64009;p26"/>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0" name="Google Shape;64010;p26"/>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1" name="Google Shape;64011;p26"/>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2" name="Google Shape;64012;p26"/>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3" name="Google Shape;64013;p26"/>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4" name="Google Shape;64014;p26"/>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5" name="Google Shape;64015;p26"/>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6" name="Google Shape;64016;p26"/>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7" name="Google Shape;64017;p26"/>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8" name="Google Shape;64018;p26"/>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9" name="Google Shape;64019;p26"/>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0" name="Google Shape;64020;p26"/>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1" name="Google Shape;64021;p26"/>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2" name="Google Shape;64022;p26"/>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3" name="Google Shape;64023;p26"/>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4" name="Google Shape;64024;p26"/>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5" name="Google Shape;64025;p26"/>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6" name="Google Shape;64026;p26"/>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7" name="Google Shape;64027;p26"/>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8" name="Google Shape;64028;p26"/>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9" name="Google Shape;64029;p26"/>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0" name="Google Shape;64030;p26"/>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1" name="Google Shape;64031;p26"/>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2" name="Google Shape;64032;p26"/>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3" name="Google Shape;64033;p26"/>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4" name="Google Shape;64034;p26"/>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5" name="Google Shape;64035;p26"/>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6" name="Google Shape;64036;p26"/>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7" name="Google Shape;64037;p26"/>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8" name="Google Shape;64038;p26"/>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9" name="Google Shape;64039;p26"/>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0" name="Google Shape;64040;p26"/>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1" name="Google Shape;64041;p26"/>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2" name="Google Shape;64042;p26"/>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3" name="Google Shape;64043;p26"/>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4" name="Google Shape;64044;p26"/>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5" name="Google Shape;64045;p26"/>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6" name="Google Shape;64046;p26"/>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7" name="Google Shape;64047;p26"/>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8" name="Google Shape;64048;p26"/>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9" name="Google Shape;64049;p26"/>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0" name="Google Shape;64050;p26"/>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1" name="Google Shape;64051;p26"/>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2" name="Google Shape;64052;p26"/>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3" name="Google Shape;64053;p26"/>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4" name="Google Shape;64054;p26"/>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5" name="Google Shape;64055;p26"/>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6" name="Google Shape;64056;p26"/>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7" name="Google Shape;64057;p26"/>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8" name="Google Shape;64058;p26"/>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9" name="Google Shape;64059;p26"/>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0" name="Google Shape;64060;p26"/>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1" name="Google Shape;64061;p26"/>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2" name="Google Shape;64062;p26"/>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3" name="Google Shape;64063;p26"/>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4" name="Google Shape;64064;p26"/>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5" name="Google Shape;64065;p26"/>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6" name="Google Shape;64066;p26"/>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7" name="Google Shape;64067;p26"/>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8" name="Google Shape;64068;p26"/>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9" name="Google Shape;64069;p26"/>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0" name="Google Shape;64070;p26"/>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1" name="Google Shape;64071;p26"/>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2" name="Google Shape;64072;p26"/>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3" name="Google Shape;64073;p26"/>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4" name="Google Shape;64074;p26"/>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5" name="Google Shape;64075;p26"/>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6" name="Google Shape;64076;p26"/>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7" name="Google Shape;64077;p26"/>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8" name="Google Shape;64078;p26"/>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9" name="Google Shape;64079;p26"/>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0" name="Google Shape;64080;p26"/>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1" name="Google Shape;64081;p26"/>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2" name="Google Shape;64082;p26"/>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3" name="Google Shape;64083;p26"/>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4" name="Google Shape;64084;p26"/>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5" name="Google Shape;64085;p26"/>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6" name="Google Shape;64086;p26"/>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7" name="Google Shape;64087;p26"/>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8" name="Google Shape;64088;p26"/>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9" name="Google Shape;64089;p26"/>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0" name="Google Shape;64090;p26"/>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1" name="Google Shape;64091;p26"/>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2" name="Google Shape;64092;p26"/>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3" name="Google Shape;64093;p26"/>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4" name="Google Shape;64094;p26"/>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5" name="Google Shape;64095;p26"/>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6" name="Google Shape;64096;p26"/>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7" name="Google Shape;64097;p26"/>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8" name="Google Shape;64098;p26"/>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9" name="Google Shape;64099;p26"/>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0" name="Google Shape;64100;p26"/>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1" name="Google Shape;64101;p26"/>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2" name="Google Shape;64102;p26"/>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3" name="Google Shape;64103;p26"/>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4" name="Google Shape;64104;p26"/>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5" name="Google Shape;64105;p26"/>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6" name="Google Shape;64106;p26"/>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7" name="Google Shape;64107;p26"/>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8" name="Google Shape;64108;p26"/>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9" name="Google Shape;64109;p26"/>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0" name="Google Shape;64110;p26"/>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1" name="Google Shape;64111;p26"/>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2" name="Google Shape;64112;p26"/>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3" name="Google Shape;64113;p26"/>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4" name="Google Shape;64114;p26"/>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5" name="Google Shape;64115;p26"/>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6" name="Google Shape;64116;p26"/>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7" name="Google Shape;64117;p26"/>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8" name="Google Shape;64118;p26"/>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9" name="Google Shape;64119;p26"/>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0" name="Google Shape;64120;p26"/>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1" name="Google Shape;64121;p26"/>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2" name="Google Shape;64122;p26"/>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3" name="Google Shape;64123;p26"/>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4" name="Google Shape;64124;p26"/>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5" name="Google Shape;64125;p26"/>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6" name="Google Shape;64126;p26"/>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7" name="Google Shape;64127;p26"/>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8" name="Google Shape;64128;p26"/>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9" name="Google Shape;64129;p26"/>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0" name="Google Shape;64130;p26"/>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1" name="Google Shape;64131;p26"/>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2" name="Google Shape;64132;p26"/>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3" name="Google Shape;64133;p26"/>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4" name="Google Shape;64134;p26"/>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5" name="Google Shape;64135;p26"/>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6" name="Google Shape;64136;p26"/>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7" name="Google Shape;64137;p26"/>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8" name="Google Shape;64138;p26"/>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9" name="Google Shape;64139;p26"/>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0" name="Google Shape;64140;p26"/>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1" name="Google Shape;64141;p26"/>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2" name="Google Shape;64142;p26"/>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3" name="Google Shape;64143;p26"/>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4" name="Google Shape;64144;p26"/>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5" name="Google Shape;64145;p26"/>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6" name="Google Shape;64146;p26"/>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7" name="Google Shape;64147;p26"/>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8" name="Google Shape;64148;p26"/>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9" name="Google Shape;64149;p26"/>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0" name="Google Shape;64150;p26"/>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1" name="Google Shape;64151;p26"/>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2" name="Google Shape;64152;p26"/>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3" name="Google Shape;64153;p26"/>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4" name="Google Shape;64154;p26"/>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5" name="Google Shape;64155;p26"/>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6" name="Google Shape;64156;p26"/>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7" name="Google Shape;64157;p26"/>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8" name="Google Shape;64158;p26"/>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9" name="Google Shape;64159;p26"/>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0" name="Google Shape;64160;p26"/>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1" name="Google Shape;64161;p26"/>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2" name="Google Shape;64162;p26"/>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3" name="Google Shape;64163;p26"/>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4" name="Google Shape;64164;p26"/>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5" name="Google Shape;64165;p26"/>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6" name="Google Shape;64166;p26"/>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7" name="Google Shape;64167;p26"/>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8" name="Google Shape;64168;p26"/>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9" name="Google Shape;64169;p26"/>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0" name="Google Shape;64170;p26"/>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1" name="Google Shape;64171;p26"/>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2" name="Google Shape;64172;p26"/>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3" name="Google Shape;64173;p26"/>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4" name="Google Shape;64174;p26"/>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5" name="Google Shape;64175;p26"/>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6" name="Google Shape;64176;p26"/>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7" name="Google Shape;64177;p26"/>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8" name="Google Shape;64178;p26"/>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9" name="Google Shape;64179;p26"/>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0" name="Google Shape;64180;p26"/>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1" name="Google Shape;64181;p26"/>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2" name="Google Shape;64182;p26"/>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3" name="Google Shape;64183;p26"/>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4" name="Google Shape;64184;p26"/>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5" name="Google Shape;64185;p26"/>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6" name="Google Shape;64186;p26"/>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7" name="Google Shape;64187;p26"/>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8" name="Google Shape;64188;p26"/>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9" name="Google Shape;64189;p26"/>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0" name="Google Shape;64190;p26"/>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1" name="Google Shape;64191;p26"/>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2" name="Google Shape;64192;p26"/>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3" name="Google Shape;64193;p26"/>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4" name="Google Shape;64194;p26"/>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5" name="Google Shape;64195;p26"/>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6" name="Google Shape;64196;p26"/>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7" name="Google Shape;64197;p26"/>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8" name="Google Shape;64198;p26"/>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9" name="Google Shape;64199;p26"/>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0" name="Google Shape;64200;p26"/>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1" name="Google Shape;64201;p26"/>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2" name="Google Shape;64202;p26"/>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3" name="Google Shape;64203;p26"/>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4" name="Google Shape;64204;p26"/>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5" name="Google Shape;64205;p26"/>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6" name="Google Shape;64206;p26"/>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7" name="Google Shape;64207;p26"/>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8" name="Google Shape;64208;p26"/>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9" name="Google Shape;64209;p26"/>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0" name="Google Shape;64210;p26"/>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1" name="Google Shape;64211;p26"/>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2" name="Google Shape;64212;p26"/>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3" name="Google Shape;64213;p26"/>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4" name="Google Shape;64214;p26"/>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5" name="Google Shape;64215;p26"/>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6" name="Google Shape;64216;p26"/>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7" name="Google Shape;64217;p26"/>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8" name="Google Shape;64218;p26"/>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9" name="Google Shape;64219;p26"/>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0" name="Google Shape;64220;p26"/>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1" name="Google Shape;64221;p26"/>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2" name="Google Shape;64222;p26"/>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3" name="Google Shape;64223;p26"/>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4" name="Google Shape;64224;p26"/>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5" name="Google Shape;64225;p26"/>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6" name="Google Shape;64226;p26"/>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7" name="Google Shape;64227;p26"/>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8" name="Google Shape;64228;p26"/>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9" name="Google Shape;64229;p26"/>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0" name="Google Shape;64230;p26"/>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1" name="Google Shape;64231;p26"/>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2" name="Google Shape;64232;p26"/>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3" name="Google Shape;64233;p26"/>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4" name="Google Shape;64234;p26"/>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5" name="Google Shape;64235;p26"/>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6" name="Google Shape;64236;p26"/>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7" name="Google Shape;64237;p26"/>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8" name="Google Shape;64238;p26"/>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9" name="Google Shape;64239;p26"/>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0" name="Google Shape;64240;p26"/>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1" name="Google Shape;64241;p26"/>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2" name="Google Shape;64242;p26"/>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3" name="Google Shape;64243;p26"/>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4" name="Google Shape;64244;p26"/>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5" name="Google Shape;64245;p26"/>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6" name="Google Shape;64246;p26"/>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7" name="Google Shape;64247;p26"/>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8" name="Google Shape;64248;p26"/>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9" name="Google Shape;64249;p26"/>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0" name="Google Shape;64250;p26"/>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1" name="Google Shape;64251;p26"/>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2" name="Google Shape;64252;p26"/>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3" name="Google Shape;64253;p26"/>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4" name="Google Shape;64254;p26"/>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5" name="Google Shape;64255;p26"/>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6" name="Google Shape;64256;p26"/>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7" name="Google Shape;64257;p26"/>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8" name="Google Shape;64258;p26"/>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9" name="Google Shape;64259;p26"/>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0" name="Google Shape;64260;p26"/>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1" name="Google Shape;64261;p26"/>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2" name="Google Shape;64262;p26"/>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3" name="Google Shape;64263;p26"/>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4" name="Google Shape;64264;p26"/>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5" name="Google Shape;64265;p26"/>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6" name="Google Shape;64266;p26"/>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7" name="Google Shape;64267;p26"/>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8" name="Google Shape;64268;p26"/>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9" name="Google Shape;64269;p26"/>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0" name="Google Shape;64270;p26"/>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1" name="Google Shape;64271;p26"/>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2" name="Google Shape;64272;p26"/>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3" name="Google Shape;64273;p26"/>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4" name="Google Shape;64274;p26"/>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5" name="Google Shape;64275;p26"/>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6" name="Google Shape;64276;p26"/>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7" name="Google Shape;64277;p26"/>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8" name="Google Shape;64278;p26"/>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9" name="Google Shape;64279;p26"/>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0" name="Google Shape;64280;p26"/>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1" name="Google Shape;64281;p26"/>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2" name="Google Shape;64282;p26"/>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3" name="Google Shape;64283;p26"/>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4" name="Google Shape;64284;p26"/>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5" name="Google Shape;64285;p26"/>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6" name="Google Shape;64286;p26"/>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7" name="Google Shape;64287;p26"/>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8" name="Google Shape;64288;p26"/>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9" name="Google Shape;64289;p26"/>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0" name="Google Shape;64290;p26"/>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1" name="Google Shape;64291;p26"/>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2" name="Google Shape;64292;p26"/>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3" name="Google Shape;64293;p26"/>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4" name="Google Shape;64294;p26"/>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5" name="Google Shape;64295;p26"/>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6" name="Google Shape;64296;p26"/>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7" name="Google Shape;64297;p26"/>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8" name="Google Shape;64298;p26"/>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9" name="Google Shape;64299;p26"/>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0" name="Google Shape;64300;p26"/>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1" name="Google Shape;64301;p26"/>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2" name="Google Shape;64302;p26"/>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3" name="Google Shape;64303;p26"/>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4" name="Google Shape;64304;p26"/>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5" name="Google Shape;64305;p26"/>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6" name="Google Shape;64306;p26"/>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7" name="Google Shape;64307;p26"/>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8" name="Google Shape;64308;p26"/>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9" name="Google Shape;64309;p26"/>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0" name="Google Shape;64310;p26"/>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1" name="Google Shape;64311;p26"/>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2" name="Google Shape;64312;p26"/>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3" name="Google Shape;64313;p26"/>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4" name="Google Shape;64314;p26"/>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5" name="Google Shape;64315;p26"/>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6" name="Google Shape;64316;p26"/>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7" name="Google Shape;64317;p26"/>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8" name="Google Shape;64318;p26"/>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9" name="Google Shape;64319;p26"/>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0" name="Google Shape;64320;p26"/>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1" name="Google Shape;64321;p26"/>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2" name="Google Shape;64322;p26"/>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3" name="Google Shape;64323;p26"/>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4" name="Google Shape;64324;p26"/>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5" name="Google Shape;64325;p26"/>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6" name="Google Shape;64326;p26"/>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7" name="Google Shape;64327;p26"/>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8" name="Google Shape;64328;p26"/>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9" name="Google Shape;64329;p26"/>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0" name="Google Shape;64330;p26"/>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1" name="Google Shape;64331;p26"/>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2" name="Google Shape;64332;p26"/>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3" name="Google Shape;64333;p26"/>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4" name="Google Shape;64334;p26"/>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5" name="Google Shape;64335;p26"/>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6" name="Google Shape;64336;p26"/>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7" name="Google Shape;64337;p26"/>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8" name="Google Shape;64338;p26"/>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9" name="Google Shape;64339;p26"/>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0" name="Google Shape;64340;p26"/>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1" name="Google Shape;64341;p26"/>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2" name="Google Shape;64342;p26"/>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3" name="Google Shape;64343;p26"/>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4" name="Google Shape;64344;p26"/>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5" name="Google Shape;64345;p26"/>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6" name="Google Shape;64346;p26"/>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7" name="Google Shape;64347;p26"/>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8" name="Google Shape;64348;p26"/>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9" name="Google Shape;64349;p26"/>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0" name="Google Shape;64350;p26"/>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1" name="Google Shape;64351;p26"/>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2" name="Google Shape;64352;p26"/>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3" name="Google Shape;64353;p26"/>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4" name="Google Shape;64354;p26"/>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5" name="Google Shape;64355;p26"/>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6" name="Google Shape;64356;p26"/>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7" name="Google Shape;64357;p26"/>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8" name="Google Shape;64358;p26"/>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9" name="Google Shape;64359;p26"/>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0" name="Google Shape;64360;p26"/>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1" name="Google Shape;64361;p26"/>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2" name="Google Shape;64362;p26"/>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3" name="Google Shape;64363;p26"/>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4" name="Google Shape;64364;p26"/>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5" name="Google Shape;64365;p26"/>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6" name="Google Shape;64366;p26"/>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7" name="Google Shape;64367;p26"/>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8" name="Google Shape;64368;p26"/>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9" name="Google Shape;64369;p26"/>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0" name="Google Shape;64370;p26"/>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1" name="Google Shape;64371;p26"/>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2" name="Google Shape;64372;p26"/>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3" name="Google Shape;64373;p26"/>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4" name="Google Shape;64374;p26"/>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5" name="Google Shape;64375;p26"/>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6" name="Google Shape;64376;p26"/>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7" name="Google Shape;64377;p26"/>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8" name="Google Shape;64378;p26"/>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9" name="Google Shape;64379;p26"/>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0" name="Google Shape;64380;p26"/>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1" name="Google Shape;64381;p26"/>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2" name="Google Shape;64382;p26"/>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3" name="Google Shape;64383;p26"/>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4" name="Google Shape;64384;p26"/>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5" name="Google Shape;64385;p26"/>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6" name="Google Shape;64386;p26"/>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7" name="Google Shape;64387;p26"/>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8" name="Google Shape;64388;p26"/>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9" name="Google Shape;64389;p26"/>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0" name="Google Shape;64390;p26"/>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1" name="Google Shape;64391;p26"/>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2" name="Google Shape;64392;p26"/>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3" name="Google Shape;64393;p26"/>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4" name="Google Shape;64394;p26"/>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5" name="Google Shape;64395;p26"/>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6" name="Google Shape;64396;p26"/>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7" name="Google Shape;64397;p26"/>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8" name="Google Shape;64398;p26"/>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9" name="Google Shape;64399;p26"/>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0" name="Google Shape;64400;p26"/>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1" name="Google Shape;64401;p26"/>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2" name="Google Shape;64402;p26"/>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3" name="Google Shape;64403;p26"/>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4" name="Google Shape;64404;p26"/>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5" name="Google Shape;64405;p26"/>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6" name="Google Shape;64406;p26"/>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7" name="Google Shape;64407;p26"/>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8" name="Google Shape;64408;p26"/>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9" name="Google Shape;64409;p26"/>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0" name="Google Shape;64410;p26"/>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1" name="Google Shape;64411;p26"/>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2" name="Google Shape;64412;p26"/>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3" name="Google Shape;64413;p26"/>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4" name="Google Shape;64414;p26"/>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5" name="Google Shape;64415;p26"/>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6" name="Google Shape;64416;p26"/>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7" name="Google Shape;64417;p26"/>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8" name="Google Shape;64418;p26"/>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9" name="Google Shape;64419;p26"/>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0" name="Google Shape;64420;p26"/>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1" name="Google Shape;64421;p26"/>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2" name="Google Shape;64422;p26"/>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3" name="Google Shape;64423;p26"/>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4" name="Google Shape;64424;p26"/>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5" name="Google Shape;64425;p26"/>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6" name="Google Shape;64426;p26"/>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7" name="Google Shape;64427;p26"/>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8" name="Google Shape;64428;p26"/>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9" name="Google Shape;64429;p26"/>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0" name="Google Shape;64430;p26"/>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1" name="Google Shape;64431;p26"/>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2" name="Google Shape;64432;p26"/>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3" name="Google Shape;64433;p26"/>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4" name="Google Shape;64434;p26"/>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5" name="Google Shape;64435;p26"/>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6" name="Google Shape;64436;p26"/>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7" name="Google Shape;64437;p26"/>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8" name="Google Shape;64438;p26"/>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9" name="Google Shape;64439;p26"/>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0" name="Google Shape;64440;p26"/>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1" name="Google Shape;64441;p26"/>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2" name="Google Shape;64442;p26"/>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3" name="Google Shape;64443;p26"/>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4" name="Google Shape;64444;p26"/>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5" name="Google Shape;64445;p26"/>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6" name="Google Shape;64446;p26"/>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7" name="Google Shape;64447;p26"/>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8" name="Google Shape;64448;p26"/>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9" name="Google Shape;64449;p26"/>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0" name="Google Shape;64450;p26"/>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1" name="Google Shape;64451;p26"/>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2" name="Google Shape;64452;p26"/>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3" name="Google Shape;64453;p26"/>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4" name="Google Shape;64454;p26"/>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5" name="Google Shape;64455;p26"/>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6" name="Google Shape;64456;p26"/>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7" name="Google Shape;64457;p26"/>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8" name="Google Shape;64458;p26"/>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9" name="Google Shape;64459;p26"/>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0" name="Google Shape;64460;p26"/>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1" name="Google Shape;64461;p26"/>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2" name="Google Shape;64462;p26"/>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3" name="Google Shape;64463;p26"/>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4" name="Google Shape;64464;p26"/>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5" name="Google Shape;64465;p26"/>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6" name="Google Shape;64466;p26"/>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7" name="Google Shape;64467;p26"/>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8" name="Google Shape;64468;p26"/>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9" name="Google Shape;64469;p26"/>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0" name="Google Shape;64470;p26"/>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1" name="Google Shape;64471;p26"/>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2" name="Google Shape;64472;p26"/>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3" name="Google Shape;64473;p26"/>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4" name="Google Shape;64474;p26"/>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5" name="Google Shape;64475;p26"/>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6" name="Google Shape;64476;p26"/>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7" name="Google Shape;64477;p26"/>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8" name="Google Shape;64478;p26"/>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9" name="Google Shape;64479;p26"/>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0" name="Google Shape;64480;p26"/>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1" name="Google Shape;64481;p26"/>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2" name="Google Shape;64482;p26"/>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3" name="Google Shape;64483;p26"/>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4" name="Google Shape;64484;p26"/>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5" name="Google Shape;64485;p26"/>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6" name="Google Shape;64486;p26"/>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7" name="Google Shape;64487;p26"/>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8" name="Google Shape;64488;p26"/>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9" name="Google Shape;64489;p26"/>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0" name="Google Shape;64490;p26"/>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1" name="Google Shape;64491;p26"/>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2" name="Google Shape;64492;p26"/>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3" name="Google Shape;64493;p26"/>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4" name="Google Shape;64494;p26"/>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5" name="Google Shape;64495;p26"/>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6" name="Google Shape;64496;p26"/>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7" name="Google Shape;64497;p26"/>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8" name="Google Shape;64498;p26"/>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9" name="Google Shape;64499;p26"/>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0" name="Google Shape;64500;p26"/>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1" name="Google Shape;64501;p26"/>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2" name="Google Shape;64502;p26"/>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3" name="Google Shape;64503;p26"/>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4" name="Google Shape;64504;p26"/>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5" name="Google Shape;64505;p26"/>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6" name="Google Shape;64506;p26"/>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7" name="Google Shape;64507;p26"/>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8" name="Google Shape;64508;p26"/>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9" name="Google Shape;64509;p26"/>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0" name="Google Shape;64510;p26"/>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1" name="Google Shape;64511;p26"/>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2" name="Google Shape;64512;p26"/>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3" name="Google Shape;64513;p26"/>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4" name="Google Shape;64514;p26"/>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5" name="Google Shape;64515;p26"/>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6" name="Google Shape;64516;p26"/>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7" name="Google Shape;64517;p26"/>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8" name="Google Shape;64518;p26"/>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9" name="Google Shape;64519;p26"/>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0" name="Google Shape;64520;p26"/>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1" name="Google Shape;64521;p26"/>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2" name="Google Shape;64522;p26"/>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3" name="Google Shape;64523;p26"/>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4" name="Google Shape;64524;p26"/>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5" name="Google Shape;64525;p26"/>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6" name="Google Shape;64526;p26"/>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7" name="Google Shape;64527;p26"/>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8" name="Google Shape;64528;p26"/>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9" name="Google Shape;64529;p26"/>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0" name="Google Shape;64530;p26"/>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1" name="Google Shape;64531;p26"/>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2" name="Google Shape;64532;p26"/>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3" name="Google Shape;64533;p26"/>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4" name="Google Shape;64534;p26"/>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5" name="Google Shape;64535;p26"/>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6" name="Google Shape;64536;p26"/>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7" name="Google Shape;64537;p26"/>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8" name="Google Shape;64538;p26"/>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9" name="Google Shape;64539;p26"/>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0" name="Google Shape;64540;p26"/>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1" name="Google Shape;64541;p26"/>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2" name="Google Shape;64542;p26"/>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3" name="Google Shape;64543;p26"/>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4" name="Google Shape;64544;p26"/>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5" name="Google Shape;64545;p26"/>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6" name="Google Shape;64546;p26"/>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7" name="Google Shape;64547;p26"/>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8" name="Google Shape;64548;p26"/>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9" name="Google Shape;64549;p26"/>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0" name="Google Shape;64550;p26"/>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1" name="Google Shape;64551;p26"/>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2" name="Google Shape;64552;p26"/>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3" name="Google Shape;64553;p26"/>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4" name="Google Shape;64554;p26"/>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5" name="Google Shape;64555;p26"/>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6" name="Google Shape;64556;p26"/>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7" name="Google Shape;64557;p26"/>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8" name="Google Shape;64558;p26"/>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9" name="Google Shape;64559;p26"/>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0" name="Google Shape;64560;p26"/>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1" name="Google Shape;64561;p26"/>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2" name="Google Shape;64562;p26"/>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3" name="Google Shape;64563;p26"/>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4" name="Google Shape;64564;p26"/>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5" name="Google Shape;64565;p26"/>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6" name="Google Shape;64566;p26"/>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7" name="Google Shape;64567;p26"/>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8" name="Google Shape;64568;p26"/>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9" name="Google Shape;64569;p26"/>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0" name="Google Shape;64570;p26"/>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1" name="Google Shape;64571;p26"/>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2" name="Google Shape;64572;p26"/>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3" name="Google Shape;64573;p26"/>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4" name="Google Shape;64574;p26"/>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5" name="Google Shape;64575;p26"/>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6" name="Google Shape;64576;p26"/>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7" name="Google Shape;64577;p26"/>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8" name="Google Shape;64578;p26"/>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9" name="Google Shape;64579;p26"/>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0" name="Google Shape;64580;p26"/>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1" name="Google Shape;64581;p26"/>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2" name="Google Shape;64582;p26"/>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3" name="Google Shape;64583;p26"/>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4" name="Google Shape;64584;p26"/>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5" name="Google Shape;64585;p26"/>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6" name="Google Shape;64586;p26"/>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7" name="Google Shape;64587;p26"/>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8" name="Google Shape;64588;p26"/>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9" name="Google Shape;64589;p26"/>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0" name="Google Shape;64590;p26"/>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1" name="Google Shape;64591;p26"/>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2" name="Google Shape;64592;p26"/>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3" name="Google Shape;64593;p26"/>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4" name="Google Shape;64594;p26"/>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5" name="Google Shape;64595;p26"/>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6" name="Google Shape;64596;p26"/>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7" name="Google Shape;64597;p26"/>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8" name="Google Shape;64598;p26"/>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9" name="Google Shape;64599;p26"/>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0" name="Google Shape;64600;p26"/>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1" name="Google Shape;64601;p26"/>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2" name="Google Shape;64602;p26"/>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3" name="Google Shape;64603;p26"/>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4" name="Google Shape;64604;p26"/>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5" name="Google Shape;64605;p26"/>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6" name="Google Shape;64606;p26"/>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7" name="Google Shape;64607;p26"/>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8" name="Google Shape;64608;p26"/>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9" name="Google Shape;64609;p26"/>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0" name="Google Shape;64610;p26"/>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1" name="Google Shape;64611;p26"/>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2" name="Google Shape;64612;p26"/>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3" name="Google Shape;64613;p26"/>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4" name="Google Shape;64614;p26"/>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5" name="Google Shape;64615;p26"/>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6" name="Google Shape;64616;p26"/>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7" name="Google Shape;64617;p26"/>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8" name="Google Shape;64618;p26"/>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9" name="Google Shape;64619;p26"/>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0" name="Google Shape;64620;p26"/>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1" name="Google Shape;64621;p26"/>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2" name="Google Shape;64622;p26"/>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3" name="Google Shape;64623;p26"/>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4" name="Google Shape;64624;p26"/>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5" name="Google Shape;64625;p26"/>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6" name="Google Shape;64626;p26"/>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7" name="Google Shape;64627;p26"/>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8" name="Google Shape;64628;p26"/>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9" name="Google Shape;64629;p26"/>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0" name="Google Shape;64630;p26"/>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1" name="Google Shape;64631;p26"/>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2" name="Google Shape;64632;p26"/>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3" name="Google Shape;64633;p26"/>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4" name="Google Shape;64634;p26"/>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5" name="Google Shape;64635;p26"/>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6" name="Google Shape;64636;p26"/>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7" name="Google Shape;64637;p26"/>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8" name="Google Shape;64638;p26"/>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9" name="Google Shape;64639;p26"/>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0" name="Google Shape;64640;p26"/>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1" name="Google Shape;64641;p26"/>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2" name="Google Shape;64642;p26"/>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3" name="Google Shape;64643;p26"/>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4" name="Google Shape;64644;p26"/>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5" name="Google Shape;64645;p26"/>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6" name="Google Shape;64646;p26"/>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7" name="Google Shape;64647;p26"/>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8" name="Google Shape;64648;p26"/>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9" name="Google Shape;64649;p26"/>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0" name="Google Shape;64650;p26"/>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1" name="Google Shape;64651;p26"/>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2" name="Google Shape;64652;p26"/>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3" name="Google Shape;64653;p26"/>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4" name="Google Shape;64654;p26"/>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5" name="Google Shape;64655;p26"/>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6" name="Google Shape;64656;p26"/>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7" name="Google Shape;64657;p26"/>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8" name="Google Shape;64658;p26"/>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9" name="Google Shape;64659;p26"/>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0" name="Google Shape;64660;p26"/>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1" name="Google Shape;64661;p26"/>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2" name="Google Shape;64662;p26"/>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3" name="Google Shape;64663;p26"/>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4" name="Google Shape;64664;p26"/>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5" name="Google Shape;64665;p26"/>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6" name="Google Shape;64666;p26"/>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7" name="Google Shape;64667;p26"/>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8" name="Google Shape;64668;p26"/>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9" name="Google Shape;64669;p26"/>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0" name="Google Shape;64670;p26"/>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1" name="Google Shape;64671;p26"/>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2" name="Google Shape;64672;p26"/>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3" name="Google Shape;64673;p26"/>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4" name="Google Shape;64674;p26"/>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5" name="Google Shape;64675;p26"/>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6" name="Google Shape;64676;p26"/>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7" name="Google Shape;64677;p26"/>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8" name="Google Shape;64678;p26"/>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9" name="Google Shape;64679;p26"/>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0" name="Google Shape;64680;p26"/>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1" name="Google Shape;64681;p26"/>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3">
  <p:cSld name="BLANK_1_1_1_1_1_1_1_1_1">
    <p:bg>
      <p:bgPr>
        <a:solidFill>
          <a:schemeClr val="accent5"/>
        </a:solidFill>
        <a:effectLst/>
      </p:bgPr>
    </p:bg>
    <p:spTree>
      <p:nvGrpSpPr>
        <p:cNvPr id="1" name="Shape 64682"/>
        <p:cNvGrpSpPr/>
        <p:nvPr/>
      </p:nvGrpSpPr>
      <p:grpSpPr>
        <a:xfrm>
          <a:off x="0" y="0"/>
          <a:ext cx="0" cy="0"/>
          <a:chOff x="0" y="0"/>
          <a:chExt cx="0" cy="0"/>
        </a:xfrm>
      </p:grpSpPr>
      <p:grpSp>
        <p:nvGrpSpPr>
          <p:cNvPr id="64683" name="Google Shape;64683;p27"/>
          <p:cNvGrpSpPr/>
          <p:nvPr/>
        </p:nvGrpSpPr>
        <p:grpSpPr>
          <a:xfrm>
            <a:off x="0" y="0"/>
            <a:ext cx="12161838" cy="6858000"/>
            <a:chOff x="0" y="0"/>
            <a:chExt cx="9144000" cy="5143500"/>
          </a:xfrm>
        </p:grpSpPr>
        <p:sp>
          <p:nvSpPr>
            <p:cNvPr id="64684" name="Google Shape;64684;p27"/>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5" name="Google Shape;64685;p27"/>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6" name="Google Shape;64686;p27"/>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7" name="Google Shape;64687;p27"/>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8" name="Google Shape;64688;p27"/>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9" name="Google Shape;64689;p27"/>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0" name="Google Shape;64690;p27"/>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1" name="Google Shape;64691;p27"/>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2" name="Google Shape;64692;p27"/>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3" name="Google Shape;64693;p27"/>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4" name="Google Shape;64694;p27"/>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5" name="Google Shape;64695;p27"/>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6" name="Google Shape;64696;p27"/>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7" name="Google Shape;64697;p27"/>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8" name="Google Shape;64698;p27"/>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9" name="Google Shape;64699;p27"/>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0" name="Google Shape;64700;p27"/>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1" name="Google Shape;64701;p27"/>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2" name="Google Shape;64702;p27"/>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3" name="Google Shape;64703;p27"/>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4" name="Google Shape;64704;p27"/>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5" name="Google Shape;64705;p27"/>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6" name="Google Shape;64706;p27"/>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7" name="Google Shape;64707;p27"/>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8" name="Google Shape;64708;p27"/>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9" name="Google Shape;64709;p27"/>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0" name="Google Shape;64710;p27"/>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1" name="Google Shape;64711;p27"/>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2" name="Google Shape;64712;p27"/>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3" name="Google Shape;64713;p27"/>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4" name="Google Shape;64714;p27"/>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5" name="Google Shape;64715;p27"/>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6" name="Google Shape;64716;p27"/>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7" name="Google Shape;64717;p27"/>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8" name="Google Shape;64718;p27"/>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9" name="Google Shape;64719;p27"/>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0" name="Google Shape;64720;p27"/>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1" name="Google Shape;64721;p27"/>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2" name="Google Shape;64722;p27"/>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3" name="Google Shape;64723;p27"/>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4" name="Google Shape;64724;p27"/>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5" name="Google Shape;64725;p27"/>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6" name="Google Shape;64726;p27"/>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7" name="Google Shape;64727;p27"/>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8" name="Google Shape;64728;p27"/>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9" name="Google Shape;64729;p27"/>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0" name="Google Shape;64730;p27"/>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1" name="Google Shape;64731;p27"/>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2" name="Google Shape;64732;p27"/>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3" name="Google Shape;64733;p27"/>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4" name="Google Shape;64734;p27"/>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5" name="Google Shape;64735;p27"/>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6" name="Google Shape;64736;p27"/>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7" name="Google Shape;64737;p27"/>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8" name="Google Shape;64738;p27"/>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9" name="Google Shape;64739;p27"/>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0" name="Google Shape;64740;p27"/>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1" name="Google Shape;64741;p27"/>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2" name="Google Shape;64742;p27"/>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3" name="Google Shape;64743;p27"/>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4" name="Google Shape;64744;p27"/>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5" name="Google Shape;64745;p27"/>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6" name="Google Shape;64746;p27"/>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7" name="Google Shape;64747;p27"/>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8" name="Google Shape;64748;p27"/>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9" name="Google Shape;64749;p27"/>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0" name="Google Shape;64750;p27"/>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1" name="Google Shape;64751;p27"/>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2" name="Google Shape;64752;p27"/>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3" name="Google Shape;64753;p27"/>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4" name="Google Shape;64754;p27"/>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5" name="Google Shape;64755;p27"/>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6" name="Google Shape;64756;p27"/>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7" name="Google Shape;64757;p27"/>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8" name="Google Shape;64758;p27"/>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9" name="Google Shape;64759;p27"/>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0" name="Google Shape;64760;p27"/>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1" name="Google Shape;64761;p27"/>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2" name="Google Shape;64762;p27"/>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3" name="Google Shape;64763;p27"/>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4" name="Google Shape;64764;p27"/>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5" name="Google Shape;64765;p27"/>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6" name="Google Shape;64766;p27"/>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7" name="Google Shape;64767;p27"/>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8" name="Google Shape;64768;p27"/>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9" name="Google Shape;64769;p27"/>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0" name="Google Shape;64770;p27"/>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1" name="Google Shape;64771;p27"/>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2" name="Google Shape;64772;p27"/>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3" name="Google Shape;64773;p27"/>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4" name="Google Shape;64774;p27"/>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5" name="Google Shape;64775;p27"/>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6" name="Google Shape;64776;p27"/>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7" name="Google Shape;64777;p27"/>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8" name="Google Shape;64778;p27"/>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9" name="Google Shape;64779;p27"/>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0" name="Google Shape;64780;p27"/>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1" name="Google Shape;64781;p27"/>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2" name="Google Shape;64782;p27"/>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3" name="Google Shape;64783;p27"/>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4" name="Google Shape;64784;p27"/>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5" name="Google Shape;64785;p27"/>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6" name="Google Shape;64786;p27"/>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7" name="Google Shape;64787;p27"/>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8" name="Google Shape;64788;p27"/>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9" name="Google Shape;64789;p27"/>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0" name="Google Shape;64790;p27"/>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1" name="Google Shape;64791;p27"/>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2" name="Google Shape;64792;p27"/>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3" name="Google Shape;64793;p27"/>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4" name="Google Shape;64794;p27"/>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5" name="Google Shape;64795;p27"/>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6" name="Google Shape;64796;p27"/>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7" name="Google Shape;64797;p27"/>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8" name="Google Shape;64798;p27"/>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9" name="Google Shape;64799;p27"/>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0" name="Google Shape;64800;p27"/>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1" name="Google Shape;64801;p27"/>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2" name="Google Shape;64802;p27"/>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3" name="Google Shape;64803;p27"/>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4" name="Google Shape;64804;p27"/>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5" name="Google Shape;64805;p27"/>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6" name="Google Shape;64806;p27"/>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7" name="Google Shape;64807;p27"/>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8" name="Google Shape;64808;p27"/>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9" name="Google Shape;64809;p27"/>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0" name="Google Shape;64810;p27"/>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1" name="Google Shape;64811;p27"/>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2" name="Google Shape;64812;p27"/>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3" name="Google Shape;64813;p27"/>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4" name="Google Shape;64814;p27"/>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5" name="Google Shape;64815;p27"/>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6" name="Google Shape;64816;p27"/>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7" name="Google Shape;64817;p27"/>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8" name="Google Shape;64818;p27"/>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9" name="Google Shape;64819;p27"/>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0" name="Google Shape;64820;p27"/>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1" name="Google Shape;64821;p27"/>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2" name="Google Shape;64822;p27"/>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3" name="Google Shape;64823;p27"/>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4" name="Google Shape;64824;p27"/>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5" name="Google Shape;64825;p27"/>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6" name="Google Shape;64826;p27"/>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7" name="Google Shape;64827;p27"/>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8" name="Google Shape;64828;p27"/>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9" name="Google Shape;64829;p27"/>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0" name="Google Shape;64830;p27"/>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1" name="Google Shape;64831;p27"/>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2" name="Google Shape;64832;p27"/>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3" name="Google Shape;64833;p27"/>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4" name="Google Shape;64834;p27"/>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5" name="Google Shape;64835;p27"/>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6" name="Google Shape;64836;p27"/>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7" name="Google Shape;64837;p27"/>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8" name="Google Shape;64838;p27"/>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9" name="Google Shape;64839;p27"/>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0" name="Google Shape;64840;p27"/>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1" name="Google Shape;64841;p27"/>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2" name="Google Shape;64842;p27"/>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3" name="Google Shape;64843;p27"/>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4" name="Google Shape;64844;p27"/>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5" name="Google Shape;64845;p27"/>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6" name="Google Shape;64846;p27"/>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7" name="Google Shape;64847;p27"/>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8" name="Google Shape;64848;p27"/>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9" name="Google Shape;64849;p27"/>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0" name="Google Shape;64850;p27"/>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1" name="Google Shape;64851;p27"/>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2" name="Google Shape;64852;p27"/>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3" name="Google Shape;64853;p27"/>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4" name="Google Shape;64854;p27"/>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5" name="Google Shape;64855;p27"/>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6" name="Google Shape;64856;p27"/>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7" name="Google Shape;64857;p27"/>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8" name="Google Shape;64858;p27"/>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9" name="Google Shape;64859;p27"/>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0" name="Google Shape;64860;p27"/>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1" name="Google Shape;64861;p27"/>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2" name="Google Shape;64862;p27"/>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3" name="Google Shape;64863;p27"/>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4" name="Google Shape;64864;p27"/>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5" name="Google Shape;64865;p27"/>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6" name="Google Shape;64866;p27"/>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7" name="Google Shape;64867;p27"/>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8" name="Google Shape;64868;p27"/>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9" name="Google Shape;64869;p27"/>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0" name="Google Shape;64870;p27"/>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1" name="Google Shape;64871;p27"/>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2" name="Google Shape;64872;p27"/>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3" name="Google Shape;64873;p27"/>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4" name="Google Shape;64874;p27"/>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5" name="Google Shape;64875;p27"/>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6" name="Google Shape;64876;p27"/>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7" name="Google Shape;64877;p27"/>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8" name="Google Shape;64878;p27"/>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9" name="Google Shape;64879;p27"/>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0" name="Google Shape;64880;p27"/>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1" name="Google Shape;64881;p27"/>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2" name="Google Shape;64882;p27"/>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3" name="Google Shape;64883;p27"/>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4" name="Google Shape;64884;p27"/>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5" name="Google Shape;64885;p27"/>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6" name="Google Shape;64886;p27"/>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7" name="Google Shape;64887;p27"/>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8" name="Google Shape;64888;p27"/>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9" name="Google Shape;64889;p27"/>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0" name="Google Shape;64890;p27"/>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1" name="Google Shape;64891;p27"/>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2" name="Google Shape;64892;p27"/>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3" name="Google Shape;64893;p27"/>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4" name="Google Shape;64894;p27"/>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5" name="Google Shape;64895;p27"/>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6" name="Google Shape;64896;p27"/>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7" name="Google Shape;64897;p27"/>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8" name="Google Shape;64898;p27"/>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9" name="Google Shape;64899;p27"/>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0" name="Google Shape;64900;p27"/>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1" name="Google Shape;64901;p27"/>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2" name="Google Shape;64902;p27"/>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3" name="Google Shape;64903;p27"/>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4" name="Google Shape;64904;p27"/>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5" name="Google Shape;64905;p27"/>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6" name="Google Shape;64906;p27"/>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7" name="Google Shape;64907;p27"/>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8" name="Google Shape;64908;p27"/>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9" name="Google Shape;64909;p27"/>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0" name="Google Shape;64910;p27"/>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1" name="Google Shape;64911;p27"/>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2" name="Google Shape;64912;p27"/>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3" name="Google Shape;64913;p27"/>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4" name="Google Shape;64914;p27"/>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5" name="Google Shape;64915;p27"/>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6" name="Google Shape;64916;p27"/>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7" name="Google Shape;64917;p27"/>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8" name="Google Shape;64918;p27"/>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9" name="Google Shape;64919;p27"/>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0" name="Google Shape;64920;p27"/>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1" name="Google Shape;64921;p27"/>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2" name="Google Shape;64922;p27"/>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3" name="Google Shape;64923;p27"/>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4" name="Google Shape;64924;p27"/>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5" name="Google Shape;64925;p27"/>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6" name="Google Shape;64926;p27"/>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7" name="Google Shape;64927;p27"/>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8" name="Google Shape;64928;p27"/>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9" name="Google Shape;64929;p27"/>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0" name="Google Shape;64930;p27"/>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1" name="Google Shape;64931;p27"/>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2" name="Google Shape;64932;p27"/>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3" name="Google Shape;64933;p27"/>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4" name="Google Shape;64934;p27"/>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5" name="Google Shape;64935;p27"/>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6" name="Google Shape;64936;p27"/>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7" name="Google Shape;64937;p27"/>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8" name="Google Shape;64938;p27"/>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9" name="Google Shape;64939;p27"/>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0" name="Google Shape;64940;p27"/>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1" name="Google Shape;64941;p27"/>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2" name="Google Shape;64942;p27"/>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3" name="Google Shape;64943;p27"/>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4" name="Google Shape;64944;p27"/>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5" name="Google Shape;64945;p27"/>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6" name="Google Shape;64946;p27"/>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7" name="Google Shape;64947;p27"/>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8" name="Google Shape;64948;p27"/>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9" name="Google Shape;64949;p27"/>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0" name="Google Shape;64950;p27"/>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1" name="Google Shape;64951;p27"/>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2" name="Google Shape;64952;p27"/>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3" name="Google Shape;64953;p27"/>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4" name="Google Shape;64954;p27"/>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5" name="Google Shape;64955;p27"/>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6" name="Google Shape;64956;p27"/>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7" name="Google Shape;64957;p27"/>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8" name="Google Shape;64958;p27"/>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9" name="Google Shape;64959;p27"/>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0" name="Google Shape;64960;p27"/>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1" name="Google Shape;64961;p27"/>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2" name="Google Shape;64962;p27"/>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3" name="Google Shape;64963;p27"/>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4" name="Google Shape;64964;p27"/>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5" name="Google Shape;64965;p27"/>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6" name="Google Shape;64966;p27"/>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7" name="Google Shape;64967;p27"/>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8" name="Google Shape;64968;p27"/>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9" name="Google Shape;64969;p27"/>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0" name="Google Shape;64970;p27"/>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1" name="Google Shape;64971;p27"/>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2" name="Google Shape;64972;p27"/>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3" name="Google Shape;64973;p27"/>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4" name="Google Shape;64974;p27"/>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5" name="Google Shape;64975;p27"/>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6" name="Google Shape;64976;p27"/>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7" name="Google Shape;64977;p27"/>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8" name="Google Shape;64978;p27"/>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9" name="Google Shape;64979;p27"/>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0" name="Google Shape;64980;p27"/>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1" name="Google Shape;64981;p27"/>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2" name="Google Shape;64982;p27"/>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3" name="Google Shape;64983;p27"/>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4" name="Google Shape;64984;p27"/>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5" name="Google Shape;64985;p27"/>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6" name="Google Shape;64986;p27"/>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7" name="Google Shape;64987;p27"/>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8" name="Google Shape;64988;p27"/>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9" name="Google Shape;64989;p27"/>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0" name="Google Shape;64990;p27"/>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1" name="Google Shape;64991;p27"/>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2" name="Google Shape;64992;p27"/>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3" name="Google Shape;64993;p27"/>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4" name="Google Shape;64994;p27"/>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5" name="Google Shape;64995;p27"/>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6" name="Google Shape;64996;p27"/>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7" name="Google Shape;64997;p27"/>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8" name="Google Shape;64998;p27"/>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9" name="Google Shape;64999;p27"/>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0" name="Google Shape;65000;p27"/>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1" name="Google Shape;65001;p27"/>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2" name="Google Shape;65002;p27"/>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3" name="Google Shape;65003;p27"/>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4" name="Google Shape;65004;p27"/>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5" name="Google Shape;65005;p27"/>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6" name="Google Shape;65006;p27"/>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7" name="Google Shape;65007;p27"/>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8" name="Google Shape;65008;p27"/>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9" name="Google Shape;65009;p27"/>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0" name="Google Shape;65010;p27"/>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1" name="Google Shape;65011;p27"/>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2" name="Google Shape;65012;p27"/>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3" name="Google Shape;65013;p27"/>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4" name="Google Shape;65014;p27"/>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5" name="Google Shape;65015;p27"/>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6" name="Google Shape;65016;p27"/>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7" name="Google Shape;65017;p27"/>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8" name="Google Shape;65018;p27"/>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9" name="Google Shape;65019;p27"/>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0" name="Google Shape;65020;p27"/>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1" name="Google Shape;65021;p27"/>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2" name="Google Shape;65022;p27"/>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3" name="Google Shape;65023;p27"/>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4" name="Google Shape;65024;p27"/>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5" name="Google Shape;65025;p27"/>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6" name="Google Shape;65026;p27"/>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7" name="Google Shape;65027;p27"/>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8" name="Google Shape;65028;p27"/>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9" name="Google Shape;65029;p27"/>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0" name="Google Shape;65030;p27"/>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1" name="Google Shape;65031;p27"/>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2" name="Google Shape;65032;p27"/>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3" name="Google Shape;65033;p27"/>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4" name="Google Shape;65034;p27"/>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5" name="Google Shape;65035;p27"/>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6" name="Google Shape;65036;p27"/>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7" name="Google Shape;65037;p27"/>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8" name="Google Shape;65038;p27"/>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9" name="Google Shape;65039;p27"/>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0" name="Google Shape;65040;p27"/>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1" name="Google Shape;65041;p27"/>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2" name="Google Shape;65042;p27"/>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3" name="Google Shape;65043;p27"/>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4" name="Google Shape;65044;p27"/>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5" name="Google Shape;65045;p27"/>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6" name="Google Shape;65046;p27"/>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7" name="Google Shape;65047;p27"/>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8" name="Google Shape;65048;p27"/>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9" name="Google Shape;65049;p27"/>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0" name="Google Shape;65050;p27"/>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1" name="Google Shape;65051;p27"/>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2" name="Google Shape;65052;p27"/>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3" name="Google Shape;65053;p27"/>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4" name="Google Shape;65054;p27"/>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5" name="Google Shape;65055;p27"/>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6" name="Google Shape;65056;p27"/>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7" name="Google Shape;65057;p27"/>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8" name="Google Shape;65058;p27"/>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9" name="Google Shape;65059;p27"/>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0" name="Google Shape;65060;p27"/>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1" name="Google Shape;65061;p27"/>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2" name="Google Shape;65062;p27"/>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3" name="Google Shape;65063;p27"/>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4" name="Google Shape;65064;p27"/>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5" name="Google Shape;65065;p27"/>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6" name="Google Shape;65066;p27"/>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7" name="Google Shape;65067;p27"/>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8" name="Google Shape;65068;p27"/>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9" name="Google Shape;65069;p27"/>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0" name="Google Shape;65070;p27"/>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1" name="Google Shape;65071;p27"/>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2" name="Google Shape;65072;p27"/>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3" name="Google Shape;65073;p27"/>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4" name="Google Shape;65074;p27"/>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5" name="Google Shape;65075;p27"/>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6" name="Google Shape;65076;p27"/>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7" name="Google Shape;65077;p27"/>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8" name="Google Shape;65078;p27"/>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9" name="Google Shape;65079;p27"/>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0" name="Google Shape;65080;p27"/>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1" name="Google Shape;65081;p27"/>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2" name="Google Shape;65082;p27"/>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3" name="Google Shape;65083;p27"/>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4" name="Google Shape;65084;p27"/>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5" name="Google Shape;65085;p27"/>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6" name="Google Shape;65086;p27"/>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7" name="Google Shape;65087;p27"/>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8" name="Google Shape;65088;p27"/>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9" name="Google Shape;65089;p27"/>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0" name="Google Shape;65090;p27"/>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1" name="Google Shape;65091;p27"/>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2" name="Google Shape;65092;p27"/>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3" name="Google Shape;65093;p27"/>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4" name="Google Shape;65094;p27"/>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5" name="Google Shape;65095;p27"/>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6" name="Google Shape;65096;p27"/>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7" name="Google Shape;65097;p27"/>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8" name="Google Shape;65098;p27"/>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9" name="Google Shape;65099;p27"/>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0" name="Google Shape;65100;p27"/>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1" name="Google Shape;65101;p27"/>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2" name="Google Shape;65102;p27"/>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3" name="Google Shape;65103;p27"/>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4" name="Google Shape;65104;p27"/>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5" name="Google Shape;65105;p27"/>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6" name="Google Shape;65106;p27"/>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7" name="Google Shape;65107;p27"/>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8" name="Google Shape;65108;p27"/>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9" name="Google Shape;65109;p27"/>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0" name="Google Shape;65110;p27"/>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1" name="Google Shape;65111;p27"/>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2" name="Google Shape;65112;p27"/>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3" name="Google Shape;65113;p27"/>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4" name="Google Shape;65114;p27"/>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5" name="Google Shape;65115;p27"/>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6" name="Google Shape;65116;p27"/>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7" name="Google Shape;65117;p27"/>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8" name="Google Shape;65118;p27"/>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9" name="Google Shape;65119;p27"/>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0" name="Google Shape;65120;p27"/>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1" name="Google Shape;65121;p27"/>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2" name="Google Shape;65122;p27"/>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3" name="Google Shape;65123;p27"/>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4" name="Google Shape;65124;p27"/>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5" name="Google Shape;65125;p27"/>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6" name="Google Shape;65126;p27"/>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7" name="Google Shape;65127;p27"/>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8" name="Google Shape;65128;p27"/>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9" name="Google Shape;65129;p27"/>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0" name="Google Shape;65130;p27"/>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1" name="Google Shape;65131;p27"/>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2" name="Google Shape;65132;p27"/>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3" name="Google Shape;65133;p27"/>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4" name="Google Shape;65134;p27"/>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5" name="Google Shape;65135;p27"/>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6" name="Google Shape;65136;p27"/>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7" name="Google Shape;65137;p27"/>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8" name="Google Shape;65138;p27"/>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9" name="Google Shape;65139;p27"/>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0" name="Google Shape;65140;p27"/>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1" name="Google Shape;65141;p27"/>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2" name="Google Shape;65142;p27"/>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3" name="Google Shape;65143;p27"/>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4" name="Google Shape;65144;p27"/>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5" name="Google Shape;65145;p27"/>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6" name="Google Shape;65146;p27"/>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7" name="Google Shape;65147;p27"/>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8" name="Google Shape;65148;p27"/>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9" name="Google Shape;65149;p27"/>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0" name="Google Shape;65150;p27"/>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1" name="Google Shape;65151;p27"/>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2" name="Google Shape;65152;p27"/>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3" name="Google Shape;65153;p27"/>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4" name="Google Shape;65154;p27"/>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5" name="Google Shape;65155;p27"/>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6" name="Google Shape;65156;p27"/>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7" name="Google Shape;65157;p27"/>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8" name="Google Shape;65158;p27"/>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9" name="Google Shape;65159;p27"/>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0" name="Google Shape;65160;p27"/>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1" name="Google Shape;65161;p27"/>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2" name="Google Shape;65162;p27"/>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3" name="Google Shape;65163;p27"/>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4" name="Google Shape;65164;p27"/>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5" name="Google Shape;65165;p27"/>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6" name="Google Shape;65166;p27"/>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7" name="Google Shape;65167;p27"/>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8" name="Google Shape;65168;p27"/>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9" name="Google Shape;65169;p27"/>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0" name="Google Shape;65170;p27"/>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1" name="Google Shape;65171;p27"/>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2" name="Google Shape;65172;p27"/>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3" name="Google Shape;65173;p27"/>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4" name="Google Shape;65174;p27"/>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5" name="Google Shape;65175;p27"/>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6" name="Google Shape;65176;p27"/>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7" name="Google Shape;65177;p27"/>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8" name="Google Shape;65178;p27"/>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9" name="Google Shape;65179;p27"/>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0" name="Google Shape;65180;p27"/>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1" name="Google Shape;65181;p27"/>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2" name="Google Shape;65182;p27"/>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3" name="Google Shape;65183;p27"/>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4" name="Google Shape;65184;p27"/>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5" name="Google Shape;65185;p27"/>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6" name="Google Shape;65186;p27"/>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7" name="Google Shape;65187;p27"/>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8" name="Google Shape;65188;p27"/>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9" name="Google Shape;65189;p27"/>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0" name="Google Shape;65190;p27"/>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1" name="Google Shape;65191;p27"/>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2" name="Google Shape;65192;p27"/>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3" name="Google Shape;65193;p27"/>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4" name="Google Shape;65194;p27"/>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5" name="Google Shape;65195;p27"/>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6" name="Google Shape;65196;p27"/>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7" name="Google Shape;65197;p27"/>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8" name="Google Shape;65198;p27"/>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9" name="Google Shape;65199;p27"/>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0" name="Google Shape;65200;p27"/>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1" name="Google Shape;65201;p27"/>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2" name="Google Shape;65202;p27"/>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3" name="Google Shape;65203;p27"/>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4" name="Google Shape;65204;p27"/>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5" name="Google Shape;65205;p27"/>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6" name="Google Shape;65206;p27"/>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7" name="Google Shape;65207;p27"/>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8" name="Google Shape;65208;p27"/>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9" name="Google Shape;65209;p27"/>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0" name="Google Shape;65210;p27"/>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1" name="Google Shape;65211;p27"/>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2" name="Google Shape;65212;p27"/>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3" name="Google Shape;65213;p27"/>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4" name="Google Shape;65214;p27"/>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5" name="Google Shape;65215;p27"/>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6" name="Google Shape;65216;p27"/>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7" name="Google Shape;65217;p27"/>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8" name="Google Shape;65218;p27"/>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9" name="Google Shape;65219;p27"/>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0" name="Google Shape;65220;p27"/>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1" name="Google Shape;65221;p27"/>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2" name="Google Shape;65222;p27"/>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3" name="Google Shape;65223;p27"/>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4" name="Google Shape;65224;p27"/>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5" name="Google Shape;65225;p27"/>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6" name="Google Shape;65226;p27"/>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7" name="Google Shape;65227;p27"/>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8" name="Google Shape;65228;p27"/>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9" name="Google Shape;65229;p27"/>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0" name="Google Shape;65230;p27"/>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1" name="Google Shape;65231;p27"/>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2" name="Google Shape;65232;p27"/>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3" name="Google Shape;65233;p27"/>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4" name="Google Shape;65234;p27"/>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5" name="Google Shape;65235;p27"/>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6" name="Google Shape;65236;p27"/>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7" name="Google Shape;65237;p27"/>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8" name="Google Shape;65238;p27"/>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9" name="Google Shape;65239;p27"/>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0" name="Google Shape;65240;p27"/>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1" name="Google Shape;65241;p27"/>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2" name="Google Shape;65242;p27"/>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3" name="Google Shape;65243;p27"/>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4" name="Google Shape;65244;p27"/>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5" name="Google Shape;65245;p27"/>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6" name="Google Shape;65246;p27"/>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7" name="Google Shape;65247;p27"/>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8" name="Google Shape;65248;p27"/>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9" name="Google Shape;65249;p27"/>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0" name="Google Shape;65250;p27"/>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1" name="Google Shape;65251;p27"/>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2" name="Google Shape;65252;p27"/>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3" name="Google Shape;65253;p27"/>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4" name="Google Shape;65254;p27"/>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5" name="Google Shape;65255;p27"/>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6" name="Google Shape;65256;p27"/>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7" name="Google Shape;65257;p27"/>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8" name="Google Shape;65258;p27"/>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9" name="Google Shape;65259;p27"/>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0" name="Google Shape;65260;p27"/>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1" name="Google Shape;65261;p27"/>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2" name="Google Shape;65262;p27"/>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3" name="Google Shape;65263;p27"/>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4" name="Google Shape;65264;p27"/>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5" name="Google Shape;65265;p27"/>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6" name="Google Shape;65266;p27"/>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7" name="Google Shape;65267;p27"/>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8" name="Google Shape;65268;p27"/>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9" name="Google Shape;65269;p27"/>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0" name="Google Shape;65270;p27"/>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1" name="Google Shape;65271;p27"/>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2" name="Google Shape;65272;p27"/>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3" name="Google Shape;65273;p27"/>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4" name="Google Shape;65274;p27"/>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5" name="Google Shape;65275;p27"/>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6" name="Google Shape;65276;p27"/>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7" name="Google Shape;65277;p27"/>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8" name="Google Shape;65278;p27"/>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9" name="Google Shape;65279;p27"/>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0" name="Google Shape;65280;p27"/>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1" name="Google Shape;65281;p27"/>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2" name="Google Shape;65282;p27"/>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3" name="Google Shape;65283;p27"/>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4" name="Google Shape;65284;p27"/>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5" name="Google Shape;65285;p27"/>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6" name="Google Shape;65286;p27"/>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7" name="Google Shape;65287;p27"/>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8" name="Google Shape;65288;p27"/>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9" name="Google Shape;65289;p27"/>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0" name="Google Shape;65290;p27"/>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1" name="Google Shape;65291;p27"/>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2" name="Google Shape;65292;p27"/>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3" name="Google Shape;65293;p27"/>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4" name="Google Shape;65294;p27"/>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5" name="Google Shape;65295;p27"/>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6" name="Google Shape;65296;p27"/>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7" name="Google Shape;65297;p27"/>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8" name="Google Shape;65298;p27"/>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9" name="Google Shape;65299;p27"/>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0" name="Google Shape;65300;p27"/>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1" name="Google Shape;65301;p27"/>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2" name="Google Shape;65302;p27"/>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3" name="Google Shape;65303;p27"/>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4" name="Google Shape;65304;p27"/>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5" name="Google Shape;65305;p27"/>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6" name="Google Shape;65306;p27"/>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7" name="Google Shape;65307;p27"/>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8" name="Google Shape;65308;p27"/>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9" name="Google Shape;65309;p27"/>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0" name="Google Shape;65310;p27"/>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1" name="Google Shape;65311;p27"/>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2" name="Google Shape;65312;p27"/>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3" name="Google Shape;65313;p27"/>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4" name="Google Shape;65314;p27"/>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5" name="Google Shape;65315;p27"/>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6" name="Google Shape;65316;p27"/>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7" name="Google Shape;65317;p27"/>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8" name="Google Shape;65318;p27"/>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9" name="Google Shape;65319;p27"/>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0" name="Google Shape;65320;p27"/>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1" name="Google Shape;65321;p27"/>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2" name="Google Shape;65322;p27"/>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3" name="Google Shape;65323;p27"/>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4" name="Google Shape;65324;p27"/>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5" name="Google Shape;65325;p27"/>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6" name="Google Shape;65326;p27"/>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7" name="Google Shape;65327;p27"/>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8" name="Google Shape;65328;p27"/>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9" name="Google Shape;65329;p27"/>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0" name="Google Shape;65330;p27"/>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1" name="Google Shape;65331;p27"/>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2" name="Google Shape;65332;p27"/>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3" name="Google Shape;65333;p27"/>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4" name="Google Shape;65334;p27"/>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5" name="Google Shape;65335;p27"/>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6" name="Google Shape;65336;p27"/>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7" name="Google Shape;65337;p27"/>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8" name="Google Shape;65338;p27"/>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9" name="Google Shape;65339;p27"/>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0" name="Google Shape;65340;p27"/>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1" name="Google Shape;65341;p27"/>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2" name="Google Shape;65342;p27"/>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3" name="Google Shape;65343;p27"/>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4" name="Google Shape;65344;p27"/>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5" name="Google Shape;65345;p27"/>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6" name="Google Shape;65346;p27"/>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7" name="Google Shape;65347;p27"/>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8" name="Google Shape;65348;p27"/>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9" name="Google Shape;65349;p27"/>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0" name="Google Shape;65350;p27"/>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1" name="Google Shape;65351;p27"/>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2" name="Google Shape;65352;p27"/>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3" name="Google Shape;65353;p27"/>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4" name="Google Shape;65354;p27"/>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5" name="Google Shape;65355;p27"/>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6" name="Google Shape;65356;p27"/>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7" name="Google Shape;65357;p27"/>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8" name="Google Shape;65358;p27"/>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9" name="Google Shape;65359;p27"/>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0" name="Google Shape;65360;p27"/>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1" name="Google Shape;65361;p27"/>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2" name="Google Shape;65362;p27"/>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3" name="Google Shape;65363;p27"/>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4" name="Google Shape;65364;p27"/>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5" name="Google Shape;65365;p27"/>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6" name="Google Shape;65366;p27"/>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7" name="Google Shape;65367;p27"/>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8" name="Google Shape;65368;p27"/>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9" name="Google Shape;65369;p27"/>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0" name="Google Shape;65370;p27"/>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1" name="Google Shape;65371;p27"/>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2" name="Google Shape;65372;p27"/>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3" name="Google Shape;65373;p27"/>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4" name="Google Shape;65374;p27"/>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5" name="Google Shape;65375;p27"/>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6" name="Google Shape;65376;p27"/>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7" name="Google Shape;65377;p27"/>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8" name="Google Shape;65378;p27"/>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9" name="Google Shape;65379;p27"/>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0" name="Google Shape;65380;p27"/>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1" name="Google Shape;65381;p27"/>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2" name="Google Shape;65382;p27"/>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3" name="Google Shape;65383;p27"/>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4" name="Google Shape;65384;p27"/>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5" name="Google Shape;65385;p27"/>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6" name="Google Shape;65386;p27"/>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7" name="Google Shape;65387;p27"/>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8" name="Google Shape;65388;p27"/>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9" name="Google Shape;65389;p27"/>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0" name="Google Shape;65390;p27"/>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1" name="Google Shape;65391;p27"/>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2" name="Google Shape;65392;p27"/>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3" name="Google Shape;65393;p27"/>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4" name="Google Shape;65394;p27"/>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5" name="Google Shape;65395;p27"/>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6" name="Google Shape;65396;p27"/>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7" name="Google Shape;65397;p27"/>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8" name="Google Shape;65398;p27"/>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9" name="Google Shape;65399;p27"/>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0" name="Google Shape;65400;p27"/>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1" name="Google Shape;65401;p27"/>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2" name="Google Shape;65402;p27"/>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3" name="Google Shape;65403;p27"/>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4" name="Google Shape;65404;p27"/>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5" name="Google Shape;65405;p27"/>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6" name="Google Shape;65406;p27"/>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7" name="Google Shape;65407;p27"/>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8" name="Google Shape;65408;p27"/>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9" name="Google Shape;65409;p27"/>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0" name="Google Shape;65410;p27"/>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1" name="Google Shape;65411;p27"/>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2" name="Google Shape;65412;p27"/>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3" name="Google Shape;65413;p27"/>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4" name="Google Shape;65414;p27"/>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5" name="Google Shape;65415;p27"/>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6" name="Google Shape;65416;p27"/>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7" name="Google Shape;65417;p27"/>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8" name="Google Shape;65418;p27"/>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9" name="Google Shape;65419;p27"/>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0" name="Google Shape;65420;p27"/>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1" name="Google Shape;65421;p27"/>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2" name="Google Shape;65422;p27"/>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3" name="Google Shape;65423;p27"/>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4" name="Google Shape;65424;p27"/>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5" name="Google Shape;65425;p27"/>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6" name="Google Shape;65426;p27"/>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7" name="Google Shape;65427;p27"/>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8" name="Google Shape;65428;p27"/>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9" name="Google Shape;65429;p27"/>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0" name="Google Shape;65430;p27"/>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1" name="Google Shape;65431;p27"/>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2" name="Google Shape;65432;p27"/>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3" name="Google Shape;65433;p27"/>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4" name="Google Shape;65434;p27"/>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5" name="Google Shape;65435;p27"/>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6" name="Google Shape;65436;p27"/>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7" name="Google Shape;65437;p27"/>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8" name="Google Shape;65438;p27"/>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9" name="Google Shape;65439;p27"/>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0" name="Google Shape;65440;p27"/>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1" name="Google Shape;65441;p27"/>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2" name="Google Shape;65442;p27"/>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3" name="Google Shape;65443;p27"/>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4" name="Google Shape;65444;p27"/>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5" name="Google Shape;65445;p27"/>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6" name="Google Shape;65446;p27"/>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7" name="Google Shape;65447;p27"/>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8" name="Google Shape;65448;p27"/>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9" name="Google Shape;65449;p27"/>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0" name="Google Shape;65450;p27"/>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1" name="Google Shape;65451;p27"/>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2" name="Google Shape;65452;p27"/>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3" name="Google Shape;65453;p27"/>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4" name="Google Shape;65454;p27"/>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5" name="Google Shape;65455;p27"/>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6" name="Google Shape;65456;p27"/>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7" name="Google Shape;65457;p27"/>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8" name="Google Shape;65458;p27"/>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9" name="Google Shape;65459;p27"/>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0" name="Google Shape;65460;p27"/>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1" name="Google Shape;65461;p27"/>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2" name="Google Shape;65462;p27"/>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3" name="Google Shape;65463;p27"/>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4" name="Google Shape;65464;p27"/>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5" name="Google Shape;65465;p27"/>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6" name="Google Shape;65466;p27"/>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7" name="Google Shape;65467;p27"/>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8" name="Google Shape;65468;p27"/>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9" name="Google Shape;65469;p27"/>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0" name="Google Shape;65470;p27"/>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1" name="Google Shape;65471;p27"/>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2" name="Google Shape;65472;p27"/>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3" name="Google Shape;65473;p27"/>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4" name="Google Shape;65474;p27"/>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5" name="Google Shape;65475;p27"/>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6" name="Google Shape;65476;p27"/>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7" name="Google Shape;65477;p27"/>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8" name="Google Shape;65478;p27"/>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9" name="Google Shape;65479;p27"/>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0" name="Google Shape;65480;p27"/>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1" name="Google Shape;65481;p27"/>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2" name="Google Shape;65482;p27"/>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3" name="Google Shape;65483;p27"/>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4" name="Google Shape;65484;p27"/>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5" name="Google Shape;65485;p27"/>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6" name="Google Shape;65486;p27"/>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7" name="Google Shape;65487;p27"/>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8" name="Google Shape;65488;p27"/>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9" name="Google Shape;65489;p27"/>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0" name="Google Shape;65490;p27"/>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1" name="Google Shape;65491;p27"/>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2" name="Google Shape;65492;p27"/>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3" name="Google Shape;65493;p27"/>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4" name="Google Shape;65494;p27"/>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5" name="Google Shape;65495;p27"/>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6" name="Google Shape;65496;p27"/>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7" name="Google Shape;65497;p27"/>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8" name="Google Shape;65498;p27"/>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9" name="Google Shape;65499;p27"/>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0" name="Google Shape;65500;p27"/>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1" name="Google Shape;65501;p27"/>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2" name="Google Shape;65502;p27"/>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3" name="Google Shape;65503;p27"/>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4" name="Google Shape;65504;p27"/>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5" name="Google Shape;65505;p27"/>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6" name="Google Shape;65506;p27"/>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7" name="Google Shape;65507;p27"/>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8" name="Google Shape;65508;p27"/>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9" name="Google Shape;65509;p27"/>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0" name="Google Shape;65510;p27"/>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1" name="Google Shape;65511;p27"/>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2" name="Google Shape;65512;p27"/>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3" name="Google Shape;65513;p27"/>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4" name="Google Shape;65514;p27"/>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5" name="Google Shape;65515;p27"/>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6" name="Google Shape;65516;p27"/>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7" name="Google Shape;65517;p27"/>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8" name="Google Shape;65518;p27"/>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9" name="Google Shape;65519;p27"/>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0" name="Google Shape;65520;p27"/>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1" name="Google Shape;65521;p27"/>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2" name="Google Shape;65522;p27"/>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3" name="Google Shape;65523;p27"/>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4" name="Google Shape;65524;p27"/>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5" name="Google Shape;65525;p27"/>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6" name="Google Shape;65526;p27"/>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7" name="Google Shape;65527;p27"/>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8" name="Google Shape;65528;p27"/>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9" name="Google Shape;65529;p27"/>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0" name="Google Shape;65530;p27"/>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1" name="Google Shape;65531;p27"/>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2" name="Google Shape;65532;p27"/>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3" name="Google Shape;65533;p27"/>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4" name="Google Shape;65534;p27"/>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5" name="Google Shape;65535;p27"/>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6" name="Google Shape;65536;p27"/>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7" name="Google Shape;65537;p27"/>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8" name="Google Shape;65538;p27"/>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9" name="Google Shape;65539;p27"/>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0" name="Google Shape;65540;p27"/>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1" name="Google Shape;65541;p27"/>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2" name="Google Shape;65542;p27"/>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3" name="Google Shape;65543;p27"/>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4" name="Google Shape;65544;p27"/>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5" name="Google Shape;65545;p27"/>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6" name="Google Shape;65546;p27"/>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7" name="Google Shape;65547;p27"/>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8" name="Google Shape;65548;p27"/>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9" name="Google Shape;65549;p27"/>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0" name="Google Shape;65550;p27"/>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1" name="Google Shape;65551;p27"/>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2" name="Google Shape;65552;p27"/>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3" name="Google Shape;65553;p27"/>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4" name="Google Shape;65554;p27"/>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5" name="Google Shape;65555;p27"/>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6" name="Google Shape;65556;p27"/>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7" name="Google Shape;65557;p27"/>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8" name="Google Shape;65558;p27"/>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9" name="Google Shape;65559;p27"/>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0" name="Google Shape;65560;p27"/>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1" name="Google Shape;65561;p27"/>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2" name="Google Shape;65562;p27"/>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3" name="Google Shape;65563;p27"/>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4" name="Google Shape;65564;p27"/>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5" name="Google Shape;65565;p27"/>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6" name="Google Shape;65566;p27"/>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7" name="Google Shape;65567;p27"/>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8" name="Google Shape;65568;p27"/>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9" name="Google Shape;65569;p27"/>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0" name="Google Shape;65570;p27"/>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1" name="Google Shape;65571;p27"/>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2" name="Google Shape;65572;p27"/>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3" name="Google Shape;65573;p27"/>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4" name="Google Shape;65574;p27"/>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5" name="Google Shape;65575;p27"/>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6" name="Google Shape;65576;p27"/>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7" name="Google Shape;65577;p27"/>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8" name="Google Shape;65578;p27"/>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9" name="Google Shape;65579;p27"/>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0" name="Google Shape;65580;p27"/>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1" name="Google Shape;65581;p27"/>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2" name="Google Shape;65582;p27"/>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3" name="Google Shape;65583;p27"/>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4" name="Google Shape;65584;p27"/>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5" name="Google Shape;65585;p27"/>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6" name="Google Shape;65586;p27"/>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7" name="Google Shape;65587;p27"/>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8" name="Google Shape;65588;p27"/>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9" name="Google Shape;65589;p27"/>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0" name="Google Shape;65590;p27"/>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1" name="Google Shape;65591;p27"/>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2" name="Google Shape;65592;p27"/>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3" name="Google Shape;65593;p27"/>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4" name="Google Shape;65594;p27"/>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5" name="Google Shape;65595;p27"/>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6" name="Google Shape;65596;p27"/>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7" name="Google Shape;65597;p27"/>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8" name="Google Shape;65598;p27"/>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9" name="Google Shape;65599;p27"/>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0" name="Google Shape;65600;p27"/>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1" name="Google Shape;65601;p27"/>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2" name="Google Shape;65602;p27"/>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3" name="Google Shape;65603;p27"/>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4" name="Google Shape;65604;p27"/>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5" name="Google Shape;65605;p27"/>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6" name="Google Shape;65606;p27"/>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7" name="Google Shape;65607;p27"/>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8" name="Google Shape;65608;p27"/>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9" name="Google Shape;65609;p27"/>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0" name="Google Shape;65610;p27"/>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1" name="Google Shape;65611;p27"/>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2" name="Google Shape;65612;p27"/>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3" name="Google Shape;65613;p27"/>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4" name="Google Shape;65614;p27"/>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5" name="Google Shape;65615;p27"/>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6" name="Google Shape;65616;p27"/>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7" name="Google Shape;65617;p27"/>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8" name="Google Shape;65618;p27"/>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9" name="Google Shape;65619;p27"/>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0" name="Google Shape;65620;p27"/>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1" name="Google Shape;65621;p27"/>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2" name="Google Shape;65622;p27"/>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3" name="Google Shape;65623;p27"/>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4" name="Google Shape;65624;p27"/>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5" name="Google Shape;65625;p27"/>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6" name="Google Shape;65626;p27"/>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7" name="Google Shape;65627;p27"/>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8" name="Google Shape;65628;p27"/>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9" name="Google Shape;65629;p27"/>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0" name="Google Shape;65630;p27"/>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1" name="Google Shape;65631;p27"/>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2" name="Google Shape;65632;p27"/>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3" name="Google Shape;65633;p27"/>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4" name="Google Shape;65634;p27"/>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5" name="Google Shape;65635;p27"/>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6" name="Google Shape;65636;p27"/>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7" name="Google Shape;65637;p27"/>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8" name="Google Shape;65638;p27"/>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9" name="Google Shape;65639;p27"/>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0" name="Google Shape;65640;p27"/>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1" name="Google Shape;65641;p27"/>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2" name="Google Shape;65642;p27"/>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3" name="Google Shape;65643;p27"/>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4" name="Google Shape;65644;p27"/>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5" name="Google Shape;65645;p27"/>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6" name="Google Shape;65646;p27"/>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7" name="Google Shape;65647;p27"/>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8" name="Google Shape;65648;p27"/>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9" name="Google Shape;65649;p27"/>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0" name="Google Shape;65650;p27"/>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1" name="Google Shape;65651;p27"/>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2" name="Google Shape;65652;p27"/>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3" name="Google Shape;65653;p27"/>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4" name="Google Shape;65654;p27"/>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5" name="Google Shape;65655;p27"/>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6" name="Google Shape;65656;p27"/>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7" name="Google Shape;65657;p27"/>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8" name="Google Shape;65658;p27"/>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9" name="Google Shape;65659;p27"/>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0" name="Google Shape;65660;p27"/>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1" name="Google Shape;65661;p27"/>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2" name="Google Shape;65662;p27"/>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3" name="Google Shape;65663;p27"/>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4" name="Google Shape;65664;p27"/>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5" name="Google Shape;65665;p27"/>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6" name="Google Shape;65666;p27"/>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7" name="Google Shape;65667;p27"/>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8" name="Google Shape;65668;p27"/>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9" name="Google Shape;65669;p27"/>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0" name="Google Shape;65670;p27"/>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1" name="Google Shape;65671;p27"/>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2" name="Google Shape;65672;p27"/>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3" name="Google Shape;65673;p27"/>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4" name="Google Shape;65674;p27"/>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5" name="Google Shape;65675;p27"/>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6" name="Google Shape;65676;p27"/>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7" name="Google Shape;65677;p27"/>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8" name="Google Shape;65678;p27"/>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9" name="Google Shape;65679;p27"/>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0" name="Google Shape;65680;p27"/>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1" name="Google Shape;65681;p27"/>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2" name="Google Shape;65682;p27"/>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3" name="Google Shape;65683;p27"/>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4" name="Google Shape;65684;p27"/>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5" name="Google Shape;65685;p27"/>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6" name="Google Shape;65686;p27"/>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7" name="Google Shape;65687;p27"/>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8" name="Google Shape;65688;p27"/>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9" name="Google Shape;65689;p27"/>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0" name="Google Shape;65690;p27"/>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1" name="Google Shape;65691;p27"/>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2" name="Google Shape;65692;p27"/>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3" name="Google Shape;65693;p27"/>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4" name="Google Shape;65694;p27"/>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5" name="Google Shape;65695;p27"/>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6" name="Google Shape;65696;p27"/>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7" name="Google Shape;65697;p27"/>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8" name="Google Shape;65698;p27"/>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9" name="Google Shape;65699;p27"/>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0" name="Google Shape;65700;p27"/>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1" name="Google Shape;65701;p27"/>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2" name="Google Shape;65702;p27"/>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3" name="Google Shape;65703;p27"/>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4" name="Google Shape;65704;p27"/>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5" name="Google Shape;65705;p27"/>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6" name="Google Shape;65706;p27"/>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7" name="Google Shape;65707;p27"/>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8" name="Google Shape;65708;p27"/>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9" name="Google Shape;65709;p27"/>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0" name="Google Shape;65710;p27"/>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1" name="Google Shape;65711;p27"/>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2" name="Google Shape;65712;p27"/>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3" name="Google Shape;65713;p27"/>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4" name="Google Shape;65714;p27"/>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5" name="Google Shape;65715;p27"/>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6" name="Google Shape;65716;p27"/>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7" name="Google Shape;65717;p27"/>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8" name="Google Shape;65718;p27"/>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9" name="Google Shape;65719;p27"/>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0" name="Google Shape;65720;p27"/>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1" name="Google Shape;65721;p27"/>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2" name="Google Shape;65722;p27"/>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3" name="Google Shape;65723;p27"/>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4" name="Google Shape;65724;p27"/>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5" name="Google Shape;65725;p27"/>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6" name="Google Shape;65726;p27"/>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7" name="Google Shape;65727;p27"/>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8" name="Google Shape;65728;p27"/>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9" name="Google Shape;65729;p27"/>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0" name="Google Shape;65730;p27"/>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1" name="Google Shape;65731;p27"/>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2" name="Google Shape;65732;p27"/>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3" name="Google Shape;65733;p27"/>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4" name="Google Shape;65734;p27"/>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5" name="Google Shape;65735;p27"/>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6" name="Google Shape;65736;p27"/>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7" name="Google Shape;65737;p27"/>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8" name="Google Shape;65738;p27"/>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9" name="Google Shape;65739;p27"/>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0" name="Google Shape;65740;p27"/>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1" name="Google Shape;65741;p27"/>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2" name="Google Shape;65742;p27"/>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3" name="Google Shape;65743;p27"/>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4" name="Google Shape;65744;p27"/>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5" name="Google Shape;65745;p27"/>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6" name="Google Shape;65746;p27"/>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7" name="Google Shape;65747;p27"/>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8" name="Google Shape;65748;p27"/>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9" name="Google Shape;65749;p27"/>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0" name="Google Shape;65750;p27"/>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1" name="Google Shape;65751;p27"/>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2" name="Google Shape;65752;p27"/>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3" name="Google Shape;65753;p27"/>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4" name="Google Shape;65754;p27"/>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5" name="Google Shape;65755;p27"/>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6" name="Google Shape;65756;p27"/>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7" name="Google Shape;65757;p27"/>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8" name="Google Shape;65758;p27"/>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9" name="Google Shape;65759;p27"/>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0" name="Google Shape;65760;p27"/>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1" name="Google Shape;65761;p27"/>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2" name="Google Shape;65762;p27"/>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3" name="Google Shape;65763;p27"/>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4" name="Google Shape;65764;p27"/>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5" name="Google Shape;65765;p27"/>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6" name="Google Shape;65766;p27"/>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7" name="Google Shape;65767;p27"/>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8" name="Google Shape;65768;p27"/>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9" name="Google Shape;65769;p27"/>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0" name="Google Shape;65770;p27"/>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1" name="Google Shape;65771;p27"/>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2" name="Google Shape;65772;p27"/>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3" name="Google Shape;65773;p27"/>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4" name="Google Shape;65774;p27"/>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5" name="Google Shape;65775;p27"/>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6" name="Google Shape;65776;p27"/>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7" name="Google Shape;65777;p27"/>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8" name="Google Shape;65778;p27"/>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9" name="Google Shape;65779;p27"/>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0" name="Google Shape;65780;p27"/>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1" name="Google Shape;65781;p27"/>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2" name="Google Shape;65782;p27"/>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3" name="Google Shape;65783;p27"/>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4" name="Google Shape;65784;p27"/>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5" name="Google Shape;65785;p27"/>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6" name="Google Shape;65786;p27"/>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7" name="Google Shape;65787;p27"/>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8" name="Google Shape;65788;p27"/>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9" name="Google Shape;65789;p27"/>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0" name="Google Shape;65790;p27"/>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1" name="Google Shape;65791;p27"/>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2" name="Google Shape;65792;p27"/>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3" name="Google Shape;65793;p27"/>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4" name="Google Shape;65794;p27"/>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5" name="Google Shape;65795;p27"/>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6" name="Google Shape;65796;p27"/>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7" name="Google Shape;65797;p27"/>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8" name="Google Shape;65798;p27"/>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9" name="Google Shape;65799;p27"/>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0" name="Google Shape;65800;p27"/>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1" name="Google Shape;65801;p27"/>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2" name="Google Shape;65802;p27"/>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3" name="Google Shape;65803;p27"/>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4" name="Google Shape;65804;p27"/>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5" name="Google Shape;65805;p27"/>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6" name="Google Shape;65806;p27"/>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7" name="Google Shape;65807;p27"/>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8" name="Google Shape;65808;p27"/>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9" name="Google Shape;65809;p27"/>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0" name="Google Shape;65810;p27"/>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1" name="Google Shape;65811;p27"/>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2" name="Google Shape;65812;p27"/>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3" name="Google Shape;65813;p27"/>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4" name="Google Shape;65814;p27"/>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5" name="Google Shape;65815;p27"/>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6" name="Google Shape;65816;p27"/>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7" name="Google Shape;65817;p27"/>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8" name="Google Shape;65818;p27"/>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9" name="Google Shape;65819;p27"/>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0" name="Google Shape;65820;p27"/>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1" name="Google Shape;65821;p27"/>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2" name="Google Shape;65822;p27"/>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3" name="Google Shape;65823;p27"/>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4" name="Google Shape;65824;p27"/>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5" name="Google Shape;65825;p27"/>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6" name="Google Shape;65826;p27"/>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7" name="Google Shape;65827;p27"/>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8" name="Google Shape;65828;p27"/>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9" name="Google Shape;65829;p27"/>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0" name="Google Shape;65830;p27"/>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1" name="Google Shape;65831;p27"/>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2" name="Google Shape;65832;p27"/>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3" name="Google Shape;65833;p27"/>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4" name="Google Shape;65834;p27"/>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5" name="Google Shape;65835;p27"/>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6" name="Google Shape;65836;p27"/>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7" name="Google Shape;65837;p27"/>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8" name="Google Shape;65838;p27"/>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9" name="Google Shape;65839;p27"/>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0" name="Google Shape;65840;p27"/>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1" name="Google Shape;65841;p27"/>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2" name="Google Shape;65842;p27"/>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3" name="Google Shape;65843;p27"/>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4" name="Google Shape;65844;p27"/>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5" name="Google Shape;65845;p27"/>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6" name="Google Shape;65846;p27"/>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7" name="Google Shape;65847;p27"/>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8" name="Google Shape;65848;p27"/>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9" name="Google Shape;65849;p27"/>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0" name="Google Shape;65850;p27"/>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1" name="Google Shape;65851;p27"/>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2" name="Google Shape;65852;p27"/>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3" name="Google Shape;65853;p27"/>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4" name="Google Shape;65854;p27"/>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5" name="Google Shape;65855;p27"/>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6" name="Google Shape;65856;p27"/>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7" name="Google Shape;65857;p27"/>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8" name="Google Shape;65858;p27"/>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9" name="Google Shape;65859;p27"/>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0" name="Google Shape;65860;p27"/>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1" name="Google Shape;65861;p27"/>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2" name="Google Shape;65862;p27"/>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3" name="Google Shape;65863;p27"/>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4" name="Google Shape;65864;p27"/>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5" name="Google Shape;65865;p27"/>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6" name="Google Shape;65866;p27"/>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7" name="Google Shape;65867;p27"/>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8" name="Google Shape;65868;p27"/>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9" name="Google Shape;65869;p27"/>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0" name="Google Shape;65870;p27"/>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1" name="Google Shape;65871;p27"/>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2" name="Google Shape;65872;p27"/>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3" name="Google Shape;65873;p27"/>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4" name="Google Shape;65874;p27"/>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5" name="Google Shape;65875;p27"/>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6" name="Google Shape;65876;p27"/>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7" name="Google Shape;65877;p27"/>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8" name="Google Shape;65878;p27"/>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9" name="Google Shape;65879;p27"/>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0" name="Google Shape;65880;p27"/>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1" name="Google Shape;65881;p27"/>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2" name="Google Shape;65882;p27"/>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3" name="Google Shape;65883;p27"/>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4" name="Google Shape;65884;p27"/>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5" name="Google Shape;65885;p27"/>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6" name="Google Shape;65886;p27"/>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7" name="Google Shape;65887;p27"/>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8" name="Google Shape;65888;p27"/>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9" name="Google Shape;65889;p27"/>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0" name="Google Shape;65890;p27"/>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1" name="Google Shape;65891;p27"/>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2" name="Google Shape;65892;p27"/>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3" name="Google Shape;65893;p27"/>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4" name="Google Shape;65894;p27"/>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5" name="Google Shape;65895;p27"/>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6" name="Google Shape;65896;p27"/>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7" name="Google Shape;65897;p27"/>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8" name="Google Shape;65898;p27"/>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9" name="Google Shape;65899;p27"/>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0" name="Google Shape;65900;p27"/>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1" name="Google Shape;65901;p27"/>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2" name="Google Shape;65902;p27"/>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3" name="Google Shape;65903;p27"/>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4" name="Google Shape;65904;p27"/>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5" name="Google Shape;65905;p27"/>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6" name="Google Shape;65906;p27"/>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7" name="Google Shape;65907;p27"/>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8" name="Google Shape;65908;p27"/>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9" name="Google Shape;65909;p27"/>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0" name="Google Shape;65910;p27"/>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1" name="Google Shape;65911;p27"/>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2" name="Google Shape;65912;p27"/>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3" name="Google Shape;65913;p27"/>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4" name="Google Shape;65914;p27"/>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5" name="Google Shape;65915;p27"/>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6" name="Google Shape;65916;p27"/>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7" name="Google Shape;65917;p27"/>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8" name="Google Shape;65918;p27"/>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9" name="Google Shape;65919;p27"/>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0" name="Google Shape;65920;p27"/>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1" name="Google Shape;65921;p27"/>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2" name="Google Shape;65922;p27"/>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3" name="Google Shape;65923;p27"/>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4" name="Google Shape;65924;p27"/>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5" name="Google Shape;65925;p27"/>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6" name="Google Shape;65926;p27"/>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7" name="Google Shape;65927;p27"/>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8" name="Google Shape;65928;p27"/>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9" name="Google Shape;65929;p27"/>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0" name="Google Shape;65930;p27"/>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1" name="Google Shape;65931;p27"/>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2" name="Google Shape;65932;p27"/>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3" name="Google Shape;65933;p27"/>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4" name="Google Shape;65934;p27"/>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5" name="Google Shape;65935;p27"/>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6" name="Google Shape;65936;p27"/>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7" name="Google Shape;65937;p27"/>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8" name="Google Shape;65938;p27"/>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9" name="Google Shape;65939;p27"/>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0" name="Google Shape;65940;p27"/>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1" name="Google Shape;65941;p27"/>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2" name="Google Shape;65942;p27"/>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3" name="Google Shape;65943;p27"/>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4" name="Google Shape;65944;p27"/>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5" name="Google Shape;65945;p27"/>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6" name="Google Shape;65946;p27"/>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7" name="Google Shape;65947;p27"/>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8" name="Google Shape;65948;p27"/>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9" name="Google Shape;65949;p27"/>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0" name="Google Shape;65950;p27"/>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1" name="Google Shape;65951;p27"/>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2" name="Google Shape;65952;p27"/>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3" name="Google Shape;65953;p27"/>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4" name="Google Shape;65954;p27"/>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5" name="Google Shape;65955;p27"/>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6" name="Google Shape;65956;p27"/>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7" name="Google Shape;65957;p27"/>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8" name="Google Shape;65958;p27"/>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9" name="Google Shape;65959;p27"/>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0" name="Google Shape;65960;p27"/>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1" name="Google Shape;65961;p27"/>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2" name="Google Shape;65962;p27"/>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3" name="Google Shape;65963;p27"/>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4" name="Google Shape;65964;p27"/>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5" name="Google Shape;65965;p27"/>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6" name="Google Shape;65966;p27"/>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7" name="Google Shape;65967;p27"/>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8" name="Google Shape;65968;p27"/>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9" name="Google Shape;65969;p27"/>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0" name="Google Shape;65970;p27"/>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1" name="Google Shape;65971;p27"/>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2" name="Google Shape;65972;p27"/>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3" name="Google Shape;65973;p27"/>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4" name="Google Shape;65974;p27"/>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5" name="Google Shape;65975;p27"/>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6" name="Google Shape;65976;p27"/>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7" name="Google Shape;65977;p27"/>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8" name="Google Shape;65978;p27"/>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9" name="Google Shape;65979;p27"/>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0" name="Google Shape;65980;p27"/>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1" name="Google Shape;65981;p27"/>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2" name="Google Shape;65982;p27"/>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3" name="Google Shape;65983;p27"/>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4" name="Google Shape;65984;p27"/>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5" name="Google Shape;65985;p27"/>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6" name="Google Shape;65986;p27"/>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7" name="Google Shape;65987;p27"/>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8" name="Google Shape;65988;p27"/>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9" name="Google Shape;65989;p27"/>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0" name="Google Shape;65990;p27"/>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1" name="Google Shape;65991;p27"/>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2" name="Google Shape;65992;p27"/>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3" name="Google Shape;65993;p27"/>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4" name="Google Shape;65994;p27"/>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5" name="Google Shape;65995;p27"/>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6" name="Google Shape;65996;p27"/>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7" name="Google Shape;65997;p27"/>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8" name="Google Shape;65998;p27"/>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9" name="Google Shape;65999;p27"/>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0" name="Google Shape;66000;p27"/>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1" name="Google Shape;66001;p27"/>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2" name="Google Shape;66002;p27"/>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3" name="Google Shape;66003;p27"/>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4" name="Google Shape;66004;p27"/>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5" name="Google Shape;66005;p27"/>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6" name="Google Shape;66006;p27"/>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7" name="Google Shape;66007;p27"/>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8" name="Google Shape;66008;p27"/>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9" name="Google Shape;66009;p27"/>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0" name="Google Shape;66010;p27"/>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1" name="Google Shape;66011;p27"/>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2" name="Google Shape;66012;p27"/>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3" name="Google Shape;66013;p27"/>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4" name="Google Shape;66014;p27"/>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5" name="Google Shape;66015;p27"/>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6" name="Google Shape;66016;p27"/>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7" name="Google Shape;66017;p27"/>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8" name="Google Shape;66018;p27"/>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9" name="Google Shape;66019;p27"/>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0" name="Google Shape;66020;p27"/>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1" name="Google Shape;66021;p27"/>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2" name="Google Shape;66022;p27"/>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3" name="Google Shape;66023;p27"/>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4" name="Google Shape;66024;p27"/>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5" name="Google Shape;66025;p27"/>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6" name="Google Shape;66026;p27"/>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7" name="Google Shape;66027;p27"/>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8" name="Google Shape;66028;p27"/>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9" name="Google Shape;66029;p27"/>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0" name="Google Shape;66030;p27"/>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1" name="Google Shape;66031;p27"/>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2" name="Google Shape;66032;p27"/>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3" name="Google Shape;66033;p27"/>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4" name="Google Shape;66034;p27"/>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5" name="Google Shape;66035;p27"/>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6" name="Google Shape;66036;p27"/>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7" name="Google Shape;66037;p27"/>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8" name="Google Shape;66038;p27"/>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9" name="Google Shape;66039;p27"/>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0" name="Google Shape;66040;p27"/>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1" name="Google Shape;66041;p27"/>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2" name="Google Shape;66042;p27"/>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3" name="Google Shape;66043;p27"/>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4" name="Google Shape;66044;p27"/>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5" name="Google Shape;66045;p27"/>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6" name="Google Shape;66046;p27"/>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7" name="Google Shape;66047;p27"/>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8" name="Google Shape;66048;p27"/>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9" name="Google Shape;66049;p27"/>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0" name="Google Shape;66050;p27"/>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1" name="Google Shape;66051;p27"/>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2" name="Google Shape;66052;p27"/>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3" name="Google Shape;66053;p27"/>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4" name="Google Shape;66054;p27"/>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5" name="Google Shape;66055;p27"/>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6" name="Google Shape;66056;p27"/>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7" name="Google Shape;66057;p27"/>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8" name="Google Shape;66058;p27"/>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9" name="Google Shape;66059;p27"/>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0" name="Google Shape;66060;p27"/>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1" name="Google Shape;66061;p27"/>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2" name="Google Shape;66062;p27"/>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3" name="Google Shape;66063;p27"/>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4" name="Google Shape;66064;p27"/>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5" name="Google Shape;66065;p27"/>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6" name="Google Shape;66066;p27"/>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7" name="Google Shape;66067;p27"/>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8" name="Google Shape;66068;p27"/>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9" name="Google Shape;66069;p27"/>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0" name="Google Shape;66070;p27"/>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1" name="Google Shape;66071;p27"/>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2" name="Google Shape;66072;p27"/>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3" name="Google Shape;66073;p27"/>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4" name="Google Shape;66074;p27"/>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5" name="Google Shape;66075;p27"/>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6" name="Google Shape;66076;p27"/>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7" name="Google Shape;66077;p27"/>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8" name="Google Shape;66078;p27"/>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9" name="Google Shape;66079;p27"/>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0" name="Google Shape;66080;p27"/>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1" name="Google Shape;66081;p27"/>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2" name="Google Shape;66082;p27"/>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3" name="Google Shape;66083;p27"/>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4" name="Google Shape;66084;p27"/>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5" name="Google Shape;66085;p27"/>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6" name="Google Shape;66086;p27"/>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7" name="Google Shape;66087;p27"/>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8" name="Google Shape;66088;p27"/>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9" name="Google Shape;66089;p27"/>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0" name="Google Shape;66090;p27"/>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1" name="Google Shape;66091;p27"/>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2" name="Google Shape;66092;p27"/>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3" name="Google Shape;66093;p27"/>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4" name="Google Shape;66094;p27"/>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5" name="Google Shape;66095;p27"/>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6" name="Google Shape;66096;p27"/>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7" name="Google Shape;66097;p27"/>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8" name="Google Shape;66098;p27"/>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9" name="Google Shape;66099;p27"/>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0" name="Google Shape;66100;p27"/>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1" name="Google Shape;66101;p27"/>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2" name="Google Shape;66102;p27"/>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3" name="Google Shape;66103;p27"/>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4" name="Google Shape;66104;p27"/>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5" name="Google Shape;66105;p27"/>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6" name="Google Shape;66106;p27"/>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7" name="Google Shape;66107;p27"/>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8" name="Google Shape;66108;p27"/>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9" name="Google Shape;66109;p27"/>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0" name="Google Shape;66110;p27"/>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1" name="Google Shape;66111;p27"/>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2" name="Google Shape;66112;p27"/>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3" name="Google Shape;66113;p27"/>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4" name="Google Shape;66114;p27"/>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5" name="Google Shape;66115;p27"/>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6" name="Google Shape;66116;p27"/>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7" name="Google Shape;66117;p27"/>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8" name="Google Shape;66118;p27"/>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9" name="Google Shape;66119;p27"/>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0" name="Google Shape;66120;p27"/>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1" name="Google Shape;66121;p27"/>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2" name="Google Shape;66122;p27"/>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3" name="Google Shape;66123;p27"/>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4" name="Google Shape;66124;p27"/>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5" name="Google Shape;66125;p27"/>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6" name="Google Shape;66126;p27"/>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7" name="Google Shape;66127;p27"/>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8" name="Google Shape;66128;p27"/>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9" name="Google Shape;66129;p27"/>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0" name="Google Shape;66130;p27"/>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1" name="Google Shape;66131;p27"/>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2" name="Google Shape;66132;p27"/>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3" name="Google Shape;66133;p27"/>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4" name="Google Shape;66134;p27"/>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5" name="Google Shape;66135;p27"/>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6" name="Google Shape;66136;p27"/>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7" name="Google Shape;66137;p27"/>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8" name="Google Shape;66138;p27"/>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9" name="Google Shape;66139;p27"/>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0" name="Google Shape;66140;p27"/>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1" name="Google Shape;66141;p27"/>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2" name="Google Shape;66142;p27"/>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3" name="Google Shape;66143;p27"/>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4" name="Google Shape;66144;p27"/>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5" name="Google Shape;66145;p27"/>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6" name="Google Shape;66146;p27"/>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7" name="Google Shape;66147;p27"/>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8" name="Google Shape;66148;p27"/>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9" name="Google Shape;66149;p27"/>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0" name="Google Shape;66150;p27"/>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1" name="Google Shape;66151;p27"/>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2" name="Google Shape;66152;p27"/>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3" name="Google Shape;66153;p27"/>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4" name="Google Shape;66154;p27"/>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5" name="Google Shape;66155;p27"/>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6" name="Google Shape;66156;p27"/>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7" name="Google Shape;66157;p27"/>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8" name="Google Shape;66158;p27"/>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9" name="Google Shape;66159;p27"/>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0" name="Google Shape;66160;p27"/>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1" name="Google Shape;66161;p27"/>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2" name="Google Shape;66162;p27"/>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3" name="Google Shape;66163;p27"/>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4" name="Google Shape;66164;p27"/>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5" name="Google Shape;66165;p27"/>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6" name="Google Shape;66166;p27"/>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7" name="Google Shape;66167;p27"/>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8" name="Google Shape;66168;p27"/>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9" name="Google Shape;66169;p27"/>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0" name="Google Shape;66170;p27"/>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1" name="Google Shape;66171;p27"/>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2" name="Google Shape;66172;p27"/>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3" name="Google Shape;66173;p27"/>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4" name="Google Shape;66174;p27"/>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5" name="Google Shape;66175;p27"/>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6" name="Google Shape;66176;p27"/>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7" name="Google Shape;66177;p27"/>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8" name="Google Shape;66178;p27"/>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9" name="Google Shape;66179;p27"/>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0" name="Google Shape;66180;p27"/>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1" name="Google Shape;66181;p27"/>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2" name="Google Shape;66182;p27"/>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3" name="Google Shape;66183;p27"/>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4" name="Google Shape;66184;p27"/>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5" name="Google Shape;66185;p27"/>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6" name="Google Shape;66186;p27"/>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7" name="Google Shape;66187;p27"/>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8" name="Google Shape;66188;p27"/>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9" name="Google Shape;66189;p27"/>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0" name="Google Shape;66190;p27"/>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1" name="Google Shape;66191;p27"/>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2" name="Google Shape;66192;p27"/>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3" name="Google Shape;66193;p27"/>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4" name="Google Shape;66194;p27"/>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5" name="Google Shape;66195;p27"/>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6" name="Google Shape;66196;p27"/>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7" name="Google Shape;66197;p27"/>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8" name="Google Shape;66198;p27"/>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9" name="Google Shape;66199;p27"/>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0" name="Google Shape;66200;p27"/>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1" name="Google Shape;66201;p27"/>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2" name="Google Shape;66202;p27"/>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3" name="Google Shape;66203;p27"/>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4" name="Google Shape;66204;p27"/>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5" name="Google Shape;66205;p27"/>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6" name="Google Shape;66206;p27"/>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7" name="Google Shape;66207;p27"/>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8" name="Google Shape;66208;p27"/>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9" name="Google Shape;66209;p27"/>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0" name="Google Shape;66210;p27"/>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1" name="Google Shape;66211;p27"/>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2" name="Google Shape;66212;p27"/>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3" name="Google Shape;66213;p27"/>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4" name="Google Shape;66214;p27"/>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5" name="Google Shape;66215;p27"/>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6" name="Google Shape;66216;p27"/>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7" name="Google Shape;66217;p27"/>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8" name="Google Shape;66218;p27"/>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9" name="Google Shape;66219;p27"/>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0" name="Google Shape;66220;p27"/>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1" name="Google Shape;66221;p27"/>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2" name="Google Shape;66222;p27"/>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3" name="Google Shape;66223;p27"/>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4" name="Google Shape;66224;p27"/>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5" name="Google Shape;66225;p27"/>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6" name="Google Shape;66226;p27"/>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7" name="Google Shape;66227;p27"/>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8" name="Google Shape;66228;p27"/>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9" name="Google Shape;66229;p27"/>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0" name="Google Shape;66230;p27"/>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1" name="Google Shape;66231;p27"/>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2" name="Google Shape;66232;p27"/>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3" name="Google Shape;66233;p27"/>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4" name="Google Shape;66234;p27"/>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5" name="Google Shape;66235;p27"/>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6" name="Google Shape;66236;p27"/>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7" name="Google Shape;66237;p27"/>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8" name="Google Shape;66238;p27"/>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9" name="Google Shape;66239;p27"/>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0" name="Google Shape;66240;p27"/>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1" name="Google Shape;66241;p27"/>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2" name="Google Shape;66242;p27"/>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3" name="Google Shape;66243;p27"/>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4" name="Google Shape;66244;p27"/>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5" name="Google Shape;66245;p27"/>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6" name="Google Shape;66246;p27"/>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7" name="Google Shape;66247;p27"/>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8" name="Google Shape;66248;p27"/>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9" name="Google Shape;66249;p27"/>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0" name="Google Shape;66250;p27"/>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1" name="Google Shape;66251;p27"/>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2" name="Google Shape;66252;p27"/>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3" name="Google Shape;66253;p27"/>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4" name="Google Shape;66254;p27"/>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5" name="Google Shape;66255;p27"/>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6" name="Google Shape;66256;p27"/>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7" name="Google Shape;66257;p27"/>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8" name="Google Shape;66258;p27"/>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9" name="Google Shape;66259;p27"/>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0" name="Google Shape;66260;p27"/>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1" name="Google Shape;66261;p27"/>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2" name="Google Shape;66262;p27"/>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3" name="Google Shape;66263;p27"/>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4" name="Google Shape;66264;p27"/>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5" name="Google Shape;66265;p27"/>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6" name="Google Shape;66266;p27"/>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7" name="Google Shape;66267;p27"/>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8" name="Google Shape;66268;p27"/>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9" name="Google Shape;66269;p27"/>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0" name="Google Shape;66270;p27"/>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1" name="Google Shape;66271;p27"/>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2" name="Google Shape;66272;p27"/>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3" name="Google Shape;66273;p27"/>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4" name="Google Shape;66274;p27"/>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5" name="Google Shape;66275;p27"/>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6" name="Google Shape;66276;p27"/>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7" name="Google Shape;66277;p27"/>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8" name="Google Shape;66278;p27"/>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9" name="Google Shape;66279;p27"/>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0" name="Google Shape;66280;p27"/>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1" name="Google Shape;66281;p27"/>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2" name="Google Shape;66282;p27"/>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3" name="Google Shape;66283;p27"/>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4" name="Google Shape;66284;p27"/>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5" name="Google Shape;66285;p27"/>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6" name="Google Shape;66286;p27"/>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7" name="Google Shape;66287;p27"/>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8" name="Google Shape;66288;p27"/>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9" name="Google Shape;66289;p27"/>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0" name="Google Shape;66290;p27"/>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1" name="Google Shape;66291;p27"/>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2" name="Google Shape;66292;p27"/>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3" name="Google Shape;66293;p27"/>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4" name="Google Shape;66294;p27"/>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5" name="Google Shape;66295;p27"/>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6" name="Google Shape;66296;p27"/>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7" name="Google Shape;66297;p27"/>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8" name="Google Shape;66298;p27"/>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9" name="Google Shape;66299;p27"/>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0" name="Google Shape;66300;p27"/>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1" name="Google Shape;66301;p27"/>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2" name="Google Shape;66302;p27"/>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3" name="Google Shape;66303;p27"/>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4" name="Google Shape;66304;p27"/>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5" name="Google Shape;66305;p27"/>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6" name="Google Shape;66306;p27"/>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7" name="Google Shape;66307;p27"/>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8" name="Google Shape;66308;p27"/>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9" name="Google Shape;66309;p27"/>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0" name="Google Shape;66310;p27"/>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1" name="Google Shape;66311;p27"/>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2" name="Google Shape;66312;p27"/>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3" name="Google Shape;66313;p27"/>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4" name="Google Shape;66314;p27"/>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5" name="Google Shape;66315;p27"/>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6" name="Google Shape;66316;p27"/>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7" name="Google Shape;66317;p27"/>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8" name="Google Shape;66318;p27"/>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9" name="Google Shape;66319;p27"/>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0" name="Google Shape;66320;p27"/>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1" name="Google Shape;66321;p27"/>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2" name="Google Shape;66322;p27"/>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3" name="Google Shape;66323;p27"/>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4" name="Google Shape;66324;p27"/>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5" name="Google Shape;66325;p27"/>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6" name="Google Shape;66326;p27"/>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7" name="Google Shape;66327;p27"/>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8" name="Google Shape;66328;p27"/>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9" name="Google Shape;66329;p27"/>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0" name="Google Shape;66330;p27"/>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1" name="Google Shape;66331;p27"/>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2" name="Google Shape;66332;p27"/>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3" name="Google Shape;66333;p27"/>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4" name="Google Shape;66334;p27"/>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5" name="Google Shape;66335;p27"/>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6" name="Google Shape;66336;p27"/>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7" name="Google Shape;66337;p27"/>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8" name="Google Shape;66338;p27"/>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9" name="Google Shape;66339;p27"/>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0" name="Google Shape;66340;p27"/>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1" name="Google Shape;66341;p27"/>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2" name="Google Shape;66342;p27"/>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3" name="Google Shape;66343;p27"/>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4" name="Google Shape;66344;p27"/>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5" name="Google Shape;66345;p27"/>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6" name="Google Shape;66346;p27"/>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7" name="Google Shape;66347;p27"/>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8" name="Google Shape;66348;p27"/>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9" name="Google Shape;66349;p27"/>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0" name="Google Shape;66350;p27"/>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1" name="Google Shape;66351;p27"/>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2" name="Google Shape;66352;p27"/>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3" name="Google Shape;66353;p27"/>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4" name="Google Shape;66354;p27"/>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5" name="Google Shape;66355;p27"/>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6" name="Google Shape;66356;p27"/>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7" name="Google Shape;66357;p27"/>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8" name="Google Shape;66358;p27"/>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9" name="Google Shape;66359;p27"/>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0" name="Google Shape;66360;p27"/>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1" name="Google Shape;66361;p27"/>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2" name="Google Shape;66362;p27"/>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3" name="Google Shape;66363;p27"/>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4" name="Google Shape;66364;p27"/>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5" name="Google Shape;66365;p27"/>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6" name="Google Shape;66366;p27"/>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7" name="Google Shape;66367;p27"/>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8" name="Google Shape;66368;p27"/>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9" name="Google Shape;66369;p27"/>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0" name="Google Shape;66370;p27"/>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1" name="Google Shape;66371;p27"/>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2" name="Google Shape;66372;p27"/>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3" name="Google Shape;66373;p27"/>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4" name="Google Shape;66374;p27"/>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5" name="Google Shape;66375;p27"/>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6" name="Google Shape;66376;p27"/>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7" name="Google Shape;66377;p27"/>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8" name="Google Shape;66378;p27"/>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9" name="Google Shape;66379;p27"/>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0" name="Google Shape;66380;p27"/>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1" name="Google Shape;66381;p27"/>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2" name="Google Shape;66382;p27"/>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3" name="Google Shape;66383;p27"/>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4" name="Google Shape;66384;p27"/>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5" name="Google Shape;66385;p27"/>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6" name="Google Shape;66386;p27"/>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7" name="Google Shape;66387;p27"/>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8" name="Google Shape;66388;p27"/>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9" name="Google Shape;66389;p27"/>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0" name="Google Shape;66390;p27"/>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1" name="Google Shape;66391;p27"/>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2" name="Google Shape;66392;p27"/>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3" name="Google Shape;66393;p27"/>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4" name="Google Shape;66394;p27"/>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5" name="Google Shape;66395;p27"/>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6" name="Google Shape;66396;p27"/>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7" name="Google Shape;66397;p27"/>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8" name="Google Shape;66398;p27"/>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9" name="Google Shape;66399;p27"/>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0" name="Google Shape;66400;p27"/>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1" name="Google Shape;66401;p27"/>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2" name="Google Shape;66402;p27"/>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3" name="Google Shape;66403;p27"/>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4" name="Google Shape;66404;p27"/>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5" name="Google Shape;66405;p27"/>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6" name="Google Shape;66406;p27"/>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7" name="Google Shape;66407;p27"/>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8" name="Google Shape;66408;p27"/>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9" name="Google Shape;66409;p27"/>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0" name="Google Shape;66410;p27"/>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1" name="Google Shape;66411;p27"/>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2" name="Google Shape;66412;p27"/>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3" name="Google Shape;66413;p27"/>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4" name="Google Shape;66414;p27"/>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5" name="Google Shape;66415;p27"/>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6" name="Google Shape;66416;p27"/>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7" name="Google Shape;66417;p27"/>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8" name="Google Shape;66418;p27"/>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9" name="Google Shape;66419;p27"/>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0" name="Google Shape;66420;p27"/>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1" name="Google Shape;66421;p27"/>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2" name="Google Shape;66422;p27"/>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3" name="Google Shape;66423;p27"/>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4" name="Google Shape;66424;p27"/>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5" name="Google Shape;66425;p27"/>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6" name="Google Shape;66426;p27"/>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7" name="Google Shape;66427;p27"/>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8" name="Google Shape;66428;p27"/>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9" name="Google Shape;66429;p27"/>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0" name="Google Shape;66430;p27"/>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1" name="Google Shape;66431;p27"/>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2" name="Google Shape;66432;p27"/>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3" name="Google Shape;66433;p27"/>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4" name="Google Shape;66434;p27"/>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5" name="Google Shape;66435;p27"/>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6" name="Google Shape;66436;p27"/>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7" name="Google Shape;66437;p27"/>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8" name="Google Shape;66438;p27"/>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9" name="Google Shape;66439;p27"/>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0" name="Google Shape;66440;p27"/>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1" name="Google Shape;66441;p27"/>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2" name="Google Shape;66442;p27"/>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3" name="Google Shape;66443;p27"/>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4" name="Google Shape;66444;p27"/>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5" name="Google Shape;66445;p27"/>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6" name="Google Shape;66446;p27"/>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7" name="Google Shape;66447;p27"/>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8" name="Google Shape;66448;p27"/>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9" name="Google Shape;66449;p27"/>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0" name="Google Shape;66450;p27"/>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1" name="Google Shape;66451;p27"/>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2" name="Google Shape;66452;p27"/>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3" name="Google Shape;66453;p27"/>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4" name="Google Shape;66454;p27"/>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5" name="Google Shape;66455;p27"/>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6" name="Google Shape;66456;p27"/>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7" name="Google Shape;66457;p27"/>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8" name="Google Shape;66458;p27"/>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9" name="Google Shape;66459;p27"/>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0" name="Google Shape;66460;p27"/>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1" name="Google Shape;66461;p27"/>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2" name="Google Shape;66462;p27"/>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3" name="Google Shape;66463;p27"/>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4" name="Google Shape;66464;p27"/>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5" name="Google Shape;66465;p27"/>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6" name="Google Shape;66466;p27"/>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7" name="Google Shape;66467;p27"/>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8" name="Google Shape;66468;p27"/>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9" name="Google Shape;66469;p27"/>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0" name="Google Shape;66470;p27"/>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1" name="Google Shape;66471;p27"/>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2" name="Google Shape;66472;p27"/>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3" name="Google Shape;66473;p27"/>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4" name="Google Shape;66474;p27"/>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5" name="Google Shape;66475;p27"/>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6" name="Google Shape;66476;p27"/>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7" name="Google Shape;66477;p27"/>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8" name="Google Shape;66478;p27"/>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9" name="Google Shape;66479;p27"/>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0" name="Google Shape;66480;p27"/>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1" name="Google Shape;66481;p27"/>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2" name="Google Shape;66482;p27"/>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3" name="Google Shape;66483;p27"/>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4" name="Google Shape;66484;p27"/>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5" name="Google Shape;66485;p27"/>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6" name="Google Shape;66486;p27"/>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7" name="Google Shape;66487;p27"/>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8" name="Google Shape;66488;p27"/>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9" name="Google Shape;66489;p27"/>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0" name="Google Shape;66490;p27"/>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1" name="Google Shape;66491;p27"/>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2" name="Google Shape;66492;p27"/>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3" name="Google Shape;66493;p27"/>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4" name="Google Shape;66494;p27"/>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5" name="Google Shape;66495;p27"/>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6" name="Google Shape;66496;p27"/>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7" name="Google Shape;66497;p27"/>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8" name="Google Shape;66498;p27"/>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9" name="Google Shape;66499;p27"/>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0" name="Google Shape;66500;p27"/>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1" name="Google Shape;66501;p27"/>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2" name="Google Shape;66502;p27"/>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3" name="Google Shape;66503;p27"/>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4" name="Google Shape;66504;p27"/>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5" name="Google Shape;66505;p27"/>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6" name="Google Shape;66506;p27"/>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7" name="Google Shape;66507;p27"/>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8" name="Google Shape;66508;p27"/>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9" name="Google Shape;66509;p27"/>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0" name="Google Shape;66510;p27"/>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1" name="Google Shape;66511;p27"/>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2" name="Google Shape;66512;p27"/>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3" name="Google Shape;66513;p27"/>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4" name="Google Shape;66514;p27"/>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5" name="Google Shape;66515;p27"/>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6" name="Google Shape;66516;p27"/>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7" name="Google Shape;66517;p27"/>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8" name="Google Shape;66518;p27"/>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9" name="Google Shape;66519;p27"/>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0" name="Google Shape;66520;p27"/>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1" name="Google Shape;66521;p27"/>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2" name="Google Shape;66522;p27"/>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3" name="Google Shape;66523;p27"/>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4" name="Google Shape;66524;p27"/>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5" name="Google Shape;66525;p27"/>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6" name="Google Shape;66526;p27"/>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7" name="Google Shape;66527;p27"/>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8" name="Google Shape;66528;p27"/>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9" name="Google Shape;66529;p27"/>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0" name="Google Shape;66530;p27"/>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1" name="Google Shape;66531;p27"/>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2" name="Google Shape;66532;p27"/>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3" name="Google Shape;66533;p27"/>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4" name="Google Shape;66534;p27"/>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5" name="Google Shape;66535;p27"/>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6" name="Google Shape;66536;p27"/>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7" name="Google Shape;66537;p27"/>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8" name="Google Shape;66538;p27"/>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9" name="Google Shape;66539;p27"/>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0" name="Google Shape;66540;p27"/>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1" name="Google Shape;66541;p27"/>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2" name="Google Shape;66542;p27"/>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3" name="Google Shape;66543;p27"/>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4" name="Google Shape;66544;p27"/>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5" name="Google Shape;66545;p27"/>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6" name="Google Shape;66546;p27"/>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7" name="Google Shape;66547;p27"/>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8" name="Google Shape;66548;p27"/>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9" name="Google Shape;66549;p27"/>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0" name="Google Shape;66550;p27"/>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1" name="Google Shape;66551;p27"/>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2" name="Google Shape;66552;p27"/>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3" name="Google Shape;66553;p27"/>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4" name="Google Shape;66554;p27"/>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5" name="Google Shape;66555;p27"/>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6" name="Google Shape;66556;p27"/>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7" name="Google Shape;66557;p27"/>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8" name="Google Shape;66558;p27"/>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9" name="Google Shape;66559;p27"/>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0" name="Google Shape;66560;p27"/>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1" name="Google Shape;66561;p27"/>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2" name="Google Shape;66562;p27"/>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3" name="Google Shape;66563;p27"/>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4" name="Google Shape;66564;p27"/>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5" name="Google Shape;66565;p27"/>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6" name="Google Shape;66566;p27"/>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7" name="Google Shape;66567;p27"/>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8" name="Google Shape;66568;p27"/>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9" name="Google Shape;66569;p27"/>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0" name="Google Shape;66570;p27"/>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1" name="Google Shape;66571;p27"/>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2" name="Google Shape;66572;p27"/>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3" name="Google Shape;66573;p27"/>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4" name="Google Shape;66574;p27"/>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5" name="Google Shape;66575;p27"/>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6" name="Google Shape;66576;p27"/>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7" name="Google Shape;66577;p27"/>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8" name="Google Shape;66578;p27"/>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9" name="Google Shape;66579;p27"/>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0" name="Google Shape;66580;p27"/>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1" name="Google Shape;66581;p27"/>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2" name="Google Shape;66582;p27"/>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3" name="Google Shape;66583;p27"/>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4" name="Google Shape;66584;p27"/>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5" name="Google Shape;66585;p27"/>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6" name="Google Shape;66586;p27"/>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7" name="Google Shape;66587;p27"/>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8" name="Google Shape;66588;p27"/>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9" name="Google Shape;66589;p27"/>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0" name="Google Shape;66590;p27"/>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1" name="Google Shape;66591;p27"/>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2" name="Google Shape;66592;p27"/>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3" name="Google Shape;66593;p27"/>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4" name="Google Shape;66594;p27"/>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5" name="Google Shape;66595;p27"/>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6" name="Google Shape;66596;p27"/>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7" name="Google Shape;66597;p27"/>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8" name="Google Shape;66598;p27"/>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9" name="Google Shape;66599;p27"/>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0" name="Google Shape;66600;p27"/>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1" name="Google Shape;66601;p27"/>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2" name="Google Shape;66602;p27"/>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3" name="Google Shape;66603;p27"/>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4" name="Google Shape;66604;p27"/>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5" name="Google Shape;66605;p27"/>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6" name="Google Shape;66606;p27"/>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7" name="Google Shape;66607;p27"/>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8" name="Google Shape;66608;p27"/>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9" name="Google Shape;66609;p27"/>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0" name="Google Shape;66610;p27"/>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1" name="Google Shape;66611;p27"/>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2" name="Google Shape;66612;p27"/>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3" name="Google Shape;66613;p27"/>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4" name="Google Shape;66614;p27"/>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5" name="Google Shape;66615;p27"/>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6" name="Google Shape;66616;p27"/>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7" name="Google Shape;66617;p27"/>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8" name="Google Shape;66618;p27"/>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9" name="Google Shape;66619;p27"/>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0" name="Google Shape;66620;p27"/>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1" name="Google Shape;66621;p27"/>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2" name="Google Shape;66622;p27"/>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3" name="Google Shape;66623;p27"/>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4" name="Google Shape;66624;p27"/>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5" name="Google Shape;66625;p27"/>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6" name="Google Shape;66626;p27"/>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7" name="Google Shape;66627;p27"/>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8" name="Google Shape;66628;p27"/>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9" name="Google Shape;66629;p27"/>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0" name="Google Shape;66630;p27"/>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1" name="Google Shape;66631;p27"/>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2" name="Google Shape;66632;p27"/>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3" name="Google Shape;66633;p27"/>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4" name="Google Shape;66634;p27"/>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5" name="Google Shape;66635;p27"/>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6" name="Google Shape;66636;p27"/>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7" name="Google Shape;66637;p27"/>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8" name="Google Shape;66638;p27"/>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9" name="Google Shape;66639;p27"/>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0" name="Google Shape;66640;p27"/>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1" name="Google Shape;66641;p27"/>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2" name="Google Shape;66642;p27"/>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3" name="Google Shape;66643;p27"/>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4" name="Google Shape;66644;p27"/>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5" name="Google Shape;66645;p27"/>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6" name="Google Shape;66646;p27"/>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7" name="Google Shape;66647;p27"/>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8" name="Google Shape;66648;p27"/>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9" name="Google Shape;66649;p27"/>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0" name="Google Shape;66650;p27"/>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1" name="Google Shape;66651;p27"/>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2" name="Google Shape;66652;p27"/>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3" name="Google Shape;66653;p27"/>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4" name="Google Shape;66654;p27"/>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5" name="Google Shape;66655;p27"/>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6" name="Google Shape;66656;p27"/>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7" name="Google Shape;66657;p27"/>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8" name="Google Shape;66658;p27"/>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9" name="Google Shape;66659;p27"/>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0" name="Google Shape;66660;p27"/>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1" name="Google Shape;66661;p27"/>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2" name="Google Shape;66662;p27"/>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3" name="Google Shape;66663;p27"/>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4" name="Google Shape;66664;p27"/>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5" name="Google Shape;66665;p27"/>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6" name="Google Shape;66666;p27"/>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7" name="Google Shape;66667;p27"/>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8" name="Google Shape;66668;p27"/>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9" name="Google Shape;66669;p27"/>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0" name="Google Shape;66670;p27"/>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1" name="Google Shape;66671;p27"/>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2" name="Google Shape;66672;p27"/>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3" name="Google Shape;66673;p27"/>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4" name="Google Shape;66674;p27"/>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5" name="Google Shape;66675;p27"/>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6" name="Google Shape;66676;p27"/>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7" name="Google Shape;66677;p27"/>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8" name="Google Shape;66678;p27"/>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9" name="Google Shape;66679;p27"/>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0" name="Google Shape;66680;p27"/>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1" name="Google Shape;66681;p27"/>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2" name="Google Shape;66682;p27"/>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3" name="Google Shape;66683;p27"/>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4" name="Google Shape;66684;p27"/>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5" name="Google Shape;66685;p27"/>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6" name="Google Shape;66686;p27"/>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7" name="Google Shape;66687;p27"/>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8" name="Google Shape;66688;p27"/>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9" name="Google Shape;66689;p27"/>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0" name="Google Shape;66690;p27"/>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1" name="Google Shape;66691;p27"/>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2" name="Google Shape;66692;p27"/>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3" name="Google Shape;66693;p27"/>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4" name="Google Shape;66694;p27"/>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5" name="Google Shape;66695;p27"/>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6" name="Google Shape;66696;p27"/>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7" name="Google Shape;66697;p27"/>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8" name="Google Shape;66698;p27"/>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9" name="Google Shape;66699;p27"/>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0" name="Google Shape;66700;p27"/>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1" name="Google Shape;66701;p27"/>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2" name="Google Shape;66702;p27"/>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3" name="Google Shape;66703;p27"/>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4" name="Google Shape;66704;p27"/>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5" name="Google Shape;66705;p27"/>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6" name="Google Shape;66706;p27"/>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7" name="Google Shape;66707;p27"/>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8" name="Google Shape;66708;p27"/>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9" name="Google Shape;66709;p27"/>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0" name="Google Shape;66710;p27"/>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1" name="Google Shape;66711;p27"/>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2" name="Google Shape;66712;p27"/>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3" name="Google Shape;66713;p27"/>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4" name="Google Shape;66714;p27"/>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5" name="Google Shape;66715;p27"/>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6" name="Google Shape;66716;p27"/>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7" name="Google Shape;66717;p27"/>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8" name="Google Shape;66718;p27"/>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9" name="Google Shape;66719;p27"/>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0" name="Google Shape;66720;p27"/>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1" name="Google Shape;66721;p27"/>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2" name="Google Shape;66722;p27"/>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3" name="Google Shape;66723;p27"/>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4" name="Google Shape;66724;p27"/>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5" name="Google Shape;66725;p27"/>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6" name="Google Shape;66726;p27"/>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7" name="Google Shape;66727;p27"/>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8" name="Google Shape;66728;p27"/>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9" name="Google Shape;66729;p27"/>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0" name="Google Shape;66730;p27"/>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1" name="Google Shape;66731;p27"/>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2" name="Google Shape;66732;p27"/>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3" name="Google Shape;66733;p27"/>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4" name="Google Shape;66734;p27"/>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5" name="Google Shape;66735;p27"/>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6" name="Google Shape;66736;p27"/>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7" name="Google Shape;66737;p27"/>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8" name="Google Shape;66738;p27"/>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9" name="Google Shape;66739;p27"/>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0" name="Google Shape;66740;p27"/>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1" name="Google Shape;66741;p27"/>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2" name="Google Shape;66742;p27"/>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3" name="Google Shape;66743;p27"/>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4" name="Google Shape;66744;p27"/>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5" name="Google Shape;66745;p27"/>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6" name="Google Shape;66746;p27"/>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7" name="Google Shape;66747;p27"/>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8" name="Google Shape;66748;p27"/>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9" name="Google Shape;66749;p27"/>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0" name="Google Shape;66750;p27"/>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1" name="Google Shape;66751;p27"/>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2" name="Google Shape;66752;p27"/>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3" name="Google Shape;66753;p27"/>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4" name="Google Shape;66754;p27"/>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5" name="Google Shape;66755;p27"/>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6" name="Google Shape;66756;p27"/>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7" name="Google Shape;66757;p27"/>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8" name="Google Shape;66758;p27"/>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9" name="Google Shape;66759;p27"/>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0" name="Google Shape;66760;p27"/>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1" name="Google Shape;66761;p27"/>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2" name="Google Shape;66762;p27"/>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3" name="Google Shape;66763;p27"/>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4" name="Google Shape;66764;p27"/>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5" name="Google Shape;66765;p27"/>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6" name="Google Shape;66766;p27"/>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7" name="Google Shape;66767;p27"/>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8" name="Google Shape;66768;p27"/>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9" name="Google Shape;66769;p27"/>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0" name="Google Shape;66770;p27"/>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1" name="Google Shape;66771;p27"/>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2" name="Google Shape;66772;p27"/>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3" name="Google Shape;66773;p27"/>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4" name="Google Shape;66774;p27"/>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5" name="Google Shape;66775;p27"/>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6" name="Google Shape;66776;p27"/>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7" name="Google Shape;66777;p27"/>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8" name="Google Shape;66778;p27"/>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9" name="Google Shape;66779;p27"/>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0" name="Google Shape;66780;p27"/>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1" name="Google Shape;66781;p27"/>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2" name="Google Shape;66782;p27"/>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3" name="Google Shape;66783;p27"/>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4" name="Google Shape;66784;p27"/>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5" name="Google Shape;66785;p27"/>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6" name="Google Shape;66786;p27"/>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7" name="Google Shape;66787;p27"/>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8" name="Google Shape;66788;p27"/>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9" name="Google Shape;66789;p27"/>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0" name="Google Shape;66790;p27"/>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1" name="Google Shape;66791;p27"/>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2" name="Google Shape;66792;p27"/>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3" name="Google Shape;66793;p27"/>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4" name="Google Shape;66794;p27"/>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5" name="Google Shape;66795;p27"/>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6" name="Google Shape;66796;p27"/>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7" name="Google Shape;66797;p27"/>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8" name="Google Shape;66798;p27"/>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9" name="Google Shape;66799;p27"/>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0" name="Google Shape;66800;p27"/>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1" name="Google Shape;66801;p27"/>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2" name="Google Shape;66802;p27"/>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3" name="Google Shape;66803;p27"/>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4" name="Google Shape;66804;p27"/>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5" name="Google Shape;66805;p27"/>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6" name="Google Shape;66806;p27"/>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7" name="Google Shape;66807;p27"/>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8" name="Google Shape;66808;p27"/>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9" name="Google Shape;66809;p27"/>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0" name="Google Shape;66810;p27"/>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1" name="Google Shape;66811;p27"/>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2" name="Google Shape;66812;p27"/>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3" name="Google Shape;66813;p27"/>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4" name="Google Shape;66814;p27"/>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5" name="Google Shape;66815;p27"/>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6" name="Google Shape;66816;p27"/>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7" name="Google Shape;66817;p27"/>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8" name="Google Shape;66818;p27"/>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9" name="Google Shape;66819;p27"/>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0" name="Google Shape;66820;p27"/>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1" name="Google Shape;66821;p27"/>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2" name="Google Shape;66822;p27"/>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3" name="Google Shape;66823;p27"/>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4" name="Google Shape;66824;p27"/>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5" name="Google Shape;66825;p27"/>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6" name="Google Shape;66826;p27"/>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7" name="Google Shape;66827;p27"/>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8" name="Google Shape;66828;p27"/>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9" name="Google Shape;66829;p27"/>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0" name="Google Shape;66830;p27"/>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1" name="Google Shape;66831;p27"/>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2" name="Google Shape;66832;p27"/>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3" name="Google Shape;66833;p27"/>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4" name="Google Shape;66834;p27"/>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5" name="Google Shape;66835;p27"/>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6" name="Google Shape;66836;p27"/>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7" name="Google Shape;66837;p27"/>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8" name="Google Shape;66838;p27"/>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9" name="Google Shape;66839;p27"/>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0" name="Google Shape;66840;p27"/>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1" name="Google Shape;66841;p27"/>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2" name="Google Shape;66842;p27"/>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3" name="Google Shape;66843;p27"/>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4" name="Google Shape;66844;p27"/>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5" name="Google Shape;66845;p27"/>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6" name="Google Shape;66846;p27"/>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7" name="Google Shape;66847;p27"/>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8" name="Google Shape;66848;p27"/>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9" name="Google Shape;66849;p27"/>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0" name="Google Shape;66850;p27"/>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1" name="Google Shape;66851;p27"/>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2" name="Google Shape;66852;p27"/>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3" name="Google Shape;66853;p27"/>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4" name="Google Shape;66854;p27"/>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5" name="Google Shape;66855;p27"/>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6" name="Google Shape;66856;p27"/>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7" name="Google Shape;66857;p27"/>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8" name="Google Shape;66858;p27"/>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9" name="Google Shape;66859;p27"/>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0" name="Google Shape;66860;p27"/>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1" name="Google Shape;66861;p27"/>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2" name="Google Shape;66862;p27"/>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3" name="Google Shape;66863;p27"/>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4" name="Google Shape;66864;p27"/>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5" name="Google Shape;66865;p27"/>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6" name="Google Shape;66866;p27"/>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7" name="Google Shape;66867;p27"/>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8" name="Google Shape;66868;p27"/>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9" name="Google Shape;66869;p27"/>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0" name="Google Shape;66870;p27"/>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1" name="Google Shape;66871;p27"/>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2" name="Google Shape;66872;p27"/>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3" name="Google Shape;66873;p27"/>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4" name="Google Shape;66874;p27"/>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5" name="Google Shape;66875;p27"/>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6" name="Google Shape;66876;p27"/>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7" name="Google Shape;66877;p27"/>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8" name="Google Shape;66878;p27"/>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9" name="Google Shape;66879;p27"/>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0" name="Google Shape;66880;p27"/>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1" name="Google Shape;66881;p27"/>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2" name="Google Shape;66882;p27"/>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3" name="Google Shape;66883;p27"/>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4" name="Google Shape;66884;p27"/>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5" name="Google Shape;66885;p27"/>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6" name="Google Shape;66886;p27"/>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7" name="Google Shape;66887;p27"/>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8" name="Google Shape;66888;p27"/>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9" name="Google Shape;66889;p27"/>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0" name="Google Shape;66890;p27"/>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1" name="Google Shape;66891;p27"/>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2" name="Google Shape;66892;p27"/>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3" name="Google Shape;66893;p27"/>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4" name="Google Shape;66894;p27"/>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5" name="Google Shape;66895;p27"/>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6" name="Google Shape;66896;p27"/>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7" name="Google Shape;66897;p27"/>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8" name="Google Shape;66898;p27"/>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9" name="Google Shape;66899;p27"/>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0" name="Google Shape;66900;p27"/>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1" name="Google Shape;66901;p27"/>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2" name="Google Shape;66902;p27"/>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3" name="Google Shape;66903;p27"/>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4" name="Google Shape;66904;p27"/>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5" name="Google Shape;66905;p27"/>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6" name="Google Shape;66906;p27"/>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7" name="Google Shape;66907;p27"/>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8" name="Google Shape;66908;p27"/>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9" name="Google Shape;66909;p27"/>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0" name="Google Shape;66910;p27"/>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1" name="Google Shape;66911;p27"/>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2" name="Google Shape;66912;p27"/>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3" name="Google Shape;66913;p27"/>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4" name="Google Shape;66914;p27"/>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5" name="Google Shape;66915;p27"/>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6" name="Google Shape;66916;p27"/>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7" name="Google Shape;66917;p27"/>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8" name="Google Shape;66918;p27"/>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9" name="Google Shape;66919;p27"/>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0" name="Google Shape;66920;p27"/>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1" name="Google Shape;66921;p27"/>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2" name="Google Shape;66922;p27"/>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3" name="Google Shape;66923;p27"/>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4" name="Google Shape;66924;p27"/>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5" name="Google Shape;66925;p27"/>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6" name="Google Shape;66926;p27"/>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7" name="Google Shape;66927;p27"/>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8" name="Google Shape;66928;p27"/>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9" name="Google Shape;66929;p27"/>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0" name="Google Shape;66930;p27"/>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1" name="Google Shape;66931;p27"/>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2" name="Google Shape;66932;p27"/>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3" name="Google Shape;66933;p27"/>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4" name="Google Shape;66934;p27"/>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5" name="Google Shape;66935;p27"/>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6" name="Google Shape;66936;p27"/>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7" name="Google Shape;66937;p27"/>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8" name="Google Shape;66938;p27"/>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9" name="Google Shape;66939;p27"/>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0" name="Google Shape;66940;p27"/>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1" name="Google Shape;66941;p27"/>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2" name="Google Shape;66942;p27"/>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3" name="Google Shape;66943;p27"/>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4" name="Google Shape;66944;p27"/>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5" name="Google Shape;66945;p27"/>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6" name="Google Shape;66946;p27"/>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7" name="Google Shape;66947;p27"/>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8" name="Google Shape;66948;p27"/>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9" name="Google Shape;66949;p27"/>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0" name="Google Shape;66950;p27"/>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1" name="Google Shape;66951;p27"/>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2" name="Google Shape;66952;p27"/>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3" name="Google Shape;66953;p27"/>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4" name="Google Shape;66954;p27"/>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5" name="Google Shape;66955;p27"/>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6" name="Google Shape;66956;p27"/>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7" name="Google Shape;66957;p27"/>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8" name="Google Shape;66958;p27"/>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9" name="Google Shape;66959;p27"/>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0" name="Google Shape;66960;p27"/>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1" name="Google Shape;66961;p27"/>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2" name="Google Shape;66962;p27"/>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3" name="Google Shape;66963;p27"/>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4" name="Google Shape;66964;p27"/>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5" name="Google Shape;66965;p27"/>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6" name="Google Shape;66966;p27"/>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7" name="Google Shape;66967;p27"/>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8" name="Google Shape;66968;p27"/>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9" name="Google Shape;66969;p27"/>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0" name="Google Shape;66970;p27"/>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1" name="Google Shape;66971;p27"/>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2" name="Google Shape;66972;p27"/>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3" name="Google Shape;66973;p27"/>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4" name="Google Shape;66974;p27"/>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5" name="Google Shape;66975;p27"/>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6" name="Google Shape;66976;p27"/>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7" name="Google Shape;66977;p27"/>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8" name="Google Shape;66978;p27"/>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9" name="Google Shape;66979;p27"/>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0" name="Google Shape;66980;p27"/>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1" name="Google Shape;66981;p27"/>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2" name="Google Shape;66982;p27"/>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3" name="Google Shape;66983;p27"/>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4" name="Google Shape;66984;p27"/>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5" name="Google Shape;66985;p27"/>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6" name="Google Shape;66986;p27"/>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7" name="Google Shape;66987;p27"/>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8" name="Google Shape;66988;p27"/>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9" name="Google Shape;66989;p27"/>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0" name="Google Shape;66990;p27"/>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1" name="Google Shape;66991;p27"/>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2" name="Google Shape;66992;p27"/>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3" name="Google Shape;66993;p27"/>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4" name="Google Shape;66994;p27"/>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5" name="Google Shape;66995;p27"/>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6" name="Google Shape;66996;p27"/>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7" name="Google Shape;66997;p27"/>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8" name="Google Shape;66998;p27"/>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9" name="Google Shape;66999;p27"/>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0" name="Google Shape;67000;p27"/>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1" name="Google Shape;67001;p27"/>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2" name="Google Shape;67002;p27"/>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3" name="Google Shape;67003;p27"/>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4" name="Google Shape;67004;p27"/>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5" name="Google Shape;67005;p27"/>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6" name="Google Shape;67006;p27"/>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7" name="Google Shape;67007;p27"/>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8" name="Google Shape;67008;p27"/>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9" name="Google Shape;67009;p27"/>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0" name="Google Shape;67010;p27"/>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1" name="Google Shape;67011;p27"/>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2" name="Google Shape;67012;p27"/>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3" name="Google Shape;67013;p27"/>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4" name="Google Shape;67014;p27"/>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5" name="Google Shape;67015;p27"/>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6" name="Google Shape;67016;p27"/>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7" name="Google Shape;67017;p27"/>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8" name="Google Shape;67018;p27"/>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9" name="Google Shape;67019;p27"/>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0" name="Google Shape;67020;p27"/>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1" name="Google Shape;67021;p27"/>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2" name="Google Shape;67022;p27"/>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3" name="Google Shape;67023;p27"/>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4" name="Google Shape;67024;p27"/>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5" name="Google Shape;67025;p27"/>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6" name="Google Shape;67026;p27"/>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7" name="Google Shape;67027;p27"/>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8" name="Google Shape;67028;p27"/>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9" name="Google Shape;67029;p27"/>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0" name="Google Shape;67030;p27"/>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1" name="Google Shape;67031;p27"/>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2" name="Google Shape;67032;p27"/>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3" name="Google Shape;67033;p27"/>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4" name="Google Shape;67034;p27"/>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5" name="Google Shape;67035;p27"/>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6" name="Google Shape;67036;p27"/>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7" name="Google Shape;67037;p27"/>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8" name="Google Shape;67038;p27"/>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9" name="Google Shape;67039;p27"/>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0" name="Google Shape;67040;p27"/>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1" name="Google Shape;67041;p27"/>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2" name="Google Shape;67042;p27"/>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3" name="Google Shape;67043;p27"/>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4" name="Google Shape;67044;p27"/>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5" name="Google Shape;67045;p27"/>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6" name="Google Shape;67046;p27"/>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7" name="Google Shape;67047;p27"/>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8" name="Google Shape;67048;p27"/>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9" name="Google Shape;67049;p27"/>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0" name="Google Shape;67050;p27"/>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1" name="Google Shape;67051;p27"/>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2" name="Google Shape;67052;p27"/>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3" name="Google Shape;67053;p27"/>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4" name="Google Shape;67054;p27"/>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5" name="Google Shape;67055;p27"/>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6" name="Google Shape;67056;p27"/>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7" name="Google Shape;67057;p27"/>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8" name="Google Shape;67058;p27"/>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9" name="Google Shape;67059;p27"/>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0" name="Google Shape;67060;p27"/>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1" name="Google Shape;67061;p27"/>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2" name="Google Shape;67062;p27"/>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3" name="Google Shape;67063;p27"/>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4" name="Google Shape;67064;p27"/>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5" name="Google Shape;67065;p27"/>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6" name="Google Shape;67066;p27"/>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7" name="Google Shape;67067;p27"/>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8" name="Google Shape;67068;p27"/>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9" name="Google Shape;67069;p27"/>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0" name="Google Shape;67070;p27"/>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1" name="Google Shape;67071;p27"/>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2" name="Google Shape;67072;p27"/>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3" name="Google Shape;67073;p27"/>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4" name="Google Shape;67074;p27"/>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5" name="Google Shape;67075;p27"/>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6" name="Google Shape;67076;p27"/>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7" name="Google Shape;67077;p27"/>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8" name="Google Shape;67078;p27"/>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9" name="Google Shape;67079;p27"/>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0" name="Google Shape;67080;p27"/>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1" name="Google Shape;67081;p27"/>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2" name="Google Shape;67082;p27"/>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3" name="Google Shape;67083;p27"/>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4" name="Google Shape;67084;p27"/>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5" name="Google Shape;67085;p27"/>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6" name="Google Shape;67086;p27"/>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7" name="Google Shape;67087;p27"/>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8" name="Google Shape;67088;p27"/>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9" name="Google Shape;67089;p27"/>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0" name="Google Shape;67090;p27"/>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1" name="Google Shape;67091;p27"/>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2" name="Google Shape;67092;p27"/>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3" name="Google Shape;67093;p27"/>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4" name="Google Shape;67094;p27"/>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5" name="Google Shape;67095;p27"/>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6" name="Google Shape;67096;p27"/>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7" name="Google Shape;67097;p27"/>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8" name="Google Shape;67098;p27"/>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9" name="Google Shape;67099;p27"/>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0" name="Google Shape;67100;p27"/>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1" name="Google Shape;67101;p27"/>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2" name="Google Shape;67102;p27"/>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3" name="Google Shape;67103;p27"/>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4" name="Google Shape;67104;p27"/>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5" name="Google Shape;67105;p27"/>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6" name="Google Shape;67106;p27"/>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7" name="Google Shape;67107;p27"/>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8" name="Google Shape;67108;p27"/>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9" name="Google Shape;67109;p27"/>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0" name="Google Shape;67110;p27"/>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1" name="Google Shape;67111;p27"/>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2" name="Google Shape;67112;p27"/>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3" name="Google Shape;67113;p27"/>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4" name="Google Shape;67114;p27"/>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5" name="Google Shape;67115;p27"/>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6" name="Google Shape;67116;p27"/>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7" name="Google Shape;67117;p27"/>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8" name="Google Shape;67118;p27"/>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9" name="Google Shape;67119;p27"/>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0" name="Google Shape;67120;p27"/>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1" name="Google Shape;67121;p27"/>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2" name="Google Shape;67122;p27"/>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3" name="Google Shape;67123;p27"/>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4" name="Google Shape;67124;p27"/>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5" name="Google Shape;67125;p27"/>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6" name="Google Shape;67126;p27"/>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7" name="Google Shape;67127;p27"/>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8" name="Google Shape;67128;p27"/>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9" name="Google Shape;67129;p27"/>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0" name="Google Shape;67130;p27"/>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1" name="Google Shape;67131;p27"/>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2" name="Google Shape;67132;p27"/>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3" name="Google Shape;67133;p27"/>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4" name="Google Shape;67134;p27"/>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5" name="Google Shape;67135;p27"/>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6" name="Google Shape;67136;p27"/>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7" name="Google Shape;67137;p27"/>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8" name="Google Shape;67138;p27"/>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9" name="Google Shape;67139;p27"/>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0" name="Google Shape;67140;p27"/>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1" name="Google Shape;67141;p27"/>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2" name="Google Shape;67142;p27"/>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3" name="Google Shape;67143;p27"/>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4" name="Google Shape;67144;p27"/>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5" name="Google Shape;67145;p27"/>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6" name="Google Shape;67146;p27"/>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7" name="Google Shape;67147;p27"/>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8" name="Google Shape;67148;p27"/>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9" name="Google Shape;67149;p27"/>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0" name="Google Shape;67150;p27"/>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1" name="Google Shape;67151;p27"/>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2" name="Google Shape;67152;p27"/>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3" name="Google Shape;67153;p27"/>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4" name="Google Shape;67154;p27"/>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5" name="Google Shape;67155;p27"/>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6" name="Google Shape;67156;p27"/>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7" name="Google Shape;67157;p27"/>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8" name="Google Shape;67158;p27"/>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9" name="Google Shape;67159;p27"/>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0" name="Google Shape;67160;p27"/>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1" name="Google Shape;67161;p27"/>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2" name="Google Shape;67162;p27"/>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3" name="Google Shape;67163;p27"/>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4" name="Google Shape;67164;p27"/>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5" name="Google Shape;67165;p27"/>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6" name="Google Shape;67166;p27"/>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7" name="Google Shape;67167;p27"/>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8" name="Google Shape;67168;p27"/>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9" name="Google Shape;67169;p27"/>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0" name="Google Shape;67170;p27"/>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1" name="Google Shape;67171;p27"/>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2" name="Google Shape;67172;p27"/>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3" name="Google Shape;67173;p27"/>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4" name="Google Shape;67174;p27"/>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5" name="Google Shape;67175;p27"/>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6" name="Google Shape;67176;p27"/>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7" name="Google Shape;67177;p27"/>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8" name="Google Shape;67178;p27"/>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9" name="Google Shape;67179;p27"/>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0" name="Google Shape;67180;p27"/>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1" name="Google Shape;67181;p27"/>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2" name="Google Shape;67182;p27"/>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3" name="Google Shape;67183;p27"/>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4" name="Google Shape;67184;p27"/>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5" name="Google Shape;67185;p27"/>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6" name="Google Shape;67186;p27"/>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7" name="Google Shape;67187;p27"/>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8" name="Google Shape;67188;p27"/>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9" name="Google Shape;67189;p27"/>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0" name="Google Shape;67190;p27"/>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1" name="Google Shape;67191;p27"/>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2" name="Google Shape;67192;p27"/>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3" name="Google Shape;67193;p27"/>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4" name="Google Shape;67194;p27"/>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5" name="Google Shape;67195;p27"/>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6" name="Google Shape;67196;p27"/>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7" name="Google Shape;67197;p27"/>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8" name="Google Shape;67198;p27"/>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9" name="Google Shape;67199;p27"/>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0" name="Google Shape;67200;p27"/>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1" name="Google Shape;67201;p27"/>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2" name="Google Shape;67202;p27"/>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3" name="Google Shape;67203;p27"/>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4" name="Google Shape;67204;p27"/>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5" name="Google Shape;67205;p27"/>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6" name="Google Shape;67206;p27"/>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7" name="Google Shape;67207;p27"/>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8" name="Google Shape;67208;p27"/>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9" name="Google Shape;67209;p27"/>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0" name="Google Shape;67210;p27"/>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1" name="Google Shape;67211;p27"/>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2" name="Google Shape;67212;p27"/>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3" name="Google Shape;67213;p27"/>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4" name="Google Shape;67214;p27"/>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5" name="Google Shape;67215;p27"/>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6" name="Google Shape;67216;p27"/>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7" name="Google Shape;67217;p27"/>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8" name="Google Shape;67218;p27"/>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9" name="Google Shape;67219;p27"/>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0" name="Google Shape;67220;p27"/>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1" name="Google Shape;67221;p27"/>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2" name="Google Shape;67222;p27"/>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3" name="Google Shape;67223;p27"/>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4" name="Google Shape;67224;p27"/>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5" name="Google Shape;67225;p27"/>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6" name="Google Shape;67226;p27"/>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7" name="Google Shape;67227;p27"/>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8" name="Google Shape;67228;p27"/>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9" name="Google Shape;67229;p27"/>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0" name="Google Shape;67230;p27"/>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1" name="Google Shape;67231;p27"/>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2" name="Google Shape;67232;p27"/>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3" name="Google Shape;67233;p27"/>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4" name="Google Shape;67234;p27"/>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5" name="Google Shape;67235;p27"/>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6" name="Google Shape;67236;p27"/>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7" name="Google Shape;67237;p27"/>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8" name="Google Shape;67238;p27"/>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9" name="Google Shape;67239;p27"/>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0" name="Google Shape;67240;p27"/>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1" name="Google Shape;67241;p27"/>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2" name="Google Shape;67242;p27"/>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3" name="Google Shape;67243;p27"/>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4" name="Google Shape;67244;p27"/>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5" name="Google Shape;67245;p27"/>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6" name="Google Shape;67246;p27"/>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7" name="Google Shape;67247;p27"/>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8" name="Google Shape;67248;p27"/>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9" name="Google Shape;67249;p27"/>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0" name="Google Shape;67250;p27"/>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1" name="Google Shape;67251;p27"/>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2" name="Google Shape;67252;p27"/>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3" name="Google Shape;67253;p27"/>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4" name="Google Shape;67254;p27"/>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5" name="Google Shape;67255;p27"/>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6" name="Google Shape;67256;p27"/>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7" name="Google Shape;67257;p27"/>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8" name="Google Shape;67258;p27"/>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9" name="Google Shape;67259;p27"/>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0" name="Google Shape;67260;p27"/>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1" name="Google Shape;67261;p27"/>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2" name="Google Shape;67262;p27"/>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3" name="Google Shape;67263;p27"/>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4" name="Google Shape;67264;p27"/>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5" name="Google Shape;67265;p27"/>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6" name="Google Shape;67266;p27"/>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7" name="Google Shape;67267;p27"/>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8" name="Google Shape;67268;p27"/>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9" name="Google Shape;67269;p27"/>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0" name="Google Shape;67270;p27"/>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1" name="Google Shape;67271;p27"/>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2" name="Google Shape;67272;p27"/>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3" name="Google Shape;67273;p27"/>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4" name="Google Shape;67274;p27"/>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5" name="Google Shape;67275;p27"/>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6" name="Google Shape;67276;p27"/>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7" name="Google Shape;67277;p27"/>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8" name="Google Shape;67278;p27"/>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9" name="Google Shape;67279;p27"/>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0" name="Google Shape;67280;p27"/>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1" name="Google Shape;67281;p27"/>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2" name="Google Shape;67282;p27"/>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3" name="Google Shape;67283;p27"/>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4" name="Google Shape;67284;p27"/>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5" name="Google Shape;67285;p27"/>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6" name="Google Shape;67286;p27"/>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7" name="Google Shape;67287;p27"/>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8" name="Google Shape;67288;p27"/>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9" name="Google Shape;67289;p27"/>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0" name="Google Shape;67290;p27"/>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1" name="Google Shape;67291;p27"/>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2" name="Google Shape;67292;p27"/>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3" name="Google Shape;67293;p27"/>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4" name="Google Shape;67294;p27"/>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5" name="Google Shape;67295;p27"/>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6" name="Google Shape;67296;p27"/>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7" name="Google Shape;67297;p27"/>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8" name="Google Shape;67298;p27"/>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9" name="Google Shape;67299;p27"/>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0" name="Google Shape;67300;p27"/>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1" name="Google Shape;67301;p27"/>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2" name="Google Shape;67302;p27"/>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3" name="Google Shape;67303;p27"/>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4" name="Google Shape;67304;p27"/>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5" name="Google Shape;67305;p27"/>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6" name="Google Shape;67306;p27"/>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7" name="Google Shape;67307;p27"/>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8" name="Google Shape;67308;p27"/>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9" name="Google Shape;67309;p27"/>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0" name="Google Shape;67310;p27"/>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1" name="Google Shape;67311;p27"/>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2" name="Google Shape;67312;p27"/>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3" name="Google Shape;67313;p27"/>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4" name="Google Shape;67314;p27"/>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5" name="Google Shape;67315;p27"/>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6" name="Google Shape;67316;p27"/>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7" name="Google Shape;67317;p27"/>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8" name="Google Shape;67318;p27"/>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9" name="Google Shape;67319;p27"/>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0" name="Google Shape;67320;p27"/>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1" name="Google Shape;67321;p27"/>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2" name="Google Shape;67322;p27"/>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3" name="Google Shape;67323;p27"/>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4" name="Google Shape;67324;p27"/>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5" name="Google Shape;67325;p27"/>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6" name="Google Shape;67326;p27"/>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7" name="Google Shape;67327;p27"/>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8" name="Google Shape;67328;p27"/>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9" name="Google Shape;67329;p27"/>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0" name="Google Shape;67330;p27"/>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1" name="Google Shape;67331;p27"/>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2" name="Google Shape;67332;p27"/>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3" name="Google Shape;67333;p27"/>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4" name="Google Shape;67334;p27"/>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5" name="Google Shape;67335;p27"/>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6" name="Google Shape;67336;p27"/>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7" name="Google Shape;67337;p27"/>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8" name="Google Shape;67338;p27"/>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9" name="Google Shape;67339;p27"/>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0" name="Google Shape;67340;p27"/>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1" name="Google Shape;67341;p27"/>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2" name="Google Shape;67342;p27"/>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3" name="Google Shape;67343;p27"/>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4" name="Google Shape;67344;p27"/>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5" name="Google Shape;67345;p27"/>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6" name="Google Shape;67346;p27"/>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7" name="Google Shape;67347;p27"/>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8" name="Google Shape;67348;p27"/>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9" name="Google Shape;67349;p27"/>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0" name="Google Shape;67350;p27"/>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1" name="Google Shape;67351;p27"/>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2" name="Google Shape;67352;p27"/>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3" name="Google Shape;67353;p27"/>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4" name="Google Shape;67354;p27"/>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5" name="Google Shape;67355;p27"/>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6" name="Google Shape;67356;p27"/>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7" name="Google Shape;67357;p27"/>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8" name="Google Shape;67358;p27"/>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9" name="Google Shape;67359;p27"/>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0" name="Google Shape;67360;p27"/>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1" name="Google Shape;67361;p27"/>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2" name="Google Shape;67362;p27"/>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3" name="Google Shape;67363;p27"/>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4" name="Google Shape;67364;p27"/>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5" name="Google Shape;67365;p27"/>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6" name="Google Shape;67366;p27"/>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7" name="Google Shape;67367;p27"/>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8" name="Google Shape;67368;p27"/>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9" name="Google Shape;67369;p27"/>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0" name="Google Shape;67370;p27"/>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1" name="Google Shape;67371;p27"/>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4">
  <p:cSld name="BLANK_1_1_1_1_1_1_1_1_1_1">
    <p:bg>
      <p:bgPr>
        <a:solidFill>
          <a:schemeClr val="accent3"/>
        </a:solidFill>
        <a:effectLst/>
      </p:bgPr>
    </p:bg>
    <p:spTree>
      <p:nvGrpSpPr>
        <p:cNvPr id="1" name="Shape 67372"/>
        <p:cNvGrpSpPr/>
        <p:nvPr/>
      </p:nvGrpSpPr>
      <p:grpSpPr>
        <a:xfrm>
          <a:off x="0" y="0"/>
          <a:ext cx="0" cy="0"/>
          <a:chOff x="0" y="0"/>
          <a:chExt cx="0" cy="0"/>
        </a:xfrm>
      </p:grpSpPr>
      <p:grpSp>
        <p:nvGrpSpPr>
          <p:cNvPr id="67373" name="Google Shape;67373;p28"/>
          <p:cNvGrpSpPr/>
          <p:nvPr/>
        </p:nvGrpSpPr>
        <p:grpSpPr>
          <a:xfrm>
            <a:off x="0" y="0"/>
            <a:ext cx="12161838" cy="6858000"/>
            <a:chOff x="0" y="0"/>
            <a:chExt cx="9144000" cy="5143500"/>
          </a:xfrm>
        </p:grpSpPr>
        <p:sp>
          <p:nvSpPr>
            <p:cNvPr id="67374" name="Google Shape;67374;p28"/>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5" name="Google Shape;67375;p28"/>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6" name="Google Shape;67376;p28"/>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7" name="Google Shape;67377;p28"/>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8" name="Google Shape;67378;p28"/>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9" name="Google Shape;67379;p28"/>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0" name="Google Shape;67380;p28"/>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1" name="Google Shape;67381;p28"/>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2" name="Google Shape;67382;p28"/>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3" name="Google Shape;67383;p28"/>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4" name="Google Shape;67384;p28"/>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5" name="Google Shape;67385;p28"/>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6" name="Google Shape;67386;p28"/>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7" name="Google Shape;67387;p28"/>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8" name="Google Shape;67388;p28"/>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9" name="Google Shape;67389;p28"/>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0" name="Google Shape;67390;p28"/>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1" name="Google Shape;67391;p28"/>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2" name="Google Shape;67392;p28"/>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3" name="Google Shape;67393;p28"/>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4" name="Google Shape;67394;p28"/>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5" name="Google Shape;67395;p28"/>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6" name="Google Shape;67396;p28"/>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7" name="Google Shape;67397;p28"/>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8" name="Google Shape;67398;p28"/>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9" name="Google Shape;67399;p28"/>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0" name="Google Shape;67400;p28"/>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1" name="Google Shape;67401;p28"/>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2" name="Google Shape;67402;p28"/>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3" name="Google Shape;67403;p28"/>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4" name="Google Shape;67404;p28"/>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5" name="Google Shape;67405;p28"/>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6" name="Google Shape;67406;p28"/>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7" name="Google Shape;67407;p28"/>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8" name="Google Shape;67408;p28"/>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9" name="Google Shape;67409;p28"/>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0" name="Google Shape;67410;p28"/>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1" name="Google Shape;67411;p28"/>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2" name="Google Shape;67412;p28"/>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3" name="Google Shape;67413;p28"/>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4" name="Google Shape;67414;p28"/>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5" name="Google Shape;67415;p28"/>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6" name="Google Shape;67416;p28"/>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7" name="Google Shape;67417;p28"/>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8" name="Google Shape;67418;p28"/>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9" name="Google Shape;67419;p28"/>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0" name="Google Shape;67420;p28"/>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1" name="Google Shape;67421;p28"/>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2" name="Google Shape;67422;p28"/>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3" name="Google Shape;67423;p28"/>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4" name="Google Shape;67424;p28"/>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5" name="Google Shape;67425;p28"/>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6" name="Google Shape;67426;p28"/>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7" name="Google Shape;67427;p28"/>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8" name="Google Shape;67428;p28"/>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9" name="Google Shape;67429;p28"/>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0" name="Google Shape;67430;p28"/>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1" name="Google Shape;67431;p28"/>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2" name="Google Shape;67432;p28"/>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3" name="Google Shape;67433;p28"/>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4" name="Google Shape;67434;p28"/>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5" name="Google Shape;67435;p28"/>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6" name="Google Shape;67436;p28"/>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7" name="Google Shape;67437;p28"/>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8" name="Google Shape;67438;p28"/>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9" name="Google Shape;67439;p28"/>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0" name="Google Shape;67440;p28"/>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1" name="Google Shape;67441;p28"/>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2" name="Google Shape;67442;p28"/>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3" name="Google Shape;67443;p28"/>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4" name="Google Shape;67444;p28"/>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5" name="Google Shape;67445;p28"/>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6" name="Google Shape;67446;p28"/>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7" name="Google Shape;67447;p28"/>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8" name="Google Shape;67448;p28"/>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9" name="Google Shape;67449;p28"/>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0" name="Google Shape;67450;p28"/>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1" name="Google Shape;67451;p28"/>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2" name="Google Shape;67452;p28"/>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3" name="Google Shape;67453;p28"/>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4" name="Google Shape;67454;p28"/>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5" name="Google Shape;67455;p28"/>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6" name="Google Shape;67456;p28"/>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7" name="Google Shape;67457;p28"/>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8" name="Google Shape;67458;p28"/>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9" name="Google Shape;67459;p28"/>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0" name="Google Shape;67460;p28"/>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1" name="Google Shape;67461;p28"/>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2" name="Google Shape;67462;p28"/>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3" name="Google Shape;67463;p28"/>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4" name="Google Shape;67464;p28"/>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5" name="Google Shape;67465;p28"/>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6" name="Google Shape;67466;p28"/>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7" name="Google Shape;67467;p28"/>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8" name="Google Shape;67468;p28"/>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9" name="Google Shape;67469;p28"/>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0" name="Google Shape;67470;p28"/>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1" name="Google Shape;67471;p28"/>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2" name="Google Shape;67472;p28"/>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3" name="Google Shape;67473;p28"/>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4" name="Google Shape;67474;p28"/>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5" name="Google Shape;67475;p28"/>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6" name="Google Shape;67476;p28"/>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7" name="Google Shape;67477;p28"/>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8" name="Google Shape;67478;p28"/>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9" name="Google Shape;67479;p28"/>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0" name="Google Shape;67480;p28"/>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1" name="Google Shape;67481;p28"/>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2" name="Google Shape;67482;p28"/>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3" name="Google Shape;67483;p28"/>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4" name="Google Shape;67484;p28"/>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5" name="Google Shape;67485;p28"/>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6" name="Google Shape;67486;p28"/>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7" name="Google Shape;67487;p28"/>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8" name="Google Shape;67488;p28"/>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9" name="Google Shape;67489;p28"/>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0" name="Google Shape;67490;p28"/>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1" name="Google Shape;67491;p28"/>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2" name="Google Shape;67492;p28"/>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3" name="Google Shape;67493;p28"/>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4" name="Google Shape;67494;p28"/>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5" name="Google Shape;67495;p28"/>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6" name="Google Shape;67496;p28"/>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7" name="Google Shape;67497;p28"/>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8" name="Google Shape;67498;p28"/>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9" name="Google Shape;67499;p28"/>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0" name="Google Shape;67500;p28"/>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1" name="Google Shape;67501;p28"/>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2" name="Google Shape;67502;p28"/>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3" name="Google Shape;67503;p28"/>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4" name="Google Shape;67504;p28"/>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5" name="Google Shape;67505;p28"/>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6" name="Google Shape;67506;p28"/>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7" name="Google Shape;67507;p28"/>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8" name="Google Shape;67508;p28"/>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9" name="Google Shape;67509;p28"/>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0" name="Google Shape;67510;p28"/>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1" name="Google Shape;67511;p28"/>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2" name="Google Shape;67512;p28"/>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3" name="Google Shape;67513;p28"/>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4" name="Google Shape;67514;p28"/>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5" name="Google Shape;67515;p28"/>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6" name="Google Shape;67516;p28"/>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7" name="Google Shape;67517;p28"/>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8" name="Google Shape;67518;p28"/>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9" name="Google Shape;67519;p28"/>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0" name="Google Shape;67520;p28"/>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1" name="Google Shape;67521;p28"/>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2" name="Google Shape;67522;p28"/>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3" name="Google Shape;67523;p28"/>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4" name="Google Shape;67524;p28"/>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5" name="Google Shape;67525;p28"/>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6" name="Google Shape;67526;p28"/>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7" name="Google Shape;67527;p28"/>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8" name="Google Shape;67528;p28"/>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9" name="Google Shape;67529;p28"/>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0" name="Google Shape;67530;p28"/>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1" name="Google Shape;67531;p28"/>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2" name="Google Shape;67532;p28"/>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3" name="Google Shape;67533;p28"/>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4" name="Google Shape;67534;p28"/>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5" name="Google Shape;67535;p28"/>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6" name="Google Shape;67536;p28"/>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7" name="Google Shape;67537;p28"/>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8" name="Google Shape;67538;p28"/>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9" name="Google Shape;67539;p28"/>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0" name="Google Shape;67540;p28"/>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1" name="Google Shape;67541;p28"/>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2" name="Google Shape;67542;p28"/>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3" name="Google Shape;67543;p28"/>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4" name="Google Shape;67544;p28"/>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5" name="Google Shape;67545;p28"/>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6" name="Google Shape;67546;p28"/>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7" name="Google Shape;67547;p28"/>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8" name="Google Shape;67548;p28"/>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9" name="Google Shape;67549;p28"/>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0" name="Google Shape;67550;p28"/>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1" name="Google Shape;67551;p28"/>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2" name="Google Shape;67552;p28"/>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3" name="Google Shape;67553;p28"/>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4" name="Google Shape;67554;p28"/>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5" name="Google Shape;67555;p28"/>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6" name="Google Shape;67556;p28"/>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7" name="Google Shape;67557;p28"/>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8" name="Google Shape;67558;p28"/>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9" name="Google Shape;67559;p28"/>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0" name="Google Shape;67560;p28"/>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1" name="Google Shape;67561;p28"/>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2" name="Google Shape;67562;p28"/>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3" name="Google Shape;67563;p28"/>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4" name="Google Shape;67564;p28"/>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5" name="Google Shape;67565;p28"/>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6" name="Google Shape;67566;p28"/>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7" name="Google Shape;67567;p28"/>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8" name="Google Shape;67568;p28"/>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9" name="Google Shape;67569;p28"/>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0" name="Google Shape;67570;p28"/>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1" name="Google Shape;67571;p28"/>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2" name="Google Shape;67572;p28"/>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3" name="Google Shape;67573;p28"/>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4" name="Google Shape;67574;p28"/>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5" name="Google Shape;67575;p28"/>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6" name="Google Shape;67576;p28"/>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7" name="Google Shape;67577;p28"/>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8" name="Google Shape;67578;p28"/>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9" name="Google Shape;67579;p28"/>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0" name="Google Shape;67580;p28"/>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1" name="Google Shape;67581;p28"/>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2" name="Google Shape;67582;p28"/>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3" name="Google Shape;67583;p28"/>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4" name="Google Shape;67584;p28"/>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5" name="Google Shape;67585;p28"/>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6" name="Google Shape;67586;p28"/>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7" name="Google Shape;67587;p28"/>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8" name="Google Shape;67588;p28"/>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9" name="Google Shape;67589;p28"/>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0" name="Google Shape;67590;p28"/>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1" name="Google Shape;67591;p28"/>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2" name="Google Shape;67592;p28"/>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3" name="Google Shape;67593;p28"/>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4" name="Google Shape;67594;p28"/>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5" name="Google Shape;67595;p28"/>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6" name="Google Shape;67596;p28"/>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7" name="Google Shape;67597;p28"/>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8" name="Google Shape;67598;p28"/>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9" name="Google Shape;67599;p28"/>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0" name="Google Shape;67600;p28"/>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1" name="Google Shape;67601;p28"/>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2" name="Google Shape;67602;p28"/>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3" name="Google Shape;67603;p28"/>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4" name="Google Shape;67604;p28"/>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5" name="Google Shape;67605;p28"/>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6" name="Google Shape;67606;p28"/>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7" name="Google Shape;67607;p28"/>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8" name="Google Shape;67608;p28"/>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9" name="Google Shape;67609;p28"/>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0" name="Google Shape;67610;p28"/>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1" name="Google Shape;67611;p28"/>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2" name="Google Shape;67612;p28"/>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3" name="Google Shape;67613;p28"/>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4" name="Google Shape;67614;p28"/>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5" name="Google Shape;67615;p28"/>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6" name="Google Shape;67616;p28"/>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7" name="Google Shape;67617;p28"/>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8" name="Google Shape;67618;p28"/>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9" name="Google Shape;67619;p28"/>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0" name="Google Shape;67620;p28"/>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1" name="Google Shape;67621;p28"/>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2" name="Google Shape;67622;p28"/>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3" name="Google Shape;67623;p28"/>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4" name="Google Shape;67624;p28"/>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5" name="Google Shape;67625;p28"/>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6" name="Google Shape;67626;p28"/>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7" name="Google Shape;67627;p28"/>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8" name="Google Shape;67628;p28"/>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9" name="Google Shape;67629;p28"/>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0" name="Google Shape;67630;p28"/>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1" name="Google Shape;67631;p28"/>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2" name="Google Shape;67632;p28"/>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3" name="Google Shape;67633;p28"/>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4" name="Google Shape;67634;p28"/>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5" name="Google Shape;67635;p28"/>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6" name="Google Shape;67636;p28"/>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7" name="Google Shape;67637;p28"/>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8" name="Google Shape;67638;p28"/>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9" name="Google Shape;67639;p28"/>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0" name="Google Shape;67640;p28"/>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1" name="Google Shape;67641;p28"/>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2" name="Google Shape;67642;p28"/>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3" name="Google Shape;67643;p28"/>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4" name="Google Shape;67644;p28"/>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5" name="Google Shape;67645;p28"/>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6" name="Google Shape;67646;p28"/>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7" name="Google Shape;67647;p28"/>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8" name="Google Shape;67648;p28"/>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9" name="Google Shape;67649;p28"/>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0" name="Google Shape;67650;p28"/>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1" name="Google Shape;67651;p28"/>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2" name="Google Shape;67652;p28"/>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3" name="Google Shape;67653;p28"/>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4" name="Google Shape;67654;p28"/>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5" name="Google Shape;67655;p28"/>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6" name="Google Shape;67656;p28"/>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7" name="Google Shape;67657;p28"/>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8" name="Google Shape;67658;p28"/>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9" name="Google Shape;67659;p28"/>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0" name="Google Shape;67660;p28"/>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1" name="Google Shape;67661;p28"/>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2" name="Google Shape;67662;p28"/>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3" name="Google Shape;67663;p28"/>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4" name="Google Shape;67664;p28"/>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5" name="Google Shape;67665;p28"/>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6" name="Google Shape;67666;p28"/>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7" name="Google Shape;67667;p28"/>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8" name="Google Shape;67668;p28"/>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9" name="Google Shape;67669;p28"/>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0" name="Google Shape;67670;p28"/>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1" name="Google Shape;67671;p28"/>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2" name="Google Shape;67672;p28"/>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3" name="Google Shape;67673;p28"/>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4" name="Google Shape;67674;p28"/>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5" name="Google Shape;67675;p28"/>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6" name="Google Shape;67676;p28"/>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7" name="Google Shape;67677;p28"/>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8" name="Google Shape;67678;p28"/>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9" name="Google Shape;67679;p28"/>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0" name="Google Shape;67680;p28"/>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1" name="Google Shape;67681;p28"/>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2" name="Google Shape;67682;p28"/>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3" name="Google Shape;67683;p28"/>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4" name="Google Shape;67684;p28"/>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5" name="Google Shape;67685;p28"/>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6" name="Google Shape;67686;p28"/>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7" name="Google Shape;67687;p28"/>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8" name="Google Shape;67688;p28"/>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9" name="Google Shape;67689;p28"/>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0" name="Google Shape;67690;p28"/>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1" name="Google Shape;67691;p28"/>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2" name="Google Shape;67692;p28"/>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3" name="Google Shape;67693;p28"/>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4" name="Google Shape;67694;p28"/>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5" name="Google Shape;67695;p28"/>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6" name="Google Shape;67696;p28"/>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7" name="Google Shape;67697;p28"/>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8" name="Google Shape;67698;p28"/>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9" name="Google Shape;67699;p28"/>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0" name="Google Shape;67700;p28"/>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1" name="Google Shape;67701;p28"/>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2" name="Google Shape;67702;p28"/>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3" name="Google Shape;67703;p28"/>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4" name="Google Shape;67704;p28"/>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5" name="Google Shape;67705;p28"/>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6" name="Google Shape;67706;p28"/>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7" name="Google Shape;67707;p28"/>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8" name="Google Shape;67708;p28"/>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9" name="Google Shape;67709;p28"/>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0" name="Google Shape;67710;p28"/>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1" name="Google Shape;67711;p28"/>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2" name="Google Shape;67712;p28"/>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3" name="Google Shape;67713;p28"/>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4" name="Google Shape;67714;p28"/>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5" name="Google Shape;67715;p28"/>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6" name="Google Shape;67716;p28"/>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7" name="Google Shape;67717;p28"/>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8" name="Google Shape;67718;p28"/>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9" name="Google Shape;67719;p28"/>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0" name="Google Shape;67720;p28"/>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1" name="Google Shape;67721;p28"/>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2" name="Google Shape;67722;p28"/>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3" name="Google Shape;67723;p28"/>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4" name="Google Shape;67724;p28"/>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5" name="Google Shape;67725;p28"/>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6" name="Google Shape;67726;p28"/>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7" name="Google Shape;67727;p28"/>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8" name="Google Shape;67728;p28"/>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9" name="Google Shape;67729;p28"/>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0" name="Google Shape;67730;p28"/>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1" name="Google Shape;67731;p28"/>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2" name="Google Shape;67732;p28"/>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3" name="Google Shape;67733;p28"/>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4" name="Google Shape;67734;p28"/>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5" name="Google Shape;67735;p28"/>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6" name="Google Shape;67736;p28"/>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7" name="Google Shape;67737;p28"/>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8" name="Google Shape;67738;p28"/>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9" name="Google Shape;67739;p28"/>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0" name="Google Shape;67740;p28"/>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1" name="Google Shape;67741;p28"/>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2" name="Google Shape;67742;p28"/>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3" name="Google Shape;67743;p28"/>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4" name="Google Shape;67744;p28"/>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5" name="Google Shape;67745;p28"/>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6" name="Google Shape;67746;p28"/>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7" name="Google Shape;67747;p28"/>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8" name="Google Shape;67748;p28"/>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9" name="Google Shape;67749;p28"/>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0" name="Google Shape;67750;p28"/>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1" name="Google Shape;67751;p28"/>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2" name="Google Shape;67752;p28"/>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3" name="Google Shape;67753;p28"/>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4" name="Google Shape;67754;p28"/>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5" name="Google Shape;67755;p28"/>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6" name="Google Shape;67756;p28"/>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7" name="Google Shape;67757;p28"/>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8" name="Google Shape;67758;p28"/>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9" name="Google Shape;67759;p28"/>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0" name="Google Shape;67760;p28"/>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1" name="Google Shape;67761;p28"/>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2" name="Google Shape;67762;p28"/>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3" name="Google Shape;67763;p28"/>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4" name="Google Shape;67764;p28"/>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5" name="Google Shape;67765;p28"/>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6" name="Google Shape;67766;p28"/>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7" name="Google Shape;67767;p28"/>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8" name="Google Shape;67768;p28"/>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9" name="Google Shape;67769;p28"/>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0" name="Google Shape;67770;p28"/>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1" name="Google Shape;67771;p28"/>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2" name="Google Shape;67772;p28"/>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3" name="Google Shape;67773;p28"/>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4" name="Google Shape;67774;p28"/>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5" name="Google Shape;67775;p28"/>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6" name="Google Shape;67776;p28"/>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7" name="Google Shape;67777;p28"/>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8" name="Google Shape;67778;p28"/>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9" name="Google Shape;67779;p28"/>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0" name="Google Shape;67780;p28"/>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1" name="Google Shape;67781;p28"/>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2" name="Google Shape;67782;p28"/>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3" name="Google Shape;67783;p28"/>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4" name="Google Shape;67784;p28"/>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5" name="Google Shape;67785;p28"/>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6" name="Google Shape;67786;p28"/>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7" name="Google Shape;67787;p28"/>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8" name="Google Shape;67788;p28"/>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9" name="Google Shape;67789;p28"/>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0" name="Google Shape;67790;p28"/>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1" name="Google Shape;67791;p28"/>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2" name="Google Shape;67792;p28"/>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3" name="Google Shape;67793;p28"/>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4" name="Google Shape;67794;p28"/>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5" name="Google Shape;67795;p28"/>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6" name="Google Shape;67796;p28"/>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7" name="Google Shape;67797;p28"/>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8" name="Google Shape;67798;p28"/>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9" name="Google Shape;67799;p28"/>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0" name="Google Shape;67800;p28"/>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1" name="Google Shape;67801;p28"/>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2" name="Google Shape;67802;p28"/>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3" name="Google Shape;67803;p28"/>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4" name="Google Shape;67804;p28"/>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5" name="Google Shape;67805;p28"/>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6" name="Google Shape;67806;p28"/>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7" name="Google Shape;67807;p28"/>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8" name="Google Shape;67808;p28"/>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9" name="Google Shape;67809;p28"/>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0" name="Google Shape;67810;p28"/>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1" name="Google Shape;67811;p28"/>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2" name="Google Shape;67812;p28"/>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3" name="Google Shape;67813;p28"/>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4" name="Google Shape;67814;p28"/>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5" name="Google Shape;67815;p28"/>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6" name="Google Shape;67816;p28"/>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7" name="Google Shape;67817;p28"/>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8" name="Google Shape;67818;p28"/>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9" name="Google Shape;67819;p28"/>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0" name="Google Shape;67820;p28"/>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1" name="Google Shape;67821;p28"/>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2" name="Google Shape;67822;p28"/>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3" name="Google Shape;67823;p28"/>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4" name="Google Shape;67824;p28"/>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5" name="Google Shape;67825;p28"/>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6" name="Google Shape;67826;p28"/>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7" name="Google Shape;67827;p28"/>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8" name="Google Shape;67828;p28"/>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9" name="Google Shape;67829;p28"/>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0" name="Google Shape;67830;p28"/>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1" name="Google Shape;67831;p28"/>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2" name="Google Shape;67832;p28"/>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3" name="Google Shape;67833;p28"/>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4" name="Google Shape;67834;p28"/>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5" name="Google Shape;67835;p28"/>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6" name="Google Shape;67836;p28"/>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7" name="Google Shape;67837;p28"/>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8" name="Google Shape;67838;p28"/>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9" name="Google Shape;67839;p28"/>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0" name="Google Shape;67840;p28"/>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1" name="Google Shape;67841;p28"/>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2" name="Google Shape;67842;p28"/>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3" name="Google Shape;67843;p28"/>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4" name="Google Shape;67844;p28"/>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5" name="Google Shape;67845;p28"/>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6" name="Google Shape;67846;p28"/>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7" name="Google Shape;67847;p28"/>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8" name="Google Shape;67848;p28"/>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9" name="Google Shape;67849;p28"/>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0" name="Google Shape;67850;p28"/>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1" name="Google Shape;67851;p28"/>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2" name="Google Shape;67852;p28"/>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3" name="Google Shape;67853;p28"/>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4" name="Google Shape;67854;p28"/>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5" name="Google Shape;67855;p28"/>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6" name="Google Shape;67856;p28"/>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7" name="Google Shape;67857;p28"/>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8" name="Google Shape;67858;p28"/>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9" name="Google Shape;67859;p28"/>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0" name="Google Shape;67860;p28"/>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1" name="Google Shape;67861;p28"/>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2" name="Google Shape;67862;p28"/>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3" name="Google Shape;67863;p28"/>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4" name="Google Shape;67864;p28"/>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5" name="Google Shape;67865;p28"/>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6" name="Google Shape;67866;p28"/>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7" name="Google Shape;67867;p28"/>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8" name="Google Shape;67868;p28"/>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9" name="Google Shape;67869;p28"/>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0" name="Google Shape;67870;p28"/>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1" name="Google Shape;67871;p28"/>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2" name="Google Shape;67872;p28"/>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3" name="Google Shape;67873;p28"/>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4" name="Google Shape;67874;p28"/>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5" name="Google Shape;67875;p28"/>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6" name="Google Shape;67876;p28"/>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7" name="Google Shape;67877;p28"/>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8" name="Google Shape;67878;p28"/>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9" name="Google Shape;67879;p28"/>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0" name="Google Shape;67880;p28"/>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1" name="Google Shape;67881;p28"/>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2" name="Google Shape;67882;p28"/>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3" name="Google Shape;67883;p28"/>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4" name="Google Shape;67884;p28"/>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5" name="Google Shape;67885;p28"/>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6" name="Google Shape;67886;p28"/>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7" name="Google Shape;67887;p28"/>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8" name="Google Shape;67888;p28"/>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9" name="Google Shape;67889;p28"/>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0" name="Google Shape;67890;p28"/>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1" name="Google Shape;67891;p28"/>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2" name="Google Shape;67892;p28"/>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3" name="Google Shape;67893;p28"/>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4" name="Google Shape;67894;p28"/>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5" name="Google Shape;67895;p28"/>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6" name="Google Shape;67896;p28"/>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7" name="Google Shape;67897;p28"/>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8" name="Google Shape;67898;p28"/>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9" name="Google Shape;67899;p28"/>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0" name="Google Shape;67900;p28"/>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1" name="Google Shape;67901;p28"/>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2" name="Google Shape;67902;p28"/>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3" name="Google Shape;67903;p28"/>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4" name="Google Shape;67904;p28"/>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5" name="Google Shape;67905;p28"/>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6" name="Google Shape;67906;p28"/>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7" name="Google Shape;67907;p28"/>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8" name="Google Shape;67908;p28"/>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9" name="Google Shape;67909;p28"/>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0" name="Google Shape;67910;p28"/>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1" name="Google Shape;67911;p28"/>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2" name="Google Shape;67912;p28"/>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3" name="Google Shape;67913;p28"/>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4" name="Google Shape;67914;p28"/>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5" name="Google Shape;67915;p28"/>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6" name="Google Shape;67916;p28"/>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7" name="Google Shape;67917;p28"/>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8" name="Google Shape;67918;p28"/>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9" name="Google Shape;67919;p28"/>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0" name="Google Shape;67920;p28"/>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1" name="Google Shape;67921;p28"/>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2" name="Google Shape;67922;p28"/>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3" name="Google Shape;67923;p28"/>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4" name="Google Shape;67924;p28"/>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5" name="Google Shape;67925;p28"/>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6" name="Google Shape;67926;p28"/>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7" name="Google Shape;67927;p28"/>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8" name="Google Shape;67928;p28"/>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9" name="Google Shape;67929;p28"/>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0" name="Google Shape;67930;p28"/>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1" name="Google Shape;67931;p28"/>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2" name="Google Shape;67932;p28"/>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3" name="Google Shape;67933;p28"/>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4" name="Google Shape;67934;p28"/>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5" name="Google Shape;67935;p28"/>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6" name="Google Shape;67936;p28"/>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7" name="Google Shape;67937;p28"/>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8" name="Google Shape;67938;p28"/>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9" name="Google Shape;67939;p28"/>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0" name="Google Shape;67940;p28"/>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1" name="Google Shape;67941;p28"/>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2" name="Google Shape;67942;p28"/>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3" name="Google Shape;67943;p28"/>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4" name="Google Shape;67944;p28"/>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5" name="Google Shape;67945;p28"/>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6" name="Google Shape;67946;p28"/>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7" name="Google Shape;67947;p28"/>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8" name="Google Shape;67948;p28"/>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9" name="Google Shape;67949;p28"/>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0" name="Google Shape;67950;p28"/>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1" name="Google Shape;67951;p28"/>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2" name="Google Shape;67952;p28"/>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3" name="Google Shape;67953;p28"/>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4" name="Google Shape;67954;p28"/>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5" name="Google Shape;67955;p28"/>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6" name="Google Shape;67956;p28"/>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7" name="Google Shape;67957;p28"/>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8" name="Google Shape;67958;p28"/>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9" name="Google Shape;67959;p28"/>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0" name="Google Shape;67960;p28"/>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1" name="Google Shape;67961;p28"/>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2" name="Google Shape;67962;p28"/>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3" name="Google Shape;67963;p28"/>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4" name="Google Shape;67964;p28"/>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5" name="Google Shape;67965;p28"/>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6" name="Google Shape;67966;p28"/>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7" name="Google Shape;67967;p28"/>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8" name="Google Shape;67968;p28"/>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9" name="Google Shape;67969;p28"/>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0" name="Google Shape;67970;p28"/>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1" name="Google Shape;67971;p28"/>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2" name="Google Shape;67972;p28"/>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3" name="Google Shape;67973;p28"/>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4" name="Google Shape;67974;p28"/>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5" name="Google Shape;67975;p28"/>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6" name="Google Shape;67976;p28"/>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7" name="Google Shape;67977;p28"/>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8" name="Google Shape;67978;p28"/>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9" name="Google Shape;67979;p28"/>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0" name="Google Shape;67980;p28"/>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1" name="Google Shape;67981;p28"/>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2" name="Google Shape;67982;p28"/>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3" name="Google Shape;67983;p28"/>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4" name="Google Shape;67984;p28"/>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5" name="Google Shape;67985;p28"/>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6" name="Google Shape;67986;p28"/>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7" name="Google Shape;67987;p28"/>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8" name="Google Shape;67988;p28"/>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9" name="Google Shape;67989;p28"/>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0" name="Google Shape;67990;p28"/>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1" name="Google Shape;67991;p28"/>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2" name="Google Shape;67992;p28"/>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3" name="Google Shape;67993;p28"/>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4" name="Google Shape;67994;p28"/>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5" name="Google Shape;67995;p28"/>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6" name="Google Shape;67996;p28"/>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7" name="Google Shape;67997;p28"/>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8" name="Google Shape;67998;p28"/>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9" name="Google Shape;67999;p28"/>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0" name="Google Shape;68000;p28"/>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1" name="Google Shape;68001;p28"/>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2" name="Google Shape;68002;p28"/>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3" name="Google Shape;68003;p28"/>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4" name="Google Shape;68004;p28"/>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5" name="Google Shape;68005;p28"/>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6" name="Google Shape;68006;p28"/>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7" name="Google Shape;68007;p28"/>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8" name="Google Shape;68008;p28"/>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9" name="Google Shape;68009;p28"/>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0" name="Google Shape;68010;p28"/>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1" name="Google Shape;68011;p28"/>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2" name="Google Shape;68012;p28"/>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3" name="Google Shape;68013;p28"/>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4" name="Google Shape;68014;p28"/>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5" name="Google Shape;68015;p28"/>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6" name="Google Shape;68016;p28"/>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7" name="Google Shape;68017;p28"/>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8" name="Google Shape;68018;p28"/>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9" name="Google Shape;68019;p28"/>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0" name="Google Shape;68020;p28"/>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1" name="Google Shape;68021;p28"/>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2" name="Google Shape;68022;p28"/>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3" name="Google Shape;68023;p28"/>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4" name="Google Shape;68024;p28"/>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5" name="Google Shape;68025;p28"/>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6" name="Google Shape;68026;p28"/>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7" name="Google Shape;68027;p28"/>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8" name="Google Shape;68028;p28"/>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9" name="Google Shape;68029;p28"/>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0" name="Google Shape;68030;p28"/>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1" name="Google Shape;68031;p28"/>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2" name="Google Shape;68032;p28"/>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3" name="Google Shape;68033;p28"/>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4" name="Google Shape;68034;p28"/>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5" name="Google Shape;68035;p28"/>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6" name="Google Shape;68036;p28"/>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7" name="Google Shape;68037;p28"/>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8" name="Google Shape;68038;p28"/>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9" name="Google Shape;68039;p28"/>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0" name="Google Shape;68040;p28"/>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1" name="Google Shape;68041;p28"/>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2" name="Google Shape;68042;p28"/>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3" name="Google Shape;68043;p28"/>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4" name="Google Shape;68044;p28"/>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5" name="Google Shape;68045;p28"/>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6" name="Google Shape;68046;p28"/>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7" name="Google Shape;68047;p28"/>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8" name="Google Shape;68048;p28"/>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9" name="Google Shape;68049;p28"/>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0" name="Google Shape;68050;p28"/>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1" name="Google Shape;68051;p28"/>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2" name="Google Shape;68052;p28"/>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3" name="Google Shape;68053;p28"/>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4" name="Google Shape;68054;p28"/>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5" name="Google Shape;68055;p28"/>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6" name="Google Shape;68056;p28"/>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7" name="Google Shape;68057;p28"/>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8" name="Google Shape;68058;p28"/>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9" name="Google Shape;68059;p28"/>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0" name="Google Shape;68060;p28"/>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1" name="Google Shape;68061;p28"/>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2" name="Google Shape;68062;p28"/>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3" name="Google Shape;68063;p28"/>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4" name="Google Shape;68064;p28"/>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5" name="Google Shape;68065;p28"/>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6" name="Google Shape;68066;p28"/>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7" name="Google Shape;68067;p28"/>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8" name="Google Shape;68068;p28"/>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9" name="Google Shape;68069;p28"/>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0" name="Google Shape;68070;p28"/>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1" name="Google Shape;68071;p28"/>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2" name="Google Shape;68072;p28"/>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3" name="Google Shape;68073;p28"/>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4" name="Google Shape;68074;p28"/>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5" name="Google Shape;68075;p28"/>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6" name="Google Shape;68076;p28"/>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7" name="Google Shape;68077;p28"/>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8" name="Google Shape;68078;p28"/>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9" name="Google Shape;68079;p28"/>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0" name="Google Shape;68080;p28"/>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1" name="Google Shape;68081;p28"/>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2" name="Google Shape;68082;p28"/>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3" name="Google Shape;68083;p28"/>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4" name="Google Shape;68084;p28"/>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5" name="Google Shape;68085;p28"/>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6" name="Google Shape;68086;p28"/>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7" name="Google Shape;68087;p28"/>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8" name="Google Shape;68088;p28"/>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9" name="Google Shape;68089;p28"/>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0" name="Google Shape;68090;p28"/>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1" name="Google Shape;68091;p28"/>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2" name="Google Shape;68092;p28"/>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3" name="Google Shape;68093;p28"/>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4" name="Google Shape;68094;p28"/>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5" name="Google Shape;68095;p28"/>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6" name="Google Shape;68096;p28"/>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7" name="Google Shape;68097;p28"/>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8" name="Google Shape;68098;p28"/>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9" name="Google Shape;68099;p28"/>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0" name="Google Shape;68100;p28"/>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1" name="Google Shape;68101;p28"/>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2" name="Google Shape;68102;p28"/>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3" name="Google Shape;68103;p28"/>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4" name="Google Shape;68104;p28"/>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5" name="Google Shape;68105;p28"/>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6" name="Google Shape;68106;p28"/>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7" name="Google Shape;68107;p28"/>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8" name="Google Shape;68108;p28"/>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9" name="Google Shape;68109;p28"/>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0" name="Google Shape;68110;p28"/>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1" name="Google Shape;68111;p28"/>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2" name="Google Shape;68112;p28"/>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3" name="Google Shape;68113;p28"/>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4" name="Google Shape;68114;p28"/>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5" name="Google Shape;68115;p28"/>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6" name="Google Shape;68116;p28"/>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7" name="Google Shape;68117;p28"/>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8" name="Google Shape;68118;p28"/>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9" name="Google Shape;68119;p28"/>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0" name="Google Shape;68120;p28"/>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1" name="Google Shape;68121;p28"/>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2" name="Google Shape;68122;p28"/>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3" name="Google Shape;68123;p28"/>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4" name="Google Shape;68124;p28"/>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5" name="Google Shape;68125;p28"/>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6" name="Google Shape;68126;p28"/>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7" name="Google Shape;68127;p28"/>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8" name="Google Shape;68128;p28"/>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9" name="Google Shape;68129;p28"/>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0" name="Google Shape;68130;p28"/>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1" name="Google Shape;68131;p28"/>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2" name="Google Shape;68132;p28"/>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3" name="Google Shape;68133;p28"/>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4" name="Google Shape;68134;p28"/>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5" name="Google Shape;68135;p28"/>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6" name="Google Shape;68136;p28"/>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7" name="Google Shape;68137;p28"/>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8" name="Google Shape;68138;p28"/>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9" name="Google Shape;68139;p28"/>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0" name="Google Shape;68140;p28"/>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1" name="Google Shape;68141;p28"/>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2" name="Google Shape;68142;p28"/>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3" name="Google Shape;68143;p28"/>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4" name="Google Shape;68144;p28"/>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5" name="Google Shape;68145;p28"/>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6" name="Google Shape;68146;p28"/>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7" name="Google Shape;68147;p28"/>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8" name="Google Shape;68148;p28"/>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9" name="Google Shape;68149;p28"/>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0" name="Google Shape;68150;p28"/>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1" name="Google Shape;68151;p28"/>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2" name="Google Shape;68152;p28"/>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3" name="Google Shape;68153;p28"/>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4" name="Google Shape;68154;p28"/>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5" name="Google Shape;68155;p28"/>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6" name="Google Shape;68156;p28"/>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7" name="Google Shape;68157;p28"/>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8" name="Google Shape;68158;p28"/>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9" name="Google Shape;68159;p28"/>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0" name="Google Shape;68160;p28"/>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1" name="Google Shape;68161;p28"/>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2" name="Google Shape;68162;p28"/>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3" name="Google Shape;68163;p28"/>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4" name="Google Shape;68164;p28"/>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5" name="Google Shape;68165;p28"/>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6" name="Google Shape;68166;p28"/>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7" name="Google Shape;68167;p28"/>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8" name="Google Shape;68168;p28"/>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9" name="Google Shape;68169;p28"/>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0" name="Google Shape;68170;p28"/>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1" name="Google Shape;68171;p28"/>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2" name="Google Shape;68172;p28"/>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3" name="Google Shape;68173;p28"/>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4" name="Google Shape;68174;p28"/>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5" name="Google Shape;68175;p28"/>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6" name="Google Shape;68176;p28"/>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7" name="Google Shape;68177;p28"/>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8" name="Google Shape;68178;p28"/>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9" name="Google Shape;68179;p28"/>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0" name="Google Shape;68180;p28"/>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1" name="Google Shape;68181;p28"/>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2" name="Google Shape;68182;p28"/>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3" name="Google Shape;68183;p28"/>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4" name="Google Shape;68184;p28"/>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5" name="Google Shape;68185;p28"/>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6" name="Google Shape;68186;p28"/>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7" name="Google Shape;68187;p28"/>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8" name="Google Shape;68188;p28"/>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9" name="Google Shape;68189;p28"/>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0" name="Google Shape;68190;p28"/>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1" name="Google Shape;68191;p28"/>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2" name="Google Shape;68192;p28"/>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3" name="Google Shape;68193;p28"/>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4" name="Google Shape;68194;p28"/>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5" name="Google Shape;68195;p28"/>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6" name="Google Shape;68196;p28"/>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7" name="Google Shape;68197;p28"/>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8" name="Google Shape;68198;p28"/>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9" name="Google Shape;68199;p28"/>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0" name="Google Shape;68200;p28"/>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1" name="Google Shape;68201;p28"/>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2" name="Google Shape;68202;p28"/>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3" name="Google Shape;68203;p28"/>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4" name="Google Shape;68204;p28"/>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5" name="Google Shape;68205;p28"/>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6" name="Google Shape;68206;p28"/>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7" name="Google Shape;68207;p28"/>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8" name="Google Shape;68208;p28"/>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9" name="Google Shape;68209;p28"/>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0" name="Google Shape;68210;p28"/>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1" name="Google Shape;68211;p28"/>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2" name="Google Shape;68212;p28"/>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3" name="Google Shape;68213;p28"/>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4" name="Google Shape;68214;p28"/>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5" name="Google Shape;68215;p28"/>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6" name="Google Shape;68216;p28"/>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7" name="Google Shape;68217;p28"/>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8" name="Google Shape;68218;p28"/>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9" name="Google Shape;68219;p28"/>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0" name="Google Shape;68220;p28"/>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1" name="Google Shape;68221;p28"/>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2" name="Google Shape;68222;p28"/>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3" name="Google Shape;68223;p28"/>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4" name="Google Shape;68224;p28"/>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5" name="Google Shape;68225;p28"/>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6" name="Google Shape;68226;p28"/>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7" name="Google Shape;68227;p28"/>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8" name="Google Shape;68228;p28"/>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9" name="Google Shape;68229;p28"/>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0" name="Google Shape;68230;p28"/>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1" name="Google Shape;68231;p28"/>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2" name="Google Shape;68232;p28"/>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3" name="Google Shape;68233;p28"/>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4" name="Google Shape;68234;p28"/>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5" name="Google Shape;68235;p28"/>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6" name="Google Shape;68236;p28"/>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7" name="Google Shape;68237;p28"/>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8" name="Google Shape;68238;p28"/>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9" name="Google Shape;68239;p28"/>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0" name="Google Shape;68240;p28"/>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1" name="Google Shape;68241;p28"/>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2" name="Google Shape;68242;p28"/>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3" name="Google Shape;68243;p28"/>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4" name="Google Shape;68244;p28"/>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5" name="Google Shape;68245;p28"/>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6" name="Google Shape;68246;p28"/>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7" name="Google Shape;68247;p28"/>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8" name="Google Shape;68248;p28"/>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9" name="Google Shape;68249;p28"/>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0" name="Google Shape;68250;p28"/>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1" name="Google Shape;68251;p28"/>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2" name="Google Shape;68252;p28"/>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3" name="Google Shape;68253;p28"/>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4" name="Google Shape;68254;p28"/>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5" name="Google Shape;68255;p28"/>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6" name="Google Shape;68256;p28"/>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7" name="Google Shape;68257;p28"/>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8" name="Google Shape;68258;p28"/>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9" name="Google Shape;68259;p28"/>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0" name="Google Shape;68260;p28"/>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1" name="Google Shape;68261;p28"/>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2" name="Google Shape;68262;p28"/>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3" name="Google Shape;68263;p28"/>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4" name="Google Shape;68264;p28"/>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5" name="Google Shape;68265;p28"/>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6" name="Google Shape;68266;p28"/>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7" name="Google Shape;68267;p28"/>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8" name="Google Shape;68268;p28"/>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9" name="Google Shape;68269;p28"/>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0" name="Google Shape;68270;p28"/>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1" name="Google Shape;68271;p28"/>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2" name="Google Shape;68272;p28"/>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3" name="Google Shape;68273;p28"/>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4" name="Google Shape;68274;p28"/>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5" name="Google Shape;68275;p28"/>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6" name="Google Shape;68276;p28"/>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7" name="Google Shape;68277;p28"/>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8" name="Google Shape;68278;p28"/>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9" name="Google Shape;68279;p28"/>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0" name="Google Shape;68280;p28"/>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1" name="Google Shape;68281;p28"/>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2" name="Google Shape;68282;p28"/>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3" name="Google Shape;68283;p28"/>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4" name="Google Shape;68284;p28"/>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5" name="Google Shape;68285;p28"/>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6" name="Google Shape;68286;p28"/>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7" name="Google Shape;68287;p28"/>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8" name="Google Shape;68288;p28"/>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9" name="Google Shape;68289;p28"/>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0" name="Google Shape;68290;p28"/>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1" name="Google Shape;68291;p28"/>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2" name="Google Shape;68292;p28"/>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3" name="Google Shape;68293;p28"/>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4" name="Google Shape;68294;p28"/>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5" name="Google Shape;68295;p28"/>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6" name="Google Shape;68296;p28"/>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7" name="Google Shape;68297;p28"/>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8" name="Google Shape;68298;p28"/>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9" name="Google Shape;68299;p28"/>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0" name="Google Shape;68300;p28"/>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1" name="Google Shape;68301;p28"/>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2" name="Google Shape;68302;p28"/>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3" name="Google Shape;68303;p28"/>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4" name="Google Shape;68304;p28"/>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5" name="Google Shape;68305;p28"/>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6" name="Google Shape;68306;p28"/>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7" name="Google Shape;68307;p28"/>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8" name="Google Shape;68308;p28"/>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9" name="Google Shape;68309;p28"/>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0" name="Google Shape;68310;p28"/>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1" name="Google Shape;68311;p28"/>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2" name="Google Shape;68312;p28"/>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3" name="Google Shape;68313;p28"/>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4" name="Google Shape;68314;p28"/>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5" name="Google Shape;68315;p28"/>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6" name="Google Shape;68316;p28"/>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7" name="Google Shape;68317;p28"/>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8" name="Google Shape;68318;p28"/>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9" name="Google Shape;68319;p28"/>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0" name="Google Shape;68320;p28"/>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1" name="Google Shape;68321;p28"/>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2" name="Google Shape;68322;p28"/>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3" name="Google Shape;68323;p28"/>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4" name="Google Shape;68324;p28"/>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5" name="Google Shape;68325;p28"/>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6" name="Google Shape;68326;p28"/>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7" name="Google Shape;68327;p28"/>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8" name="Google Shape;68328;p28"/>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9" name="Google Shape;68329;p28"/>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0" name="Google Shape;68330;p28"/>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1" name="Google Shape;68331;p28"/>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2" name="Google Shape;68332;p28"/>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3" name="Google Shape;68333;p28"/>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4" name="Google Shape;68334;p28"/>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5" name="Google Shape;68335;p28"/>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6" name="Google Shape;68336;p28"/>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7" name="Google Shape;68337;p28"/>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8" name="Google Shape;68338;p28"/>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9" name="Google Shape;68339;p28"/>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0" name="Google Shape;68340;p28"/>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1" name="Google Shape;68341;p28"/>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2" name="Google Shape;68342;p28"/>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3" name="Google Shape;68343;p28"/>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4" name="Google Shape;68344;p28"/>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5" name="Google Shape;68345;p28"/>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6" name="Google Shape;68346;p28"/>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7" name="Google Shape;68347;p28"/>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8" name="Google Shape;68348;p28"/>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9" name="Google Shape;68349;p28"/>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0" name="Google Shape;68350;p28"/>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1" name="Google Shape;68351;p28"/>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2" name="Google Shape;68352;p28"/>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3" name="Google Shape;68353;p28"/>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4" name="Google Shape;68354;p28"/>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5" name="Google Shape;68355;p28"/>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6" name="Google Shape;68356;p28"/>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7" name="Google Shape;68357;p28"/>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8" name="Google Shape;68358;p28"/>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9" name="Google Shape;68359;p28"/>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0" name="Google Shape;68360;p28"/>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1" name="Google Shape;68361;p28"/>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2" name="Google Shape;68362;p28"/>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3" name="Google Shape;68363;p28"/>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4" name="Google Shape;68364;p28"/>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5" name="Google Shape;68365;p28"/>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6" name="Google Shape;68366;p28"/>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7" name="Google Shape;68367;p28"/>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8" name="Google Shape;68368;p28"/>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9" name="Google Shape;68369;p28"/>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0" name="Google Shape;68370;p28"/>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1" name="Google Shape;68371;p28"/>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2" name="Google Shape;68372;p28"/>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3" name="Google Shape;68373;p28"/>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4" name="Google Shape;68374;p28"/>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5" name="Google Shape;68375;p28"/>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6" name="Google Shape;68376;p28"/>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7" name="Google Shape;68377;p28"/>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8" name="Google Shape;68378;p28"/>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9" name="Google Shape;68379;p28"/>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0" name="Google Shape;68380;p28"/>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1" name="Google Shape;68381;p28"/>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2" name="Google Shape;68382;p28"/>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3" name="Google Shape;68383;p28"/>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4" name="Google Shape;68384;p28"/>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5" name="Google Shape;68385;p28"/>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6" name="Google Shape;68386;p28"/>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7" name="Google Shape;68387;p28"/>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8" name="Google Shape;68388;p28"/>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9" name="Google Shape;68389;p28"/>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0" name="Google Shape;68390;p28"/>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1" name="Google Shape;68391;p28"/>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2" name="Google Shape;68392;p28"/>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3" name="Google Shape;68393;p28"/>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4" name="Google Shape;68394;p28"/>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5" name="Google Shape;68395;p28"/>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6" name="Google Shape;68396;p28"/>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7" name="Google Shape;68397;p28"/>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8" name="Google Shape;68398;p28"/>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9" name="Google Shape;68399;p28"/>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0" name="Google Shape;68400;p28"/>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1" name="Google Shape;68401;p28"/>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2" name="Google Shape;68402;p28"/>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3" name="Google Shape;68403;p28"/>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4" name="Google Shape;68404;p28"/>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5" name="Google Shape;68405;p28"/>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6" name="Google Shape;68406;p28"/>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7" name="Google Shape;68407;p28"/>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8" name="Google Shape;68408;p28"/>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9" name="Google Shape;68409;p28"/>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0" name="Google Shape;68410;p28"/>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1" name="Google Shape;68411;p28"/>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2" name="Google Shape;68412;p28"/>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3" name="Google Shape;68413;p28"/>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4" name="Google Shape;68414;p28"/>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5" name="Google Shape;68415;p28"/>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6" name="Google Shape;68416;p28"/>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7" name="Google Shape;68417;p28"/>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8" name="Google Shape;68418;p28"/>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9" name="Google Shape;68419;p28"/>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0" name="Google Shape;68420;p28"/>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1" name="Google Shape;68421;p28"/>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2" name="Google Shape;68422;p28"/>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3" name="Google Shape;68423;p28"/>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4" name="Google Shape;68424;p28"/>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5" name="Google Shape;68425;p28"/>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6" name="Google Shape;68426;p28"/>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7" name="Google Shape;68427;p28"/>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8" name="Google Shape;68428;p28"/>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9" name="Google Shape;68429;p28"/>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0" name="Google Shape;68430;p28"/>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1" name="Google Shape;68431;p28"/>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2" name="Google Shape;68432;p28"/>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3" name="Google Shape;68433;p28"/>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4" name="Google Shape;68434;p28"/>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5" name="Google Shape;68435;p28"/>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6" name="Google Shape;68436;p28"/>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7" name="Google Shape;68437;p28"/>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8" name="Google Shape;68438;p28"/>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9" name="Google Shape;68439;p28"/>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0" name="Google Shape;68440;p28"/>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1" name="Google Shape;68441;p28"/>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2" name="Google Shape;68442;p28"/>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3" name="Google Shape;68443;p28"/>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4" name="Google Shape;68444;p28"/>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5" name="Google Shape;68445;p28"/>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6" name="Google Shape;68446;p28"/>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7" name="Google Shape;68447;p28"/>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8" name="Google Shape;68448;p28"/>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9" name="Google Shape;68449;p28"/>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0" name="Google Shape;68450;p28"/>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1" name="Google Shape;68451;p28"/>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2" name="Google Shape;68452;p28"/>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3" name="Google Shape;68453;p28"/>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4" name="Google Shape;68454;p28"/>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5" name="Google Shape;68455;p28"/>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6" name="Google Shape;68456;p28"/>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7" name="Google Shape;68457;p28"/>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8" name="Google Shape;68458;p28"/>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9" name="Google Shape;68459;p28"/>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0" name="Google Shape;68460;p28"/>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1" name="Google Shape;68461;p28"/>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2" name="Google Shape;68462;p28"/>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3" name="Google Shape;68463;p28"/>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4" name="Google Shape;68464;p28"/>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5" name="Google Shape;68465;p28"/>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6" name="Google Shape;68466;p28"/>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7" name="Google Shape;68467;p28"/>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8" name="Google Shape;68468;p28"/>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9" name="Google Shape;68469;p28"/>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0" name="Google Shape;68470;p28"/>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1" name="Google Shape;68471;p28"/>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2" name="Google Shape;68472;p28"/>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3" name="Google Shape;68473;p28"/>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4" name="Google Shape;68474;p28"/>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5" name="Google Shape;68475;p28"/>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6" name="Google Shape;68476;p28"/>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7" name="Google Shape;68477;p28"/>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8" name="Google Shape;68478;p28"/>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9" name="Google Shape;68479;p28"/>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0" name="Google Shape;68480;p28"/>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1" name="Google Shape;68481;p28"/>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2" name="Google Shape;68482;p28"/>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3" name="Google Shape;68483;p28"/>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4" name="Google Shape;68484;p28"/>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5" name="Google Shape;68485;p28"/>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6" name="Google Shape;68486;p28"/>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7" name="Google Shape;68487;p28"/>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8" name="Google Shape;68488;p28"/>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9" name="Google Shape;68489;p28"/>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0" name="Google Shape;68490;p28"/>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1" name="Google Shape;68491;p28"/>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2" name="Google Shape;68492;p28"/>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3" name="Google Shape;68493;p28"/>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4" name="Google Shape;68494;p28"/>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5" name="Google Shape;68495;p28"/>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6" name="Google Shape;68496;p28"/>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7" name="Google Shape;68497;p28"/>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8" name="Google Shape;68498;p28"/>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9" name="Google Shape;68499;p28"/>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0" name="Google Shape;68500;p28"/>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1" name="Google Shape;68501;p28"/>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2" name="Google Shape;68502;p28"/>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3" name="Google Shape;68503;p28"/>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4" name="Google Shape;68504;p28"/>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5" name="Google Shape;68505;p28"/>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6" name="Google Shape;68506;p28"/>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7" name="Google Shape;68507;p28"/>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8" name="Google Shape;68508;p28"/>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9" name="Google Shape;68509;p28"/>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0" name="Google Shape;68510;p28"/>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1" name="Google Shape;68511;p28"/>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2" name="Google Shape;68512;p28"/>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3" name="Google Shape;68513;p28"/>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4" name="Google Shape;68514;p28"/>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5" name="Google Shape;68515;p28"/>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6" name="Google Shape;68516;p28"/>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7" name="Google Shape;68517;p28"/>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8" name="Google Shape;68518;p28"/>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9" name="Google Shape;68519;p28"/>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0" name="Google Shape;68520;p28"/>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1" name="Google Shape;68521;p28"/>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2" name="Google Shape;68522;p28"/>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3" name="Google Shape;68523;p28"/>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4" name="Google Shape;68524;p28"/>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5" name="Google Shape;68525;p28"/>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6" name="Google Shape;68526;p28"/>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7" name="Google Shape;68527;p28"/>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8" name="Google Shape;68528;p28"/>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9" name="Google Shape;68529;p28"/>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0" name="Google Shape;68530;p28"/>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1" name="Google Shape;68531;p28"/>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2" name="Google Shape;68532;p28"/>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3" name="Google Shape;68533;p28"/>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4" name="Google Shape;68534;p28"/>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5" name="Google Shape;68535;p28"/>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6" name="Google Shape;68536;p28"/>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7" name="Google Shape;68537;p28"/>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8" name="Google Shape;68538;p28"/>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9" name="Google Shape;68539;p28"/>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0" name="Google Shape;68540;p28"/>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1" name="Google Shape;68541;p28"/>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2" name="Google Shape;68542;p28"/>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3" name="Google Shape;68543;p28"/>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4" name="Google Shape;68544;p28"/>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5" name="Google Shape;68545;p28"/>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6" name="Google Shape;68546;p28"/>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7" name="Google Shape;68547;p28"/>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8" name="Google Shape;68548;p28"/>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9" name="Google Shape;68549;p28"/>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0" name="Google Shape;68550;p28"/>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1" name="Google Shape;68551;p28"/>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2" name="Google Shape;68552;p28"/>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3" name="Google Shape;68553;p28"/>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4" name="Google Shape;68554;p28"/>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5" name="Google Shape;68555;p28"/>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6" name="Google Shape;68556;p28"/>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7" name="Google Shape;68557;p28"/>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8" name="Google Shape;68558;p28"/>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9" name="Google Shape;68559;p28"/>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0" name="Google Shape;68560;p28"/>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1" name="Google Shape;68561;p28"/>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2" name="Google Shape;68562;p28"/>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3" name="Google Shape;68563;p28"/>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4" name="Google Shape;68564;p28"/>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5" name="Google Shape;68565;p28"/>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6" name="Google Shape;68566;p28"/>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7" name="Google Shape;68567;p28"/>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8" name="Google Shape;68568;p28"/>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9" name="Google Shape;68569;p28"/>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0" name="Google Shape;68570;p28"/>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1" name="Google Shape;68571;p28"/>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2" name="Google Shape;68572;p28"/>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3" name="Google Shape;68573;p28"/>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4" name="Google Shape;68574;p28"/>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5" name="Google Shape;68575;p28"/>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6" name="Google Shape;68576;p28"/>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7" name="Google Shape;68577;p28"/>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8" name="Google Shape;68578;p28"/>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9" name="Google Shape;68579;p28"/>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0" name="Google Shape;68580;p28"/>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1" name="Google Shape;68581;p28"/>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2" name="Google Shape;68582;p28"/>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3" name="Google Shape;68583;p28"/>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4" name="Google Shape;68584;p28"/>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5" name="Google Shape;68585;p28"/>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6" name="Google Shape;68586;p28"/>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7" name="Google Shape;68587;p28"/>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8" name="Google Shape;68588;p28"/>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9" name="Google Shape;68589;p28"/>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0" name="Google Shape;68590;p28"/>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1" name="Google Shape;68591;p28"/>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2" name="Google Shape;68592;p28"/>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3" name="Google Shape;68593;p28"/>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4" name="Google Shape;68594;p28"/>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5" name="Google Shape;68595;p28"/>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6" name="Google Shape;68596;p28"/>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7" name="Google Shape;68597;p28"/>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8" name="Google Shape;68598;p28"/>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9" name="Google Shape;68599;p28"/>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0" name="Google Shape;68600;p28"/>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1" name="Google Shape;68601;p28"/>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2" name="Google Shape;68602;p28"/>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3" name="Google Shape;68603;p28"/>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4" name="Google Shape;68604;p28"/>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5" name="Google Shape;68605;p28"/>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6" name="Google Shape;68606;p28"/>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7" name="Google Shape;68607;p28"/>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8" name="Google Shape;68608;p28"/>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9" name="Google Shape;68609;p28"/>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0" name="Google Shape;68610;p28"/>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1" name="Google Shape;68611;p28"/>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2" name="Google Shape;68612;p28"/>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3" name="Google Shape;68613;p28"/>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4" name="Google Shape;68614;p28"/>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5" name="Google Shape;68615;p28"/>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6" name="Google Shape;68616;p28"/>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7" name="Google Shape;68617;p28"/>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8" name="Google Shape;68618;p28"/>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9" name="Google Shape;68619;p28"/>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0" name="Google Shape;68620;p28"/>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1" name="Google Shape;68621;p28"/>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2" name="Google Shape;68622;p28"/>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3" name="Google Shape;68623;p28"/>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4" name="Google Shape;68624;p28"/>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5" name="Google Shape;68625;p28"/>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6" name="Google Shape;68626;p28"/>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7" name="Google Shape;68627;p28"/>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8" name="Google Shape;68628;p28"/>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9" name="Google Shape;68629;p28"/>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0" name="Google Shape;68630;p28"/>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1" name="Google Shape;68631;p28"/>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2" name="Google Shape;68632;p28"/>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3" name="Google Shape;68633;p28"/>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4" name="Google Shape;68634;p28"/>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5" name="Google Shape;68635;p28"/>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6" name="Google Shape;68636;p28"/>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7" name="Google Shape;68637;p28"/>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8" name="Google Shape;68638;p28"/>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9" name="Google Shape;68639;p28"/>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0" name="Google Shape;68640;p28"/>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1" name="Google Shape;68641;p28"/>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2" name="Google Shape;68642;p28"/>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3" name="Google Shape;68643;p28"/>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4" name="Google Shape;68644;p28"/>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5" name="Google Shape;68645;p28"/>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6" name="Google Shape;68646;p28"/>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7" name="Google Shape;68647;p28"/>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8" name="Google Shape;68648;p28"/>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9" name="Google Shape;68649;p28"/>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0" name="Google Shape;68650;p28"/>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1" name="Google Shape;68651;p28"/>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2" name="Google Shape;68652;p28"/>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3" name="Google Shape;68653;p28"/>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4" name="Google Shape;68654;p28"/>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5" name="Google Shape;68655;p28"/>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6" name="Google Shape;68656;p28"/>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7" name="Google Shape;68657;p28"/>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8" name="Google Shape;68658;p28"/>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9" name="Google Shape;68659;p28"/>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0" name="Google Shape;68660;p28"/>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1" name="Google Shape;68661;p28"/>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2" name="Google Shape;68662;p28"/>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3" name="Google Shape;68663;p28"/>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4" name="Google Shape;68664;p28"/>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5" name="Google Shape;68665;p28"/>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6" name="Google Shape;68666;p28"/>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7" name="Google Shape;68667;p28"/>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8" name="Google Shape;68668;p28"/>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9" name="Google Shape;68669;p28"/>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0" name="Google Shape;68670;p28"/>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1" name="Google Shape;68671;p28"/>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2" name="Google Shape;68672;p28"/>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3" name="Google Shape;68673;p28"/>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4" name="Google Shape;68674;p28"/>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5" name="Google Shape;68675;p28"/>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6" name="Google Shape;68676;p28"/>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7" name="Google Shape;68677;p28"/>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8" name="Google Shape;68678;p28"/>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9" name="Google Shape;68679;p28"/>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0" name="Google Shape;68680;p28"/>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1" name="Google Shape;68681;p28"/>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2" name="Google Shape;68682;p28"/>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3" name="Google Shape;68683;p28"/>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4" name="Google Shape;68684;p28"/>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5" name="Google Shape;68685;p28"/>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6" name="Google Shape;68686;p28"/>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7" name="Google Shape;68687;p28"/>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8" name="Google Shape;68688;p28"/>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9" name="Google Shape;68689;p28"/>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0" name="Google Shape;68690;p28"/>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1" name="Google Shape;68691;p28"/>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2" name="Google Shape;68692;p28"/>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3" name="Google Shape;68693;p28"/>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4" name="Google Shape;68694;p28"/>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5" name="Google Shape;68695;p28"/>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6" name="Google Shape;68696;p28"/>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7" name="Google Shape;68697;p28"/>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8" name="Google Shape;68698;p28"/>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9" name="Google Shape;68699;p28"/>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0" name="Google Shape;68700;p28"/>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1" name="Google Shape;68701;p28"/>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2" name="Google Shape;68702;p28"/>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3" name="Google Shape;68703;p28"/>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4" name="Google Shape;68704;p28"/>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5" name="Google Shape;68705;p28"/>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6" name="Google Shape;68706;p28"/>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7" name="Google Shape;68707;p28"/>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8" name="Google Shape;68708;p28"/>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9" name="Google Shape;68709;p28"/>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0" name="Google Shape;68710;p28"/>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1" name="Google Shape;68711;p28"/>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2" name="Google Shape;68712;p28"/>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3" name="Google Shape;68713;p28"/>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4" name="Google Shape;68714;p28"/>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5" name="Google Shape;68715;p28"/>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6" name="Google Shape;68716;p28"/>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7" name="Google Shape;68717;p28"/>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8" name="Google Shape;68718;p28"/>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9" name="Google Shape;68719;p28"/>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0" name="Google Shape;68720;p28"/>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1" name="Google Shape;68721;p28"/>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2" name="Google Shape;68722;p28"/>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3" name="Google Shape;68723;p28"/>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4" name="Google Shape;68724;p28"/>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5" name="Google Shape;68725;p28"/>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6" name="Google Shape;68726;p28"/>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7" name="Google Shape;68727;p28"/>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8" name="Google Shape;68728;p28"/>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9" name="Google Shape;68729;p28"/>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0" name="Google Shape;68730;p28"/>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1" name="Google Shape;68731;p28"/>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2" name="Google Shape;68732;p28"/>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3" name="Google Shape;68733;p28"/>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4" name="Google Shape;68734;p28"/>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5" name="Google Shape;68735;p28"/>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6" name="Google Shape;68736;p28"/>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7" name="Google Shape;68737;p28"/>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8" name="Google Shape;68738;p28"/>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9" name="Google Shape;68739;p28"/>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0" name="Google Shape;68740;p28"/>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1" name="Google Shape;68741;p28"/>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2" name="Google Shape;68742;p28"/>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3" name="Google Shape;68743;p28"/>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4" name="Google Shape;68744;p28"/>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5" name="Google Shape;68745;p28"/>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6" name="Google Shape;68746;p28"/>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7" name="Google Shape;68747;p28"/>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8" name="Google Shape;68748;p28"/>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9" name="Google Shape;68749;p28"/>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0" name="Google Shape;68750;p28"/>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1" name="Google Shape;68751;p28"/>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2" name="Google Shape;68752;p28"/>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3" name="Google Shape;68753;p28"/>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4" name="Google Shape;68754;p28"/>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5" name="Google Shape;68755;p28"/>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6" name="Google Shape;68756;p28"/>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7" name="Google Shape;68757;p28"/>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8" name="Google Shape;68758;p28"/>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9" name="Google Shape;68759;p28"/>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0" name="Google Shape;68760;p28"/>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1" name="Google Shape;68761;p28"/>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2" name="Google Shape;68762;p28"/>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3" name="Google Shape;68763;p28"/>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4" name="Google Shape;68764;p28"/>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5" name="Google Shape;68765;p28"/>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6" name="Google Shape;68766;p28"/>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7" name="Google Shape;68767;p28"/>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8" name="Google Shape;68768;p28"/>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9" name="Google Shape;68769;p28"/>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0" name="Google Shape;68770;p28"/>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1" name="Google Shape;68771;p28"/>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2" name="Google Shape;68772;p28"/>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3" name="Google Shape;68773;p28"/>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4" name="Google Shape;68774;p28"/>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5" name="Google Shape;68775;p28"/>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6" name="Google Shape;68776;p28"/>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7" name="Google Shape;68777;p28"/>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8" name="Google Shape;68778;p28"/>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9" name="Google Shape;68779;p28"/>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0" name="Google Shape;68780;p28"/>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1" name="Google Shape;68781;p28"/>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2" name="Google Shape;68782;p28"/>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3" name="Google Shape;68783;p28"/>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4" name="Google Shape;68784;p28"/>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5" name="Google Shape;68785;p28"/>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6" name="Google Shape;68786;p28"/>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7" name="Google Shape;68787;p28"/>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8" name="Google Shape;68788;p28"/>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9" name="Google Shape;68789;p28"/>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0" name="Google Shape;68790;p28"/>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1" name="Google Shape;68791;p28"/>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2" name="Google Shape;68792;p28"/>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3" name="Google Shape;68793;p28"/>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4" name="Google Shape;68794;p28"/>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5" name="Google Shape;68795;p28"/>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6" name="Google Shape;68796;p28"/>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7" name="Google Shape;68797;p28"/>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8" name="Google Shape;68798;p28"/>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9" name="Google Shape;68799;p28"/>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0" name="Google Shape;68800;p28"/>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1" name="Google Shape;68801;p28"/>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2" name="Google Shape;68802;p28"/>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3" name="Google Shape;68803;p28"/>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4" name="Google Shape;68804;p28"/>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5" name="Google Shape;68805;p28"/>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6" name="Google Shape;68806;p28"/>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7" name="Google Shape;68807;p28"/>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8" name="Google Shape;68808;p28"/>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9" name="Google Shape;68809;p28"/>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0" name="Google Shape;68810;p28"/>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1" name="Google Shape;68811;p28"/>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2" name="Google Shape;68812;p28"/>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3" name="Google Shape;68813;p28"/>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4" name="Google Shape;68814;p28"/>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5" name="Google Shape;68815;p28"/>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6" name="Google Shape;68816;p28"/>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7" name="Google Shape;68817;p28"/>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8" name="Google Shape;68818;p28"/>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9" name="Google Shape;68819;p28"/>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0" name="Google Shape;68820;p28"/>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1" name="Google Shape;68821;p28"/>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2" name="Google Shape;68822;p28"/>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3" name="Google Shape;68823;p28"/>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4" name="Google Shape;68824;p28"/>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5" name="Google Shape;68825;p28"/>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6" name="Google Shape;68826;p28"/>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7" name="Google Shape;68827;p28"/>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8" name="Google Shape;68828;p28"/>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9" name="Google Shape;68829;p28"/>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0" name="Google Shape;68830;p28"/>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1" name="Google Shape;68831;p28"/>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2" name="Google Shape;68832;p28"/>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3" name="Google Shape;68833;p28"/>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4" name="Google Shape;68834;p28"/>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5" name="Google Shape;68835;p28"/>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6" name="Google Shape;68836;p28"/>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7" name="Google Shape;68837;p28"/>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8" name="Google Shape;68838;p28"/>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9" name="Google Shape;68839;p28"/>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0" name="Google Shape;68840;p28"/>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1" name="Google Shape;68841;p28"/>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2" name="Google Shape;68842;p28"/>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3" name="Google Shape;68843;p28"/>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4" name="Google Shape;68844;p28"/>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5" name="Google Shape;68845;p28"/>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6" name="Google Shape;68846;p28"/>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7" name="Google Shape;68847;p28"/>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8" name="Google Shape;68848;p28"/>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9" name="Google Shape;68849;p28"/>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0" name="Google Shape;68850;p28"/>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1" name="Google Shape;68851;p28"/>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2" name="Google Shape;68852;p28"/>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3" name="Google Shape;68853;p28"/>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4" name="Google Shape;68854;p28"/>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5" name="Google Shape;68855;p28"/>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6" name="Google Shape;68856;p28"/>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7" name="Google Shape;68857;p28"/>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8" name="Google Shape;68858;p28"/>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9" name="Google Shape;68859;p28"/>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0" name="Google Shape;68860;p28"/>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1" name="Google Shape;68861;p28"/>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2" name="Google Shape;68862;p28"/>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3" name="Google Shape;68863;p28"/>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4" name="Google Shape;68864;p28"/>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5" name="Google Shape;68865;p28"/>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6" name="Google Shape;68866;p28"/>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7" name="Google Shape;68867;p28"/>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8" name="Google Shape;68868;p28"/>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9" name="Google Shape;68869;p28"/>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0" name="Google Shape;68870;p28"/>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1" name="Google Shape;68871;p28"/>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2" name="Google Shape;68872;p28"/>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3" name="Google Shape;68873;p28"/>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4" name="Google Shape;68874;p28"/>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5" name="Google Shape;68875;p28"/>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6" name="Google Shape;68876;p28"/>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7" name="Google Shape;68877;p28"/>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8" name="Google Shape;68878;p28"/>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9" name="Google Shape;68879;p28"/>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0" name="Google Shape;68880;p28"/>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1" name="Google Shape;68881;p28"/>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2" name="Google Shape;68882;p28"/>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3" name="Google Shape;68883;p28"/>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4" name="Google Shape;68884;p28"/>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5" name="Google Shape;68885;p28"/>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6" name="Google Shape;68886;p28"/>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7" name="Google Shape;68887;p28"/>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8" name="Google Shape;68888;p28"/>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9" name="Google Shape;68889;p28"/>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0" name="Google Shape;68890;p28"/>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1" name="Google Shape;68891;p28"/>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2" name="Google Shape;68892;p28"/>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3" name="Google Shape;68893;p28"/>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4" name="Google Shape;68894;p28"/>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5" name="Google Shape;68895;p28"/>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6" name="Google Shape;68896;p28"/>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7" name="Google Shape;68897;p28"/>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8" name="Google Shape;68898;p28"/>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9" name="Google Shape;68899;p28"/>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0" name="Google Shape;68900;p28"/>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1" name="Google Shape;68901;p28"/>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2" name="Google Shape;68902;p28"/>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3" name="Google Shape;68903;p28"/>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4" name="Google Shape;68904;p28"/>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5" name="Google Shape;68905;p28"/>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6" name="Google Shape;68906;p28"/>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7" name="Google Shape;68907;p28"/>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8" name="Google Shape;68908;p28"/>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9" name="Google Shape;68909;p28"/>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0" name="Google Shape;68910;p28"/>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1" name="Google Shape;68911;p28"/>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2" name="Google Shape;68912;p28"/>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3" name="Google Shape;68913;p28"/>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4" name="Google Shape;68914;p28"/>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5" name="Google Shape;68915;p28"/>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6" name="Google Shape;68916;p28"/>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7" name="Google Shape;68917;p28"/>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8" name="Google Shape;68918;p28"/>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9" name="Google Shape;68919;p28"/>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0" name="Google Shape;68920;p28"/>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1" name="Google Shape;68921;p28"/>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2" name="Google Shape;68922;p28"/>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3" name="Google Shape;68923;p28"/>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4" name="Google Shape;68924;p28"/>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5" name="Google Shape;68925;p28"/>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6" name="Google Shape;68926;p28"/>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7" name="Google Shape;68927;p28"/>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8" name="Google Shape;68928;p28"/>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9" name="Google Shape;68929;p28"/>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0" name="Google Shape;68930;p28"/>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1" name="Google Shape;68931;p28"/>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2" name="Google Shape;68932;p28"/>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3" name="Google Shape;68933;p28"/>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4" name="Google Shape;68934;p28"/>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5" name="Google Shape;68935;p28"/>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6" name="Google Shape;68936;p28"/>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7" name="Google Shape;68937;p28"/>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8" name="Google Shape;68938;p28"/>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9" name="Google Shape;68939;p28"/>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0" name="Google Shape;68940;p28"/>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1" name="Google Shape;68941;p28"/>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2" name="Google Shape;68942;p28"/>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3" name="Google Shape;68943;p28"/>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4" name="Google Shape;68944;p28"/>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5" name="Google Shape;68945;p28"/>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6" name="Google Shape;68946;p28"/>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7" name="Google Shape;68947;p28"/>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8" name="Google Shape;68948;p28"/>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9" name="Google Shape;68949;p28"/>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0" name="Google Shape;68950;p28"/>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1" name="Google Shape;68951;p28"/>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2" name="Google Shape;68952;p28"/>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3" name="Google Shape;68953;p28"/>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4" name="Google Shape;68954;p28"/>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5" name="Google Shape;68955;p28"/>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6" name="Google Shape;68956;p28"/>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7" name="Google Shape;68957;p28"/>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8" name="Google Shape;68958;p28"/>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9" name="Google Shape;68959;p28"/>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0" name="Google Shape;68960;p28"/>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1" name="Google Shape;68961;p28"/>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2" name="Google Shape;68962;p28"/>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3" name="Google Shape;68963;p28"/>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4" name="Google Shape;68964;p28"/>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5" name="Google Shape;68965;p28"/>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6" name="Google Shape;68966;p28"/>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7" name="Google Shape;68967;p28"/>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8" name="Google Shape;68968;p28"/>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9" name="Google Shape;68969;p28"/>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0" name="Google Shape;68970;p28"/>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1" name="Google Shape;68971;p28"/>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2" name="Google Shape;68972;p28"/>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3" name="Google Shape;68973;p28"/>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4" name="Google Shape;68974;p28"/>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5" name="Google Shape;68975;p28"/>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6" name="Google Shape;68976;p28"/>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7" name="Google Shape;68977;p28"/>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8" name="Google Shape;68978;p28"/>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9" name="Google Shape;68979;p28"/>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0" name="Google Shape;68980;p28"/>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1" name="Google Shape;68981;p28"/>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2" name="Google Shape;68982;p28"/>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3" name="Google Shape;68983;p28"/>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4" name="Google Shape;68984;p28"/>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5" name="Google Shape;68985;p28"/>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6" name="Google Shape;68986;p28"/>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7" name="Google Shape;68987;p28"/>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8" name="Google Shape;68988;p28"/>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9" name="Google Shape;68989;p28"/>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0" name="Google Shape;68990;p28"/>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1" name="Google Shape;68991;p28"/>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2" name="Google Shape;68992;p28"/>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3" name="Google Shape;68993;p28"/>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4" name="Google Shape;68994;p28"/>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5" name="Google Shape;68995;p28"/>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6" name="Google Shape;68996;p28"/>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7" name="Google Shape;68997;p28"/>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8" name="Google Shape;68998;p28"/>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9" name="Google Shape;68999;p28"/>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0" name="Google Shape;69000;p28"/>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1" name="Google Shape;69001;p28"/>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2" name="Google Shape;69002;p28"/>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3" name="Google Shape;69003;p28"/>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4" name="Google Shape;69004;p28"/>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5" name="Google Shape;69005;p28"/>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6" name="Google Shape;69006;p28"/>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7" name="Google Shape;69007;p28"/>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8" name="Google Shape;69008;p28"/>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9" name="Google Shape;69009;p28"/>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0" name="Google Shape;69010;p28"/>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1" name="Google Shape;69011;p28"/>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2" name="Google Shape;69012;p28"/>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3" name="Google Shape;69013;p28"/>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4" name="Google Shape;69014;p28"/>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5" name="Google Shape;69015;p28"/>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6" name="Google Shape;69016;p28"/>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7" name="Google Shape;69017;p28"/>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8" name="Google Shape;69018;p28"/>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9" name="Google Shape;69019;p28"/>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0" name="Google Shape;69020;p28"/>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1" name="Google Shape;69021;p28"/>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2" name="Google Shape;69022;p28"/>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3" name="Google Shape;69023;p28"/>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4" name="Google Shape;69024;p28"/>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5" name="Google Shape;69025;p28"/>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6" name="Google Shape;69026;p28"/>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7" name="Google Shape;69027;p28"/>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8" name="Google Shape;69028;p28"/>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9" name="Google Shape;69029;p28"/>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0" name="Google Shape;69030;p28"/>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1" name="Google Shape;69031;p28"/>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2" name="Google Shape;69032;p28"/>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3" name="Google Shape;69033;p28"/>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4" name="Google Shape;69034;p28"/>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5" name="Google Shape;69035;p28"/>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6" name="Google Shape;69036;p28"/>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7" name="Google Shape;69037;p28"/>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8" name="Google Shape;69038;p28"/>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9" name="Google Shape;69039;p28"/>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0" name="Google Shape;69040;p28"/>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1" name="Google Shape;69041;p28"/>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2" name="Google Shape;69042;p28"/>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3" name="Google Shape;69043;p28"/>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4" name="Google Shape;69044;p28"/>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5" name="Google Shape;69045;p28"/>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6" name="Google Shape;69046;p28"/>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7" name="Google Shape;69047;p28"/>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8" name="Google Shape;69048;p28"/>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9" name="Google Shape;69049;p28"/>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0" name="Google Shape;69050;p28"/>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1" name="Google Shape;69051;p28"/>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2" name="Google Shape;69052;p28"/>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3" name="Google Shape;69053;p28"/>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4" name="Google Shape;69054;p28"/>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5" name="Google Shape;69055;p28"/>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6" name="Google Shape;69056;p28"/>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7" name="Google Shape;69057;p28"/>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8" name="Google Shape;69058;p28"/>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9" name="Google Shape;69059;p28"/>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0" name="Google Shape;69060;p28"/>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1" name="Google Shape;69061;p28"/>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2" name="Google Shape;69062;p28"/>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3" name="Google Shape;69063;p28"/>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4" name="Google Shape;69064;p28"/>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5" name="Google Shape;69065;p28"/>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6" name="Google Shape;69066;p28"/>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7" name="Google Shape;69067;p28"/>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8" name="Google Shape;69068;p28"/>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9" name="Google Shape;69069;p28"/>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0" name="Google Shape;69070;p28"/>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1" name="Google Shape;69071;p28"/>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2" name="Google Shape;69072;p28"/>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3" name="Google Shape;69073;p28"/>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4" name="Google Shape;69074;p28"/>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5" name="Google Shape;69075;p28"/>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6" name="Google Shape;69076;p28"/>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7" name="Google Shape;69077;p28"/>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8" name="Google Shape;69078;p28"/>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9" name="Google Shape;69079;p28"/>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0" name="Google Shape;69080;p28"/>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1" name="Google Shape;69081;p28"/>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2" name="Google Shape;69082;p28"/>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3" name="Google Shape;69083;p28"/>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4" name="Google Shape;69084;p28"/>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5" name="Google Shape;69085;p28"/>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6" name="Google Shape;69086;p28"/>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7" name="Google Shape;69087;p28"/>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8" name="Google Shape;69088;p28"/>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9" name="Google Shape;69089;p28"/>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0" name="Google Shape;69090;p28"/>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1" name="Google Shape;69091;p28"/>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2" name="Google Shape;69092;p28"/>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3" name="Google Shape;69093;p28"/>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4" name="Google Shape;69094;p28"/>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5" name="Google Shape;69095;p28"/>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6" name="Google Shape;69096;p28"/>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7" name="Google Shape;69097;p28"/>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8" name="Google Shape;69098;p28"/>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9" name="Google Shape;69099;p28"/>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0" name="Google Shape;69100;p28"/>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1" name="Google Shape;69101;p28"/>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2" name="Google Shape;69102;p28"/>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3" name="Google Shape;69103;p28"/>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4" name="Google Shape;69104;p28"/>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5" name="Google Shape;69105;p28"/>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6" name="Google Shape;69106;p28"/>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7" name="Google Shape;69107;p28"/>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8" name="Google Shape;69108;p28"/>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9" name="Google Shape;69109;p28"/>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0" name="Google Shape;69110;p28"/>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1" name="Google Shape;69111;p28"/>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2" name="Google Shape;69112;p28"/>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3" name="Google Shape;69113;p28"/>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4" name="Google Shape;69114;p28"/>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5" name="Google Shape;69115;p28"/>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6" name="Google Shape;69116;p28"/>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7" name="Google Shape;69117;p28"/>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8" name="Google Shape;69118;p28"/>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9" name="Google Shape;69119;p28"/>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0" name="Google Shape;69120;p28"/>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1" name="Google Shape;69121;p28"/>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2" name="Google Shape;69122;p28"/>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3" name="Google Shape;69123;p28"/>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4" name="Google Shape;69124;p28"/>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5" name="Google Shape;69125;p28"/>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6" name="Google Shape;69126;p28"/>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7" name="Google Shape;69127;p28"/>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8" name="Google Shape;69128;p28"/>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9" name="Google Shape;69129;p28"/>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0" name="Google Shape;69130;p28"/>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1" name="Google Shape;69131;p28"/>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2" name="Google Shape;69132;p28"/>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3" name="Google Shape;69133;p28"/>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4" name="Google Shape;69134;p28"/>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5" name="Google Shape;69135;p28"/>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6" name="Google Shape;69136;p28"/>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7" name="Google Shape;69137;p28"/>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8" name="Google Shape;69138;p28"/>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9" name="Google Shape;69139;p28"/>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0" name="Google Shape;69140;p28"/>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1" name="Google Shape;69141;p28"/>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2" name="Google Shape;69142;p28"/>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3" name="Google Shape;69143;p28"/>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4" name="Google Shape;69144;p28"/>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5" name="Google Shape;69145;p28"/>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6" name="Google Shape;69146;p28"/>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7" name="Google Shape;69147;p28"/>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8" name="Google Shape;69148;p28"/>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9" name="Google Shape;69149;p28"/>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0" name="Google Shape;69150;p28"/>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1" name="Google Shape;69151;p28"/>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2" name="Google Shape;69152;p28"/>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3" name="Google Shape;69153;p28"/>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4" name="Google Shape;69154;p28"/>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5" name="Google Shape;69155;p28"/>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6" name="Google Shape;69156;p28"/>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7" name="Google Shape;69157;p28"/>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8" name="Google Shape;69158;p28"/>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9" name="Google Shape;69159;p28"/>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0" name="Google Shape;69160;p28"/>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1" name="Google Shape;69161;p28"/>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2" name="Google Shape;69162;p28"/>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3" name="Google Shape;69163;p28"/>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4" name="Google Shape;69164;p28"/>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5" name="Google Shape;69165;p28"/>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6" name="Google Shape;69166;p28"/>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7" name="Google Shape;69167;p28"/>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8" name="Google Shape;69168;p28"/>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9" name="Google Shape;69169;p28"/>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0" name="Google Shape;69170;p28"/>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1" name="Google Shape;69171;p28"/>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2" name="Google Shape;69172;p28"/>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3" name="Google Shape;69173;p28"/>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4" name="Google Shape;69174;p28"/>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5" name="Google Shape;69175;p28"/>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6" name="Google Shape;69176;p28"/>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7" name="Google Shape;69177;p28"/>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8" name="Google Shape;69178;p28"/>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9" name="Google Shape;69179;p28"/>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0" name="Google Shape;69180;p28"/>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1" name="Google Shape;69181;p28"/>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2" name="Google Shape;69182;p28"/>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3" name="Google Shape;69183;p28"/>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4" name="Google Shape;69184;p28"/>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5" name="Google Shape;69185;p28"/>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6" name="Google Shape;69186;p28"/>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7" name="Google Shape;69187;p28"/>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8" name="Google Shape;69188;p28"/>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9" name="Google Shape;69189;p28"/>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0" name="Google Shape;69190;p28"/>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1" name="Google Shape;69191;p28"/>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2" name="Google Shape;69192;p28"/>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3" name="Google Shape;69193;p28"/>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4" name="Google Shape;69194;p28"/>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5" name="Google Shape;69195;p28"/>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6" name="Google Shape;69196;p28"/>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7" name="Google Shape;69197;p28"/>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8" name="Google Shape;69198;p28"/>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9" name="Google Shape;69199;p28"/>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0" name="Google Shape;69200;p28"/>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1" name="Google Shape;69201;p28"/>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2" name="Google Shape;69202;p28"/>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3" name="Google Shape;69203;p28"/>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4" name="Google Shape;69204;p28"/>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5" name="Google Shape;69205;p28"/>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6" name="Google Shape;69206;p28"/>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7" name="Google Shape;69207;p28"/>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8" name="Google Shape;69208;p28"/>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9" name="Google Shape;69209;p28"/>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0" name="Google Shape;69210;p28"/>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1" name="Google Shape;69211;p28"/>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2" name="Google Shape;69212;p28"/>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3" name="Google Shape;69213;p28"/>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4" name="Google Shape;69214;p28"/>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5" name="Google Shape;69215;p28"/>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6" name="Google Shape;69216;p28"/>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7" name="Google Shape;69217;p28"/>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8" name="Google Shape;69218;p28"/>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9" name="Google Shape;69219;p28"/>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0" name="Google Shape;69220;p28"/>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1" name="Google Shape;69221;p28"/>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2" name="Google Shape;69222;p28"/>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3" name="Google Shape;69223;p28"/>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4" name="Google Shape;69224;p28"/>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5" name="Google Shape;69225;p28"/>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6" name="Google Shape;69226;p28"/>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7" name="Google Shape;69227;p28"/>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8" name="Google Shape;69228;p28"/>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9" name="Google Shape;69229;p28"/>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0" name="Google Shape;69230;p28"/>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1" name="Google Shape;69231;p28"/>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2" name="Google Shape;69232;p28"/>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3" name="Google Shape;69233;p28"/>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4" name="Google Shape;69234;p28"/>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5" name="Google Shape;69235;p28"/>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6" name="Google Shape;69236;p28"/>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7" name="Google Shape;69237;p28"/>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8" name="Google Shape;69238;p28"/>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9" name="Google Shape;69239;p28"/>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0" name="Google Shape;69240;p28"/>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1" name="Google Shape;69241;p28"/>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2" name="Google Shape;69242;p28"/>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3" name="Google Shape;69243;p28"/>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4" name="Google Shape;69244;p28"/>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5" name="Google Shape;69245;p28"/>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6" name="Google Shape;69246;p28"/>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7" name="Google Shape;69247;p28"/>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8" name="Google Shape;69248;p28"/>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9" name="Google Shape;69249;p28"/>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0" name="Google Shape;69250;p28"/>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1" name="Google Shape;69251;p28"/>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2" name="Google Shape;69252;p28"/>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3" name="Google Shape;69253;p28"/>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4" name="Google Shape;69254;p28"/>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5" name="Google Shape;69255;p28"/>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6" name="Google Shape;69256;p28"/>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7" name="Google Shape;69257;p28"/>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8" name="Google Shape;69258;p28"/>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9" name="Google Shape;69259;p28"/>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0" name="Google Shape;69260;p28"/>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1" name="Google Shape;69261;p28"/>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2" name="Google Shape;69262;p28"/>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3" name="Google Shape;69263;p28"/>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4" name="Google Shape;69264;p28"/>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5" name="Google Shape;69265;p28"/>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6" name="Google Shape;69266;p28"/>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7" name="Google Shape;69267;p28"/>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8" name="Google Shape;69268;p28"/>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9" name="Google Shape;69269;p28"/>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0" name="Google Shape;69270;p28"/>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1" name="Google Shape;69271;p28"/>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2" name="Google Shape;69272;p28"/>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3" name="Google Shape;69273;p28"/>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4" name="Google Shape;69274;p28"/>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5" name="Google Shape;69275;p28"/>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6" name="Google Shape;69276;p28"/>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7" name="Google Shape;69277;p28"/>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8" name="Google Shape;69278;p28"/>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9" name="Google Shape;69279;p28"/>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0" name="Google Shape;69280;p28"/>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1" name="Google Shape;69281;p28"/>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2" name="Google Shape;69282;p28"/>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3" name="Google Shape;69283;p28"/>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4" name="Google Shape;69284;p28"/>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5" name="Google Shape;69285;p28"/>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6" name="Google Shape;69286;p28"/>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7" name="Google Shape;69287;p28"/>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8" name="Google Shape;69288;p28"/>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9" name="Google Shape;69289;p28"/>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0" name="Google Shape;69290;p28"/>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1" name="Google Shape;69291;p28"/>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2" name="Google Shape;69292;p28"/>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3" name="Google Shape;69293;p28"/>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4" name="Google Shape;69294;p28"/>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5" name="Google Shape;69295;p28"/>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6" name="Google Shape;69296;p28"/>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7" name="Google Shape;69297;p28"/>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8" name="Google Shape;69298;p28"/>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9" name="Google Shape;69299;p28"/>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0" name="Google Shape;69300;p28"/>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1" name="Google Shape;69301;p28"/>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2" name="Google Shape;69302;p28"/>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3" name="Google Shape;69303;p28"/>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4" name="Google Shape;69304;p28"/>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5" name="Google Shape;69305;p28"/>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6" name="Google Shape;69306;p28"/>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7" name="Google Shape;69307;p28"/>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8" name="Google Shape;69308;p28"/>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9" name="Google Shape;69309;p28"/>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0" name="Google Shape;69310;p28"/>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1" name="Google Shape;69311;p28"/>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2" name="Google Shape;69312;p28"/>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3" name="Google Shape;69313;p28"/>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4" name="Google Shape;69314;p28"/>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5" name="Google Shape;69315;p28"/>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6" name="Google Shape;69316;p28"/>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7" name="Google Shape;69317;p28"/>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8" name="Google Shape;69318;p28"/>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9" name="Google Shape;69319;p28"/>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0" name="Google Shape;69320;p28"/>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1" name="Google Shape;69321;p28"/>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2" name="Google Shape;69322;p28"/>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3" name="Google Shape;69323;p28"/>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4" name="Google Shape;69324;p28"/>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5" name="Google Shape;69325;p28"/>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6" name="Google Shape;69326;p28"/>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7" name="Google Shape;69327;p28"/>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8" name="Google Shape;69328;p28"/>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9" name="Google Shape;69329;p28"/>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0" name="Google Shape;69330;p28"/>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1" name="Google Shape;69331;p28"/>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2" name="Google Shape;69332;p28"/>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3" name="Google Shape;69333;p28"/>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4" name="Google Shape;69334;p28"/>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5" name="Google Shape;69335;p28"/>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6" name="Google Shape;69336;p28"/>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7" name="Google Shape;69337;p28"/>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8" name="Google Shape;69338;p28"/>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9" name="Google Shape;69339;p28"/>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0" name="Google Shape;69340;p28"/>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1" name="Google Shape;69341;p28"/>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2" name="Google Shape;69342;p28"/>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3" name="Google Shape;69343;p28"/>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4" name="Google Shape;69344;p28"/>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5" name="Google Shape;69345;p28"/>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6" name="Google Shape;69346;p28"/>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7" name="Google Shape;69347;p28"/>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8" name="Google Shape;69348;p28"/>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9" name="Google Shape;69349;p28"/>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0" name="Google Shape;69350;p28"/>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1" name="Google Shape;69351;p28"/>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2" name="Google Shape;69352;p28"/>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3" name="Google Shape;69353;p28"/>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4" name="Google Shape;69354;p28"/>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5" name="Google Shape;69355;p28"/>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6" name="Google Shape;69356;p28"/>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7" name="Google Shape;69357;p28"/>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8" name="Google Shape;69358;p28"/>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9" name="Google Shape;69359;p28"/>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0" name="Google Shape;69360;p28"/>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1" name="Google Shape;69361;p28"/>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2" name="Google Shape;69362;p28"/>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3" name="Google Shape;69363;p28"/>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4" name="Google Shape;69364;p28"/>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5" name="Google Shape;69365;p28"/>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6" name="Google Shape;69366;p28"/>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7" name="Google Shape;69367;p28"/>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8" name="Google Shape;69368;p28"/>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9" name="Google Shape;69369;p28"/>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0" name="Google Shape;69370;p28"/>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1" name="Google Shape;69371;p28"/>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2" name="Google Shape;69372;p28"/>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3" name="Google Shape;69373;p28"/>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4" name="Google Shape;69374;p28"/>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5" name="Google Shape;69375;p28"/>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6" name="Google Shape;69376;p28"/>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7" name="Google Shape;69377;p28"/>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8" name="Google Shape;69378;p28"/>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9" name="Google Shape;69379;p28"/>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0" name="Google Shape;69380;p28"/>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1" name="Google Shape;69381;p28"/>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2" name="Google Shape;69382;p28"/>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3" name="Google Shape;69383;p28"/>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4" name="Google Shape;69384;p28"/>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5" name="Google Shape;69385;p28"/>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6" name="Google Shape;69386;p28"/>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7" name="Google Shape;69387;p28"/>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8" name="Google Shape;69388;p28"/>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9" name="Google Shape;69389;p28"/>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0" name="Google Shape;69390;p28"/>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1" name="Google Shape;69391;p28"/>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2" name="Google Shape;69392;p28"/>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3" name="Google Shape;69393;p28"/>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4" name="Google Shape;69394;p28"/>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5" name="Google Shape;69395;p28"/>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6" name="Google Shape;69396;p28"/>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7" name="Google Shape;69397;p28"/>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8" name="Google Shape;69398;p28"/>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9" name="Google Shape;69399;p28"/>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0" name="Google Shape;69400;p28"/>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1" name="Google Shape;69401;p28"/>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2" name="Google Shape;69402;p28"/>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3" name="Google Shape;69403;p28"/>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4" name="Google Shape;69404;p28"/>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5" name="Google Shape;69405;p28"/>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6" name="Google Shape;69406;p28"/>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7" name="Google Shape;69407;p28"/>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8" name="Google Shape;69408;p28"/>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9" name="Google Shape;69409;p28"/>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0" name="Google Shape;69410;p28"/>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1" name="Google Shape;69411;p28"/>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2" name="Google Shape;69412;p28"/>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3" name="Google Shape;69413;p28"/>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4" name="Google Shape;69414;p28"/>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5" name="Google Shape;69415;p28"/>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6" name="Google Shape;69416;p28"/>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7" name="Google Shape;69417;p28"/>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8" name="Google Shape;69418;p28"/>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9" name="Google Shape;69419;p28"/>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0" name="Google Shape;69420;p28"/>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1" name="Google Shape;69421;p28"/>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2" name="Google Shape;69422;p28"/>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3" name="Google Shape;69423;p28"/>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4" name="Google Shape;69424;p28"/>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5" name="Google Shape;69425;p28"/>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6" name="Google Shape;69426;p28"/>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7" name="Google Shape;69427;p28"/>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8" name="Google Shape;69428;p28"/>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9" name="Google Shape;69429;p28"/>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0" name="Google Shape;69430;p28"/>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1" name="Google Shape;69431;p28"/>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2" name="Google Shape;69432;p28"/>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3" name="Google Shape;69433;p28"/>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4" name="Google Shape;69434;p28"/>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5" name="Google Shape;69435;p28"/>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6" name="Google Shape;69436;p28"/>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7" name="Google Shape;69437;p28"/>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8" name="Google Shape;69438;p28"/>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9" name="Google Shape;69439;p28"/>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0" name="Google Shape;69440;p28"/>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1" name="Google Shape;69441;p28"/>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2" name="Google Shape;69442;p28"/>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3" name="Google Shape;69443;p28"/>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4" name="Google Shape;69444;p28"/>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5" name="Google Shape;69445;p28"/>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6" name="Google Shape;69446;p28"/>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7" name="Google Shape;69447;p28"/>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8" name="Google Shape;69448;p28"/>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9" name="Google Shape;69449;p28"/>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0" name="Google Shape;69450;p28"/>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1" name="Google Shape;69451;p28"/>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2" name="Google Shape;69452;p28"/>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3" name="Google Shape;69453;p28"/>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4" name="Google Shape;69454;p28"/>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5" name="Google Shape;69455;p28"/>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6" name="Google Shape;69456;p28"/>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7" name="Google Shape;69457;p28"/>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8" name="Google Shape;69458;p28"/>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9" name="Google Shape;69459;p28"/>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0" name="Google Shape;69460;p28"/>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1" name="Google Shape;69461;p28"/>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2" name="Google Shape;69462;p28"/>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3" name="Google Shape;69463;p28"/>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4" name="Google Shape;69464;p28"/>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5" name="Google Shape;69465;p28"/>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6" name="Google Shape;69466;p28"/>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7" name="Google Shape;69467;p28"/>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8" name="Google Shape;69468;p28"/>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9" name="Google Shape;69469;p28"/>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0" name="Google Shape;69470;p28"/>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1" name="Google Shape;69471;p28"/>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2" name="Google Shape;69472;p28"/>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3" name="Google Shape;69473;p28"/>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4" name="Google Shape;69474;p28"/>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5" name="Google Shape;69475;p28"/>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6" name="Google Shape;69476;p28"/>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7" name="Google Shape;69477;p28"/>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8" name="Google Shape;69478;p28"/>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9" name="Google Shape;69479;p28"/>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0" name="Google Shape;69480;p28"/>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1" name="Google Shape;69481;p28"/>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2" name="Google Shape;69482;p28"/>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3" name="Google Shape;69483;p28"/>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4" name="Google Shape;69484;p28"/>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5" name="Google Shape;69485;p28"/>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6" name="Google Shape;69486;p28"/>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7" name="Google Shape;69487;p28"/>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8" name="Google Shape;69488;p28"/>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9" name="Google Shape;69489;p28"/>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0" name="Google Shape;69490;p28"/>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1" name="Google Shape;69491;p28"/>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2" name="Google Shape;69492;p28"/>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3" name="Google Shape;69493;p28"/>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4" name="Google Shape;69494;p28"/>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5" name="Google Shape;69495;p28"/>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6" name="Google Shape;69496;p28"/>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7" name="Google Shape;69497;p28"/>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8" name="Google Shape;69498;p28"/>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9" name="Google Shape;69499;p28"/>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0" name="Google Shape;69500;p28"/>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1" name="Google Shape;69501;p28"/>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2" name="Google Shape;69502;p28"/>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3" name="Google Shape;69503;p28"/>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4" name="Google Shape;69504;p28"/>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5" name="Google Shape;69505;p28"/>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6" name="Google Shape;69506;p28"/>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7" name="Google Shape;69507;p28"/>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8" name="Google Shape;69508;p28"/>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9" name="Google Shape;69509;p28"/>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0" name="Google Shape;69510;p28"/>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1" name="Google Shape;69511;p28"/>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2" name="Google Shape;69512;p28"/>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3" name="Google Shape;69513;p28"/>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4" name="Google Shape;69514;p28"/>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5" name="Google Shape;69515;p28"/>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6" name="Google Shape;69516;p28"/>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7" name="Google Shape;69517;p28"/>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8" name="Google Shape;69518;p28"/>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9" name="Google Shape;69519;p28"/>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0" name="Google Shape;69520;p28"/>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1" name="Google Shape;69521;p28"/>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2" name="Google Shape;69522;p28"/>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3" name="Google Shape;69523;p28"/>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4" name="Google Shape;69524;p28"/>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5" name="Google Shape;69525;p28"/>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6" name="Google Shape;69526;p28"/>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7" name="Google Shape;69527;p28"/>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8" name="Google Shape;69528;p28"/>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9" name="Google Shape;69529;p28"/>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0" name="Google Shape;69530;p28"/>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1" name="Google Shape;69531;p28"/>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2" name="Google Shape;69532;p28"/>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3" name="Google Shape;69533;p28"/>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4" name="Google Shape;69534;p28"/>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5" name="Google Shape;69535;p28"/>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6" name="Google Shape;69536;p28"/>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7" name="Google Shape;69537;p28"/>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8" name="Google Shape;69538;p28"/>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9" name="Google Shape;69539;p28"/>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0" name="Google Shape;69540;p28"/>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1" name="Google Shape;69541;p28"/>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2" name="Google Shape;69542;p28"/>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3" name="Google Shape;69543;p28"/>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4" name="Google Shape;69544;p28"/>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5" name="Google Shape;69545;p28"/>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6" name="Google Shape;69546;p28"/>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7" name="Google Shape;69547;p28"/>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8" name="Google Shape;69548;p28"/>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9" name="Google Shape;69549;p28"/>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0" name="Google Shape;69550;p28"/>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1" name="Google Shape;69551;p28"/>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2" name="Google Shape;69552;p28"/>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3" name="Google Shape;69553;p28"/>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4" name="Google Shape;69554;p28"/>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5" name="Google Shape;69555;p28"/>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6" name="Google Shape;69556;p28"/>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7" name="Google Shape;69557;p28"/>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8" name="Google Shape;69558;p28"/>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9" name="Google Shape;69559;p28"/>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0" name="Google Shape;69560;p28"/>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1" name="Google Shape;69561;p28"/>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2" name="Google Shape;69562;p28"/>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3" name="Google Shape;69563;p28"/>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4" name="Google Shape;69564;p28"/>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5" name="Google Shape;69565;p28"/>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6" name="Google Shape;69566;p28"/>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7" name="Google Shape;69567;p28"/>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8" name="Google Shape;69568;p28"/>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9" name="Google Shape;69569;p28"/>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0" name="Google Shape;69570;p28"/>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1" name="Google Shape;69571;p28"/>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2" name="Google Shape;69572;p28"/>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3" name="Google Shape;69573;p28"/>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4" name="Google Shape;69574;p28"/>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5" name="Google Shape;69575;p28"/>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6" name="Google Shape;69576;p28"/>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7" name="Google Shape;69577;p28"/>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8" name="Google Shape;69578;p28"/>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9" name="Google Shape;69579;p28"/>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0" name="Google Shape;69580;p28"/>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1" name="Google Shape;69581;p28"/>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2" name="Google Shape;69582;p28"/>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3" name="Google Shape;69583;p28"/>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4" name="Google Shape;69584;p28"/>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5" name="Google Shape;69585;p28"/>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6" name="Google Shape;69586;p28"/>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7" name="Google Shape;69587;p28"/>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8" name="Google Shape;69588;p28"/>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9" name="Google Shape;69589;p28"/>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0" name="Google Shape;69590;p28"/>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1" name="Google Shape;69591;p28"/>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2" name="Google Shape;69592;p28"/>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3" name="Google Shape;69593;p28"/>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4" name="Google Shape;69594;p28"/>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5" name="Google Shape;69595;p28"/>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6" name="Google Shape;69596;p28"/>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7" name="Google Shape;69597;p28"/>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8" name="Google Shape;69598;p28"/>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9" name="Google Shape;69599;p28"/>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0" name="Google Shape;69600;p28"/>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1" name="Google Shape;69601;p28"/>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2" name="Google Shape;69602;p28"/>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3" name="Google Shape;69603;p28"/>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4" name="Google Shape;69604;p28"/>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5" name="Google Shape;69605;p28"/>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6" name="Google Shape;69606;p28"/>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7" name="Google Shape;69607;p28"/>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8" name="Google Shape;69608;p28"/>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9" name="Google Shape;69609;p28"/>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0" name="Google Shape;69610;p28"/>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1" name="Google Shape;69611;p28"/>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2" name="Google Shape;69612;p28"/>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3" name="Google Shape;69613;p28"/>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4" name="Google Shape;69614;p28"/>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5" name="Google Shape;69615;p28"/>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6" name="Google Shape;69616;p28"/>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7" name="Google Shape;69617;p28"/>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8" name="Google Shape;69618;p28"/>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9" name="Google Shape;69619;p28"/>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0" name="Google Shape;69620;p28"/>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1" name="Google Shape;69621;p28"/>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2" name="Google Shape;69622;p28"/>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3" name="Google Shape;69623;p28"/>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4" name="Google Shape;69624;p28"/>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5" name="Google Shape;69625;p28"/>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6" name="Google Shape;69626;p28"/>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7" name="Google Shape;69627;p28"/>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8" name="Google Shape;69628;p28"/>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9" name="Google Shape;69629;p28"/>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0" name="Google Shape;69630;p28"/>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1" name="Google Shape;69631;p28"/>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2" name="Google Shape;69632;p28"/>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3" name="Google Shape;69633;p28"/>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4" name="Google Shape;69634;p28"/>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5" name="Google Shape;69635;p28"/>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6" name="Google Shape;69636;p28"/>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7" name="Google Shape;69637;p28"/>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8" name="Google Shape;69638;p28"/>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9" name="Google Shape;69639;p28"/>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0" name="Google Shape;69640;p28"/>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1" name="Google Shape;69641;p28"/>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2" name="Google Shape;69642;p28"/>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3" name="Google Shape;69643;p28"/>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4" name="Google Shape;69644;p28"/>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5" name="Google Shape;69645;p28"/>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6" name="Google Shape;69646;p28"/>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7" name="Google Shape;69647;p28"/>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8" name="Google Shape;69648;p28"/>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9" name="Google Shape;69649;p28"/>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0" name="Google Shape;69650;p28"/>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1" name="Google Shape;69651;p28"/>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2" name="Google Shape;69652;p28"/>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3" name="Google Shape;69653;p28"/>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4" name="Google Shape;69654;p28"/>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5" name="Google Shape;69655;p28"/>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6" name="Google Shape;69656;p28"/>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7" name="Google Shape;69657;p28"/>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8" name="Google Shape;69658;p28"/>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9" name="Google Shape;69659;p28"/>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0" name="Google Shape;69660;p28"/>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1" name="Google Shape;69661;p28"/>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2" name="Google Shape;69662;p28"/>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3" name="Google Shape;69663;p28"/>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4" name="Google Shape;69664;p28"/>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5" name="Google Shape;69665;p28"/>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6" name="Google Shape;69666;p28"/>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7" name="Google Shape;69667;p28"/>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8" name="Google Shape;69668;p28"/>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9" name="Google Shape;69669;p28"/>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0" name="Google Shape;69670;p28"/>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1" name="Google Shape;69671;p28"/>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2" name="Google Shape;69672;p28"/>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3" name="Google Shape;69673;p28"/>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4" name="Google Shape;69674;p28"/>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5" name="Google Shape;69675;p28"/>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6" name="Google Shape;69676;p28"/>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7" name="Google Shape;69677;p28"/>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8" name="Google Shape;69678;p28"/>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9" name="Google Shape;69679;p28"/>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0" name="Google Shape;69680;p28"/>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1" name="Google Shape;69681;p28"/>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2" name="Google Shape;69682;p28"/>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3" name="Google Shape;69683;p28"/>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4" name="Google Shape;69684;p28"/>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5" name="Google Shape;69685;p28"/>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6" name="Google Shape;69686;p28"/>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7" name="Google Shape;69687;p28"/>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8" name="Google Shape;69688;p28"/>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9" name="Google Shape;69689;p28"/>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0" name="Google Shape;69690;p28"/>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1" name="Google Shape;69691;p28"/>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2" name="Google Shape;69692;p28"/>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3" name="Google Shape;69693;p28"/>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4" name="Google Shape;69694;p28"/>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5" name="Google Shape;69695;p28"/>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6" name="Google Shape;69696;p28"/>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7" name="Google Shape;69697;p28"/>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8" name="Google Shape;69698;p28"/>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9" name="Google Shape;69699;p28"/>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0" name="Google Shape;69700;p28"/>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1" name="Google Shape;69701;p28"/>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2" name="Google Shape;69702;p28"/>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3" name="Google Shape;69703;p28"/>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4" name="Google Shape;69704;p28"/>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5" name="Google Shape;69705;p28"/>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6" name="Google Shape;69706;p28"/>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7" name="Google Shape;69707;p28"/>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8" name="Google Shape;69708;p28"/>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9" name="Google Shape;69709;p28"/>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0" name="Google Shape;69710;p28"/>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1" name="Google Shape;69711;p28"/>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2" name="Google Shape;69712;p28"/>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3" name="Google Shape;69713;p28"/>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4" name="Google Shape;69714;p28"/>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5" name="Google Shape;69715;p28"/>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6" name="Google Shape;69716;p28"/>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7" name="Google Shape;69717;p28"/>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8" name="Google Shape;69718;p28"/>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9" name="Google Shape;69719;p28"/>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0" name="Google Shape;69720;p28"/>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1" name="Google Shape;69721;p28"/>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2" name="Google Shape;69722;p28"/>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3" name="Google Shape;69723;p28"/>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4" name="Google Shape;69724;p28"/>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5" name="Google Shape;69725;p28"/>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6" name="Google Shape;69726;p28"/>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7" name="Google Shape;69727;p28"/>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8" name="Google Shape;69728;p28"/>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9" name="Google Shape;69729;p28"/>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0" name="Google Shape;69730;p28"/>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1" name="Google Shape;69731;p28"/>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2" name="Google Shape;69732;p28"/>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3" name="Google Shape;69733;p28"/>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4" name="Google Shape;69734;p28"/>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5" name="Google Shape;69735;p28"/>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6" name="Google Shape;69736;p28"/>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7" name="Google Shape;69737;p28"/>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8" name="Google Shape;69738;p28"/>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9" name="Google Shape;69739;p28"/>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0" name="Google Shape;69740;p28"/>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1" name="Google Shape;69741;p28"/>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2" name="Google Shape;69742;p28"/>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3" name="Google Shape;69743;p28"/>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4" name="Google Shape;69744;p28"/>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5" name="Google Shape;69745;p28"/>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6" name="Google Shape;69746;p28"/>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7" name="Google Shape;69747;p28"/>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8" name="Google Shape;69748;p28"/>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9" name="Google Shape;69749;p28"/>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0" name="Google Shape;69750;p28"/>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1" name="Google Shape;69751;p28"/>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2" name="Google Shape;69752;p28"/>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3" name="Google Shape;69753;p28"/>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4" name="Google Shape;69754;p28"/>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5" name="Google Shape;69755;p28"/>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6" name="Google Shape;69756;p28"/>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7" name="Google Shape;69757;p28"/>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8" name="Google Shape;69758;p28"/>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9" name="Google Shape;69759;p28"/>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0" name="Google Shape;69760;p28"/>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1" name="Google Shape;69761;p28"/>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2" name="Google Shape;69762;p28"/>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3" name="Google Shape;69763;p28"/>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4" name="Google Shape;69764;p28"/>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5" name="Google Shape;69765;p28"/>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6" name="Google Shape;69766;p28"/>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7" name="Google Shape;69767;p28"/>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8" name="Google Shape;69768;p28"/>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9" name="Google Shape;69769;p28"/>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0" name="Google Shape;69770;p28"/>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1" name="Google Shape;69771;p28"/>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2" name="Google Shape;69772;p28"/>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3" name="Google Shape;69773;p28"/>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4" name="Google Shape;69774;p28"/>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5" name="Google Shape;69775;p28"/>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6" name="Google Shape;69776;p28"/>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7" name="Google Shape;69777;p28"/>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8" name="Google Shape;69778;p28"/>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9" name="Google Shape;69779;p28"/>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0" name="Google Shape;69780;p28"/>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1" name="Google Shape;69781;p28"/>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2" name="Google Shape;69782;p28"/>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3" name="Google Shape;69783;p28"/>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4" name="Google Shape;69784;p28"/>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5" name="Google Shape;69785;p28"/>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6" name="Google Shape;69786;p28"/>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7" name="Google Shape;69787;p28"/>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8" name="Google Shape;69788;p28"/>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9" name="Google Shape;69789;p28"/>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0" name="Google Shape;69790;p28"/>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1" name="Google Shape;69791;p28"/>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2" name="Google Shape;69792;p28"/>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3" name="Google Shape;69793;p28"/>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4" name="Google Shape;69794;p28"/>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5" name="Google Shape;69795;p28"/>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6" name="Google Shape;69796;p28"/>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7" name="Google Shape;69797;p28"/>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8" name="Google Shape;69798;p28"/>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9" name="Google Shape;69799;p28"/>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0" name="Google Shape;69800;p28"/>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1" name="Google Shape;69801;p28"/>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2" name="Google Shape;69802;p28"/>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3" name="Google Shape;69803;p28"/>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4" name="Google Shape;69804;p28"/>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5" name="Google Shape;69805;p28"/>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6" name="Google Shape;69806;p28"/>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7" name="Google Shape;69807;p28"/>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8" name="Google Shape;69808;p28"/>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9" name="Google Shape;69809;p28"/>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0" name="Google Shape;69810;p28"/>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1" name="Google Shape;69811;p28"/>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2" name="Google Shape;69812;p28"/>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3" name="Google Shape;69813;p28"/>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4" name="Google Shape;69814;p28"/>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5" name="Google Shape;69815;p28"/>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6" name="Google Shape;69816;p28"/>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7" name="Google Shape;69817;p28"/>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8" name="Google Shape;69818;p28"/>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9" name="Google Shape;69819;p28"/>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0" name="Google Shape;69820;p28"/>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1" name="Google Shape;69821;p28"/>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2" name="Google Shape;69822;p28"/>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3" name="Google Shape;69823;p28"/>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4" name="Google Shape;69824;p28"/>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5" name="Google Shape;69825;p28"/>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6" name="Google Shape;69826;p28"/>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7" name="Google Shape;69827;p28"/>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8" name="Google Shape;69828;p28"/>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9" name="Google Shape;69829;p28"/>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0" name="Google Shape;69830;p28"/>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1" name="Google Shape;69831;p28"/>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2" name="Google Shape;69832;p28"/>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3" name="Google Shape;69833;p28"/>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4" name="Google Shape;69834;p28"/>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5" name="Google Shape;69835;p28"/>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6" name="Google Shape;69836;p28"/>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7" name="Google Shape;69837;p28"/>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8" name="Google Shape;69838;p28"/>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9" name="Google Shape;69839;p28"/>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0" name="Google Shape;69840;p28"/>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1" name="Google Shape;69841;p28"/>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2" name="Google Shape;69842;p28"/>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3" name="Google Shape;69843;p28"/>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4" name="Google Shape;69844;p28"/>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5" name="Google Shape;69845;p28"/>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6" name="Google Shape;69846;p28"/>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7" name="Google Shape;69847;p28"/>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8" name="Google Shape;69848;p28"/>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9" name="Google Shape;69849;p28"/>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0" name="Google Shape;69850;p28"/>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1" name="Google Shape;69851;p28"/>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2" name="Google Shape;69852;p28"/>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3" name="Google Shape;69853;p28"/>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4" name="Google Shape;69854;p28"/>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5" name="Google Shape;69855;p28"/>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6" name="Google Shape;69856;p28"/>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7" name="Google Shape;69857;p28"/>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8" name="Google Shape;69858;p28"/>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9" name="Google Shape;69859;p28"/>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0" name="Google Shape;69860;p28"/>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1" name="Google Shape;69861;p28"/>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2" name="Google Shape;69862;p28"/>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3" name="Google Shape;69863;p28"/>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4" name="Google Shape;69864;p28"/>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5" name="Google Shape;69865;p28"/>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6" name="Google Shape;69866;p28"/>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7" name="Google Shape;69867;p28"/>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8" name="Google Shape;69868;p28"/>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9" name="Google Shape;69869;p28"/>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0" name="Google Shape;69870;p28"/>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1" name="Google Shape;69871;p28"/>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2" name="Google Shape;69872;p28"/>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3" name="Google Shape;69873;p28"/>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4" name="Google Shape;69874;p28"/>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5" name="Google Shape;69875;p28"/>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6" name="Google Shape;69876;p28"/>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7" name="Google Shape;69877;p28"/>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8" name="Google Shape;69878;p28"/>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9" name="Google Shape;69879;p28"/>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0" name="Google Shape;69880;p28"/>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1" name="Google Shape;69881;p28"/>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2" name="Google Shape;69882;p28"/>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3" name="Google Shape;69883;p28"/>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4" name="Google Shape;69884;p28"/>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5" name="Google Shape;69885;p28"/>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6" name="Google Shape;69886;p28"/>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7" name="Google Shape;69887;p28"/>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8" name="Google Shape;69888;p28"/>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9" name="Google Shape;69889;p28"/>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0" name="Google Shape;69890;p28"/>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1" name="Google Shape;69891;p28"/>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2" name="Google Shape;69892;p28"/>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3" name="Google Shape;69893;p28"/>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4" name="Google Shape;69894;p28"/>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5" name="Google Shape;69895;p28"/>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6" name="Google Shape;69896;p28"/>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7" name="Google Shape;69897;p28"/>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8" name="Google Shape;69898;p28"/>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9" name="Google Shape;69899;p28"/>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0" name="Google Shape;69900;p28"/>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1" name="Google Shape;69901;p28"/>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2" name="Google Shape;69902;p28"/>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3" name="Google Shape;69903;p28"/>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4" name="Google Shape;69904;p28"/>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5" name="Google Shape;69905;p28"/>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6" name="Google Shape;69906;p28"/>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7" name="Google Shape;69907;p28"/>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8" name="Google Shape;69908;p28"/>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9" name="Google Shape;69909;p28"/>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0" name="Google Shape;69910;p28"/>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1" name="Google Shape;69911;p28"/>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2" name="Google Shape;69912;p28"/>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3" name="Google Shape;69913;p28"/>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4" name="Google Shape;69914;p28"/>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5" name="Google Shape;69915;p28"/>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6" name="Google Shape;69916;p28"/>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7" name="Google Shape;69917;p28"/>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8" name="Google Shape;69918;p28"/>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9" name="Google Shape;69919;p28"/>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0" name="Google Shape;69920;p28"/>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1" name="Google Shape;69921;p28"/>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2" name="Google Shape;69922;p28"/>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3" name="Google Shape;69923;p28"/>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4" name="Google Shape;69924;p28"/>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5" name="Google Shape;69925;p28"/>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6" name="Google Shape;69926;p28"/>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7" name="Google Shape;69927;p28"/>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8" name="Google Shape;69928;p28"/>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9" name="Google Shape;69929;p28"/>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0" name="Google Shape;69930;p28"/>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1" name="Google Shape;69931;p28"/>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2" name="Google Shape;69932;p28"/>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3" name="Google Shape;69933;p28"/>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4" name="Google Shape;69934;p28"/>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5" name="Google Shape;69935;p28"/>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6" name="Google Shape;69936;p28"/>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7" name="Google Shape;69937;p28"/>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8" name="Google Shape;69938;p28"/>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9" name="Google Shape;69939;p28"/>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0" name="Google Shape;69940;p28"/>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1" name="Google Shape;69941;p28"/>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2" name="Google Shape;69942;p28"/>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3" name="Google Shape;69943;p28"/>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4" name="Google Shape;69944;p28"/>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5" name="Google Shape;69945;p28"/>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6" name="Google Shape;69946;p28"/>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7" name="Google Shape;69947;p28"/>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8" name="Google Shape;69948;p28"/>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9" name="Google Shape;69949;p28"/>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0" name="Google Shape;69950;p28"/>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1" name="Google Shape;69951;p28"/>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2" name="Google Shape;69952;p28"/>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3" name="Google Shape;69953;p28"/>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4" name="Google Shape;69954;p28"/>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5" name="Google Shape;69955;p28"/>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6" name="Google Shape;69956;p28"/>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7" name="Google Shape;69957;p28"/>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8" name="Google Shape;69958;p28"/>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9" name="Google Shape;69959;p28"/>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0" name="Google Shape;69960;p28"/>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1" name="Google Shape;69961;p28"/>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2" name="Google Shape;69962;p28"/>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3" name="Google Shape;69963;p28"/>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4" name="Google Shape;69964;p28"/>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5" name="Google Shape;69965;p28"/>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6" name="Google Shape;69966;p28"/>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7" name="Google Shape;69967;p28"/>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8" name="Google Shape;69968;p28"/>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9" name="Google Shape;69969;p28"/>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0" name="Google Shape;69970;p28"/>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1" name="Google Shape;69971;p28"/>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2" name="Google Shape;69972;p28"/>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3" name="Google Shape;69973;p28"/>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4" name="Google Shape;69974;p28"/>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5" name="Google Shape;69975;p28"/>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6" name="Google Shape;69976;p28"/>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7" name="Google Shape;69977;p28"/>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8" name="Google Shape;69978;p28"/>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9" name="Google Shape;69979;p28"/>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0" name="Google Shape;69980;p28"/>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1" name="Google Shape;69981;p28"/>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2" name="Google Shape;69982;p28"/>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3" name="Google Shape;69983;p28"/>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4" name="Google Shape;69984;p28"/>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5" name="Google Shape;69985;p28"/>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6" name="Google Shape;69986;p28"/>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7" name="Google Shape;69987;p28"/>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8" name="Google Shape;69988;p28"/>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9" name="Google Shape;69989;p28"/>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0" name="Google Shape;69990;p28"/>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1" name="Google Shape;69991;p28"/>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2" name="Google Shape;69992;p28"/>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3" name="Google Shape;69993;p28"/>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4" name="Google Shape;69994;p28"/>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5" name="Google Shape;69995;p28"/>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6" name="Google Shape;69996;p28"/>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7" name="Google Shape;69997;p28"/>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8" name="Google Shape;69998;p28"/>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9" name="Google Shape;69999;p28"/>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0" name="Google Shape;70000;p28"/>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1" name="Google Shape;70001;p28"/>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2" name="Google Shape;70002;p28"/>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3" name="Google Shape;70003;p28"/>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4" name="Google Shape;70004;p28"/>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5" name="Google Shape;70005;p28"/>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6" name="Google Shape;70006;p28"/>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7" name="Google Shape;70007;p28"/>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8" name="Google Shape;70008;p28"/>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9" name="Google Shape;70009;p28"/>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0" name="Google Shape;70010;p28"/>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1" name="Google Shape;70011;p28"/>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2" name="Google Shape;70012;p28"/>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3" name="Google Shape;70013;p28"/>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4" name="Google Shape;70014;p28"/>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5" name="Google Shape;70015;p28"/>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6" name="Google Shape;70016;p28"/>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7" name="Google Shape;70017;p28"/>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8" name="Google Shape;70018;p28"/>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9" name="Google Shape;70019;p28"/>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0" name="Google Shape;70020;p28"/>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1" name="Google Shape;70021;p28"/>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2" name="Google Shape;70022;p28"/>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3" name="Google Shape;70023;p28"/>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4" name="Google Shape;70024;p28"/>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5" name="Google Shape;70025;p28"/>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6" name="Google Shape;70026;p28"/>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7" name="Google Shape;70027;p28"/>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8" name="Google Shape;70028;p28"/>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9" name="Google Shape;70029;p28"/>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0" name="Google Shape;70030;p28"/>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1" name="Google Shape;70031;p28"/>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2" name="Google Shape;70032;p28"/>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3" name="Google Shape;70033;p28"/>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4" name="Google Shape;70034;p28"/>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5" name="Google Shape;70035;p28"/>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6" name="Google Shape;70036;p28"/>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7" name="Google Shape;70037;p28"/>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8" name="Google Shape;70038;p28"/>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9" name="Google Shape;70039;p28"/>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0" name="Google Shape;70040;p28"/>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1" name="Google Shape;70041;p28"/>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2" name="Google Shape;70042;p28"/>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3" name="Google Shape;70043;p28"/>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4" name="Google Shape;70044;p28"/>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5" name="Google Shape;70045;p28"/>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6" name="Google Shape;70046;p28"/>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7" name="Google Shape;70047;p28"/>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8" name="Google Shape;70048;p28"/>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9" name="Google Shape;70049;p28"/>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0" name="Google Shape;70050;p28"/>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1" name="Google Shape;70051;p28"/>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2" name="Google Shape;70052;p28"/>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3" name="Google Shape;70053;p28"/>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4" name="Google Shape;70054;p28"/>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5" name="Google Shape;70055;p28"/>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6" name="Google Shape;70056;p28"/>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7" name="Google Shape;70057;p28"/>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8" name="Google Shape;70058;p28"/>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9" name="Google Shape;70059;p28"/>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0" name="Google Shape;70060;p28"/>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1" name="Google Shape;70061;p28"/>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7625" y="720000"/>
            <a:ext cx="10246588" cy="752400"/>
          </a:xfrm>
          <a:prstGeom prst="rect">
            <a:avLst/>
          </a:prstGeom>
          <a:noFill/>
          <a:ln>
            <a:noFill/>
          </a:ln>
        </p:spPr>
        <p:txBody>
          <a:bodyPr spcFirstLastPara="1" wrap="square" lIns="121705" tIns="121705" rIns="121705" bIns="121705" anchor="ctr" anchorCtr="0">
            <a:noAutofit/>
          </a:bodyPr>
          <a:lstStyle>
            <a:lvl1pPr lvl="0"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1pPr>
            <a:lvl2pPr lvl="1"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2pPr>
            <a:lvl3pPr lvl="2"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3pPr>
            <a:lvl4pPr lvl="3"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4pPr>
            <a:lvl5pPr lvl="4"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5pPr>
            <a:lvl6pPr lvl="5"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6pPr>
            <a:lvl7pPr lvl="6"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7pPr>
            <a:lvl8pPr lvl="7"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8pPr>
            <a:lvl9pPr lvl="8"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9pPr>
          </a:lstStyle>
          <a:p>
            <a:endParaRPr/>
          </a:p>
        </p:txBody>
      </p:sp>
      <p:sp>
        <p:nvSpPr>
          <p:cNvPr id="7" name="Google Shape;7;p1"/>
          <p:cNvSpPr txBox="1">
            <a:spLocks noGrp="1"/>
          </p:cNvSpPr>
          <p:nvPr>
            <p:ph type="body" idx="1"/>
          </p:nvPr>
        </p:nvSpPr>
        <p:spPr>
          <a:xfrm>
            <a:off x="957625" y="1649444"/>
            <a:ext cx="10246588" cy="4488400"/>
          </a:xfrm>
          <a:prstGeom prst="rect">
            <a:avLst/>
          </a:prstGeom>
          <a:noFill/>
          <a:ln>
            <a:noFill/>
          </a:ln>
        </p:spPr>
        <p:txBody>
          <a:bodyPr spcFirstLastPara="1" wrap="square" lIns="121705" tIns="121705" rIns="121705" bIns="121705" anchor="t" anchorCtr="0">
            <a:noAutofit/>
          </a:bodyPr>
          <a:lstStyle>
            <a:lvl1pPr marL="457200" lvl="0" indent="-3175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1pPr>
            <a:lvl2pPr marL="914400" lvl="1"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2pPr>
            <a:lvl3pPr marL="1371600" lvl="2"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3pPr>
            <a:lvl4pPr marL="1828800" lvl="3"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4pPr>
            <a:lvl5pPr marL="2286000" lvl="4"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5pPr>
            <a:lvl6pPr marL="2743200" lvl="5"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6pPr>
            <a:lvl7pPr marL="3200400" lvl="6"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7pPr>
            <a:lvl8pPr marL="3657600" lvl="7"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8pPr>
            <a:lvl9pPr marL="4114800" lvl="8" indent="-317500">
              <a:lnSpc>
                <a:spcPct val="100000"/>
              </a:lnSpc>
              <a:spcBef>
                <a:spcPts val="1600"/>
              </a:spcBef>
              <a:spcAft>
                <a:spcPts val="160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9pPr>
          </a:lstStyle>
          <a:p>
            <a:endParaRPr/>
          </a:p>
        </p:txBody>
      </p:sp>
    </p:spTree>
  </p:cSld>
  <p:clrMap bg1="lt1" tx1="dk1" bg2="dk2" tx2="lt2" accent1="accent1" accent2="accent2" accent3="accent3" accent4="accent4" accent5="accent5" accent6="accent6" hlink="hlink" folHlink="folHlink"/>
  <p:sldLayoutIdLst>
    <p:sldLayoutId id="2147483652" r:id="rId1"/>
    <p:sldLayoutId id="2147483654" r:id="rId2"/>
    <p:sldLayoutId id="2147483658" r:id="rId3"/>
    <p:sldLayoutId id="2147483666" r:id="rId4"/>
    <p:sldLayoutId id="2147483672" r:id="rId5"/>
    <p:sldLayoutId id="2147483673" r:id="rId6"/>
    <p:sldLayoutId id="2147483674" r:id="rId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png"/><Relationship Id="rId7" Type="http://schemas.microsoft.com/office/2007/relationships/hdphoto" Target="../media/hdphoto2.wdp"/><Relationship Id="rId2" Type="http://schemas.openxmlformats.org/officeDocument/2006/relationships/image" Target="../media/image1.jpeg"/><Relationship Id="rId1" Type="http://schemas.openxmlformats.org/officeDocument/2006/relationships/slideLayout" Target="../slideLayouts/slideLayout3.xml"/><Relationship Id="rId6" Type="http://schemas.openxmlformats.org/officeDocument/2006/relationships/image" Target="../media/image4.png"/><Relationship Id="rId5" Type="http://schemas.microsoft.com/office/2007/relationships/hdphoto" Target="../media/hdphoto1.wdp"/><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microsoft.com/office/2007/relationships/hdphoto" Target="../media/hdphoto3.wdp"/><Relationship Id="rId5" Type="http://schemas.openxmlformats.org/officeDocument/2006/relationships/image" Target="../media/image7.png"/><Relationship Id="rId4" Type="http://schemas.openxmlformats.org/officeDocument/2006/relationships/audio" Target="../media/audio2.wav"/></Relationships>
</file>

<file path=ppt/slides/_rels/slide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microsoft.com/office/2007/relationships/hdphoto" Target="../media/hdphoto3.wdp"/><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microsoft.com/office/2007/relationships/hdphoto" Target="../media/hdphoto3.wdp"/><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microsoft.com/office/2007/relationships/hdphoto" Target="../media/hdphoto3.wdp"/><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image" Target="../media/image11.jpeg"/><Relationship Id="rId4" Type="http://schemas.openxmlformats.org/officeDocument/2006/relationships/image" Target="../media/image1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rotWithShape="1">
          <a:blip r:embed="rId2" cstate="print">
            <a:extLst>
              <a:ext uri="{28A0092B-C50C-407E-A947-70E740481C1C}">
                <a14:useLocalDpi xmlns:a14="http://schemas.microsoft.com/office/drawing/2010/main" val="0"/>
              </a:ext>
            </a:extLst>
          </a:blip>
          <a:srcRect l="60098" t="53940" r="12318" b="23030"/>
          <a:stretch/>
        </p:blipFill>
        <p:spPr>
          <a:xfrm>
            <a:off x="8895477" y="4454098"/>
            <a:ext cx="1333299" cy="1609751"/>
          </a:xfrm>
          <a:prstGeom prst="rect">
            <a:avLst/>
          </a:prstGeom>
        </p:spPr>
      </p:pic>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74728" y="3886201"/>
            <a:ext cx="3494440" cy="2226919"/>
          </a:xfrm>
          <a:prstGeom prst="rect">
            <a:avLst/>
          </a:prstGeom>
        </p:spPr>
      </p:pic>
      <p:sp>
        <p:nvSpPr>
          <p:cNvPr id="4" name="Rectangle 3"/>
          <p:cNvSpPr/>
          <p:nvPr/>
        </p:nvSpPr>
        <p:spPr>
          <a:xfrm>
            <a:off x="0" y="0"/>
            <a:ext cx="12161838" cy="3276600"/>
          </a:xfrm>
          <a:prstGeom prst="rect">
            <a:avLst/>
          </a:prstGeom>
          <a:solidFill>
            <a:srgbClr val="FFFB65"/>
          </a:solidFill>
          <a:ln>
            <a:noFill/>
          </a:ln>
        </p:spPr>
        <p:style>
          <a:lnRef idx="2">
            <a:schemeClr val="accent1">
              <a:shade val="50000"/>
            </a:schemeClr>
          </a:lnRef>
          <a:fillRef idx="1">
            <a:schemeClr val="accent1"/>
          </a:fillRef>
          <a:effectRef idx="0">
            <a:schemeClr val="accent1"/>
          </a:effectRef>
          <a:fontRef idx="minor">
            <a:schemeClr val="lt1"/>
          </a:fontRef>
        </p:style>
        <p:txBody>
          <a:bodyPr lIns="90988" tIns="45494" rIns="90988" bIns="45494" rtlCol="0" anchor="ctr"/>
          <a:lstStyle/>
          <a:p>
            <a:pPr algn="ctr"/>
            <a:endParaRPr lang="en-US"/>
          </a:p>
        </p:txBody>
      </p:sp>
      <p:pic>
        <p:nvPicPr>
          <p:cNvPr id="6" name="Picture 2" descr="Bộ SGK Lớp 6 - Kết nối tri thức với cuộc sống - Công ty Cổ phần Đầu tư và  Phát triển Giáo dục Phương Nam"/>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t="8333"/>
          <a:stretch/>
        </p:blipFill>
        <p:spPr bwMode="auto">
          <a:xfrm>
            <a:off x="246602" y="225288"/>
            <a:ext cx="1889525" cy="1749278"/>
          </a:xfrm>
          <a:prstGeom prst="rect">
            <a:avLst/>
          </a:prstGeom>
          <a:noFill/>
          <a:extLst>
            <a:ext uri="{909E8E84-426E-40DD-AFC4-6F175D3DCCD1}">
              <a14:hiddenFill xmlns:a14="http://schemas.microsoft.com/office/drawing/2010/main">
                <a:solidFill>
                  <a:srgbClr val="FFFFFF"/>
                </a:solidFill>
              </a14:hiddenFill>
            </a:ext>
          </a:extLst>
        </p:spPr>
      </p:pic>
      <p:grpSp>
        <p:nvGrpSpPr>
          <p:cNvPr id="8" name="Group 7"/>
          <p:cNvGrpSpPr/>
          <p:nvPr/>
        </p:nvGrpSpPr>
        <p:grpSpPr>
          <a:xfrm>
            <a:off x="2525969" y="859314"/>
            <a:ext cx="7866273" cy="2215991"/>
            <a:chOff x="2544762" y="859312"/>
            <a:chExt cx="7924800" cy="2215991"/>
          </a:xfrm>
        </p:grpSpPr>
        <p:sp>
          <p:nvSpPr>
            <p:cNvPr id="7" name="TextBox 6"/>
            <p:cNvSpPr txBox="1"/>
            <p:nvPr/>
          </p:nvSpPr>
          <p:spPr>
            <a:xfrm>
              <a:off x="2544762" y="859312"/>
              <a:ext cx="7877036" cy="2215991"/>
            </a:xfrm>
            <a:prstGeom prst="rect">
              <a:avLst/>
            </a:prstGeom>
            <a:noFill/>
          </p:spPr>
          <p:txBody>
            <a:bodyPr wrap="square" rtlCol="0">
              <a:spAutoFit/>
              <a:scene3d>
                <a:camera prst="orthographicFront"/>
                <a:lightRig rig="flat" dir="tl">
                  <a:rot lat="0" lon="0" rev="6600000"/>
                </a:lightRig>
              </a:scene3d>
              <a:sp3d extrusionH="25400" contourW="8890">
                <a:bevelT w="38100" h="31750"/>
                <a:contourClr>
                  <a:schemeClr val="accent2">
                    <a:shade val="75000"/>
                  </a:schemeClr>
                </a:contourClr>
              </a:sp3d>
            </a:bodyPr>
            <a:lstStyle/>
            <a:p>
              <a:endParaRPr lang="en-US" sz="13700" b="1" dirty="0">
                <a:ln w="11430"/>
                <a:solidFill>
                  <a:srgbClr val="FF0000"/>
                </a:solidFill>
                <a:effectLst>
                  <a:outerShdw blurRad="50800" dist="39000" dir="5460000" algn="tl">
                    <a:srgbClr val="000000">
                      <a:alpha val="38000"/>
                    </a:srgbClr>
                  </a:outerShdw>
                </a:effectLst>
                <a:latin typeface="Arial" pitchFamily="34" charset="0"/>
                <a:cs typeface="Arial" pitchFamily="34" charset="0"/>
              </a:endParaRPr>
            </a:p>
          </p:txBody>
        </p:sp>
        <p:sp>
          <p:nvSpPr>
            <p:cNvPr id="9" name="TextBox 8"/>
            <p:cNvSpPr txBox="1"/>
            <p:nvPr/>
          </p:nvSpPr>
          <p:spPr>
            <a:xfrm>
              <a:off x="7926526" y="859312"/>
              <a:ext cx="2543036" cy="2215991"/>
            </a:xfrm>
            <a:prstGeom prst="rect">
              <a:avLst/>
            </a:prstGeom>
            <a:noFill/>
          </p:spPr>
          <p:txBody>
            <a:bodyPr wrap="square" rtlCol="0">
              <a:spAutoFit/>
              <a:scene3d>
                <a:camera prst="orthographicFront"/>
                <a:lightRig rig="soft" dir="t">
                  <a:rot lat="0" lon="0" rev="10800000"/>
                </a:lightRig>
              </a:scene3d>
              <a:sp3d>
                <a:bevelT w="27940" h="12700"/>
                <a:contourClr>
                  <a:srgbClr val="DDDDDD"/>
                </a:contourClr>
              </a:sp3d>
            </a:bodyPr>
            <a:lstStyle/>
            <a:p>
              <a:endParaRPr lang="en-US" sz="13700" b="1" spc="149" dirty="0">
                <a:ln w="11430"/>
                <a:solidFill>
                  <a:srgbClr val="F8F8F8"/>
                </a:solidFill>
                <a:effectLst>
                  <a:outerShdw blurRad="25400" algn="tl" rotWithShape="0">
                    <a:srgbClr val="000000">
                      <a:alpha val="43000"/>
                    </a:srgbClr>
                  </a:outerShdw>
                </a:effectLst>
                <a:latin typeface="Arial" pitchFamily="34" charset="0"/>
                <a:cs typeface="Arial" pitchFamily="34" charset="0"/>
              </a:endParaRPr>
            </a:p>
          </p:txBody>
        </p:sp>
      </p:grpSp>
      <p:pic>
        <p:nvPicPr>
          <p:cNvPr id="1027" name="Picture 3"/>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29427" b="50130" l="60615" r="70644"/>
                    </a14:imgEffect>
                  </a14:imgLayer>
                </a14:imgProps>
              </a:ext>
              <a:ext uri="{28A0092B-C50C-407E-A947-70E740481C1C}">
                <a14:useLocalDpi xmlns:a14="http://schemas.microsoft.com/office/drawing/2010/main" val="0"/>
              </a:ext>
            </a:extLst>
          </a:blip>
          <a:srcRect l="59956" t="30018" r="28936" b="50095"/>
          <a:stretch/>
        </p:blipFill>
        <p:spPr bwMode="auto">
          <a:xfrm flipH="1">
            <a:off x="1843997" y="4374969"/>
            <a:ext cx="1691190" cy="1714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p:cNvPicPr>
            <a:picLocks noChangeAspect="1" noChangeArrowheads="1"/>
          </p:cNvPicPr>
          <p:nvPr/>
        </p:nvPicPr>
        <p:blipFill rotWithShape="1">
          <a:blip r:embed="rId8">
            <a:extLst>
              <a:ext uri="{28A0092B-C50C-407E-A947-70E740481C1C}">
                <a14:useLocalDpi xmlns:a14="http://schemas.microsoft.com/office/drawing/2010/main" val="0"/>
              </a:ext>
            </a:extLst>
          </a:blip>
          <a:srcRect l="48064" t="27747" r="38519" b="52083"/>
          <a:stretch/>
        </p:blipFill>
        <p:spPr bwMode="auto">
          <a:xfrm>
            <a:off x="6324541" y="3986256"/>
            <a:ext cx="2438905" cy="2076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2881325" y="520760"/>
            <a:ext cx="8097629" cy="2554545"/>
          </a:xfrm>
          <a:prstGeom prst="rect">
            <a:avLst/>
          </a:prstGeom>
        </p:spPr>
        <p:txBody>
          <a:bodyPr wrap="square">
            <a:spAutoFit/>
          </a:bodyPr>
          <a:lstStyle/>
          <a:p>
            <a:pPr lvl="0" algn="ctr">
              <a:buClrTx/>
            </a:pPr>
            <a:r>
              <a:rPr lang="en-US" sz="4000" b="1" dirty="0">
                <a:solidFill>
                  <a:prstClr val="black"/>
                </a:solidFill>
                <a:latin typeface="HP001 4 hàng" panose="020B0603050302020204" pitchFamily="34" charset="0"/>
                <a:ea typeface="Arial-Rounded" pitchFamily="34" charset="0"/>
                <a:cs typeface="Arial" pitchFamily="34" charset="0"/>
              </a:rPr>
              <a:t>Thứ </a:t>
            </a:r>
            <a:r>
              <a:rPr lang="en-US" sz="4000" b="1" dirty="0" smtClean="0">
                <a:solidFill>
                  <a:prstClr val="black"/>
                </a:solidFill>
                <a:latin typeface="HP001 4 hàng" panose="020B0603050302020204" pitchFamily="34" charset="0"/>
                <a:ea typeface="Arial-Rounded" pitchFamily="34" charset="0"/>
                <a:cs typeface="Arial" pitchFamily="34" charset="0"/>
              </a:rPr>
              <a:t>năm </a:t>
            </a:r>
            <a:r>
              <a:rPr lang="en-US" sz="4000" b="1" dirty="0">
                <a:solidFill>
                  <a:prstClr val="black"/>
                </a:solidFill>
                <a:latin typeface="HP001 4 hàng" panose="020B0603050302020204" pitchFamily="34" charset="0"/>
                <a:ea typeface="Arial-Rounded" pitchFamily="34" charset="0"/>
                <a:cs typeface="Arial" pitchFamily="34" charset="0"/>
              </a:rPr>
              <a:t>ngày </a:t>
            </a:r>
            <a:r>
              <a:rPr lang="en-US" sz="4000" b="1" dirty="0" smtClean="0">
                <a:solidFill>
                  <a:prstClr val="black"/>
                </a:solidFill>
                <a:latin typeface="HP001 4 hàng" panose="020B0603050302020204" pitchFamily="34" charset="0"/>
                <a:ea typeface="Arial-Rounded" pitchFamily="34" charset="0"/>
                <a:cs typeface="Arial" pitchFamily="34" charset="0"/>
              </a:rPr>
              <a:t>23 </a:t>
            </a:r>
            <a:r>
              <a:rPr lang="en-US" sz="4000" b="1" dirty="0">
                <a:solidFill>
                  <a:prstClr val="black"/>
                </a:solidFill>
                <a:latin typeface="HP001 4 hàng" panose="020B0603050302020204" pitchFamily="34" charset="0"/>
                <a:ea typeface="Arial-Rounded" pitchFamily="34" charset="0"/>
                <a:cs typeface="Arial" pitchFamily="34" charset="0"/>
              </a:rPr>
              <a:t>- 12 -2021</a:t>
            </a:r>
          </a:p>
          <a:p>
            <a:pPr lvl="0" algn="ctr">
              <a:buClrTx/>
            </a:pPr>
            <a:r>
              <a:rPr lang="en-US" sz="4000" b="1" dirty="0" smtClean="0">
                <a:solidFill>
                  <a:prstClr val="black"/>
                </a:solidFill>
                <a:latin typeface="HP001 4 hàng" panose="020B0603050302020204" pitchFamily="34" charset="0"/>
                <a:ea typeface="Arial-Rounded" pitchFamily="34" charset="0"/>
                <a:cs typeface="Arial" pitchFamily="34" charset="0"/>
              </a:rPr>
              <a:t>Toán</a:t>
            </a:r>
          </a:p>
          <a:p>
            <a:pPr lvl="0" algn="ctr">
              <a:buClrTx/>
            </a:pPr>
            <a:r>
              <a:rPr lang="en-US" sz="4000" b="1" dirty="0" smtClean="0">
                <a:solidFill>
                  <a:prstClr val="black"/>
                </a:solidFill>
                <a:latin typeface="HP001 4 hàng" panose="020B0603050302020204" pitchFamily="34" charset="0"/>
                <a:ea typeface="Arial-Rounded" pitchFamily="34" charset="0"/>
                <a:cs typeface="Arial" pitchFamily="34" charset="0"/>
              </a:rPr>
              <a:t>Thực hành và trải nghiệm xem đồng hồ, xem lịch</a:t>
            </a:r>
            <a:endParaRPr lang="en-US" sz="4000" b="1" dirty="0">
              <a:solidFill>
                <a:prstClr val="black"/>
              </a:solidFill>
              <a:latin typeface="HP001 4 hàng" panose="020B0603050302020204" pitchFamily="34" charset="0"/>
              <a:ea typeface="Arial-Rounded" pitchFamily="34" charset="0"/>
              <a:cs typeface="Arial" pitchFamily="34" charset="0"/>
            </a:endParaRPr>
          </a:p>
        </p:txBody>
      </p:sp>
      <p:sp>
        <p:nvSpPr>
          <p:cNvPr id="3" name="TextBox 2"/>
          <p:cNvSpPr txBox="1"/>
          <p:nvPr/>
        </p:nvSpPr>
        <p:spPr>
          <a:xfrm>
            <a:off x="1567561" y="1664224"/>
            <a:ext cx="727052" cy="1307537"/>
          </a:xfrm>
          <a:prstGeom prst="rect">
            <a:avLst/>
          </a:prstGeom>
          <a:noFill/>
        </p:spPr>
        <p:txBody>
          <a:bodyPr wrap="square" rtlCol="0">
            <a:spAutoFit/>
          </a:bodyPr>
          <a:lstStyle/>
          <a:p>
            <a:pPr>
              <a:lnSpc>
                <a:spcPct val="150000"/>
              </a:lnSpc>
            </a:pPr>
            <a:r>
              <a:rPr lang="en-US" sz="2800" dirty="0" smtClean="0">
                <a:latin typeface="Times New Roman" panose="02020603050405020304" pitchFamily="18" charset="0"/>
                <a:cs typeface="Times New Roman" panose="02020603050405020304" pitchFamily="18" charset="0"/>
              </a:rPr>
              <a:t>2 ô</a:t>
            </a:r>
          </a:p>
          <a:p>
            <a:pPr>
              <a:lnSpc>
                <a:spcPct val="150000"/>
              </a:lnSpc>
            </a:pPr>
            <a:r>
              <a:rPr lang="en-US" sz="2800" dirty="0" smtClean="0">
                <a:latin typeface="Times New Roman" panose="02020603050405020304" pitchFamily="18" charset="0"/>
                <a:cs typeface="Times New Roman" panose="02020603050405020304" pitchFamily="18" charset="0"/>
              </a:rPr>
              <a:t>4 ô</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514319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0549"/>
        <p:cNvGrpSpPr/>
        <p:nvPr/>
      </p:nvGrpSpPr>
      <p:grpSpPr>
        <a:xfrm>
          <a:off x="0" y="0"/>
          <a:ext cx="0" cy="0"/>
          <a:chOff x="0" y="0"/>
          <a:chExt cx="0" cy="0"/>
        </a:xfrm>
      </p:grpSpPr>
      <p:grpSp>
        <p:nvGrpSpPr>
          <p:cNvPr id="70551" name="Google Shape;70551;p39"/>
          <p:cNvGrpSpPr/>
          <p:nvPr/>
        </p:nvGrpSpPr>
        <p:grpSpPr>
          <a:xfrm>
            <a:off x="787614" y="2013516"/>
            <a:ext cx="1733867" cy="2613633"/>
            <a:chOff x="4322200" y="1372675"/>
            <a:chExt cx="1303625" cy="1960225"/>
          </a:xfrm>
        </p:grpSpPr>
        <p:sp>
          <p:nvSpPr>
            <p:cNvPr id="70552" name="Google Shape;70552;p39"/>
            <p:cNvSpPr/>
            <p:nvPr/>
          </p:nvSpPr>
          <p:spPr>
            <a:xfrm flipH="1">
              <a:off x="4341475" y="2058275"/>
              <a:ext cx="200400" cy="294725"/>
            </a:xfrm>
            <a:custGeom>
              <a:avLst/>
              <a:gdLst/>
              <a:ahLst/>
              <a:cxnLst/>
              <a:rect l="l" t="t" r="r" b="b"/>
              <a:pathLst>
                <a:path w="8016" h="11789" extrusionOk="0">
                  <a:moveTo>
                    <a:pt x="508" y="0"/>
                  </a:moveTo>
                  <a:lnTo>
                    <a:pt x="0" y="6745"/>
                  </a:lnTo>
                  <a:lnTo>
                    <a:pt x="8015" y="11789"/>
                  </a:lnTo>
                  <a:cubicBezTo>
                    <a:pt x="7736" y="5081"/>
                    <a:pt x="508" y="0"/>
                    <a:pt x="508"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553" name="Google Shape;70553;p39"/>
            <p:cNvSpPr/>
            <p:nvPr/>
          </p:nvSpPr>
          <p:spPr>
            <a:xfrm flipH="1">
              <a:off x="4406150" y="2023650"/>
              <a:ext cx="179525" cy="469925"/>
            </a:xfrm>
            <a:custGeom>
              <a:avLst/>
              <a:gdLst/>
              <a:ahLst/>
              <a:cxnLst/>
              <a:rect l="l" t="t" r="r" b="b"/>
              <a:pathLst>
                <a:path w="7181" h="18797" extrusionOk="0">
                  <a:moveTo>
                    <a:pt x="1179" y="0"/>
                  </a:moveTo>
                  <a:cubicBezTo>
                    <a:pt x="1179" y="1"/>
                    <a:pt x="1" y="13707"/>
                    <a:pt x="4024" y="18796"/>
                  </a:cubicBezTo>
                  <a:cubicBezTo>
                    <a:pt x="4024" y="18796"/>
                    <a:pt x="7180" y="6582"/>
                    <a:pt x="117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554" name="Google Shape;70554;p39"/>
            <p:cNvSpPr/>
            <p:nvPr/>
          </p:nvSpPr>
          <p:spPr>
            <a:xfrm flipH="1">
              <a:off x="5256775" y="2039200"/>
              <a:ext cx="369050" cy="646975"/>
            </a:xfrm>
            <a:custGeom>
              <a:avLst/>
              <a:gdLst/>
              <a:ahLst/>
              <a:cxnLst/>
              <a:rect l="l" t="t" r="r" b="b"/>
              <a:pathLst>
                <a:path w="14762" h="25879" extrusionOk="0">
                  <a:moveTo>
                    <a:pt x="10842" y="0"/>
                  </a:moveTo>
                  <a:cubicBezTo>
                    <a:pt x="10717" y="0"/>
                    <a:pt x="10587" y="25"/>
                    <a:pt x="10453" y="75"/>
                  </a:cubicBezTo>
                  <a:cubicBezTo>
                    <a:pt x="10453" y="75"/>
                    <a:pt x="10444" y="75"/>
                    <a:pt x="10427" y="75"/>
                  </a:cubicBezTo>
                  <a:cubicBezTo>
                    <a:pt x="10040" y="75"/>
                    <a:pt x="5513" y="199"/>
                    <a:pt x="2784" y="5959"/>
                  </a:cubicBezTo>
                  <a:cubicBezTo>
                    <a:pt x="89" y="11648"/>
                    <a:pt x="0" y="25878"/>
                    <a:pt x="6089" y="25878"/>
                  </a:cubicBezTo>
                  <a:cubicBezTo>
                    <a:pt x="6445" y="25878"/>
                    <a:pt x="6822" y="25830"/>
                    <a:pt x="7220" y="25728"/>
                  </a:cubicBezTo>
                  <a:cubicBezTo>
                    <a:pt x="14218" y="23940"/>
                    <a:pt x="14762" y="0"/>
                    <a:pt x="10842"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555" name="Google Shape;70555;p39"/>
            <p:cNvSpPr/>
            <p:nvPr/>
          </p:nvSpPr>
          <p:spPr>
            <a:xfrm flipH="1">
              <a:off x="4445000" y="1449775"/>
              <a:ext cx="1124875" cy="1596350"/>
            </a:xfrm>
            <a:custGeom>
              <a:avLst/>
              <a:gdLst/>
              <a:ahLst/>
              <a:cxnLst/>
              <a:rect l="l" t="t" r="r" b="b"/>
              <a:pathLst>
                <a:path w="44995" h="63854" extrusionOk="0">
                  <a:moveTo>
                    <a:pt x="23789" y="0"/>
                  </a:moveTo>
                  <a:cubicBezTo>
                    <a:pt x="7423" y="0"/>
                    <a:pt x="9792" y="26147"/>
                    <a:pt x="6920" y="33387"/>
                  </a:cubicBezTo>
                  <a:cubicBezTo>
                    <a:pt x="3958" y="40856"/>
                    <a:pt x="0" y="62033"/>
                    <a:pt x="16852" y="63322"/>
                  </a:cubicBezTo>
                  <a:cubicBezTo>
                    <a:pt x="20417" y="63594"/>
                    <a:pt x="24046" y="63854"/>
                    <a:pt x="27444" y="63854"/>
                  </a:cubicBezTo>
                  <a:cubicBezTo>
                    <a:pt x="37166" y="63854"/>
                    <a:pt x="44995" y="61726"/>
                    <a:pt x="44005" y="51662"/>
                  </a:cubicBezTo>
                  <a:cubicBezTo>
                    <a:pt x="44005" y="51662"/>
                    <a:pt x="42981" y="1771"/>
                    <a:pt x="25389" y="79"/>
                  </a:cubicBezTo>
                  <a:cubicBezTo>
                    <a:pt x="24837" y="26"/>
                    <a:pt x="24303" y="0"/>
                    <a:pt x="23789"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556" name="Google Shape;70556;p39"/>
            <p:cNvSpPr/>
            <p:nvPr/>
          </p:nvSpPr>
          <p:spPr>
            <a:xfrm flipH="1">
              <a:off x="4665525" y="1629675"/>
              <a:ext cx="342200" cy="316400"/>
            </a:xfrm>
            <a:custGeom>
              <a:avLst/>
              <a:gdLst/>
              <a:ahLst/>
              <a:cxnLst/>
              <a:rect l="l" t="t" r="r" b="b"/>
              <a:pathLst>
                <a:path w="13688" h="12656" extrusionOk="0">
                  <a:moveTo>
                    <a:pt x="4792" y="0"/>
                  </a:moveTo>
                  <a:cubicBezTo>
                    <a:pt x="1486" y="0"/>
                    <a:pt x="363" y="2908"/>
                    <a:pt x="363" y="2908"/>
                  </a:cubicBezTo>
                  <a:cubicBezTo>
                    <a:pt x="1" y="4975"/>
                    <a:pt x="4474" y="12656"/>
                    <a:pt x="8310" y="12656"/>
                  </a:cubicBezTo>
                  <a:cubicBezTo>
                    <a:pt x="8769" y="12656"/>
                    <a:pt x="9219" y="12545"/>
                    <a:pt x="9651" y="12302"/>
                  </a:cubicBezTo>
                  <a:cubicBezTo>
                    <a:pt x="13687" y="10028"/>
                    <a:pt x="13246" y="3798"/>
                    <a:pt x="9651" y="1631"/>
                  </a:cubicBezTo>
                  <a:cubicBezTo>
                    <a:pt x="7666" y="432"/>
                    <a:pt x="6067" y="0"/>
                    <a:pt x="47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557" name="Google Shape;70557;p39"/>
            <p:cNvSpPr/>
            <p:nvPr/>
          </p:nvSpPr>
          <p:spPr>
            <a:xfrm flipH="1">
              <a:off x="4750675" y="1682325"/>
              <a:ext cx="105925" cy="88425"/>
            </a:xfrm>
            <a:custGeom>
              <a:avLst/>
              <a:gdLst/>
              <a:ahLst/>
              <a:cxnLst/>
              <a:rect l="l" t="t" r="r" b="b"/>
              <a:pathLst>
                <a:path w="4237" h="3537" extrusionOk="0">
                  <a:moveTo>
                    <a:pt x="3643" y="1"/>
                  </a:moveTo>
                  <a:cubicBezTo>
                    <a:pt x="2884" y="1"/>
                    <a:pt x="1486" y="168"/>
                    <a:pt x="0" y="1186"/>
                  </a:cubicBezTo>
                  <a:cubicBezTo>
                    <a:pt x="0" y="1186"/>
                    <a:pt x="1739" y="3497"/>
                    <a:pt x="2731" y="3536"/>
                  </a:cubicBezTo>
                  <a:cubicBezTo>
                    <a:pt x="2736" y="3537"/>
                    <a:pt x="2742" y="3537"/>
                    <a:pt x="2747" y="3537"/>
                  </a:cubicBezTo>
                  <a:cubicBezTo>
                    <a:pt x="3727" y="3537"/>
                    <a:pt x="4236" y="41"/>
                    <a:pt x="4236" y="41"/>
                  </a:cubicBezTo>
                  <a:cubicBezTo>
                    <a:pt x="4236" y="41"/>
                    <a:pt x="4017" y="1"/>
                    <a:pt x="36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58" name="Google Shape;70558;p39"/>
            <p:cNvSpPr/>
            <p:nvPr/>
          </p:nvSpPr>
          <p:spPr>
            <a:xfrm flipH="1">
              <a:off x="4746650" y="1807525"/>
              <a:ext cx="104500" cy="79700"/>
            </a:xfrm>
            <a:custGeom>
              <a:avLst/>
              <a:gdLst/>
              <a:ahLst/>
              <a:cxnLst/>
              <a:rect l="l" t="t" r="r" b="b"/>
              <a:pathLst>
                <a:path w="4180" h="3188" extrusionOk="0">
                  <a:moveTo>
                    <a:pt x="4014" y="0"/>
                  </a:moveTo>
                  <a:cubicBezTo>
                    <a:pt x="3953" y="0"/>
                    <a:pt x="3895" y="43"/>
                    <a:pt x="3878" y="107"/>
                  </a:cubicBezTo>
                  <a:cubicBezTo>
                    <a:pt x="3669" y="837"/>
                    <a:pt x="2977" y="2763"/>
                    <a:pt x="2301" y="2891"/>
                  </a:cubicBezTo>
                  <a:cubicBezTo>
                    <a:pt x="2284" y="2894"/>
                    <a:pt x="2266" y="2896"/>
                    <a:pt x="2247" y="2896"/>
                  </a:cubicBezTo>
                  <a:cubicBezTo>
                    <a:pt x="1673" y="2896"/>
                    <a:pt x="750" y="1284"/>
                    <a:pt x="300" y="230"/>
                  </a:cubicBezTo>
                  <a:cubicBezTo>
                    <a:pt x="276" y="174"/>
                    <a:pt x="222" y="142"/>
                    <a:pt x="166" y="142"/>
                  </a:cubicBezTo>
                  <a:cubicBezTo>
                    <a:pt x="146" y="142"/>
                    <a:pt x="127" y="145"/>
                    <a:pt x="109" y="153"/>
                  </a:cubicBezTo>
                  <a:cubicBezTo>
                    <a:pt x="33" y="186"/>
                    <a:pt x="1" y="271"/>
                    <a:pt x="32" y="345"/>
                  </a:cubicBezTo>
                  <a:cubicBezTo>
                    <a:pt x="160" y="646"/>
                    <a:pt x="1278" y="3187"/>
                    <a:pt x="2253" y="3187"/>
                  </a:cubicBezTo>
                  <a:cubicBezTo>
                    <a:pt x="2287" y="3187"/>
                    <a:pt x="2320" y="3183"/>
                    <a:pt x="2354" y="3176"/>
                  </a:cubicBezTo>
                  <a:cubicBezTo>
                    <a:pt x="3326" y="2994"/>
                    <a:pt x="4075" y="473"/>
                    <a:pt x="4156" y="186"/>
                  </a:cubicBezTo>
                  <a:cubicBezTo>
                    <a:pt x="4180" y="109"/>
                    <a:pt x="4135" y="30"/>
                    <a:pt x="4057" y="7"/>
                  </a:cubicBezTo>
                  <a:cubicBezTo>
                    <a:pt x="4042" y="2"/>
                    <a:pt x="4028" y="0"/>
                    <a:pt x="401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59" name="Google Shape;70559;p39"/>
            <p:cNvSpPr/>
            <p:nvPr/>
          </p:nvSpPr>
          <p:spPr>
            <a:xfrm flipH="1">
              <a:off x="4789325" y="1766300"/>
              <a:ext cx="7300" cy="120750"/>
            </a:xfrm>
            <a:custGeom>
              <a:avLst/>
              <a:gdLst/>
              <a:ahLst/>
              <a:cxnLst/>
              <a:rect l="l" t="t" r="r" b="b"/>
              <a:pathLst>
                <a:path w="292" h="4830" extrusionOk="0">
                  <a:moveTo>
                    <a:pt x="147" y="0"/>
                  </a:moveTo>
                  <a:cubicBezTo>
                    <a:pt x="66" y="0"/>
                    <a:pt x="1" y="67"/>
                    <a:pt x="1" y="146"/>
                  </a:cubicBezTo>
                  <a:lnTo>
                    <a:pt x="1" y="4683"/>
                  </a:lnTo>
                  <a:cubicBezTo>
                    <a:pt x="1" y="4764"/>
                    <a:pt x="66" y="4829"/>
                    <a:pt x="147" y="4829"/>
                  </a:cubicBezTo>
                  <a:cubicBezTo>
                    <a:pt x="227" y="4829"/>
                    <a:pt x="292" y="4765"/>
                    <a:pt x="292" y="4683"/>
                  </a:cubicBezTo>
                  <a:lnTo>
                    <a:pt x="292" y="146"/>
                  </a:lnTo>
                  <a:cubicBezTo>
                    <a:pt x="292" y="67"/>
                    <a:pt x="227" y="0"/>
                    <a:pt x="14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60" name="Google Shape;70560;p39"/>
            <p:cNvSpPr/>
            <p:nvPr/>
          </p:nvSpPr>
          <p:spPr>
            <a:xfrm flipH="1">
              <a:off x="4994700" y="1566600"/>
              <a:ext cx="71625" cy="87000"/>
            </a:xfrm>
            <a:custGeom>
              <a:avLst/>
              <a:gdLst/>
              <a:ahLst/>
              <a:cxnLst/>
              <a:rect l="l" t="t" r="r" b="b"/>
              <a:pathLst>
                <a:path w="2865" h="3480" extrusionOk="0">
                  <a:moveTo>
                    <a:pt x="1649" y="1"/>
                  </a:moveTo>
                  <a:cubicBezTo>
                    <a:pt x="1627" y="1"/>
                    <a:pt x="1605" y="5"/>
                    <a:pt x="1585" y="16"/>
                  </a:cubicBezTo>
                  <a:cubicBezTo>
                    <a:pt x="1512" y="51"/>
                    <a:pt x="1481" y="138"/>
                    <a:pt x="1516" y="210"/>
                  </a:cubicBezTo>
                  <a:cubicBezTo>
                    <a:pt x="1806" y="799"/>
                    <a:pt x="2500" y="2451"/>
                    <a:pt x="2246" y="3020"/>
                  </a:cubicBezTo>
                  <a:cubicBezTo>
                    <a:pt x="2210" y="3104"/>
                    <a:pt x="2158" y="3152"/>
                    <a:pt x="2077" y="3174"/>
                  </a:cubicBezTo>
                  <a:cubicBezTo>
                    <a:pt x="2047" y="3183"/>
                    <a:pt x="2016" y="3187"/>
                    <a:pt x="1985" y="3187"/>
                  </a:cubicBezTo>
                  <a:cubicBezTo>
                    <a:pt x="1399" y="3187"/>
                    <a:pt x="652" y="1745"/>
                    <a:pt x="302" y="779"/>
                  </a:cubicBezTo>
                  <a:cubicBezTo>
                    <a:pt x="280" y="721"/>
                    <a:pt x="223" y="684"/>
                    <a:pt x="164" y="684"/>
                  </a:cubicBezTo>
                  <a:cubicBezTo>
                    <a:pt x="148" y="684"/>
                    <a:pt x="131" y="687"/>
                    <a:pt x="116" y="692"/>
                  </a:cubicBezTo>
                  <a:cubicBezTo>
                    <a:pt x="41" y="719"/>
                    <a:pt x="1" y="803"/>
                    <a:pt x="29" y="878"/>
                  </a:cubicBezTo>
                  <a:cubicBezTo>
                    <a:pt x="131" y="1159"/>
                    <a:pt x="1004" y="3480"/>
                    <a:pt x="1988" y="3480"/>
                  </a:cubicBezTo>
                  <a:cubicBezTo>
                    <a:pt x="2044" y="3480"/>
                    <a:pt x="2103" y="3471"/>
                    <a:pt x="2158" y="3453"/>
                  </a:cubicBezTo>
                  <a:cubicBezTo>
                    <a:pt x="2318" y="3407"/>
                    <a:pt x="2442" y="3297"/>
                    <a:pt x="2513" y="3138"/>
                  </a:cubicBezTo>
                  <a:cubicBezTo>
                    <a:pt x="2865" y="2343"/>
                    <a:pt x="1891" y="311"/>
                    <a:pt x="1779" y="82"/>
                  </a:cubicBezTo>
                  <a:cubicBezTo>
                    <a:pt x="1754" y="31"/>
                    <a:pt x="1702" y="1"/>
                    <a:pt x="164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61" name="Google Shape;70561;p39"/>
            <p:cNvSpPr/>
            <p:nvPr/>
          </p:nvSpPr>
          <p:spPr>
            <a:xfrm flipH="1">
              <a:off x="4853225" y="1526800"/>
              <a:ext cx="60475" cy="86950"/>
            </a:xfrm>
            <a:custGeom>
              <a:avLst/>
              <a:gdLst/>
              <a:ahLst/>
              <a:cxnLst/>
              <a:rect l="l" t="t" r="r" b="b"/>
              <a:pathLst>
                <a:path w="2419" h="3478" extrusionOk="0">
                  <a:moveTo>
                    <a:pt x="1761" y="0"/>
                  </a:moveTo>
                  <a:cubicBezTo>
                    <a:pt x="1751" y="0"/>
                    <a:pt x="1740" y="1"/>
                    <a:pt x="1729" y="4"/>
                  </a:cubicBezTo>
                  <a:cubicBezTo>
                    <a:pt x="1648" y="21"/>
                    <a:pt x="1599" y="99"/>
                    <a:pt x="1617" y="177"/>
                  </a:cubicBezTo>
                  <a:cubicBezTo>
                    <a:pt x="1755" y="817"/>
                    <a:pt x="2036" y="2587"/>
                    <a:pt x="1654" y="3079"/>
                  </a:cubicBezTo>
                  <a:cubicBezTo>
                    <a:pt x="1599" y="3152"/>
                    <a:pt x="1535" y="3186"/>
                    <a:pt x="1454" y="3190"/>
                  </a:cubicBezTo>
                  <a:lnTo>
                    <a:pt x="1441" y="3190"/>
                  </a:lnTo>
                  <a:cubicBezTo>
                    <a:pt x="828" y="3190"/>
                    <a:pt x="417" y="1508"/>
                    <a:pt x="300" y="440"/>
                  </a:cubicBezTo>
                  <a:cubicBezTo>
                    <a:pt x="292" y="367"/>
                    <a:pt x="232" y="309"/>
                    <a:pt x="161" y="309"/>
                  </a:cubicBezTo>
                  <a:cubicBezTo>
                    <a:pt x="154" y="309"/>
                    <a:pt x="147" y="309"/>
                    <a:pt x="140" y="311"/>
                  </a:cubicBezTo>
                  <a:cubicBezTo>
                    <a:pt x="59" y="318"/>
                    <a:pt x="1" y="390"/>
                    <a:pt x="9" y="469"/>
                  </a:cubicBezTo>
                  <a:cubicBezTo>
                    <a:pt x="43" y="779"/>
                    <a:pt x="367" y="3478"/>
                    <a:pt x="1440" y="3478"/>
                  </a:cubicBezTo>
                  <a:lnTo>
                    <a:pt x="1467" y="3478"/>
                  </a:lnTo>
                  <a:cubicBezTo>
                    <a:pt x="1634" y="3471"/>
                    <a:pt x="1779" y="3396"/>
                    <a:pt x="1887" y="3257"/>
                  </a:cubicBezTo>
                  <a:cubicBezTo>
                    <a:pt x="2419" y="2568"/>
                    <a:pt x="1958" y="363"/>
                    <a:pt x="1902" y="115"/>
                  </a:cubicBezTo>
                  <a:cubicBezTo>
                    <a:pt x="1888" y="46"/>
                    <a:pt x="1826" y="0"/>
                    <a:pt x="17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62" name="Google Shape;70562;p39"/>
            <p:cNvSpPr/>
            <p:nvPr/>
          </p:nvSpPr>
          <p:spPr>
            <a:xfrm flipH="1">
              <a:off x="5170750" y="1471000"/>
              <a:ext cx="165200" cy="154900"/>
            </a:xfrm>
            <a:custGeom>
              <a:avLst/>
              <a:gdLst/>
              <a:ahLst/>
              <a:cxnLst/>
              <a:rect l="l" t="t" r="r" b="b"/>
              <a:pathLst>
                <a:path w="6608" h="6196" extrusionOk="0">
                  <a:moveTo>
                    <a:pt x="2303" y="0"/>
                  </a:moveTo>
                  <a:cubicBezTo>
                    <a:pt x="2106" y="0"/>
                    <a:pt x="1918" y="33"/>
                    <a:pt x="1743" y="104"/>
                  </a:cubicBezTo>
                  <a:cubicBezTo>
                    <a:pt x="1" y="825"/>
                    <a:pt x="3899" y="6195"/>
                    <a:pt x="3899" y="6195"/>
                  </a:cubicBezTo>
                  <a:lnTo>
                    <a:pt x="6608" y="2622"/>
                  </a:lnTo>
                  <a:cubicBezTo>
                    <a:pt x="6608" y="2622"/>
                    <a:pt x="4080" y="0"/>
                    <a:pt x="2303"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563" name="Google Shape;70563;p39"/>
            <p:cNvSpPr/>
            <p:nvPr/>
          </p:nvSpPr>
          <p:spPr>
            <a:xfrm flipH="1">
              <a:off x="5206500" y="1498275"/>
              <a:ext cx="61300" cy="51625"/>
            </a:xfrm>
            <a:custGeom>
              <a:avLst/>
              <a:gdLst/>
              <a:ahLst/>
              <a:cxnLst/>
              <a:rect l="l" t="t" r="r" b="b"/>
              <a:pathLst>
                <a:path w="2452" h="2065" extrusionOk="0">
                  <a:moveTo>
                    <a:pt x="374" y="1"/>
                  </a:moveTo>
                  <a:cubicBezTo>
                    <a:pt x="216" y="1"/>
                    <a:pt x="120" y="39"/>
                    <a:pt x="107" y="44"/>
                  </a:cubicBezTo>
                  <a:cubicBezTo>
                    <a:pt x="35" y="75"/>
                    <a:pt x="1" y="160"/>
                    <a:pt x="31" y="233"/>
                  </a:cubicBezTo>
                  <a:cubicBezTo>
                    <a:pt x="52" y="288"/>
                    <a:pt x="107" y="322"/>
                    <a:pt x="166" y="322"/>
                  </a:cubicBezTo>
                  <a:cubicBezTo>
                    <a:pt x="184" y="322"/>
                    <a:pt x="202" y="319"/>
                    <a:pt x="219" y="312"/>
                  </a:cubicBezTo>
                  <a:cubicBezTo>
                    <a:pt x="221" y="311"/>
                    <a:pt x="273" y="293"/>
                    <a:pt x="366" y="293"/>
                  </a:cubicBezTo>
                  <a:cubicBezTo>
                    <a:pt x="659" y="293"/>
                    <a:pt x="1357" y="477"/>
                    <a:pt x="2158" y="1987"/>
                  </a:cubicBezTo>
                  <a:cubicBezTo>
                    <a:pt x="2185" y="2036"/>
                    <a:pt x="2234" y="2065"/>
                    <a:pt x="2287" y="2065"/>
                  </a:cubicBezTo>
                  <a:cubicBezTo>
                    <a:pt x="2310" y="2065"/>
                    <a:pt x="2334" y="2057"/>
                    <a:pt x="2355" y="2048"/>
                  </a:cubicBezTo>
                  <a:cubicBezTo>
                    <a:pt x="2426" y="2009"/>
                    <a:pt x="2452" y="1921"/>
                    <a:pt x="2415" y="1850"/>
                  </a:cubicBezTo>
                  <a:cubicBezTo>
                    <a:pt x="1562" y="241"/>
                    <a:pt x="771" y="1"/>
                    <a:pt x="37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64" name="Google Shape;70564;p39"/>
            <p:cNvSpPr/>
            <p:nvPr/>
          </p:nvSpPr>
          <p:spPr>
            <a:xfrm flipH="1">
              <a:off x="4790600" y="1372675"/>
              <a:ext cx="105875" cy="128375"/>
            </a:xfrm>
            <a:custGeom>
              <a:avLst/>
              <a:gdLst/>
              <a:ahLst/>
              <a:cxnLst/>
              <a:rect l="l" t="t" r="r" b="b"/>
              <a:pathLst>
                <a:path w="4235" h="5135" extrusionOk="0">
                  <a:moveTo>
                    <a:pt x="2588" y="0"/>
                  </a:moveTo>
                  <a:cubicBezTo>
                    <a:pt x="1225" y="0"/>
                    <a:pt x="0" y="3474"/>
                    <a:pt x="0" y="3474"/>
                  </a:cubicBezTo>
                  <a:lnTo>
                    <a:pt x="3548" y="5134"/>
                  </a:lnTo>
                  <a:cubicBezTo>
                    <a:pt x="3548" y="5134"/>
                    <a:pt x="4235" y="409"/>
                    <a:pt x="2793" y="27"/>
                  </a:cubicBezTo>
                  <a:cubicBezTo>
                    <a:pt x="2724" y="9"/>
                    <a:pt x="2656" y="0"/>
                    <a:pt x="2588"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565" name="Google Shape;70565;p39"/>
            <p:cNvSpPr/>
            <p:nvPr/>
          </p:nvSpPr>
          <p:spPr>
            <a:xfrm flipH="1">
              <a:off x="4826325" y="1400625"/>
              <a:ext cx="29550" cy="83300"/>
            </a:xfrm>
            <a:custGeom>
              <a:avLst/>
              <a:gdLst/>
              <a:ahLst/>
              <a:cxnLst/>
              <a:rect l="l" t="t" r="r" b="b"/>
              <a:pathLst>
                <a:path w="1182" h="3332" extrusionOk="0">
                  <a:moveTo>
                    <a:pt x="1021" y="1"/>
                  </a:moveTo>
                  <a:cubicBezTo>
                    <a:pt x="984" y="1"/>
                    <a:pt x="947" y="15"/>
                    <a:pt x="919" y="43"/>
                  </a:cubicBezTo>
                  <a:cubicBezTo>
                    <a:pt x="886" y="74"/>
                    <a:pt x="129" y="852"/>
                    <a:pt x="4" y="3179"/>
                  </a:cubicBezTo>
                  <a:cubicBezTo>
                    <a:pt x="1" y="3259"/>
                    <a:pt x="63" y="3328"/>
                    <a:pt x="143" y="3331"/>
                  </a:cubicBezTo>
                  <a:lnTo>
                    <a:pt x="150" y="3331"/>
                  </a:lnTo>
                  <a:cubicBezTo>
                    <a:pt x="227" y="3331"/>
                    <a:pt x="290" y="3271"/>
                    <a:pt x="298" y="3195"/>
                  </a:cubicBezTo>
                  <a:cubicBezTo>
                    <a:pt x="414" y="997"/>
                    <a:pt x="1118" y="257"/>
                    <a:pt x="1125" y="250"/>
                  </a:cubicBezTo>
                  <a:cubicBezTo>
                    <a:pt x="1182" y="193"/>
                    <a:pt x="1182" y="101"/>
                    <a:pt x="1125" y="44"/>
                  </a:cubicBezTo>
                  <a:cubicBezTo>
                    <a:pt x="1096" y="15"/>
                    <a:pt x="1059" y="1"/>
                    <a:pt x="102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66" name="Google Shape;70566;p39"/>
            <p:cNvSpPr/>
            <p:nvPr/>
          </p:nvSpPr>
          <p:spPr>
            <a:xfrm flipH="1">
              <a:off x="4566550" y="2083025"/>
              <a:ext cx="494975" cy="850125"/>
            </a:xfrm>
            <a:custGeom>
              <a:avLst/>
              <a:gdLst/>
              <a:ahLst/>
              <a:cxnLst/>
              <a:rect l="l" t="t" r="r" b="b"/>
              <a:pathLst>
                <a:path w="19799" h="34005" extrusionOk="0">
                  <a:moveTo>
                    <a:pt x="9789" y="0"/>
                  </a:moveTo>
                  <a:cubicBezTo>
                    <a:pt x="9677" y="0"/>
                    <a:pt x="9565" y="4"/>
                    <a:pt x="9452" y="12"/>
                  </a:cubicBezTo>
                  <a:cubicBezTo>
                    <a:pt x="809" y="635"/>
                    <a:pt x="0" y="25363"/>
                    <a:pt x="2349" y="30961"/>
                  </a:cubicBezTo>
                  <a:cubicBezTo>
                    <a:pt x="3146" y="32862"/>
                    <a:pt x="6773" y="34005"/>
                    <a:pt x="10518" y="34005"/>
                  </a:cubicBezTo>
                  <a:cubicBezTo>
                    <a:pt x="14845" y="34005"/>
                    <a:pt x="19331" y="32480"/>
                    <a:pt x="19798" y="28837"/>
                  </a:cubicBezTo>
                  <a:cubicBezTo>
                    <a:pt x="19798" y="28837"/>
                    <a:pt x="19182" y="0"/>
                    <a:pt x="97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567" name="Google Shape;70567;p39"/>
            <p:cNvSpPr/>
            <p:nvPr/>
          </p:nvSpPr>
          <p:spPr>
            <a:xfrm flipH="1">
              <a:off x="5031975" y="2867875"/>
              <a:ext cx="420825" cy="389000"/>
            </a:xfrm>
            <a:custGeom>
              <a:avLst/>
              <a:gdLst/>
              <a:ahLst/>
              <a:cxnLst/>
              <a:rect l="l" t="t" r="r" b="b"/>
              <a:pathLst>
                <a:path w="16833" h="15560" extrusionOk="0">
                  <a:moveTo>
                    <a:pt x="8154" y="0"/>
                  </a:moveTo>
                  <a:cubicBezTo>
                    <a:pt x="8154" y="0"/>
                    <a:pt x="0" y="11922"/>
                    <a:pt x="1927" y="13713"/>
                  </a:cubicBezTo>
                  <a:cubicBezTo>
                    <a:pt x="3856" y="15503"/>
                    <a:pt x="4757" y="15551"/>
                    <a:pt x="4757" y="15551"/>
                  </a:cubicBezTo>
                  <a:cubicBezTo>
                    <a:pt x="4825" y="15557"/>
                    <a:pt x="4895" y="15560"/>
                    <a:pt x="4966" y="15560"/>
                  </a:cubicBezTo>
                  <a:cubicBezTo>
                    <a:pt x="8865" y="15560"/>
                    <a:pt x="16832" y="6890"/>
                    <a:pt x="16832" y="6890"/>
                  </a:cubicBezTo>
                  <a:cubicBezTo>
                    <a:pt x="14757" y="5553"/>
                    <a:pt x="8154" y="0"/>
                    <a:pt x="8154"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568" name="Google Shape;70568;p39"/>
            <p:cNvSpPr/>
            <p:nvPr/>
          </p:nvSpPr>
          <p:spPr>
            <a:xfrm flipH="1">
              <a:off x="4566200" y="2936300"/>
              <a:ext cx="284475" cy="350975"/>
            </a:xfrm>
            <a:custGeom>
              <a:avLst/>
              <a:gdLst/>
              <a:ahLst/>
              <a:cxnLst/>
              <a:rect l="l" t="t" r="r" b="b"/>
              <a:pathLst>
                <a:path w="11379" h="14039" extrusionOk="0">
                  <a:moveTo>
                    <a:pt x="11379" y="1"/>
                  </a:moveTo>
                  <a:lnTo>
                    <a:pt x="11379" y="1"/>
                  </a:lnTo>
                  <a:cubicBezTo>
                    <a:pt x="8911" y="8"/>
                    <a:pt x="226" y="3137"/>
                    <a:pt x="226" y="3137"/>
                  </a:cubicBezTo>
                  <a:cubicBezTo>
                    <a:pt x="226" y="3137"/>
                    <a:pt x="0" y="13389"/>
                    <a:pt x="2593" y="13838"/>
                  </a:cubicBezTo>
                  <a:cubicBezTo>
                    <a:pt x="3457" y="13989"/>
                    <a:pt x="4119" y="14039"/>
                    <a:pt x="4619" y="14039"/>
                  </a:cubicBezTo>
                  <a:cubicBezTo>
                    <a:pt x="5619" y="14039"/>
                    <a:pt x="5966" y="13838"/>
                    <a:pt x="5966" y="13838"/>
                  </a:cubicBezTo>
                  <a:cubicBezTo>
                    <a:pt x="9344" y="12039"/>
                    <a:pt x="11379" y="1"/>
                    <a:pt x="11379"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569" name="Google Shape;70569;p39"/>
            <p:cNvSpPr/>
            <p:nvPr/>
          </p:nvSpPr>
          <p:spPr>
            <a:xfrm flipH="1">
              <a:off x="5273125" y="1756200"/>
              <a:ext cx="17200" cy="41500"/>
            </a:xfrm>
            <a:custGeom>
              <a:avLst/>
              <a:gdLst/>
              <a:ahLst/>
              <a:cxnLst/>
              <a:rect l="l" t="t" r="r" b="b"/>
              <a:pathLst>
                <a:path w="688" h="1660" extrusionOk="0">
                  <a:moveTo>
                    <a:pt x="522" y="1"/>
                  </a:moveTo>
                  <a:cubicBezTo>
                    <a:pt x="463" y="1"/>
                    <a:pt x="407" y="36"/>
                    <a:pt x="385" y="96"/>
                  </a:cubicBezTo>
                  <a:cubicBezTo>
                    <a:pt x="344" y="204"/>
                    <a:pt x="1" y="1168"/>
                    <a:pt x="101" y="1552"/>
                  </a:cubicBezTo>
                  <a:cubicBezTo>
                    <a:pt x="117" y="1617"/>
                    <a:pt x="178" y="1660"/>
                    <a:pt x="242" y="1660"/>
                  </a:cubicBezTo>
                  <a:cubicBezTo>
                    <a:pt x="255" y="1660"/>
                    <a:pt x="266" y="1659"/>
                    <a:pt x="280" y="1656"/>
                  </a:cubicBezTo>
                  <a:cubicBezTo>
                    <a:pt x="358" y="1636"/>
                    <a:pt x="405" y="1556"/>
                    <a:pt x="384" y="1478"/>
                  </a:cubicBezTo>
                  <a:cubicBezTo>
                    <a:pt x="326" y="1254"/>
                    <a:pt x="520" y="573"/>
                    <a:pt x="659" y="195"/>
                  </a:cubicBezTo>
                  <a:cubicBezTo>
                    <a:pt x="687" y="120"/>
                    <a:pt x="648" y="38"/>
                    <a:pt x="571" y="10"/>
                  </a:cubicBezTo>
                  <a:cubicBezTo>
                    <a:pt x="555" y="4"/>
                    <a:pt x="538" y="1"/>
                    <a:pt x="5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0" name="Google Shape;70570;p39"/>
            <p:cNvSpPr/>
            <p:nvPr/>
          </p:nvSpPr>
          <p:spPr>
            <a:xfrm flipH="1">
              <a:off x="5065875" y="1495450"/>
              <a:ext cx="43025" cy="10525"/>
            </a:xfrm>
            <a:custGeom>
              <a:avLst/>
              <a:gdLst/>
              <a:ahLst/>
              <a:cxnLst/>
              <a:rect l="l" t="t" r="r" b="b"/>
              <a:pathLst>
                <a:path w="1721" h="421" extrusionOk="0">
                  <a:moveTo>
                    <a:pt x="518" y="0"/>
                  </a:moveTo>
                  <a:cubicBezTo>
                    <a:pt x="355" y="0"/>
                    <a:pt x="209" y="16"/>
                    <a:pt x="110" y="57"/>
                  </a:cubicBezTo>
                  <a:cubicBezTo>
                    <a:pt x="36" y="90"/>
                    <a:pt x="1" y="175"/>
                    <a:pt x="32" y="249"/>
                  </a:cubicBezTo>
                  <a:cubicBezTo>
                    <a:pt x="57" y="306"/>
                    <a:pt x="111" y="339"/>
                    <a:pt x="169" y="339"/>
                  </a:cubicBezTo>
                  <a:cubicBezTo>
                    <a:pt x="187" y="339"/>
                    <a:pt x="206" y="336"/>
                    <a:pt x="224" y="328"/>
                  </a:cubicBezTo>
                  <a:cubicBezTo>
                    <a:pt x="285" y="301"/>
                    <a:pt x="388" y="290"/>
                    <a:pt x="512" y="290"/>
                  </a:cubicBezTo>
                  <a:cubicBezTo>
                    <a:pt x="817" y="290"/>
                    <a:pt x="1253" y="357"/>
                    <a:pt x="1534" y="416"/>
                  </a:cubicBezTo>
                  <a:cubicBezTo>
                    <a:pt x="1543" y="418"/>
                    <a:pt x="1552" y="421"/>
                    <a:pt x="1563" y="421"/>
                  </a:cubicBezTo>
                  <a:cubicBezTo>
                    <a:pt x="1630" y="421"/>
                    <a:pt x="1691" y="374"/>
                    <a:pt x="1705" y="303"/>
                  </a:cubicBezTo>
                  <a:cubicBezTo>
                    <a:pt x="1721" y="225"/>
                    <a:pt x="1670" y="147"/>
                    <a:pt x="1592" y="131"/>
                  </a:cubicBezTo>
                  <a:cubicBezTo>
                    <a:pt x="1510" y="113"/>
                    <a:pt x="954" y="0"/>
                    <a:pt x="51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1" name="Google Shape;70571;p39"/>
            <p:cNvSpPr/>
            <p:nvPr/>
          </p:nvSpPr>
          <p:spPr>
            <a:xfrm flipH="1">
              <a:off x="5000450" y="1464050"/>
              <a:ext cx="32050" cy="32950"/>
            </a:xfrm>
            <a:custGeom>
              <a:avLst/>
              <a:gdLst/>
              <a:ahLst/>
              <a:cxnLst/>
              <a:rect l="l" t="t" r="r" b="b"/>
              <a:pathLst>
                <a:path w="1282" h="1318" extrusionOk="0">
                  <a:moveTo>
                    <a:pt x="167" y="1"/>
                  </a:moveTo>
                  <a:cubicBezTo>
                    <a:pt x="109" y="1"/>
                    <a:pt x="54" y="37"/>
                    <a:pt x="31" y="94"/>
                  </a:cubicBezTo>
                  <a:cubicBezTo>
                    <a:pt x="0" y="168"/>
                    <a:pt x="40" y="253"/>
                    <a:pt x="114" y="282"/>
                  </a:cubicBezTo>
                  <a:cubicBezTo>
                    <a:pt x="329" y="365"/>
                    <a:pt x="769" y="922"/>
                    <a:pt x="994" y="1254"/>
                  </a:cubicBezTo>
                  <a:cubicBezTo>
                    <a:pt x="1022" y="1295"/>
                    <a:pt x="1069" y="1318"/>
                    <a:pt x="1114" y="1318"/>
                  </a:cubicBezTo>
                  <a:cubicBezTo>
                    <a:pt x="1143" y="1318"/>
                    <a:pt x="1171" y="1309"/>
                    <a:pt x="1197" y="1294"/>
                  </a:cubicBezTo>
                  <a:cubicBezTo>
                    <a:pt x="1263" y="1248"/>
                    <a:pt x="1282" y="1159"/>
                    <a:pt x="1235" y="1091"/>
                  </a:cubicBezTo>
                  <a:cubicBezTo>
                    <a:pt x="1171" y="996"/>
                    <a:pt x="589" y="153"/>
                    <a:pt x="219" y="11"/>
                  </a:cubicBezTo>
                  <a:cubicBezTo>
                    <a:pt x="202" y="4"/>
                    <a:pt x="184" y="1"/>
                    <a:pt x="1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2" name="Google Shape;70572;p39"/>
            <p:cNvSpPr/>
            <p:nvPr/>
          </p:nvSpPr>
          <p:spPr>
            <a:xfrm flipH="1">
              <a:off x="4977275" y="1513925"/>
              <a:ext cx="32025" cy="32950"/>
            </a:xfrm>
            <a:custGeom>
              <a:avLst/>
              <a:gdLst/>
              <a:ahLst/>
              <a:cxnLst/>
              <a:rect l="l" t="t" r="r" b="b"/>
              <a:pathLst>
                <a:path w="1281" h="1318" extrusionOk="0">
                  <a:moveTo>
                    <a:pt x="166" y="1"/>
                  </a:moveTo>
                  <a:cubicBezTo>
                    <a:pt x="107" y="1"/>
                    <a:pt x="52" y="37"/>
                    <a:pt x="30" y="95"/>
                  </a:cubicBezTo>
                  <a:cubicBezTo>
                    <a:pt x="0" y="168"/>
                    <a:pt x="40" y="254"/>
                    <a:pt x="114" y="282"/>
                  </a:cubicBezTo>
                  <a:cubicBezTo>
                    <a:pt x="328" y="366"/>
                    <a:pt x="768" y="923"/>
                    <a:pt x="994" y="1254"/>
                  </a:cubicBezTo>
                  <a:cubicBezTo>
                    <a:pt x="1022" y="1295"/>
                    <a:pt x="1069" y="1318"/>
                    <a:pt x="1114" y="1318"/>
                  </a:cubicBezTo>
                  <a:cubicBezTo>
                    <a:pt x="1143" y="1318"/>
                    <a:pt x="1171" y="1309"/>
                    <a:pt x="1195" y="1294"/>
                  </a:cubicBezTo>
                  <a:cubicBezTo>
                    <a:pt x="1263" y="1250"/>
                    <a:pt x="1280" y="1159"/>
                    <a:pt x="1235" y="1091"/>
                  </a:cubicBezTo>
                  <a:cubicBezTo>
                    <a:pt x="1171" y="996"/>
                    <a:pt x="589" y="153"/>
                    <a:pt x="219" y="11"/>
                  </a:cubicBezTo>
                  <a:cubicBezTo>
                    <a:pt x="201" y="4"/>
                    <a:pt x="184"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3" name="Google Shape;70573;p39"/>
            <p:cNvSpPr/>
            <p:nvPr/>
          </p:nvSpPr>
          <p:spPr>
            <a:xfrm flipH="1">
              <a:off x="5026850" y="1480150"/>
              <a:ext cx="37100" cy="26475"/>
            </a:xfrm>
            <a:custGeom>
              <a:avLst/>
              <a:gdLst/>
              <a:ahLst/>
              <a:cxnLst/>
              <a:rect l="l" t="t" r="r" b="b"/>
              <a:pathLst>
                <a:path w="1484" h="1059" extrusionOk="0">
                  <a:moveTo>
                    <a:pt x="155" y="0"/>
                  </a:moveTo>
                  <a:cubicBezTo>
                    <a:pt x="82" y="0"/>
                    <a:pt x="19" y="55"/>
                    <a:pt x="9" y="129"/>
                  </a:cubicBezTo>
                  <a:cubicBezTo>
                    <a:pt x="1" y="210"/>
                    <a:pt x="58" y="282"/>
                    <a:pt x="137" y="291"/>
                  </a:cubicBezTo>
                  <a:cubicBezTo>
                    <a:pt x="366" y="317"/>
                    <a:pt x="925" y="753"/>
                    <a:pt x="1226" y="1021"/>
                  </a:cubicBezTo>
                  <a:cubicBezTo>
                    <a:pt x="1253" y="1047"/>
                    <a:pt x="1287" y="1058"/>
                    <a:pt x="1322" y="1058"/>
                  </a:cubicBezTo>
                  <a:cubicBezTo>
                    <a:pt x="1363" y="1058"/>
                    <a:pt x="1403" y="1043"/>
                    <a:pt x="1429" y="1011"/>
                  </a:cubicBezTo>
                  <a:cubicBezTo>
                    <a:pt x="1484" y="950"/>
                    <a:pt x="1478" y="858"/>
                    <a:pt x="1419" y="806"/>
                  </a:cubicBezTo>
                  <a:cubicBezTo>
                    <a:pt x="1333" y="729"/>
                    <a:pt x="567" y="49"/>
                    <a:pt x="171" y="1"/>
                  </a:cubicBezTo>
                  <a:cubicBezTo>
                    <a:pt x="166" y="0"/>
                    <a:pt x="161" y="0"/>
                    <a:pt x="1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4" name="Google Shape;70574;p39"/>
            <p:cNvSpPr/>
            <p:nvPr/>
          </p:nvSpPr>
          <p:spPr>
            <a:xfrm flipH="1">
              <a:off x="4950450" y="1513900"/>
              <a:ext cx="15300" cy="41425"/>
            </a:xfrm>
            <a:custGeom>
              <a:avLst/>
              <a:gdLst/>
              <a:ahLst/>
              <a:cxnLst/>
              <a:rect l="l" t="t" r="r" b="b"/>
              <a:pathLst>
                <a:path w="612" h="1657" extrusionOk="0">
                  <a:moveTo>
                    <a:pt x="164" y="0"/>
                  </a:moveTo>
                  <a:cubicBezTo>
                    <a:pt x="132" y="0"/>
                    <a:pt x="100" y="11"/>
                    <a:pt x="73" y="32"/>
                  </a:cubicBezTo>
                  <a:cubicBezTo>
                    <a:pt x="9" y="81"/>
                    <a:pt x="1" y="174"/>
                    <a:pt x="51" y="235"/>
                  </a:cubicBezTo>
                  <a:cubicBezTo>
                    <a:pt x="194" y="416"/>
                    <a:pt x="289" y="1119"/>
                    <a:pt x="316" y="1520"/>
                  </a:cubicBezTo>
                  <a:cubicBezTo>
                    <a:pt x="322" y="1599"/>
                    <a:pt x="386" y="1657"/>
                    <a:pt x="462" y="1657"/>
                  </a:cubicBezTo>
                  <a:cubicBezTo>
                    <a:pt x="463" y="1657"/>
                    <a:pt x="465" y="1656"/>
                    <a:pt x="467" y="1656"/>
                  </a:cubicBezTo>
                  <a:cubicBezTo>
                    <a:pt x="467" y="1656"/>
                    <a:pt x="468" y="1656"/>
                    <a:pt x="469" y="1657"/>
                  </a:cubicBezTo>
                  <a:cubicBezTo>
                    <a:pt x="550" y="1651"/>
                    <a:pt x="611" y="1581"/>
                    <a:pt x="606" y="1502"/>
                  </a:cubicBezTo>
                  <a:cubicBezTo>
                    <a:pt x="598" y="1387"/>
                    <a:pt x="526" y="365"/>
                    <a:pt x="278" y="55"/>
                  </a:cubicBezTo>
                  <a:cubicBezTo>
                    <a:pt x="249" y="19"/>
                    <a:pt x="207" y="0"/>
                    <a:pt x="16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5" name="Google Shape;70575;p39"/>
            <p:cNvSpPr/>
            <p:nvPr/>
          </p:nvSpPr>
          <p:spPr>
            <a:xfrm flipH="1">
              <a:off x="4973975" y="1459825"/>
              <a:ext cx="15275" cy="41425"/>
            </a:xfrm>
            <a:custGeom>
              <a:avLst/>
              <a:gdLst/>
              <a:ahLst/>
              <a:cxnLst/>
              <a:rect l="l" t="t" r="r" b="b"/>
              <a:pathLst>
                <a:path w="611" h="1657" extrusionOk="0">
                  <a:moveTo>
                    <a:pt x="163" y="1"/>
                  </a:moveTo>
                  <a:cubicBezTo>
                    <a:pt x="131" y="1"/>
                    <a:pt x="99" y="11"/>
                    <a:pt x="72" y="32"/>
                  </a:cubicBezTo>
                  <a:cubicBezTo>
                    <a:pt x="9" y="82"/>
                    <a:pt x="0" y="174"/>
                    <a:pt x="50" y="236"/>
                  </a:cubicBezTo>
                  <a:cubicBezTo>
                    <a:pt x="193" y="417"/>
                    <a:pt x="290" y="1119"/>
                    <a:pt x="317" y="1521"/>
                  </a:cubicBezTo>
                  <a:cubicBezTo>
                    <a:pt x="321" y="1599"/>
                    <a:pt x="385" y="1657"/>
                    <a:pt x="461" y="1657"/>
                  </a:cubicBezTo>
                  <a:lnTo>
                    <a:pt x="468" y="1657"/>
                  </a:lnTo>
                  <a:cubicBezTo>
                    <a:pt x="551" y="1651"/>
                    <a:pt x="610" y="1582"/>
                    <a:pt x="605" y="1502"/>
                  </a:cubicBezTo>
                  <a:cubicBezTo>
                    <a:pt x="598" y="1387"/>
                    <a:pt x="525" y="366"/>
                    <a:pt x="277" y="55"/>
                  </a:cubicBezTo>
                  <a:cubicBezTo>
                    <a:pt x="248" y="19"/>
                    <a:pt x="206"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6" name="Google Shape;70576;p39"/>
            <p:cNvSpPr/>
            <p:nvPr/>
          </p:nvSpPr>
          <p:spPr>
            <a:xfrm flipH="1">
              <a:off x="4931700" y="1459175"/>
              <a:ext cx="14850" cy="42050"/>
            </a:xfrm>
            <a:custGeom>
              <a:avLst/>
              <a:gdLst/>
              <a:ahLst/>
              <a:cxnLst/>
              <a:rect l="l" t="t" r="r" b="b"/>
              <a:pathLst>
                <a:path w="594" h="1682" extrusionOk="0">
                  <a:moveTo>
                    <a:pt x="323" y="1"/>
                  </a:moveTo>
                  <a:cubicBezTo>
                    <a:pt x="307" y="1"/>
                    <a:pt x="290" y="4"/>
                    <a:pt x="273" y="10"/>
                  </a:cubicBezTo>
                  <a:cubicBezTo>
                    <a:pt x="197" y="37"/>
                    <a:pt x="158" y="121"/>
                    <a:pt x="185" y="197"/>
                  </a:cubicBezTo>
                  <a:cubicBezTo>
                    <a:pt x="263" y="413"/>
                    <a:pt x="127" y="1108"/>
                    <a:pt x="22" y="1497"/>
                  </a:cubicBezTo>
                  <a:cubicBezTo>
                    <a:pt x="1" y="1575"/>
                    <a:pt x="46" y="1655"/>
                    <a:pt x="124" y="1676"/>
                  </a:cubicBezTo>
                  <a:cubicBezTo>
                    <a:pt x="137" y="1680"/>
                    <a:pt x="150" y="1682"/>
                    <a:pt x="162" y="1682"/>
                  </a:cubicBezTo>
                  <a:cubicBezTo>
                    <a:pt x="226" y="1682"/>
                    <a:pt x="285" y="1639"/>
                    <a:pt x="303" y="1575"/>
                  </a:cubicBezTo>
                  <a:cubicBezTo>
                    <a:pt x="334" y="1463"/>
                    <a:pt x="594" y="474"/>
                    <a:pt x="459" y="99"/>
                  </a:cubicBezTo>
                  <a:cubicBezTo>
                    <a:pt x="439" y="39"/>
                    <a:pt x="383" y="1"/>
                    <a:pt x="32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7" name="Google Shape;70577;p39"/>
            <p:cNvSpPr/>
            <p:nvPr/>
          </p:nvSpPr>
          <p:spPr>
            <a:xfrm flipH="1">
              <a:off x="5248250" y="1790450"/>
              <a:ext cx="17200" cy="41500"/>
            </a:xfrm>
            <a:custGeom>
              <a:avLst/>
              <a:gdLst/>
              <a:ahLst/>
              <a:cxnLst/>
              <a:rect l="l" t="t" r="r" b="b"/>
              <a:pathLst>
                <a:path w="688" h="1660" extrusionOk="0">
                  <a:moveTo>
                    <a:pt x="522" y="0"/>
                  </a:moveTo>
                  <a:cubicBezTo>
                    <a:pt x="462" y="0"/>
                    <a:pt x="406" y="36"/>
                    <a:pt x="385" y="96"/>
                  </a:cubicBezTo>
                  <a:cubicBezTo>
                    <a:pt x="345" y="203"/>
                    <a:pt x="0" y="1167"/>
                    <a:pt x="101" y="1552"/>
                  </a:cubicBezTo>
                  <a:cubicBezTo>
                    <a:pt x="118" y="1617"/>
                    <a:pt x="178" y="1659"/>
                    <a:pt x="242" y="1659"/>
                  </a:cubicBezTo>
                  <a:cubicBezTo>
                    <a:pt x="254" y="1659"/>
                    <a:pt x="267" y="1658"/>
                    <a:pt x="281" y="1655"/>
                  </a:cubicBezTo>
                  <a:cubicBezTo>
                    <a:pt x="357" y="1635"/>
                    <a:pt x="405" y="1556"/>
                    <a:pt x="384" y="1478"/>
                  </a:cubicBezTo>
                  <a:cubicBezTo>
                    <a:pt x="325" y="1254"/>
                    <a:pt x="520" y="572"/>
                    <a:pt x="659" y="195"/>
                  </a:cubicBezTo>
                  <a:cubicBezTo>
                    <a:pt x="687" y="120"/>
                    <a:pt x="647" y="37"/>
                    <a:pt x="572" y="9"/>
                  </a:cubicBezTo>
                  <a:cubicBezTo>
                    <a:pt x="556" y="3"/>
                    <a:pt x="539" y="0"/>
                    <a:pt x="52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8" name="Google Shape;70578;p39"/>
            <p:cNvSpPr/>
            <p:nvPr/>
          </p:nvSpPr>
          <p:spPr>
            <a:xfrm flipH="1">
              <a:off x="5244600" y="1857000"/>
              <a:ext cx="17175" cy="41500"/>
            </a:xfrm>
            <a:custGeom>
              <a:avLst/>
              <a:gdLst/>
              <a:ahLst/>
              <a:cxnLst/>
              <a:rect l="l" t="t" r="r" b="b"/>
              <a:pathLst>
                <a:path w="687" h="1660" extrusionOk="0">
                  <a:moveTo>
                    <a:pt x="522" y="0"/>
                  </a:moveTo>
                  <a:cubicBezTo>
                    <a:pt x="463" y="0"/>
                    <a:pt x="408" y="36"/>
                    <a:pt x="386" y="96"/>
                  </a:cubicBezTo>
                  <a:cubicBezTo>
                    <a:pt x="344" y="204"/>
                    <a:pt x="1" y="1167"/>
                    <a:pt x="102" y="1552"/>
                  </a:cubicBezTo>
                  <a:cubicBezTo>
                    <a:pt x="117" y="1617"/>
                    <a:pt x="178" y="1660"/>
                    <a:pt x="242" y="1660"/>
                  </a:cubicBezTo>
                  <a:cubicBezTo>
                    <a:pt x="255" y="1660"/>
                    <a:pt x="266" y="1660"/>
                    <a:pt x="281" y="1655"/>
                  </a:cubicBezTo>
                  <a:cubicBezTo>
                    <a:pt x="357" y="1636"/>
                    <a:pt x="405" y="1556"/>
                    <a:pt x="384" y="1478"/>
                  </a:cubicBezTo>
                  <a:cubicBezTo>
                    <a:pt x="326" y="1254"/>
                    <a:pt x="520" y="573"/>
                    <a:pt x="659" y="195"/>
                  </a:cubicBezTo>
                  <a:cubicBezTo>
                    <a:pt x="686" y="121"/>
                    <a:pt x="648" y="38"/>
                    <a:pt x="571" y="9"/>
                  </a:cubicBezTo>
                  <a:cubicBezTo>
                    <a:pt x="555" y="3"/>
                    <a:pt x="538" y="0"/>
                    <a:pt x="52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79" name="Google Shape;70579;p39"/>
            <p:cNvSpPr/>
            <p:nvPr/>
          </p:nvSpPr>
          <p:spPr>
            <a:xfrm flipH="1">
              <a:off x="5302000" y="1899350"/>
              <a:ext cx="17200" cy="41525"/>
            </a:xfrm>
            <a:custGeom>
              <a:avLst/>
              <a:gdLst/>
              <a:ahLst/>
              <a:cxnLst/>
              <a:rect l="l" t="t" r="r" b="b"/>
              <a:pathLst>
                <a:path w="688" h="1661" extrusionOk="0">
                  <a:moveTo>
                    <a:pt x="521" y="0"/>
                  </a:moveTo>
                  <a:cubicBezTo>
                    <a:pt x="462" y="0"/>
                    <a:pt x="406" y="37"/>
                    <a:pt x="385" y="96"/>
                  </a:cubicBezTo>
                  <a:cubicBezTo>
                    <a:pt x="344" y="204"/>
                    <a:pt x="0" y="1168"/>
                    <a:pt x="101" y="1552"/>
                  </a:cubicBezTo>
                  <a:cubicBezTo>
                    <a:pt x="117" y="1618"/>
                    <a:pt x="178" y="1660"/>
                    <a:pt x="242" y="1660"/>
                  </a:cubicBezTo>
                  <a:cubicBezTo>
                    <a:pt x="254" y="1660"/>
                    <a:pt x="267" y="1659"/>
                    <a:pt x="281" y="1656"/>
                  </a:cubicBezTo>
                  <a:cubicBezTo>
                    <a:pt x="357" y="1636"/>
                    <a:pt x="405" y="1556"/>
                    <a:pt x="384" y="1478"/>
                  </a:cubicBezTo>
                  <a:cubicBezTo>
                    <a:pt x="325" y="1254"/>
                    <a:pt x="520" y="573"/>
                    <a:pt x="659" y="196"/>
                  </a:cubicBezTo>
                  <a:cubicBezTo>
                    <a:pt x="687" y="120"/>
                    <a:pt x="648" y="37"/>
                    <a:pt x="571" y="10"/>
                  </a:cubicBezTo>
                  <a:cubicBezTo>
                    <a:pt x="554" y="3"/>
                    <a:pt x="537" y="0"/>
                    <a:pt x="5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0" name="Google Shape;70580;p39"/>
            <p:cNvSpPr/>
            <p:nvPr/>
          </p:nvSpPr>
          <p:spPr>
            <a:xfrm flipH="1">
              <a:off x="5273125" y="1899350"/>
              <a:ext cx="17200" cy="41525"/>
            </a:xfrm>
            <a:custGeom>
              <a:avLst/>
              <a:gdLst/>
              <a:ahLst/>
              <a:cxnLst/>
              <a:rect l="l" t="t" r="r" b="b"/>
              <a:pathLst>
                <a:path w="688" h="1661" extrusionOk="0">
                  <a:moveTo>
                    <a:pt x="521" y="0"/>
                  </a:moveTo>
                  <a:cubicBezTo>
                    <a:pt x="463" y="0"/>
                    <a:pt x="407" y="37"/>
                    <a:pt x="385" y="96"/>
                  </a:cubicBezTo>
                  <a:cubicBezTo>
                    <a:pt x="344" y="204"/>
                    <a:pt x="1" y="1168"/>
                    <a:pt x="101" y="1552"/>
                  </a:cubicBezTo>
                  <a:cubicBezTo>
                    <a:pt x="117" y="1618"/>
                    <a:pt x="178" y="1660"/>
                    <a:pt x="242" y="1660"/>
                  </a:cubicBezTo>
                  <a:cubicBezTo>
                    <a:pt x="255" y="1660"/>
                    <a:pt x="266" y="1659"/>
                    <a:pt x="280" y="1656"/>
                  </a:cubicBezTo>
                  <a:cubicBezTo>
                    <a:pt x="357" y="1636"/>
                    <a:pt x="405" y="1556"/>
                    <a:pt x="384" y="1478"/>
                  </a:cubicBezTo>
                  <a:cubicBezTo>
                    <a:pt x="326" y="1254"/>
                    <a:pt x="520" y="573"/>
                    <a:pt x="659" y="196"/>
                  </a:cubicBezTo>
                  <a:cubicBezTo>
                    <a:pt x="687" y="120"/>
                    <a:pt x="648" y="37"/>
                    <a:pt x="571" y="10"/>
                  </a:cubicBezTo>
                  <a:cubicBezTo>
                    <a:pt x="555" y="3"/>
                    <a:pt x="538" y="0"/>
                    <a:pt x="5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1" name="Google Shape;70581;p39"/>
            <p:cNvSpPr/>
            <p:nvPr/>
          </p:nvSpPr>
          <p:spPr>
            <a:xfrm flipH="1">
              <a:off x="4649250" y="2561400"/>
              <a:ext cx="12400" cy="42125"/>
            </a:xfrm>
            <a:custGeom>
              <a:avLst/>
              <a:gdLst/>
              <a:ahLst/>
              <a:cxnLst/>
              <a:rect l="l" t="t" r="r" b="b"/>
              <a:pathLst>
                <a:path w="496" h="1685" extrusionOk="0">
                  <a:moveTo>
                    <a:pt x="166" y="1"/>
                  </a:moveTo>
                  <a:cubicBezTo>
                    <a:pt x="140" y="1"/>
                    <a:pt x="114" y="8"/>
                    <a:pt x="91" y="22"/>
                  </a:cubicBezTo>
                  <a:cubicBezTo>
                    <a:pt x="21" y="65"/>
                    <a:pt x="0" y="153"/>
                    <a:pt x="41" y="222"/>
                  </a:cubicBezTo>
                  <a:cubicBezTo>
                    <a:pt x="159" y="420"/>
                    <a:pt x="159" y="1129"/>
                    <a:pt x="134" y="1529"/>
                  </a:cubicBezTo>
                  <a:cubicBezTo>
                    <a:pt x="128" y="1609"/>
                    <a:pt x="187" y="1678"/>
                    <a:pt x="268" y="1684"/>
                  </a:cubicBezTo>
                  <a:lnTo>
                    <a:pt x="278" y="1684"/>
                  </a:lnTo>
                  <a:cubicBezTo>
                    <a:pt x="355" y="1684"/>
                    <a:pt x="419" y="1626"/>
                    <a:pt x="426" y="1549"/>
                  </a:cubicBezTo>
                  <a:cubicBezTo>
                    <a:pt x="433" y="1434"/>
                    <a:pt x="495" y="413"/>
                    <a:pt x="291" y="72"/>
                  </a:cubicBezTo>
                  <a:cubicBezTo>
                    <a:pt x="263" y="26"/>
                    <a:pt x="215"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2" name="Google Shape;70582;p39"/>
            <p:cNvSpPr/>
            <p:nvPr/>
          </p:nvSpPr>
          <p:spPr>
            <a:xfrm flipH="1">
              <a:off x="4629525" y="2497400"/>
              <a:ext cx="12400" cy="42125"/>
            </a:xfrm>
            <a:custGeom>
              <a:avLst/>
              <a:gdLst/>
              <a:ahLst/>
              <a:cxnLst/>
              <a:rect l="l" t="t" r="r" b="b"/>
              <a:pathLst>
                <a:path w="496" h="1685" extrusionOk="0">
                  <a:moveTo>
                    <a:pt x="166" y="1"/>
                  </a:moveTo>
                  <a:cubicBezTo>
                    <a:pt x="141" y="1"/>
                    <a:pt x="115" y="8"/>
                    <a:pt x="91" y="22"/>
                  </a:cubicBezTo>
                  <a:cubicBezTo>
                    <a:pt x="21" y="65"/>
                    <a:pt x="0" y="153"/>
                    <a:pt x="41" y="222"/>
                  </a:cubicBezTo>
                  <a:cubicBezTo>
                    <a:pt x="161" y="420"/>
                    <a:pt x="161" y="1129"/>
                    <a:pt x="134" y="1529"/>
                  </a:cubicBezTo>
                  <a:cubicBezTo>
                    <a:pt x="128" y="1610"/>
                    <a:pt x="189" y="1678"/>
                    <a:pt x="268" y="1684"/>
                  </a:cubicBezTo>
                  <a:lnTo>
                    <a:pt x="278" y="1684"/>
                  </a:lnTo>
                  <a:cubicBezTo>
                    <a:pt x="355" y="1684"/>
                    <a:pt x="419" y="1626"/>
                    <a:pt x="426" y="1549"/>
                  </a:cubicBezTo>
                  <a:cubicBezTo>
                    <a:pt x="433" y="1434"/>
                    <a:pt x="495" y="413"/>
                    <a:pt x="291" y="72"/>
                  </a:cubicBezTo>
                  <a:cubicBezTo>
                    <a:pt x="263" y="26"/>
                    <a:pt x="216"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3" name="Google Shape;70583;p39"/>
            <p:cNvSpPr/>
            <p:nvPr/>
          </p:nvSpPr>
          <p:spPr>
            <a:xfrm flipH="1">
              <a:off x="4671350" y="2660850"/>
              <a:ext cx="12400" cy="42150"/>
            </a:xfrm>
            <a:custGeom>
              <a:avLst/>
              <a:gdLst/>
              <a:ahLst/>
              <a:cxnLst/>
              <a:rect l="l" t="t" r="r" b="b"/>
              <a:pathLst>
                <a:path w="496" h="1686" extrusionOk="0">
                  <a:moveTo>
                    <a:pt x="165" y="1"/>
                  </a:moveTo>
                  <a:cubicBezTo>
                    <a:pt x="140" y="1"/>
                    <a:pt x="114" y="8"/>
                    <a:pt x="91" y="22"/>
                  </a:cubicBezTo>
                  <a:cubicBezTo>
                    <a:pt x="21" y="65"/>
                    <a:pt x="0" y="154"/>
                    <a:pt x="41" y="224"/>
                  </a:cubicBezTo>
                  <a:cubicBezTo>
                    <a:pt x="160" y="419"/>
                    <a:pt x="160" y="1129"/>
                    <a:pt x="133" y="1531"/>
                  </a:cubicBezTo>
                  <a:cubicBezTo>
                    <a:pt x="128" y="1610"/>
                    <a:pt x="189" y="1680"/>
                    <a:pt x="268" y="1685"/>
                  </a:cubicBezTo>
                  <a:lnTo>
                    <a:pt x="280" y="1685"/>
                  </a:lnTo>
                  <a:cubicBezTo>
                    <a:pt x="355" y="1685"/>
                    <a:pt x="419" y="1626"/>
                    <a:pt x="426" y="1550"/>
                  </a:cubicBezTo>
                  <a:cubicBezTo>
                    <a:pt x="433" y="1434"/>
                    <a:pt x="495" y="412"/>
                    <a:pt x="291" y="72"/>
                  </a:cubicBezTo>
                  <a:cubicBezTo>
                    <a:pt x="263" y="27"/>
                    <a:pt x="215"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4" name="Google Shape;70584;p39"/>
            <p:cNvSpPr/>
            <p:nvPr/>
          </p:nvSpPr>
          <p:spPr>
            <a:xfrm flipH="1">
              <a:off x="4599125" y="2665075"/>
              <a:ext cx="12375" cy="42100"/>
            </a:xfrm>
            <a:custGeom>
              <a:avLst/>
              <a:gdLst/>
              <a:ahLst/>
              <a:cxnLst/>
              <a:rect l="l" t="t" r="r" b="b"/>
              <a:pathLst>
                <a:path w="495" h="1684" extrusionOk="0">
                  <a:moveTo>
                    <a:pt x="166" y="0"/>
                  </a:moveTo>
                  <a:cubicBezTo>
                    <a:pt x="140" y="0"/>
                    <a:pt x="114" y="7"/>
                    <a:pt x="90" y="22"/>
                  </a:cubicBezTo>
                  <a:cubicBezTo>
                    <a:pt x="22" y="65"/>
                    <a:pt x="1" y="154"/>
                    <a:pt x="41" y="222"/>
                  </a:cubicBezTo>
                  <a:cubicBezTo>
                    <a:pt x="160" y="419"/>
                    <a:pt x="160" y="1129"/>
                    <a:pt x="133" y="1530"/>
                  </a:cubicBezTo>
                  <a:cubicBezTo>
                    <a:pt x="128" y="1610"/>
                    <a:pt x="188" y="1678"/>
                    <a:pt x="268" y="1684"/>
                  </a:cubicBezTo>
                  <a:lnTo>
                    <a:pt x="279" y="1684"/>
                  </a:lnTo>
                  <a:cubicBezTo>
                    <a:pt x="353" y="1684"/>
                    <a:pt x="417" y="1626"/>
                    <a:pt x="426" y="1549"/>
                  </a:cubicBezTo>
                  <a:cubicBezTo>
                    <a:pt x="434" y="1434"/>
                    <a:pt x="495" y="412"/>
                    <a:pt x="292" y="72"/>
                  </a:cubicBezTo>
                  <a:cubicBezTo>
                    <a:pt x="264" y="26"/>
                    <a:pt x="215"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5" name="Google Shape;70585;p39"/>
            <p:cNvSpPr/>
            <p:nvPr/>
          </p:nvSpPr>
          <p:spPr>
            <a:xfrm flipH="1">
              <a:off x="4643400" y="2845200"/>
              <a:ext cx="24325" cy="38125"/>
            </a:xfrm>
            <a:custGeom>
              <a:avLst/>
              <a:gdLst/>
              <a:ahLst/>
              <a:cxnLst/>
              <a:rect l="l" t="t" r="r" b="b"/>
              <a:pathLst>
                <a:path w="973" h="1525" extrusionOk="0">
                  <a:moveTo>
                    <a:pt x="822" y="0"/>
                  </a:moveTo>
                  <a:cubicBezTo>
                    <a:pt x="737" y="0"/>
                    <a:pt x="679" y="65"/>
                    <a:pt x="677" y="142"/>
                  </a:cubicBezTo>
                  <a:cubicBezTo>
                    <a:pt x="670" y="374"/>
                    <a:pt x="287" y="970"/>
                    <a:pt x="47" y="1292"/>
                  </a:cubicBezTo>
                  <a:cubicBezTo>
                    <a:pt x="0" y="1359"/>
                    <a:pt x="15" y="1448"/>
                    <a:pt x="79" y="1496"/>
                  </a:cubicBezTo>
                  <a:cubicBezTo>
                    <a:pt x="104" y="1516"/>
                    <a:pt x="135" y="1525"/>
                    <a:pt x="165" y="1525"/>
                  </a:cubicBezTo>
                  <a:cubicBezTo>
                    <a:pt x="211" y="1525"/>
                    <a:pt x="253" y="1503"/>
                    <a:pt x="284" y="1466"/>
                  </a:cubicBezTo>
                  <a:cubicBezTo>
                    <a:pt x="352" y="1374"/>
                    <a:pt x="958" y="550"/>
                    <a:pt x="970" y="152"/>
                  </a:cubicBezTo>
                  <a:cubicBezTo>
                    <a:pt x="973" y="70"/>
                    <a:pt x="909" y="3"/>
                    <a:pt x="828" y="0"/>
                  </a:cubicBezTo>
                  <a:cubicBezTo>
                    <a:pt x="826" y="0"/>
                    <a:pt x="824" y="0"/>
                    <a:pt x="82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6" name="Google Shape;70586;p39"/>
            <p:cNvSpPr/>
            <p:nvPr/>
          </p:nvSpPr>
          <p:spPr>
            <a:xfrm flipH="1">
              <a:off x="4647650" y="2709750"/>
              <a:ext cx="12400" cy="42100"/>
            </a:xfrm>
            <a:custGeom>
              <a:avLst/>
              <a:gdLst/>
              <a:ahLst/>
              <a:cxnLst/>
              <a:rect l="l" t="t" r="r" b="b"/>
              <a:pathLst>
                <a:path w="496" h="1684" extrusionOk="0">
                  <a:moveTo>
                    <a:pt x="166" y="0"/>
                  </a:moveTo>
                  <a:cubicBezTo>
                    <a:pt x="140" y="0"/>
                    <a:pt x="114" y="7"/>
                    <a:pt x="91" y="22"/>
                  </a:cubicBezTo>
                  <a:cubicBezTo>
                    <a:pt x="21" y="64"/>
                    <a:pt x="0" y="152"/>
                    <a:pt x="41" y="222"/>
                  </a:cubicBezTo>
                  <a:cubicBezTo>
                    <a:pt x="159" y="419"/>
                    <a:pt x="159" y="1128"/>
                    <a:pt x="133" y="1529"/>
                  </a:cubicBezTo>
                  <a:cubicBezTo>
                    <a:pt x="128" y="1610"/>
                    <a:pt x="187" y="1678"/>
                    <a:pt x="268" y="1683"/>
                  </a:cubicBezTo>
                  <a:lnTo>
                    <a:pt x="278" y="1683"/>
                  </a:lnTo>
                  <a:cubicBezTo>
                    <a:pt x="355" y="1683"/>
                    <a:pt x="419" y="1625"/>
                    <a:pt x="426" y="1549"/>
                  </a:cubicBezTo>
                  <a:cubicBezTo>
                    <a:pt x="433" y="1434"/>
                    <a:pt x="495" y="412"/>
                    <a:pt x="291" y="71"/>
                  </a:cubicBezTo>
                  <a:cubicBezTo>
                    <a:pt x="263" y="26"/>
                    <a:pt x="215"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7" name="Google Shape;70587;p39"/>
            <p:cNvSpPr/>
            <p:nvPr/>
          </p:nvSpPr>
          <p:spPr>
            <a:xfrm flipH="1">
              <a:off x="4627925" y="2624925"/>
              <a:ext cx="12400" cy="42100"/>
            </a:xfrm>
            <a:custGeom>
              <a:avLst/>
              <a:gdLst/>
              <a:ahLst/>
              <a:cxnLst/>
              <a:rect l="l" t="t" r="r" b="b"/>
              <a:pathLst>
                <a:path w="496" h="1684" extrusionOk="0">
                  <a:moveTo>
                    <a:pt x="166" y="0"/>
                  </a:moveTo>
                  <a:cubicBezTo>
                    <a:pt x="141" y="0"/>
                    <a:pt x="115" y="7"/>
                    <a:pt x="91" y="22"/>
                  </a:cubicBezTo>
                  <a:cubicBezTo>
                    <a:pt x="21" y="64"/>
                    <a:pt x="0" y="152"/>
                    <a:pt x="41" y="222"/>
                  </a:cubicBezTo>
                  <a:cubicBezTo>
                    <a:pt x="160" y="419"/>
                    <a:pt x="160" y="1128"/>
                    <a:pt x="133" y="1529"/>
                  </a:cubicBezTo>
                  <a:cubicBezTo>
                    <a:pt x="128" y="1608"/>
                    <a:pt x="189" y="1678"/>
                    <a:pt x="268" y="1683"/>
                  </a:cubicBezTo>
                  <a:lnTo>
                    <a:pt x="278" y="1683"/>
                  </a:lnTo>
                  <a:cubicBezTo>
                    <a:pt x="355" y="1683"/>
                    <a:pt x="419" y="1625"/>
                    <a:pt x="426" y="1548"/>
                  </a:cubicBezTo>
                  <a:cubicBezTo>
                    <a:pt x="433" y="1434"/>
                    <a:pt x="495" y="412"/>
                    <a:pt x="291" y="71"/>
                  </a:cubicBezTo>
                  <a:cubicBezTo>
                    <a:pt x="263" y="25"/>
                    <a:pt x="215"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8" name="Google Shape;70588;p39"/>
            <p:cNvSpPr/>
            <p:nvPr/>
          </p:nvSpPr>
          <p:spPr>
            <a:xfrm flipH="1">
              <a:off x="4592625" y="2727125"/>
              <a:ext cx="12400" cy="42100"/>
            </a:xfrm>
            <a:custGeom>
              <a:avLst/>
              <a:gdLst/>
              <a:ahLst/>
              <a:cxnLst/>
              <a:rect l="l" t="t" r="r" b="b"/>
              <a:pathLst>
                <a:path w="496" h="1684" extrusionOk="0">
                  <a:moveTo>
                    <a:pt x="166" y="0"/>
                  </a:moveTo>
                  <a:cubicBezTo>
                    <a:pt x="141" y="0"/>
                    <a:pt x="115" y="7"/>
                    <a:pt x="91" y="22"/>
                  </a:cubicBezTo>
                  <a:cubicBezTo>
                    <a:pt x="21" y="65"/>
                    <a:pt x="0" y="153"/>
                    <a:pt x="41" y="222"/>
                  </a:cubicBezTo>
                  <a:cubicBezTo>
                    <a:pt x="160" y="419"/>
                    <a:pt x="160" y="1129"/>
                    <a:pt x="133" y="1529"/>
                  </a:cubicBezTo>
                  <a:cubicBezTo>
                    <a:pt x="128" y="1610"/>
                    <a:pt x="189" y="1678"/>
                    <a:pt x="268" y="1684"/>
                  </a:cubicBezTo>
                  <a:lnTo>
                    <a:pt x="278" y="1684"/>
                  </a:lnTo>
                  <a:cubicBezTo>
                    <a:pt x="355" y="1684"/>
                    <a:pt x="419" y="1626"/>
                    <a:pt x="426" y="1549"/>
                  </a:cubicBezTo>
                  <a:cubicBezTo>
                    <a:pt x="433" y="1434"/>
                    <a:pt x="495" y="412"/>
                    <a:pt x="291" y="72"/>
                  </a:cubicBezTo>
                  <a:cubicBezTo>
                    <a:pt x="263" y="26"/>
                    <a:pt x="215"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89" name="Google Shape;70589;p39"/>
            <p:cNvSpPr/>
            <p:nvPr/>
          </p:nvSpPr>
          <p:spPr>
            <a:xfrm flipH="1">
              <a:off x="4591775" y="2810675"/>
              <a:ext cx="25475" cy="37450"/>
            </a:xfrm>
            <a:custGeom>
              <a:avLst/>
              <a:gdLst/>
              <a:ahLst/>
              <a:cxnLst/>
              <a:rect l="l" t="t" r="r" b="b"/>
              <a:pathLst>
                <a:path w="1019" h="1498" extrusionOk="0">
                  <a:moveTo>
                    <a:pt x="867" y="0"/>
                  </a:moveTo>
                  <a:cubicBezTo>
                    <a:pt x="795" y="0"/>
                    <a:pt x="727" y="59"/>
                    <a:pt x="722" y="135"/>
                  </a:cubicBezTo>
                  <a:cubicBezTo>
                    <a:pt x="706" y="365"/>
                    <a:pt x="303" y="947"/>
                    <a:pt x="51" y="1262"/>
                  </a:cubicBezTo>
                  <a:cubicBezTo>
                    <a:pt x="1" y="1323"/>
                    <a:pt x="12" y="1416"/>
                    <a:pt x="75" y="1465"/>
                  </a:cubicBezTo>
                  <a:cubicBezTo>
                    <a:pt x="100" y="1486"/>
                    <a:pt x="133" y="1498"/>
                    <a:pt x="164" y="1498"/>
                  </a:cubicBezTo>
                  <a:cubicBezTo>
                    <a:pt x="207" y="1498"/>
                    <a:pt x="248" y="1478"/>
                    <a:pt x="276" y="1444"/>
                  </a:cubicBezTo>
                  <a:cubicBezTo>
                    <a:pt x="349" y="1353"/>
                    <a:pt x="984" y="551"/>
                    <a:pt x="1011" y="154"/>
                  </a:cubicBezTo>
                  <a:cubicBezTo>
                    <a:pt x="1018" y="74"/>
                    <a:pt x="956" y="5"/>
                    <a:pt x="876" y="1"/>
                  </a:cubicBezTo>
                  <a:cubicBezTo>
                    <a:pt x="873" y="0"/>
                    <a:pt x="870" y="0"/>
                    <a:pt x="86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0" name="Google Shape;70590;p39"/>
            <p:cNvSpPr/>
            <p:nvPr/>
          </p:nvSpPr>
          <p:spPr>
            <a:xfrm flipH="1">
              <a:off x="4626450" y="2772475"/>
              <a:ext cx="18275" cy="41250"/>
            </a:xfrm>
            <a:custGeom>
              <a:avLst/>
              <a:gdLst/>
              <a:ahLst/>
              <a:cxnLst/>
              <a:rect l="l" t="t" r="r" b="b"/>
              <a:pathLst>
                <a:path w="731" h="1650" extrusionOk="0">
                  <a:moveTo>
                    <a:pt x="505" y="1"/>
                  </a:moveTo>
                  <a:cubicBezTo>
                    <a:pt x="494" y="1"/>
                    <a:pt x="483" y="2"/>
                    <a:pt x="473" y="5"/>
                  </a:cubicBezTo>
                  <a:cubicBezTo>
                    <a:pt x="393" y="22"/>
                    <a:pt x="343" y="100"/>
                    <a:pt x="361" y="178"/>
                  </a:cubicBezTo>
                  <a:cubicBezTo>
                    <a:pt x="410" y="405"/>
                    <a:pt x="185" y="1077"/>
                    <a:pt x="33" y="1448"/>
                  </a:cubicBezTo>
                  <a:cubicBezTo>
                    <a:pt x="0" y="1523"/>
                    <a:pt x="36" y="1608"/>
                    <a:pt x="111" y="1638"/>
                  </a:cubicBezTo>
                  <a:cubicBezTo>
                    <a:pt x="128" y="1645"/>
                    <a:pt x="148" y="1649"/>
                    <a:pt x="166" y="1649"/>
                  </a:cubicBezTo>
                  <a:cubicBezTo>
                    <a:pt x="223" y="1649"/>
                    <a:pt x="277" y="1615"/>
                    <a:pt x="302" y="1560"/>
                  </a:cubicBezTo>
                  <a:cubicBezTo>
                    <a:pt x="346" y="1452"/>
                    <a:pt x="731" y="504"/>
                    <a:pt x="646" y="117"/>
                  </a:cubicBezTo>
                  <a:cubicBezTo>
                    <a:pt x="631" y="47"/>
                    <a:pt x="570" y="1"/>
                    <a:pt x="50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1" name="Google Shape;70591;p39"/>
            <p:cNvSpPr/>
            <p:nvPr/>
          </p:nvSpPr>
          <p:spPr>
            <a:xfrm flipH="1">
              <a:off x="4669550" y="2785525"/>
              <a:ext cx="12375" cy="42100"/>
            </a:xfrm>
            <a:custGeom>
              <a:avLst/>
              <a:gdLst/>
              <a:ahLst/>
              <a:cxnLst/>
              <a:rect l="l" t="t" r="r" b="b"/>
              <a:pathLst>
                <a:path w="495" h="1684" extrusionOk="0">
                  <a:moveTo>
                    <a:pt x="166" y="0"/>
                  </a:moveTo>
                  <a:cubicBezTo>
                    <a:pt x="140" y="0"/>
                    <a:pt x="114" y="7"/>
                    <a:pt x="90" y="22"/>
                  </a:cubicBezTo>
                  <a:cubicBezTo>
                    <a:pt x="22" y="64"/>
                    <a:pt x="1" y="154"/>
                    <a:pt x="41" y="222"/>
                  </a:cubicBezTo>
                  <a:cubicBezTo>
                    <a:pt x="160" y="419"/>
                    <a:pt x="160" y="1129"/>
                    <a:pt x="133" y="1530"/>
                  </a:cubicBezTo>
                  <a:cubicBezTo>
                    <a:pt x="129" y="1610"/>
                    <a:pt x="188" y="1679"/>
                    <a:pt x="268" y="1684"/>
                  </a:cubicBezTo>
                  <a:lnTo>
                    <a:pt x="279" y="1684"/>
                  </a:lnTo>
                  <a:cubicBezTo>
                    <a:pt x="356" y="1684"/>
                    <a:pt x="419" y="1625"/>
                    <a:pt x="427" y="1549"/>
                  </a:cubicBezTo>
                  <a:cubicBezTo>
                    <a:pt x="434" y="1434"/>
                    <a:pt x="495" y="412"/>
                    <a:pt x="292" y="71"/>
                  </a:cubicBezTo>
                  <a:cubicBezTo>
                    <a:pt x="264" y="26"/>
                    <a:pt x="216"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2" name="Google Shape;70592;p39"/>
            <p:cNvSpPr/>
            <p:nvPr/>
          </p:nvSpPr>
          <p:spPr>
            <a:xfrm flipH="1">
              <a:off x="5269475" y="1962700"/>
              <a:ext cx="17150" cy="41575"/>
            </a:xfrm>
            <a:custGeom>
              <a:avLst/>
              <a:gdLst/>
              <a:ahLst/>
              <a:cxnLst/>
              <a:rect l="l" t="t" r="r" b="b"/>
              <a:pathLst>
                <a:path w="686" h="1663" extrusionOk="0">
                  <a:moveTo>
                    <a:pt x="520" y="1"/>
                  </a:moveTo>
                  <a:cubicBezTo>
                    <a:pt x="462" y="1"/>
                    <a:pt x="407" y="37"/>
                    <a:pt x="385" y="97"/>
                  </a:cubicBezTo>
                  <a:cubicBezTo>
                    <a:pt x="344" y="205"/>
                    <a:pt x="0" y="1168"/>
                    <a:pt x="101" y="1553"/>
                  </a:cubicBezTo>
                  <a:cubicBezTo>
                    <a:pt x="117" y="1618"/>
                    <a:pt x="178" y="1662"/>
                    <a:pt x="241" y="1662"/>
                  </a:cubicBezTo>
                  <a:cubicBezTo>
                    <a:pt x="253" y="1662"/>
                    <a:pt x="266" y="1659"/>
                    <a:pt x="280" y="1656"/>
                  </a:cubicBezTo>
                  <a:cubicBezTo>
                    <a:pt x="358" y="1636"/>
                    <a:pt x="405" y="1557"/>
                    <a:pt x="383" y="1479"/>
                  </a:cubicBezTo>
                  <a:cubicBezTo>
                    <a:pt x="324" y="1255"/>
                    <a:pt x="520" y="574"/>
                    <a:pt x="657" y="196"/>
                  </a:cubicBezTo>
                  <a:cubicBezTo>
                    <a:pt x="686" y="122"/>
                    <a:pt x="647" y="39"/>
                    <a:pt x="571" y="10"/>
                  </a:cubicBezTo>
                  <a:cubicBezTo>
                    <a:pt x="554" y="4"/>
                    <a:pt x="537" y="1"/>
                    <a:pt x="52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3" name="Google Shape;70593;p39"/>
            <p:cNvSpPr/>
            <p:nvPr/>
          </p:nvSpPr>
          <p:spPr>
            <a:xfrm flipH="1">
              <a:off x="5302000" y="1974425"/>
              <a:ext cx="17200" cy="41550"/>
            </a:xfrm>
            <a:custGeom>
              <a:avLst/>
              <a:gdLst/>
              <a:ahLst/>
              <a:cxnLst/>
              <a:rect l="l" t="t" r="r" b="b"/>
              <a:pathLst>
                <a:path w="688" h="1662" extrusionOk="0">
                  <a:moveTo>
                    <a:pt x="521" y="1"/>
                  </a:moveTo>
                  <a:cubicBezTo>
                    <a:pt x="462" y="1"/>
                    <a:pt x="406" y="36"/>
                    <a:pt x="385" y="96"/>
                  </a:cubicBezTo>
                  <a:cubicBezTo>
                    <a:pt x="344" y="204"/>
                    <a:pt x="0" y="1167"/>
                    <a:pt x="101" y="1552"/>
                  </a:cubicBezTo>
                  <a:cubicBezTo>
                    <a:pt x="117" y="1619"/>
                    <a:pt x="178" y="1661"/>
                    <a:pt x="242" y="1661"/>
                  </a:cubicBezTo>
                  <a:cubicBezTo>
                    <a:pt x="254" y="1661"/>
                    <a:pt x="267" y="1658"/>
                    <a:pt x="281" y="1656"/>
                  </a:cubicBezTo>
                  <a:cubicBezTo>
                    <a:pt x="358" y="1636"/>
                    <a:pt x="405" y="1556"/>
                    <a:pt x="384" y="1478"/>
                  </a:cubicBezTo>
                  <a:cubicBezTo>
                    <a:pt x="325" y="1254"/>
                    <a:pt x="520" y="573"/>
                    <a:pt x="659" y="195"/>
                  </a:cubicBezTo>
                  <a:cubicBezTo>
                    <a:pt x="687" y="122"/>
                    <a:pt x="648" y="38"/>
                    <a:pt x="571" y="9"/>
                  </a:cubicBezTo>
                  <a:cubicBezTo>
                    <a:pt x="555" y="4"/>
                    <a:pt x="538" y="1"/>
                    <a:pt x="52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4" name="Google Shape;70594;p39"/>
            <p:cNvSpPr/>
            <p:nvPr/>
          </p:nvSpPr>
          <p:spPr>
            <a:xfrm flipH="1">
              <a:off x="5280550" y="1827750"/>
              <a:ext cx="17200" cy="41550"/>
            </a:xfrm>
            <a:custGeom>
              <a:avLst/>
              <a:gdLst/>
              <a:ahLst/>
              <a:cxnLst/>
              <a:rect l="l" t="t" r="r" b="b"/>
              <a:pathLst>
                <a:path w="688" h="1662" extrusionOk="0">
                  <a:moveTo>
                    <a:pt x="524" y="1"/>
                  </a:moveTo>
                  <a:cubicBezTo>
                    <a:pt x="465" y="1"/>
                    <a:pt x="409" y="38"/>
                    <a:pt x="387" y="96"/>
                  </a:cubicBezTo>
                  <a:cubicBezTo>
                    <a:pt x="347" y="206"/>
                    <a:pt x="1" y="1168"/>
                    <a:pt x="103" y="1554"/>
                  </a:cubicBezTo>
                  <a:cubicBezTo>
                    <a:pt x="120" y="1619"/>
                    <a:pt x="180" y="1662"/>
                    <a:pt x="244" y="1662"/>
                  </a:cubicBezTo>
                  <a:cubicBezTo>
                    <a:pt x="256" y="1662"/>
                    <a:pt x="269" y="1659"/>
                    <a:pt x="283" y="1656"/>
                  </a:cubicBezTo>
                  <a:cubicBezTo>
                    <a:pt x="361" y="1636"/>
                    <a:pt x="407" y="1557"/>
                    <a:pt x="386" y="1479"/>
                  </a:cubicBezTo>
                  <a:cubicBezTo>
                    <a:pt x="327" y="1256"/>
                    <a:pt x="523" y="575"/>
                    <a:pt x="661" y="196"/>
                  </a:cubicBezTo>
                  <a:cubicBezTo>
                    <a:pt x="688" y="122"/>
                    <a:pt x="650" y="38"/>
                    <a:pt x="574" y="10"/>
                  </a:cubicBezTo>
                  <a:cubicBezTo>
                    <a:pt x="558" y="4"/>
                    <a:pt x="541" y="1"/>
                    <a:pt x="52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5" name="Google Shape;70595;p39"/>
            <p:cNvSpPr/>
            <p:nvPr/>
          </p:nvSpPr>
          <p:spPr>
            <a:xfrm flipH="1">
              <a:off x="5408550" y="2714050"/>
              <a:ext cx="19350" cy="40375"/>
            </a:xfrm>
            <a:custGeom>
              <a:avLst/>
              <a:gdLst/>
              <a:ahLst/>
              <a:cxnLst/>
              <a:rect l="l" t="t" r="r" b="b"/>
              <a:pathLst>
                <a:path w="774" h="1615" extrusionOk="0">
                  <a:moveTo>
                    <a:pt x="158" y="1"/>
                  </a:moveTo>
                  <a:cubicBezTo>
                    <a:pt x="150" y="1"/>
                    <a:pt x="141" y="1"/>
                    <a:pt x="132" y="3"/>
                  </a:cubicBezTo>
                  <a:cubicBezTo>
                    <a:pt x="53" y="20"/>
                    <a:pt x="0" y="94"/>
                    <a:pt x="14" y="173"/>
                  </a:cubicBezTo>
                  <a:cubicBezTo>
                    <a:pt x="34" y="287"/>
                    <a:pt x="226" y="1291"/>
                    <a:pt x="510" y="1572"/>
                  </a:cubicBezTo>
                  <a:cubicBezTo>
                    <a:pt x="538" y="1599"/>
                    <a:pt x="575" y="1615"/>
                    <a:pt x="613" y="1615"/>
                  </a:cubicBezTo>
                  <a:cubicBezTo>
                    <a:pt x="650" y="1615"/>
                    <a:pt x="689" y="1598"/>
                    <a:pt x="717" y="1570"/>
                  </a:cubicBezTo>
                  <a:cubicBezTo>
                    <a:pt x="774" y="1513"/>
                    <a:pt x="772" y="1421"/>
                    <a:pt x="716" y="1364"/>
                  </a:cubicBezTo>
                  <a:cubicBezTo>
                    <a:pt x="552" y="1202"/>
                    <a:pt x="375" y="517"/>
                    <a:pt x="303" y="121"/>
                  </a:cubicBezTo>
                  <a:cubicBezTo>
                    <a:pt x="289" y="50"/>
                    <a:pt x="228" y="1"/>
                    <a:pt x="15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6" name="Google Shape;70596;p39"/>
            <p:cNvSpPr/>
            <p:nvPr/>
          </p:nvSpPr>
          <p:spPr>
            <a:xfrm flipH="1">
              <a:off x="5369700" y="2730925"/>
              <a:ext cx="19350" cy="40375"/>
            </a:xfrm>
            <a:custGeom>
              <a:avLst/>
              <a:gdLst/>
              <a:ahLst/>
              <a:cxnLst/>
              <a:rect l="l" t="t" r="r" b="b"/>
              <a:pathLst>
                <a:path w="774" h="1615" extrusionOk="0">
                  <a:moveTo>
                    <a:pt x="159" y="1"/>
                  </a:moveTo>
                  <a:cubicBezTo>
                    <a:pt x="150" y="1"/>
                    <a:pt x="141" y="2"/>
                    <a:pt x="132" y="3"/>
                  </a:cubicBezTo>
                  <a:cubicBezTo>
                    <a:pt x="51" y="19"/>
                    <a:pt x="0" y="93"/>
                    <a:pt x="14" y="174"/>
                  </a:cubicBezTo>
                  <a:cubicBezTo>
                    <a:pt x="36" y="287"/>
                    <a:pt x="227" y="1292"/>
                    <a:pt x="510" y="1571"/>
                  </a:cubicBezTo>
                  <a:cubicBezTo>
                    <a:pt x="538" y="1598"/>
                    <a:pt x="575" y="1614"/>
                    <a:pt x="613" y="1614"/>
                  </a:cubicBezTo>
                  <a:cubicBezTo>
                    <a:pt x="650" y="1614"/>
                    <a:pt x="687" y="1598"/>
                    <a:pt x="717" y="1569"/>
                  </a:cubicBezTo>
                  <a:cubicBezTo>
                    <a:pt x="774" y="1512"/>
                    <a:pt x="772" y="1420"/>
                    <a:pt x="715" y="1363"/>
                  </a:cubicBezTo>
                  <a:cubicBezTo>
                    <a:pt x="552" y="1202"/>
                    <a:pt x="375" y="516"/>
                    <a:pt x="302" y="120"/>
                  </a:cubicBezTo>
                  <a:cubicBezTo>
                    <a:pt x="287" y="49"/>
                    <a:pt x="227" y="1"/>
                    <a:pt x="15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7" name="Google Shape;70597;p39"/>
            <p:cNvSpPr/>
            <p:nvPr/>
          </p:nvSpPr>
          <p:spPr>
            <a:xfrm flipH="1">
              <a:off x="5332775" y="2786375"/>
              <a:ext cx="19325" cy="40375"/>
            </a:xfrm>
            <a:custGeom>
              <a:avLst/>
              <a:gdLst/>
              <a:ahLst/>
              <a:cxnLst/>
              <a:rect l="l" t="t" r="r" b="b"/>
              <a:pathLst>
                <a:path w="773" h="1615" extrusionOk="0">
                  <a:moveTo>
                    <a:pt x="159" y="1"/>
                  </a:moveTo>
                  <a:cubicBezTo>
                    <a:pt x="150" y="1"/>
                    <a:pt x="141" y="2"/>
                    <a:pt x="131" y="3"/>
                  </a:cubicBezTo>
                  <a:cubicBezTo>
                    <a:pt x="52" y="20"/>
                    <a:pt x="1" y="94"/>
                    <a:pt x="14" y="174"/>
                  </a:cubicBezTo>
                  <a:cubicBezTo>
                    <a:pt x="34" y="287"/>
                    <a:pt x="227" y="1292"/>
                    <a:pt x="509" y="1572"/>
                  </a:cubicBezTo>
                  <a:cubicBezTo>
                    <a:pt x="537" y="1600"/>
                    <a:pt x="576" y="1614"/>
                    <a:pt x="613" y="1614"/>
                  </a:cubicBezTo>
                  <a:cubicBezTo>
                    <a:pt x="649" y="1614"/>
                    <a:pt x="686" y="1600"/>
                    <a:pt x="716" y="1570"/>
                  </a:cubicBezTo>
                  <a:cubicBezTo>
                    <a:pt x="773" y="1513"/>
                    <a:pt x="771" y="1421"/>
                    <a:pt x="715" y="1364"/>
                  </a:cubicBezTo>
                  <a:cubicBezTo>
                    <a:pt x="552" y="1203"/>
                    <a:pt x="374" y="517"/>
                    <a:pt x="302" y="121"/>
                  </a:cubicBezTo>
                  <a:cubicBezTo>
                    <a:pt x="288" y="51"/>
                    <a:pt x="227" y="1"/>
                    <a:pt x="15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8" name="Google Shape;70598;p39"/>
            <p:cNvSpPr/>
            <p:nvPr/>
          </p:nvSpPr>
          <p:spPr>
            <a:xfrm flipH="1">
              <a:off x="5369700" y="2852025"/>
              <a:ext cx="19350" cy="40350"/>
            </a:xfrm>
            <a:custGeom>
              <a:avLst/>
              <a:gdLst/>
              <a:ahLst/>
              <a:cxnLst/>
              <a:rect l="l" t="t" r="r" b="b"/>
              <a:pathLst>
                <a:path w="774" h="1614" extrusionOk="0">
                  <a:moveTo>
                    <a:pt x="158" y="0"/>
                  </a:moveTo>
                  <a:cubicBezTo>
                    <a:pt x="150" y="0"/>
                    <a:pt x="141" y="1"/>
                    <a:pt x="132" y="3"/>
                  </a:cubicBezTo>
                  <a:cubicBezTo>
                    <a:pt x="51" y="20"/>
                    <a:pt x="0" y="94"/>
                    <a:pt x="14" y="173"/>
                  </a:cubicBezTo>
                  <a:cubicBezTo>
                    <a:pt x="36" y="287"/>
                    <a:pt x="227" y="1291"/>
                    <a:pt x="510" y="1571"/>
                  </a:cubicBezTo>
                  <a:cubicBezTo>
                    <a:pt x="538" y="1599"/>
                    <a:pt x="575" y="1613"/>
                    <a:pt x="613" y="1613"/>
                  </a:cubicBezTo>
                  <a:cubicBezTo>
                    <a:pt x="650" y="1613"/>
                    <a:pt x="687" y="1599"/>
                    <a:pt x="717" y="1569"/>
                  </a:cubicBezTo>
                  <a:cubicBezTo>
                    <a:pt x="774" y="1513"/>
                    <a:pt x="772" y="1420"/>
                    <a:pt x="715" y="1364"/>
                  </a:cubicBezTo>
                  <a:cubicBezTo>
                    <a:pt x="552" y="1202"/>
                    <a:pt x="375" y="516"/>
                    <a:pt x="302" y="121"/>
                  </a:cubicBezTo>
                  <a:cubicBezTo>
                    <a:pt x="287" y="50"/>
                    <a:pt x="227" y="0"/>
                    <a:pt x="1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599" name="Google Shape;70599;p39"/>
            <p:cNvSpPr/>
            <p:nvPr/>
          </p:nvSpPr>
          <p:spPr>
            <a:xfrm flipH="1">
              <a:off x="5335875" y="2837400"/>
              <a:ext cx="19375" cy="40350"/>
            </a:xfrm>
            <a:custGeom>
              <a:avLst/>
              <a:gdLst/>
              <a:ahLst/>
              <a:cxnLst/>
              <a:rect l="l" t="t" r="r" b="b"/>
              <a:pathLst>
                <a:path w="775" h="1614" extrusionOk="0">
                  <a:moveTo>
                    <a:pt x="159" y="0"/>
                  </a:moveTo>
                  <a:cubicBezTo>
                    <a:pt x="150" y="0"/>
                    <a:pt x="141" y="1"/>
                    <a:pt x="131" y="3"/>
                  </a:cubicBezTo>
                  <a:cubicBezTo>
                    <a:pt x="52" y="19"/>
                    <a:pt x="1" y="94"/>
                    <a:pt x="15" y="173"/>
                  </a:cubicBezTo>
                  <a:cubicBezTo>
                    <a:pt x="35" y="287"/>
                    <a:pt x="228" y="1293"/>
                    <a:pt x="510" y="1571"/>
                  </a:cubicBezTo>
                  <a:cubicBezTo>
                    <a:pt x="538" y="1600"/>
                    <a:pt x="575" y="1614"/>
                    <a:pt x="612" y="1614"/>
                  </a:cubicBezTo>
                  <a:cubicBezTo>
                    <a:pt x="652" y="1614"/>
                    <a:pt x="689" y="1600"/>
                    <a:pt x="717" y="1570"/>
                  </a:cubicBezTo>
                  <a:cubicBezTo>
                    <a:pt x="774" y="1513"/>
                    <a:pt x="771" y="1421"/>
                    <a:pt x="714" y="1364"/>
                  </a:cubicBezTo>
                  <a:cubicBezTo>
                    <a:pt x="551" y="1202"/>
                    <a:pt x="374" y="515"/>
                    <a:pt x="301" y="119"/>
                  </a:cubicBezTo>
                  <a:cubicBezTo>
                    <a:pt x="288" y="49"/>
                    <a:pt x="228"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0" name="Google Shape;70600;p39"/>
            <p:cNvSpPr/>
            <p:nvPr/>
          </p:nvSpPr>
          <p:spPr>
            <a:xfrm flipH="1">
              <a:off x="5300550" y="2890125"/>
              <a:ext cx="19350" cy="40350"/>
            </a:xfrm>
            <a:custGeom>
              <a:avLst/>
              <a:gdLst/>
              <a:ahLst/>
              <a:cxnLst/>
              <a:rect l="l" t="t" r="r" b="b"/>
              <a:pathLst>
                <a:path w="774" h="1614" extrusionOk="0">
                  <a:moveTo>
                    <a:pt x="160" y="0"/>
                  </a:moveTo>
                  <a:cubicBezTo>
                    <a:pt x="151" y="0"/>
                    <a:pt x="141" y="1"/>
                    <a:pt x="132" y="3"/>
                  </a:cubicBezTo>
                  <a:cubicBezTo>
                    <a:pt x="51" y="18"/>
                    <a:pt x="0" y="94"/>
                    <a:pt x="14" y="173"/>
                  </a:cubicBezTo>
                  <a:cubicBezTo>
                    <a:pt x="36" y="287"/>
                    <a:pt x="227" y="1291"/>
                    <a:pt x="509" y="1571"/>
                  </a:cubicBezTo>
                  <a:cubicBezTo>
                    <a:pt x="538" y="1599"/>
                    <a:pt x="575" y="1614"/>
                    <a:pt x="612" y="1614"/>
                  </a:cubicBezTo>
                  <a:cubicBezTo>
                    <a:pt x="650" y="1614"/>
                    <a:pt x="687" y="1599"/>
                    <a:pt x="717" y="1570"/>
                  </a:cubicBezTo>
                  <a:cubicBezTo>
                    <a:pt x="773" y="1513"/>
                    <a:pt x="772" y="1421"/>
                    <a:pt x="715" y="1364"/>
                  </a:cubicBezTo>
                  <a:cubicBezTo>
                    <a:pt x="552" y="1202"/>
                    <a:pt x="375" y="515"/>
                    <a:pt x="301" y="121"/>
                  </a:cubicBezTo>
                  <a:cubicBezTo>
                    <a:pt x="287" y="49"/>
                    <a:pt x="228" y="0"/>
                    <a:pt x="16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1" name="Google Shape;70601;p39"/>
            <p:cNvSpPr/>
            <p:nvPr/>
          </p:nvSpPr>
          <p:spPr>
            <a:xfrm flipH="1">
              <a:off x="5317150" y="2919750"/>
              <a:ext cx="30500" cy="34275"/>
            </a:xfrm>
            <a:custGeom>
              <a:avLst/>
              <a:gdLst/>
              <a:ahLst/>
              <a:cxnLst/>
              <a:rect l="l" t="t" r="r" b="b"/>
              <a:pathLst>
                <a:path w="1220" h="1371" extrusionOk="0">
                  <a:moveTo>
                    <a:pt x="165" y="1"/>
                  </a:moveTo>
                  <a:cubicBezTo>
                    <a:pt x="139" y="1"/>
                    <a:pt x="113" y="7"/>
                    <a:pt x="90" y="21"/>
                  </a:cubicBezTo>
                  <a:cubicBezTo>
                    <a:pt x="22" y="64"/>
                    <a:pt x="0" y="152"/>
                    <a:pt x="40" y="221"/>
                  </a:cubicBezTo>
                  <a:cubicBezTo>
                    <a:pt x="98" y="321"/>
                    <a:pt x="630" y="1195"/>
                    <a:pt x="994" y="1358"/>
                  </a:cubicBezTo>
                  <a:cubicBezTo>
                    <a:pt x="1012" y="1367"/>
                    <a:pt x="1033" y="1371"/>
                    <a:pt x="1053" y="1371"/>
                  </a:cubicBezTo>
                  <a:cubicBezTo>
                    <a:pt x="1109" y="1371"/>
                    <a:pt x="1161" y="1338"/>
                    <a:pt x="1187" y="1286"/>
                  </a:cubicBezTo>
                  <a:cubicBezTo>
                    <a:pt x="1219" y="1210"/>
                    <a:pt x="1187" y="1125"/>
                    <a:pt x="1113" y="1093"/>
                  </a:cubicBezTo>
                  <a:cubicBezTo>
                    <a:pt x="903" y="996"/>
                    <a:pt x="496" y="414"/>
                    <a:pt x="290" y="71"/>
                  </a:cubicBezTo>
                  <a:cubicBezTo>
                    <a:pt x="263" y="26"/>
                    <a:pt x="214"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2" name="Google Shape;70602;p39"/>
            <p:cNvSpPr/>
            <p:nvPr/>
          </p:nvSpPr>
          <p:spPr>
            <a:xfrm flipH="1">
              <a:off x="5384250" y="2786375"/>
              <a:ext cx="19350" cy="40375"/>
            </a:xfrm>
            <a:custGeom>
              <a:avLst/>
              <a:gdLst/>
              <a:ahLst/>
              <a:cxnLst/>
              <a:rect l="l" t="t" r="r" b="b"/>
              <a:pathLst>
                <a:path w="774" h="1615" extrusionOk="0">
                  <a:moveTo>
                    <a:pt x="159" y="1"/>
                  </a:moveTo>
                  <a:cubicBezTo>
                    <a:pt x="151" y="1"/>
                    <a:pt x="141" y="2"/>
                    <a:pt x="132" y="3"/>
                  </a:cubicBezTo>
                  <a:cubicBezTo>
                    <a:pt x="51" y="20"/>
                    <a:pt x="0" y="94"/>
                    <a:pt x="15" y="174"/>
                  </a:cubicBezTo>
                  <a:cubicBezTo>
                    <a:pt x="34" y="287"/>
                    <a:pt x="227" y="1292"/>
                    <a:pt x="510" y="1572"/>
                  </a:cubicBezTo>
                  <a:cubicBezTo>
                    <a:pt x="538" y="1600"/>
                    <a:pt x="575" y="1614"/>
                    <a:pt x="613" y="1614"/>
                  </a:cubicBezTo>
                  <a:cubicBezTo>
                    <a:pt x="652" y="1614"/>
                    <a:pt x="689" y="1600"/>
                    <a:pt x="717" y="1570"/>
                  </a:cubicBezTo>
                  <a:cubicBezTo>
                    <a:pt x="774" y="1513"/>
                    <a:pt x="772" y="1421"/>
                    <a:pt x="716" y="1364"/>
                  </a:cubicBezTo>
                  <a:cubicBezTo>
                    <a:pt x="552" y="1203"/>
                    <a:pt x="375" y="517"/>
                    <a:pt x="303" y="121"/>
                  </a:cubicBezTo>
                  <a:cubicBezTo>
                    <a:pt x="289" y="51"/>
                    <a:pt x="227" y="1"/>
                    <a:pt x="15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3" name="Google Shape;70603;p39"/>
            <p:cNvSpPr/>
            <p:nvPr/>
          </p:nvSpPr>
          <p:spPr>
            <a:xfrm flipH="1">
              <a:off x="5357575" y="3091950"/>
              <a:ext cx="21300" cy="39900"/>
            </a:xfrm>
            <a:custGeom>
              <a:avLst/>
              <a:gdLst/>
              <a:ahLst/>
              <a:cxnLst/>
              <a:rect l="l" t="t" r="r" b="b"/>
              <a:pathLst>
                <a:path w="852" h="1596" extrusionOk="0">
                  <a:moveTo>
                    <a:pt x="687" y="1"/>
                  </a:moveTo>
                  <a:cubicBezTo>
                    <a:pt x="636" y="1"/>
                    <a:pt x="585" y="27"/>
                    <a:pt x="558" y="74"/>
                  </a:cubicBezTo>
                  <a:cubicBezTo>
                    <a:pt x="500" y="173"/>
                    <a:pt x="0" y="1067"/>
                    <a:pt x="37" y="1463"/>
                  </a:cubicBezTo>
                  <a:cubicBezTo>
                    <a:pt x="44" y="1539"/>
                    <a:pt x="108" y="1595"/>
                    <a:pt x="182" y="1595"/>
                  </a:cubicBezTo>
                  <a:cubicBezTo>
                    <a:pt x="186" y="1595"/>
                    <a:pt x="192" y="1595"/>
                    <a:pt x="196" y="1594"/>
                  </a:cubicBezTo>
                  <a:cubicBezTo>
                    <a:pt x="277" y="1587"/>
                    <a:pt x="335" y="1516"/>
                    <a:pt x="328" y="1436"/>
                  </a:cubicBezTo>
                  <a:cubicBezTo>
                    <a:pt x="307" y="1205"/>
                    <a:pt x="614" y="567"/>
                    <a:pt x="812" y="217"/>
                  </a:cubicBezTo>
                  <a:cubicBezTo>
                    <a:pt x="852" y="148"/>
                    <a:pt x="826" y="57"/>
                    <a:pt x="757" y="19"/>
                  </a:cubicBezTo>
                  <a:cubicBezTo>
                    <a:pt x="735" y="6"/>
                    <a:pt x="711" y="1"/>
                    <a:pt x="68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4" name="Google Shape;70604;p39"/>
            <p:cNvSpPr/>
            <p:nvPr/>
          </p:nvSpPr>
          <p:spPr>
            <a:xfrm flipH="1">
              <a:off x="5321975" y="3091800"/>
              <a:ext cx="21325" cy="39950"/>
            </a:xfrm>
            <a:custGeom>
              <a:avLst/>
              <a:gdLst/>
              <a:ahLst/>
              <a:cxnLst/>
              <a:rect l="l" t="t" r="r" b="b"/>
              <a:pathLst>
                <a:path w="853" h="1598" extrusionOk="0">
                  <a:moveTo>
                    <a:pt x="688" y="1"/>
                  </a:moveTo>
                  <a:cubicBezTo>
                    <a:pt x="637" y="1"/>
                    <a:pt x="588" y="27"/>
                    <a:pt x="560" y="74"/>
                  </a:cubicBezTo>
                  <a:cubicBezTo>
                    <a:pt x="502" y="174"/>
                    <a:pt x="1" y="1068"/>
                    <a:pt x="39" y="1464"/>
                  </a:cubicBezTo>
                  <a:cubicBezTo>
                    <a:pt x="46" y="1540"/>
                    <a:pt x="110" y="1597"/>
                    <a:pt x="184" y="1597"/>
                  </a:cubicBezTo>
                  <a:cubicBezTo>
                    <a:pt x="190" y="1597"/>
                    <a:pt x="192" y="1597"/>
                    <a:pt x="198" y="1594"/>
                  </a:cubicBezTo>
                  <a:cubicBezTo>
                    <a:pt x="278" y="1587"/>
                    <a:pt x="337" y="1516"/>
                    <a:pt x="330" y="1437"/>
                  </a:cubicBezTo>
                  <a:cubicBezTo>
                    <a:pt x="309" y="1205"/>
                    <a:pt x="615" y="567"/>
                    <a:pt x="814" y="218"/>
                  </a:cubicBezTo>
                  <a:cubicBezTo>
                    <a:pt x="852" y="148"/>
                    <a:pt x="828" y="59"/>
                    <a:pt x="759" y="19"/>
                  </a:cubicBezTo>
                  <a:cubicBezTo>
                    <a:pt x="736" y="7"/>
                    <a:pt x="712" y="1"/>
                    <a:pt x="68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5" name="Google Shape;70605;p39"/>
            <p:cNvSpPr/>
            <p:nvPr/>
          </p:nvSpPr>
          <p:spPr>
            <a:xfrm flipH="1">
              <a:off x="5326350" y="3042450"/>
              <a:ext cx="21275" cy="39900"/>
            </a:xfrm>
            <a:custGeom>
              <a:avLst/>
              <a:gdLst/>
              <a:ahLst/>
              <a:cxnLst/>
              <a:rect l="l" t="t" r="r" b="b"/>
              <a:pathLst>
                <a:path w="851" h="1596" extrusionOk="0">
                  <a:moveTo>
                    <a:pt x="685" y="0"/>
                  </a:moveTo>
                  <a:cubicBezTo>
                    <a:pt x="634" y="0"/>
                    <a:pt x="585" y="27"/>
                    <a:pt x="557" y="74"/>
                  </a:cubicBezTo>
                  <a:cubicBezTo>
                    <a:pt x="500" y="174"/>
                    <a:pt x="1" y="1068"/>
                    <a:pt x="38" y="1464"/>
                  </a:cubicBezTo>
                  <a:cubicBezTo>
                    <a:pt x="45" y="1539"/>
                    <a:pt x="109" y="1596"/>
                    <a:pt x="184" y="1596"/>
                  </a:cubicBezTo>
                  <a:cubicBezTo>
                    <a:pt x="187" y="1596"/>
                    <a:pt x="192" y="1594"/>
                    <a:pt x="195" y="1594"/>
                  </a:cubicBezTo>
                  <a:cubicBezTo>
                    <a:pt x="275" y="1587"/>
                    <a:pt x="334" y="1516"/>
                    <a:pt x="327" y="1437"/>
                  </a:cubicBezTo>
                  <a:cubicBezTo>
                    <a:pt x="306" y="1205"/>
                    <a:pt x="612" y="567"/>
                    <a:pt x="811" y="218"/>
                  </a:cubicBezTo>
                  <a:cubicBezTo>
                    <a:pt x="851" y="148"/>
                    <a:pt x="825" y="57"/>
                    <a:pt x="756" y="19"/>
                  </a:cubicBezTo>
                  <a:cubicBezTo>
                    <a:pt x="733" y="6"/>
                    <a:pt x="709" y="0"/>
                    <a:pt x="68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6" name="Google Shape;70606;p39"/>
            <p:cNvSpPr/>
            <p:nvPr/>
          </p:nvSpPr>
          <p:spPr>
            <a:xfrm flipH="1">
              <a:off x="5293325" y="3035500"/>
              <a:ext cx="21275" cy="39900"/>
            </a:xfrm>
            <a:custGeom>
              <a:avLst/>
              <a:gdLst/>
              <a:ahLst/>
              <a:cxnLst/>
              <a:rect l="l" t="t" r="r" b="b"/>
              <a:pathLst>
                <a:path w="851" h="1596" extrusionOk="0">
                  <a:moveTo>
                    <a:pt x="686" y="0"/>
                  </a:moveTo>
                  <a:cubicBezTo>
                    <a:pt x="635" y="0"/>
                    <a:pt x="585" y="27"/>
                    <a:pt x="559" y="74"/>
                  </a:cubicBezTo>
                  <a:cubicBezTo>
                    <a:pt x="500" y="174"/>
                    <a:pt x="1" y="1068"/>
                    <a:pt x="38" y="1462"/>
                  </a:cubicBezTo>
                  <a:cubicBezTo>
                    <a:pt x="45" y="1539"/>
                    <a:pt x="109" y="1596"/>
                    <a:pt x="184" y="1596"/>
                  </a:cubicBezTo>
                  <a:cubicBezTo>
                    <a:pt x="190" y="1596"/>
                    <a:pt x="192" y="1596"/>
                    <a:pt x="195" y="1594"/>
                  </a:cubicBezTo>
                  <a:cubicBezTo>
                    <a:pt x="276" y="1587"/>
                    <a:pt x="334" y="1516"/>
                    <a:pt x="327" y="1435"/>
                  </a:cubicBezTo>
                  <a:cubicBezTo>
                    <a:pt x="306" y="1205"/>
                    <a:pt x="613" y="567"/>
                    <a:pt x="811" y="218"/>
                  </a:cubicBezTo>
                  <a:cubicBezTo>
                    <a:pt x="851" y="148"/>
                    <a:pt x="825" y="57"/>
                    <a:pt x="757" y="19"/>
                  </a:cubicBezTo>
                  <a:cubicBezTo>
                    <a:pt x="735" y="6"/>
                    <a:pt x="710" y="0"/>
                    <a:pt x="6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7" name="Google Shape;70607;p39"/>
            <p:cNvSpPr/>
            <p:nvPr/>
          </p:nvSpPr>
          <p:spPr>
            <a:xfrm flipH="1">
              <a:off x="4813400" y="3057575"/>
              <a:ext cx="12300" cy="42225"/>
            </a:xfrm>
            <a:custGeom>
              <a:avLst/>
              <a:gdLst/>
              <a:ahLst/>
              <a:cxnLst/>
              <a:rect l="l" t="t" r="r" b="b"/>
              <a:pathLst>
                <a:path w="492" h="1689" extrusionOk="0">
                  <a:moveTo>
                    <a:pt x="339" y="0"/>
                  </a:moveTo>
                  <a:cubicBezTo>
                    <a:pt x="270" y="0"/>
                    <a:pt x="205" y="48"/>
                    <a:pt x="192" y="119"/>
                  </a:cubicBezTo>
                  <a:cubicBezTo>
                    <a:pt x="172" y="234"/>
                    <a:pt x="0" y="1243"/>
                    <a:pt x="166" y="1604"/>
                  </a:cubicBezTo>
                  <a:cubicBezTo>
                    <a:pt x="192" y="1656"/>
                    <a:pt x="246" y="1689"/>
                    <a:pt x="300" y="1689"/>
                  </a:cubicBezTo>
                  <a:cubicBezTo>
                    <a:pt x="319" y="1689"/>
                    <a:pt x="341" y="1685"/>
                    <a:pt x="361" y="1673"/>
                  </a:cubicBezTo>
                  <a:cubicBezTo>
                    <a:pt x="433" y="1641"/>
                    <a:pt x="466" y="1553"/>
                    <a:pt x="432" y="1480"/>
                  </a:cubicBezTo>
                  <a:cubicBezTo>
                    <a:pt x="334" y="1269"/>
                    <a:pt x="410" y="565"/>
                    <a:pt x="478" y="169"/>
                  </a:cubicBezTo>
                  <a:cubicBezTo>
                    <a:pt x="491" y="90"/>
                    <a:pt x="440" y="16"/>
                    <a:pt x="361" y="2"/>
                  </a:cubicBezTo>
                  <a:cubicBezTo>
                    <a:pt x="353" y="1"/>
                    <a:pt x="346" y="0"/>
                    <a:pt x="33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8" name="Google Shape;70608;p39"/>
            <p:cNvSpPr/>
            <p:nvPr/>
          </p:nvSpPr>
          <p:spPr>
            <a:xfrm flipH="1">
              <a:off x="4793800" y="3074350"/>
              <a:ext cx="12300" cy="42250"/>
            </a:xfrm>
            <a:custGeom>
              <a:avLst/>
              <a:gdLst/>
              <a:ahLst/>
              <a:cxnLst/>
              <a:rect l="l" t="t" r="r" b="b"/>
              <a:pathLst>
                <a:path w="492" h="1690" extrusionOk="0">
                  <a:moveTo>
                    <a:pt x="339" y="0"/>
                  </a:moveTo>
                  <a:cubicBezTo>
                    <a:pt x="271" y="0"/>
                    <a:pt x="205" y="49"/>
                    <a:pt x="193" y="121"/>
                  </a:cubicBezTo>
                  <a:cubicBezTo>
                    <a:pt x="173" y="235"/>
                    <a:pt x="1" y="1244"/>
                    <a:pt x="167" y="1604"/>
                  </a:cubicBezTo>
                  <a:cubicBezTo>
                    <a:pt x="193" y="1658"/>
                    <a:pt x="245" y="1689"/>
                    <a:pt x="300" y="1689"/>
                  </a:cubicBezTo>
                  <a:cubicBezTo>
                    <a:pt x="322" y="1689"/>
                    <a:pt x="340" y="1685"/>
                    <a:pt x="360" y="1675"/>
                  </a:cubicBezTo>
                  <a:cubicBezTo>
                    <a:pt x="434" y="1641"/>
                    <a:pt x="465" y="1554"/>
                    <a:pt x="431" y="1482"/>
                  </a:cubicBezTo>
                  <a:cubicBezTo>
                    <a:pt x="334" y="1272"/>
                    <a:pt x="410" y="567"/>
                    <a:pt x="479" y="171"/>
                  </a:cubicBezTo>
                  <a:cubicBezTo>
                    <a:pt x="492" y="91"/>
                    <a:pt x="441" y="16"/>
                    <a:pt x="360" y="2"/>
                  </a:cubicBezTo>
                  <a:cubicBezTo>
                    <a:pt x="353" y="1"/>
                    <a:pt x="346" y="0"/>
                    <a:pt x="33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09" name="Google Shape;70609;p39"/>
            <p:cNvSpPr/>
            <p:nvPr/>
          </p:nvSpPr>
          <p:spPr>
            <a:xfrm flipH="1">
              <a:off x="4812200" y="3124500"/>
              <a:ext cx="12300" cy="42250"/>
            </a:xfrm>
            <a:custGeom>
              <a:avLst/>
              <a:gdLst/>
              <a:ahLst/>
              <a:cxnLst/>
              <a:rect l="l" t="t" r="r" b="b"/>
              <a:pathLst>
                <a:path w="492" h="1690" extrusionOk="0">
                  <a:moveTo>
                    <a:pt x="339" y="1"/>
                  </a:moveTo>
                  <a:cubicBezTo>
                    <a:pt x="270" y="1"/>
                    <a:pt x="205" y="50"/>
                    <a:pt x="192" y="122"/>
                  </a:cubicBezTo>
                  <a:cubicBezTo>
                    <a:pt x="172" y="235"/>
                    <a:pt x="0" y="1244"/>
                    <a:pt x="166" y="1605"/>
                  </a:cubicBezTo>
                  <a:cubicBezTo>
                    <a:pt x="192" y="1659"/>
                    <a:pt x="245" y="1690"/>
                    <a:pt x="300" y="1690"/>
                  </a:cubicBezTo>
                  <a:cubicBezTo>
                    <a:pt x="320" y="1690"/>
                    <a:pt x="341" y="1687"/>
                    <a:pt x="361" y="1676"/>
                  </a:cubicBezTo>
                  <a:cubicBezTo>
                    <a:pt x="433" y="1642"/>
                    <a:pt x="464" y="1555"/>
                    <a:pt x="432" y="1483"/>
                  </a:cubicBezTo>
                  <a:cubicBezTo>
                    <a:pt x="334" y="1271"/>
                    <a:pt x="411" y="567"/>
                    <a:pt x="479" y="171"/>
                  </a:cubicBezTo>
                  <a:cubicBezTo>
                    <a:pt x="491" y="92"/>
                    <a:pt x="440" y="17"/>
                    <a:pt x="361" y="2"/>
                  </a:cubicBezTo>
                  <a:cubicBezTo>
                    <a:pt x="354" y="1"/>
                    <a:pt x="347" y="1"/>
                    <a:pt x="33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10" name="Google Shape;70610;p39"/>
            <p:cNvSpPr/>
            <p:nvPr/>
          </p:nvSpPr>
          <p:spPr>
            <a:xfrm flipH="1">
              <a:off x="4779975" y="3124500"/>
              <a:ext cx="12350" cy="42250"/>
            </a:xfrm>
            <a:custGeom>
              <a:avLst/>
              <a:gdLst/>
              <a:ahLst/>
              <a:cxnLst/>
              <a:rect l="l" t="t" r="r" b="b"/>
              <a:pathLst>
                <a:path w="494" h="1690" extrusionOk="0">
                  <a:moveTo>
                    <a:pt x="340" y="1"/>
                  </a:moveTo>
                  <a:cubicBezTo>
                    <a:pt x="270" y="1"/>
                    <a:pt x="205" y="50"/>
                    <a:pt x="192" y="122"/>
                  </a:cubicBezTo>
                  <a:cubicBezTo>
                    <a:pt x="174" y="235"/>
                    <a:pt x="1" y="1244"/>
                    <a:pt x="168" y="1605"/>
                  </a:cubicBezTo>
                  <a:cubicBezTo>
                    <a:pt x="192" y="1659"/>
                    <a:pt x="246" y="1690"/>
                    <a:pt x="301" y="1690"/>
                  </a:cubicBezTo>
                  <a:cubicBezTo>
                    <a:pt x="320" y="1690"/>
                    <a:pt x="341" y="1687"/>
                    <a:pt x="361" y="1676"/>
                  </a:cubicBezTo>
                  <a:cubicBezTo>
                    <a:pt x="433" y="1642"/>
                    <a:pt x="466" y="1555"/>
                    <a:pt x="432" y="1483"/>
                  </a:cubicBezTo>
                  <a:cubicBezTo>
                    <a:pt x="334" y="1271"/>
                    <a:pt x="411" y="567"/>
                    <a:pt x="480" y="171"/>
                  </a:cubicBezTo>
                  <a:cubicBezTo>
                    <a:pt x="493" y="92"/>
                    <a:pt x="441" y="17"/>
                    <a:pt x="361" y="2"/>
                  </a:cubicBezTo>
                  <a:cubicBezTo>
                    <a:pt x="354" y="1"/>
                    <a:pt x="347" y="1"/>
                    <a:pt x="34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11" name="Google Shape;70611;p39"/>
            <p:cNvSpPr/>
            <p:nvPr/>
          </p:nvSpPr>
          <p:spPr>
            <a:xfrm flipH="1">
              <a:off x="4795000" y="3169850"/>
              <a:ext cx="12300" cy="42250"/>
            </a:xfrm>
            <a:custGeom>
              <a:avLst/>
              <a:gdLst/>
              <a:ahLst/>
              <a:cxnLst/>
              <a:rect l="l" t="t" r="r" b="b"/>
              <a:pathLst>
                <a:path w="492" h="1690" extrusionOk="0">
                  <a:moveTo>
                    <a:pt x="338" y="0"/>
                  </a:moveTo>
                  <a:cubicBezTo>
                    <a:pt x="269" y="0"/>
                    <a:pt x="205" y="49"/>
                    <a:pt x="192" y="120"/>
                  </a:cubicBezTo>
                  <a:cubicBezTo>
                    <a:pt x="172" y="235"/>
                    <a:pt x="1" y="1244"/>
                    <a:pt x="167" y="1603"/>
                  </a:cubicBezTo>
                  <a:cubicBezTo>
                    <a:pt x="192" y="1657"/>
                    <a:pt x="245" y="1689"/>
                    <a:pt x="300" y="1689"/>
                  </a:cubicBezTo>
                  <a:cubicBezTo>
                    <a:pt x="321" y="1689"/>
                    <a:pt x="341" y="1685"/>
                    <a:pt x="361" y="1674"/>
                  </a:cubicBezTo>
                  <a:cubicBezTo>
                    <a:pt x="434" y="1641"/>
                    <a:pt x="465" y="1553"/>
                    <a:pt x="432" y="1481"/>
                  </a:cubicBezTo>
                  <a:cubicBezTo>
                    <a:pt x="334" y="1269"/>
                    <a:pt x="409" y="565"/>
                    <a:pt x="479" y="170"/>
                  </a:cubicBezTo>
                  <a:cubicBezTo>
                    <a:pt x="492" y="90"/>
                    <a:pt x="441" y="16"/>
                    <a:pt x="361" y="2"/>
                  </a:cubicBezTo>
                  <a:cubicBezTo>
                    <a:pt x="353" y="1"/>
                    <a:pt x="345" y="0"/>
                    <a:pt x="33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12" name="Google Shape;70612;p39"/>
            <p:cNvSpPr/>
            <p:nvPr/>
          </p:nvSpPr>
          <p:spPr>
            <a:xfrm flipH="1">
              <a:off x="5004875" y="2041125"/>
              <a:ext cx="470750" cy="645050"/>
            </a:xfrm>
            <a:custGeom>
              <a:avLst/>
              <a:gdLst/>
              <a:ahLst/>
              <a:cxnLst/>
              <a:rect l="l" t="t" r="r" b="b"/>
              <a:pathLst>
                <a:path w="18830" h="25802" extrusionOk="0">
                  <a:moveTo>
                    <a:pt x="4447" y="1"/>
                  </a:moveTo>
                  <a:cubicBezTo>
                    <a:pt x="4447" y="1"/>
                    <a:pt x="3985" y="1102"/>
                    <a:pt x="3913" y="2218"/>
                  </a:cubicBezTo>
                  <a:cubicBezTo>
                    <a:pt x="3913" y="2218"/>
                    <a:pt x="14678" y="6581"/>
                    <a:pt x="14927" y="12123"/>
                  </a:cubicBezTo>
                  <a:cubicBezTo>
                    <a:pt x="15175" y="17664"/>
                    <a:pt x="10745" y="23362"/>
                    <a:pt x="1" y="24194"/>
                  </a:cubicBezTo>
                  <a:lnTo>
                    <a:pt x="1" y="25802"/>
                  </a:lnTo>
                  <a:cubicBezTo>
                    <a:pt x="1" y="25802"/>
                    <a:pt x="4" y="25802"/>
                    <a:pt x="11" y="25802"/>
                  </a:cubicBezTo>
                  <a:cubicBezTo>
                    <a:pt x="464" y="25802"/>
                    <a:pt x="15757" y="25723"/>
                    <a:pt x="17334" y="15143"/>
                  </a:cubicBezTo>
                  <a:cubicBezTo>
                    <a:pt x="18829" y="5111"/>
                    <a:pt x="4447" y="1"/>
                    <a:pt x="444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13" name="Google Shape;70613;p39"/>
            <p:cNvSpPr/>
            <p:nvPr/>
          </p:nvSpPr>
          <p:spPr>
            <a:xfrm flipH="1">
              <a:off x="4951775" y="2103600"/>
              <a:ext cx="511250" cy="498825"/>
            </a:xfrm>
            <a:custGeom>
              <a:avLst/>
              <a:gdLst/>
              <a:ahLst/>
              <a:cxnLst/>
              <a:rect l="l" t="t" r="r" b="b"/>
              <a:pathLst>
                <a:path w="20450" h="19953" extrusionOk="0">
                  <a:moveTo>
                    <a:pt x="4059" y="1"/>
                  </a:moveTo>
                  <a:cubicBezTo>
                    <a:pt x="2675" y="804"/>
                    <a:pt x="0" y="6418"/>
                    <a:pt x="717" y="14110"/>
                  </a:cubicBezTo>
                  <a:cubicBezTo>
                    <a:pt x="799" y="14965"/>
                    <a:pt x="2436" y="19952"/>
                    <a:pt x="7595" y="19952"/>
                  </a:cubicBezTo>
                  <a:cubicBezTo>
                    <a:pt x="8544" y="19952"/>
                    <a:pt x="9612" y="19783"/>
                    <a:pt x="10813" y="19389"/>
                  </a:cubicBezTo>
                  <a:cubicBezTo>
                    <a:pt x="18532" y="16851"/>
                    <a:pt x="20450" y="10274"/>
                    <a:pt x="16757" y="7194"/>
                  </a:cubicBezTo>
                  <a:cubicBezTo>
                    <a:pt x="15810" y="6404"/>
                    <a:pt x="15152" y="6107"/>
                    <a:pt x="14628" y="6107"/>
                  </a:cubicBezTo>
                  <a:cubicBezTo>
                    <a:pt x="13110" y="6107"/>
                    <a:pt x="12716" y="8605"/>
                    <a:pt x="9640" y="8842"/>
                  </a:cubicBezTo>
                  <a:cubicBezTo>
                    <a:pt x="9570" y="8847"/>
                    <a:pt x="9500" y="8850"/>
                    <a:pt x="9431" y="8850"/>
                  </a:cubicBezTo>
                  <a:cubicBezTo>
                    <a:pt x="5455" y="8850"/>
                    <a:pt x="4059" y="1"/>
                    <a:pt x="4059"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614" name="Google Shape;70614;p39"/>
            <p:cNvSpPr/>
            <p:nvPr/>
          </p:nvSpPr>
          <p:spPr>
            <a:xfrm flipH="1">
              <a:off x="4322200" y="2152925"/>
              <a:ext cx="307025" cy="280750"/>
            </a:xfrm>
            <a:custGeom>
              <a:avLst/>
              <a:gdLst/>
              <a:ahLst/>
              <a:cxnLst/>
              <a:rect l="l" t="t" r="r" b="b"/>
              <a:pathLst>
                <a:path w="12281" h="11230" extrusionOk="0">
                  <a:moveTo>
                    <a:pt x="3896" y="0"/>
                  </a:moveTo>
                  <a:cubicBezTo>
                    <a:pt x="3741" y="0"/>
                    <a:pt x="3588" y="14"/>
                    <a:pt x="3439" y="44"/>
                  </a:cubicBezTo>
                  <a:cubicBezTo>
                    <a:pt x="873" y="558"/>
                    <a:pt x="0" y="8410"/>
                    <a:pt x="8630" y="11088"/>
                  </a:cubicBezTo>
                  <a:cubicBezTo>
                    <a:pt x="8941" y="11185"/>
                    <a:pt x="9225" y="11230"/>
                    <a:pt x="9484" y="11230"/>
                  </a:cubicBezTo>
                  <a:cubicBezTo>
                    <a:pt x="12281" y="11230"/>
                    <a:pt x="12086" y="5979"/>
                    <a:pt x="9581" y="3696"/>
                  </a:cubicBezTo>
                  <a:cubicBezTo>
                    <a:pt x="9581" y="3696"/>
                    <a:pt x="6410" y="0"/>
                    <a:pt x="3896"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615" name="Google Shape;70615;p39"/>
            <p:cNvSpPr/>
            <p:nvPr/>
          </p:nvSpPr>
          <p:spPr>
            <a:xfrm flipH="1">
              <a:off x="4521100" y="2126825"/>
              <a:ext cx="125275" cy="135425"/>
            </a:xfrm>
            <a:custGeom>
              <a:avLst/>
              <a:gdLst/>
              <a:ahLst/>
              <a:cxnLst/>
              <a:rect l="l" t="t" r="r" b="b"/>
              <a:pathLst>
                <a:path w="5011" h="5417" extrusionOk="0">
                  <a:moveTo>
                    <a:pt x="3056" y="1"/>
                  </a:moveTo>
                  <a:cubicBezTo>
                    <a:pt x="2891" y="1"/>
                    <a:pt x="2737" y="75"/>
                    <a:pt x="2612" y="216"/>
                  </a:cubicBezTo>
                  <a:cubicBezTo>
                    <a:pt x="2415" y="437"/>
                    <a:pt x="2761" y="1277"/>
                    <a:pt x="3208" y="2147"/>
                  </a:cubicBezTo>
                  <a:cubicBezTo>
                    <a:pt x="2699" y="1697"/>
                    <a:pt x="2020" y="1186"/>
                    <a:pt x="1579" y="1186"/>
                  </a:cubicBezTo>
                  <a:cubicBezTo>
                    <a:pt x="1571" y="1186"/>
                    <a:pt x="1564" y="1186"/>
                    <a:pt x="1556" y="1186"/>
                  </a:cubicBezTo>
                  <a:cubicBezTo>
                    <a:pt x="1414" y="1192"/>
                    <a:pt x="1296" y="1250"/>
                    <a:pt x="1214" y="1355"/>
                  </a:cubicBezTo>
                  <a:cubicBezTo>
                    <a:pt x="913" y="1738"/>
                    <a:pt x="1400" y="2458"/>
                    <a:pt x="1963" y="3082"/>
                  </a:cubicBezTo>
                  <a:cubicBezTo>
                    <a:pt x="1552" y="2858"/>
                    <a:pt x="1124" y="2680"/>
                    <a:pt x="802" y="2680"/>
                  </a:cubicBezTo>
                  <a:cubicBezTo>
                    <a:pt x="727" y="2680"/>
                    <a:pt x="658" y="2690"/>
                    <a:pt x="597" y="2711"/>
                  </a:cubicBezTo>
                  <a:cubicBezTo>
                    <a:pt x="438" y="2763"/>
                    <a:pt x="329" y="2884"/>
                    <a:pt x="283" y="3058"/>
                  </a:cubicBezTo>
                  <a:cubicBezTo>
                    <a:pt x="1" y="4117"/>
                    <a:pt x="2476" y="5276"/>
                    <a:pt x="2760" y="5404"/>
                  </a:cubicBezTo>
                  <a:cubicBezTo>
                    <a:pt x="2779" y="5414"/>
                    <a:pt x="2801" y="5417"/>
                    <a:pt x="2819" y="5417"/>
                  </a:cubicBezTo>
                  <a:cubicBezTo>
                    <a:pt x="2874" y="5417"/>
                    <a:pt x="2928" y="5386"/>
                    <a:pt x="2950" y="5333"/>
                  </a:cubicBezTo>
                  <a:cubicBezTo>
                    <a:pt x="2982" y="5259"/>
                    <a:pt x="2950" y="5174"/>
                    <a:pt x="2876" y="5140"/>
                  </a:cubicBezTo>
                  <a:cubicBezTo>
                    <a:pt x="1894" y="4694"/>
                    <a:pt x="397" y="3755"/>
                    <a:pt x="561" y="3133"/>
                  </a:cubicBezTo>
                  <a:cubicBezTo>
                    <a:pt x="588" y="3031"/>
                    <a:pt x="644" y="3001"/>
                    <a:pt x="688" y="2986"/>
                  </a:cubicBezTo>
                  <a:cubicBezTo>
                    <a:pt x="724" y="2974"/>
                    <a:pt x="765" y="2968"/>
                    <a:pt x="811" y="2968"/>
                  </a:cubicBezTo>
                  <a:cubicBezTo>
                    <a:pt x="1332" y="2968"/>
                    <a:pt x="2457" y="3685"/>
                    <a:pt x="3100" y="4182"/>
                  </a:cubicBezTo>
                  <a:cubicBezTo>
                    <a:pt x="3127" y="4203"/>
                    <a:pt x="3158" y="4213"/>
                    <a:pt x="3189" y="4213"/>
                  </a:cubicBezTo>
                  <a:cubicBezTo>
                    <a:pt x="3231" y="4213"/>
                    <a:pt x="3273" y="4194"/>
                    <a:pt x="3302" y="4159"/>
                  </a:cubicBezTo>
                  <a:cubicBezTo>
                    <a:pt x="3351" y="4098"/>
                    <a:pt x="3344" y="4008"/>
                    <a:pt x="3285" y="3956"/>
                  </a:cubicBezTo>
                  <a:cubicBezTo>
                    <a:pt x="2207" y="3034"/>
                    <a:pt x="1197" y="1848"/>
                    <a:pt x="1443" y="1535"/>
                  </a:cubicBezTo>
                  <a:cubicBezTo>
                    <a:pt x="1462" y="1510"/>
                    <a:pt x="1495" y="1480"/>
                    <a:pt x="1569" y="1477"/>
                  </a:cubicBezTo>
                  <a:lnTo>
                    <a:pt x="1585" y="1477"/>
                  </a:lnTo>
                  <a:cubicBezTo>
                    <a:pt x="2053" y="1477"/>
                    <a:pt x="3113" y="2408"/>
                    <a:pt x="3676" y="3003"/>
                  </a:cubicBezTo>
                  <a:cubicBezTo>
                    <a:pt x="3704" y="3032"/>
                    <a:pt x="3742" y="3047"/>
                    <a:pt x="3781" y="3047"/>
                  </a:cubicBezTo>
                  <a:cubicBezTo>
                    <a:pt x="3812" y="3047"/>
                    <a:pt x="3842" y="3038"/>
                    <a:pt x="3868" y="3018"/>
                  </a:cubicBezTo>
                  <a:cubicBezTo>
                    <a:pt x="3929" y="2976"/>
                    <a:pt x="3944" y="2894"/>
                    <a:pt x="3909" y="2830"/>
                  </a:cubicBezTo>
                  <a:cubicBezTo>
                    <a:pt x="3340" y="1822"/>
                    <a:pt x="2769" y="605"/>
                    <a:pt x="2830" y="409"/>
                  </a:cubicBezTo>
                  <a:cubicBezTo>
                    <a:pt x="2900" y="330"/>
                    <a:pt x="2972" y="293"/>
                    <a:pt x="3057" y="293"/>
                  </a:cubicBezTo>
                  <a:cubicBezTo>
                    <a:pt x="3069" y="293"/>
                    <a:pt x="3082" y="294"/>
                    <a:pt x="3096" y="295"/>
                  </a:cubicBezTo>
                  <a:cubicBezTo>
                    <a:pt x="3652" y="365"/>
                    <a:pt x="4451" y="1686"/>
                    <a:pt x="4714" y="2190"/>
                  </a:cubicBezTo>
                  <a:cubicBezTo>
                    <a:pt x="4741" y="2240"/>
                    <a:pt x="4792" y="2268"/>
                    <a:pt x="4845" y="2268"/>
                  </a:cubicBezTo>
                  <a:cubicBezTo>
                    <a:pt x="4867" y="2268"/>
                    <a:pt x="4890" y="2263"/>
                    <a:pt x="4911" y="2252"/>
                  </a:cubicBezTo>
                  <a:cubicBezTo>
                    <a:pt x="4982" y="2215"/>
                    <a:pt x="5010" y="2126"/>
                    <a:pt x="4973" y="2055"/>
                  </a:cubicBezTo>
                  <a:cubicBezTo>
                    <a:pt x="4868" y="1856"/>
                    <a:pt x="3937" y="105"/>
                    <a:pt x="3131" y="6"/>
                  </a:cubicBezTo>
                  <a:cubicBezTo>
                    <a:pt x="3106" y="2"/>
                    <a:pt x="3081" y="1"/>
                    <a:pt x="305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16" name="Google Shape;70616;p39"/>
            <p:cNvSpPr/>
            <p:nvPr/>
          </p:nvSpPr>
          <p:spPr>
            <a:xfrm flipH="1">
              <a:off x="4970550" y="2218000"/>
              <a:ext cx="136150" cy="115425"/>
            </a:xfrm>
            <a:custGeom>
              <a:avLst/>
              <a:gdLst/>
              <a:ahLst/>
              <a:cxnLst/>
              <a:rect l="l" t="t" r="r" b="b"/>
              <a:pathLst>
                <a:path w="5446" h="4617" extrusionOk="0">
                  <a:moveTo>
                    <a:pt x="2035" y="0"/>
                  </a:moveTo>
                  <a:cubicBezTo>
                    <a:pt x="1004" y="0"/>
                    <a:pt x="126" y="2399"/>
                    <a:pt x="28" y="2681"/>
                  </a:cubicBezTo>
                  <a:cubicBezTo>
                    <a:pt x="1" y="2757"/>
                    <a:pt x="41" y="2841"/>
                    <a:pt x="116" y="2868"/>
                  </a:cubicBezTo>
                  <a:cubicBezTo>
                    <a:pt x="132" y="2873"/>
                    <a:pt x="148" y="2876"/>
                    <a:pt x="164" y="2876"/>
                  </a:cubicBezTo>
                  <a:cubicBezTo>
                    <a:pt x="225" y="2876"/>
                    <a:pt x="282" y="2839"/>
                    <a:pt x="302" y="2779"/>
                  </a:cubicBezTo>
                  <a:cubicBezTo>
                    <a:pt x="650" y="1795"/>
                    <a:pt x="1410" y="291"/>
                    <a:pt x="2036" y="291"/>
                  </a:cubicBezTo>
                  <a:cubicBezTo>
                    <a:pt x="2057" y="291"/>
                    <a:pt x="2079" y="293"/>
                    <a:pt x="2100" y="297"/>
                  </a:cubicBezTo>
                  <a:cubicBezTo>
                    <a:pt x="2205" y="317"/>
                    <a:pt x="2237" y="368"/>
                    <a:pt x="2257" y="410"/>
                  </a:cubicBezTo>
                  <a:cubicBezTo>
                    <a:pt x="2443" y="835"/>
                    <a:pt x="1755" y="2174"/>
                    <a:pt x="1278" y="2918"/>
                  </a:cubicBezTo>
                  <a:cubicBezTo>
                    <a:pt x="1235" y="2983"/>
                    <a:pt x="1253" y="3071"/>
                    <a:pt x="1319" y="3116"/>
                  </a:cubicBezTo>
                  <a:cubicBezTo>
                    <a:pt x="1344" y="3133"/>
                    <a:pt x="1373" y="3141"/>
                    <a:pt x="1401" y="3141"/>
                  </a:cubicBezTo>
                  <a:cubicBezTo>
                    <a:pt x="1446" y="3141"/>
                    <a:pt x="1490" y="3120"/>
                    <a:pt x="1519" y="3081"/>
                  </a:cubicBezTo>
                  <a:cubicBezTo>
                    <a:pt x="2274" y="2024"/>
                    <a:pt x="3253" y="1006"/>
                    <a:pt x="3669" y="1006"/>
                  </a:cubicBezTo>
                  <a:cubicBezTo>
                    <a:pt x="3708" y="1006"/>
                    <a:pt x="3742" y="1015"/>
                    <a:pt x="3770" y="1033"/>
                  </a:cubicBezTo>
                  <a:cubicBezTo>
                    <a:pt x="3797" y="1052"/>
                    <a:pt x="3830" y="1081"/>
                    <a:pt x="3840" y="1154"/>
                  </a:cubicBezTo>
                  <a:cubicBezTo>
                    <a:pt x="3902" y="1608"/>
                    <a:pt x="3053" y="2765"/>
                    <a:pt x="2506" y="3386"/>
                  </a:cubicBezTo>
                  <a:cubicBezTo>
                    <a:pt x="2457" y="3440"/>
                    <a:pt x="2457" y="3524"/>
                    <a:pt x="2506" y="3579"/>
                  </a:cubicBezTo>
                  <a:cubicBezTo>
                    <a:pt x="2534" y="3611"/>
                    <a:pt x="2574" y="3628"/>
                    <a:pt x="2614" y="3628"/>
                  </a:cubicBezTo>
                  <a:cubicBezTo>
                    <a:pt x="2643" y="3628"/>
                    <a:pt x="2672" y="3619"/>
                    <a:pt x="2697" y="3602"/>
                  </a:cubicBezTo>
                  <a:cubicBezTo>
                    <a:pt x="3625" y="2966"/>
                    <a:pt x="4755" y="2315"/>
                    <a:pt x="4998" y="2315"/>
                  </a:cubicBezTo>
                  <a:cubicBezTo>
                    <a:pt x="5004" y="2315"/>
                    <a:pt x="5011" y="2315"/>
                    <a:pt x="5016" y="2316"/>
                  </a:cubicBezTo>
                  <a:cubicBezTo>
                    <a:pt x="5114" y="2387"/>
                    <a:pt x="5156" y="2469"/>
                    <a:pt x="5152" y="2572"/>
                  </a:cubicBezTo>
                  <a:cubicBezTo>
                    <a:pt x="5132" y="3131"/>
                    <a:pt x="3885" y="4045"/>
                    <a:pt x="3407" y="4350"/>
                  </a:cubicBezTo>
                  <a:cubicBezTo>
                    <a:pt x="3340" y="4392"/>
                    <a:pt x="3320" y="4482"/>
                    <a:pt x="3363" y="4550"/>
                  </a:cubicBezTo>
                  <a:cubicBezTo>
                    <a:pt x="3388" y="4594"/>
                    <a:pt x="3437" y="4616"/>
                    <a:pt x="3485" y="4616"/>
                  </a:cubicBezTo>
                  <a:cubicBezTo>
                    <a:pt x="3512" y="4616"/>
                    <a:pt x="3539" y="4609"/>
                    <a:pt x="3559" y="4597"/>
                  </a:cubicBezTo>
                  <a:cubicBezTo>
                    <a:pt x="3749" y="4476"/>
                    <a:pt x="5411" y="3395"/>
                    <a:pt x="5439" y="2584"/>
                  </a:cubicBezTo>
                  <a:cubicBezTo>
                    <a:pt x="5446" y="2386"/>
                    <a:pt x="5359" y="2211"/>
                    <a:pt x="5186" y="2083"/>
                  </a:cubicBezTo>
                  <a:cubicBezTo>
                    <a:pt x="5148" y="2055"/>
                    <a:pt x="5096" y="2042"/>
                    <a:pt x="5032" y="2042"/>
                  </a:cubicBezTo>
                  <a:cubicBezTo>
                    <a:pt x="4691" y="2042"/>
                    <a:pt x="4012" y="2407"/>
                    <a:pt x="3314" y="2847"/>
                  </a:cubicBezTo>
                  <a:cubicBezTo>
                    <a:pt x="3726" y="2291"/>
                    <a:pt x="4186" y="1557"/>
                    <a:pt x="4126" y="1117"/>
                  </a:cubicBezTo>
                  <a:cubicBezTo>
                    <a:pt x="4108" y="975"/>
                    <a:pt x="4040" y="863"/>
                    <a:pt x="3928" y="791"/>
                  </a:cubicBezTo>
                  <a:cubicBezTo>
                    <a:pt x="3855" y="743"/>
                    <a:pt x="3774" y="721"/>
                    <a:pt x="3686" y="721"/>
                  </a:cubicBezTo>
                  <a:cubicBezTo>
                    <a:pt x="3283" y="721"/>
                    <a:pt x="2744" y="1180"/>
                    <a:pt x="2273" y="1686"/>
                  </a:cubicBezTo>
                  <a:cubicBezTo>
                    <a:pt x="2501" y="1158"/>
                    <a:pt x="2662" y="607"/>
                    <a:pt x="2523" y="292"/>
                  </a:cubicBezTo>
                  <a:cubicBezTo>
                    <a:pt x="2456" y="139"/>
                    <a:pt x="2327" y="41"/>
                    <a:pt x="2149" y="10"/>
                  </a:cubicBezTo>
                  <a:cubicBezTo>
                    <a:pt x="2111" y="3"/>
                    <a:pt x="2073" y="0"/>
                    <a:pt x="203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17" name="Google Shape;70617;p39"/>
            <p:cNvSpPr/>
            <p:nvPr/>
          </p:nvSpPr>
          <p:spPr>
            <a:xfrm flipH="1">
              <a:off x="4640525" y="3253300"/>
              <a:ext cx="162500" cy="79600"/>
            </a:xfrm>
            <a:custGeom>
              <a:avLst/>
              <a:gdLst/>
              <a:ahLst/>
              <a:cxnLst/>
              <a:rect l="l" t="t" r="r" b="b"/>
              <a:pathLst>
                <a:path w="6500" h="3184" extrusionOk="0">
                  <a:moveTo>
                    <a:pt x="4973" y="0"/>
                  </a:moveTo>
                  <a:cubicBezTo>
                    <a:pt x="4925" y="0"/>
                    <a:pt x="4878" y="23"/>
                    <a:pt x="4849" y="66"/>
                  </a:cubicBezTo>
                  <a:cubicBezTo>
                    <a:pt x="4805" y="134"/>
                    <a:pt x="4825" y="223"/>
                    <a:pt x="4892" y="269"/>
                  </a:cubicBezTo>
                  <a:cubicBezTo>
                    <a:pt x="5523" y="682"/>
                    <a:pt x="6197" y="1275"/>
                    <a:pt x="6189" y="1512"/>
                  </a:cubicBezTo>
                  <a:cubicBezTo>
                    <a:pt x="6189" y="1525"/>
                    <a:pt x="6187" y="1547"/>
                    <a:pt x="6138" y="1574"/>
                  </a:cubicBezTo>
                  <a:cubicBezTo>
                    <a:pt x="6081" y="1605"/>
                    <a:pt x="6014" y="1619"/>
                    <a:pt x="5938" y="1619"/>
                  </a:cubicBezTo>
                  <a:cubicBezTo>
                    <a:pt x="5477" y="1619"/>
                    <a:pt x="4700" y="1108"/>
                    <a:pt x="4168" y="667"/>
                  </a:cubicBezTo>
                  <a:cubicBezTo>
                    <a:pt x="4067" y="575"/>
                    <a:pt x="3996" y="518"/>
                    <a:pt x="3986" y="510"/>
                  </a:cubicBezTo>
                  <a:cubicBezTo>
                    <a:pt x="3959" y="488"/>
                    <a:pt x="3927" y="478"/>
                    <a:pt x="3895" y="478"/>
                  </a:cubicBezTo>
                  <a:cubicBezTo>
                    <a:pt x="3853" y="478"/>
                    <a:pt x="3812" y="495"/>
                    <a:pt x="3783" y="530"/>
                  </a:cubicBezTo>
                  <a:cubicBezTo>
                    <a:pt x="3732" y="589"/>
                    <a:pt x="3739" y="679"/>
                    <a:pt x="3798" y="731"/>
                  </a:cubicBezTo>
                  <a:cubicBezTo>
                    <a:pt x="3825" y="757"/>
                    <a:pt x="3888" y="814"/>
                    <a:pt x="3979" y="887"/>
                  </a:cubicBezTo>
                  <a:cubicBezTo>
                    <a:pt x="4330" y="1207"/>
                    <a:pt x="4876" y="1790"/>
                    <a:pt x="4877" y="2220"/>
                  </a:cubicBezTo>
                  <a:cubicBezTo>
                    <a:pt x="4877" y="2350"/>
                    <a:pt x="4826" y="2457"/>
                    <a:pt x="4719" y="2546"/>
                  </a:cubicBezTo>
                  <a:cubicBezTo>
                    <a:pt x="4645" y="2607"/>
                    <a:pt x="4554" y="2635"/>
                    <a:pt x="4452" y="2635"/>
                  </a:cubicBezTo>
                  <a:cubicBezTo>
                    <a:pt x="3796" y="2635"/>
                    <a:pt x="2651" y="1502"/>
                    <a:pt x="2212" y="998"/>
                  </a:cubicBezTo>
                  <a:cubicBezTo>
                    <a:pt x="2200" y="981"/>
                    <a:pt x="2188" y="968"/>
                    <a:pt x="2181" y="963"/>
                  </a:cubicBezTo>
                  <a:cubicBezTo>
                    <a:pt x="2153" y="929"/>
                    <a:pt x="2112" y="913"/>
                    <a:pt x="2072" y="913"/>
                  </a:cubicBezTo>
                  <a:cubicBezTo>
                    <a:pt x="2038" y="913"/>
                    <a:pt x="2003" y="924"/>
                    <a:pt x="1975" y="948"/>
                  </a:cubicBezTo>
                  <a:cubicBezTo>
                    <a:pt x="1916" y="999"/>
                    <a:pt x="1910" y="1092"/>
                    <a:pt x="1961" y="1151"/>
                  </a:cubicBezTo>
                  <a:cubicBezTo>
                    <a:pt x="1971" y="1163"/>
                    <a:pt x="1983" y="1177"/>
                    <a:pt x="2000" y="1194"/>
                  </a:cubicBezTo>
                  <a:cubicBezTo>
                    <a:pt x="2351" y="1605"/>
                    <a:pt x="2840" y="2342"/>
                    <a:pt x="2742" y="2690"/>
                  </a:cubicBezTo>
                  <a:cubicBezTo>
                    <a:pt x="2726" y="2746"/>
                    <a:pt x="2688" y="2829"/>
                    <a:pt x="2532" y="2875"/>
                  </a:cubicBezTo>
                  <a:cubicBezTo>
                    <a:pt x="2497" y="2886"/>
                    <a:pt x="2460" y="2892"/>
                    <a:pt x="2422" y="2892"/>
                  </a:cubicBezTo>
                  <a:cubicBezTo>
                    <a:pt x="1795" y="2892"/>
                    <a:pt x="802" y="1457"/>
                    <a:pt x="294" y="491"/>
                  </a:cubicBezTo>
                  <a:cubicBezTo>
                    <a:pt x="268" y="442"/>
                    <a:pt x="218" y="414"/>
                    <a:pt x="167" y="414"/>
                  </a:cubicBezTo>
                  <a:cubicBezTo>
                    <a:pt x="143" y="414"/>
                    <a:pt x="120" y="420"/>
                    <a:pt x="98" y="432"/>
                  </a:cubicBezTo>
                  <a:cubicBezTo>
                    <a:pt x="27" y="469"/>
                    <a:pt x="0" y="558"/>
                    <a:pt x="37" y="629"/>
                  </a:cubicBezTo>
                  <a:cubicBezTo>
                    <a:pt x="183" y="903"/>
                    <a:pt x="1413" y="3183"/>
                    <a:pt x="2428" y="3183"/>
                  </a:cubicBezTo>
                  <a:cubicBezTo>
                    <a:pt x="2492" y="3183"/>
                    <a:pt x="2556" y="3174"/>
                    <a:pt x="2621" y="3158"/>
                  </a:cubicBezTo>
                  <a:cubicBezTo>
                    <a:pt x="2889" y="3074"/>
                    <a:pt x="2989" y="2901"/>
                    <a:pt x="3026" y="2772"/>
                  </a:cubicBezTo>
                  <a:cubicBezTo>
                    <a:pt x="3078" y="2585"/>
                    <a:pt x="3035" y="2360"/>
                    <a:pt x="2945" y="2133"/>
                  </a:cubicBezTo>
                  <a:lnTo>
                    <a:pt x="2945" y="2133"/>
                  </a:lnTo>
                  <a:cubicBezTo>
                    <a:pt x="3425" y="2544"/>
                    <a:pt x="3997" y="2924"/>
                    <a:pt x="4465" y="2924"/>
                  </a:cubicBezTo>
                  <a:cubicBezTo>
                    <a:pt x="4627" y="2924"/>
                    <a:pt x="4777" y="2878"/>
                    <a:pt x="4906" y="2772"/>
                  </a:cubicBezTo>
                  <a:cubicBezTo>
                    <a:pt x="5083" y="2626"/>
                    <a:pt x="5173" y="2440"/>
                    <a:pt x="5171" y="2218"/>
                  </a:cubicBezTo>
                  <a:cubicBezTo>
                    <a:pt x="5171" y="2008"/>
                    <a:pt x="5080" y="1786"/>
                    <a:pt x="4953" y="1573"/>
                  </a:cubicBezTo>
                  <a:lnTo>
                    <a:pt x="4953" y="1573"/>
                  </a:lnTo>
                  <a:cubicBezTo>
                    <a:pt x="5286" y="1762"/>
                    <a:pt x="5641" y="1908"/>
                    <a:pt x="5943" y="1908"/>
                  </a:cubicBezTo>
                  <a:cubicBezTo>
                    <a:pt x="6065" y="1908"/>
                    <a:pt x="6178" y="1884"/>
                    <a:pt x="6278" y="1830"/>
                  </a:cubicBezTo>
                  <a:cubicBezTo>
                    <a:pt x="6438" y="1740"/>
                    <a:pt x="6477" y="1612"/>
                    <a:pt x="6480" y="1523"/>
                  </a:cubicBezTo>
                  <a:cubicBezTo>
                    <a:pt x="6500" y="999"/>
                    <a:pt x="5293" y="181"/>
                    <a:pt x="5052" y="23"/>
                  </a:cubicBezTo>
                  <a:cubicBezTo>
                    <a:pt x="5027" y="8"/>
                    <a:pt x="5000" y="0"/>
                    <a:pt x="49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18" name="Google Shape;70618;p39"/>
            <p:cNvSpPr/>
            <p:nvPr/>
          </p:nvSpPr>
          <p:spPr>
            <a:xfrm flipH="1">
              <a:off x="5316975" y="3179625"/>
              <a:ext cx="129275" cy="135400"/>
            </a:xfrm>
            <a:custGeom>
              <a:avLst/>
              <a:gdLst/>
              <a:ahLst/>
              <a:cxnLst/>
              <a:rect l="l" t="t" r="r" b="b"/>
              <a:pathLst>
                <a:path w="5171" h="5416" extrusionOk="0">
                  <a:moveTo>
                    <a:pt x="1380" y="1"/>
                  </a:moveTo>
                  <a:cubicBezTo>
                    <a:pt x="1322" y="1"/>
                    <a:pt x="1267" y="36"/>
                    <a:pt x="1244" y="94"/>
                  </a:cubicBezTo>
                  <a:cubicBezTo>
                    <a:pt x="1032" y="627"/>
                    <a:pt x="1" y="3312"/>
                    <a:pt x="374" y="3914"/>
                  </a:cubicBezTo>
                  <a:cubicBezTo>
                    <a:pt x="433" y="4007"/>
                    <a:pt x="520" y="4061"/>
                    <a:pt x="626" y="4070"/>
                  </a:cubicBezTo>
                  <a:cubicBezTo>
                    <a:pt x="638" y="4071"/>
                    <a:pt x="649" y="4071"/>
                    <a:pt x="661" y="4071"/>
                  </a:cubicBezTo>
                  <a:cubicBezTo>
                    <a:pt x="1174" y="4071"/>
                    <a:pt x="1795" y="3310"/>
                    <a:pt x="2200" y="2709"/>
                  </a:cubicBezTo>
                  <a:lnTo>
                    <a:pt x="2200" y="2709"/>
                  </a:lnTo>
                  <a:cubicBezTo>
                    <a:pt x="2046" y="3606"/>
                    <a:pt x="1904" y="4833"/>
                    <a:pt x="2223" y="5099"/>
                  </a:cubicBezTo>
                  <a:cubicBezTo>
                    <a:pt x="2258" y="5128"/>
                    <a:pt x="2321" y="5166"/>
                    <a:pt x="2410" y="5166"/>
                  </a:cubicBezTo>
                  <a:cubicBezTo>
                    <a:pt x="2451" y="5166"/>
                    <a:pt x="2498" y="5158"/>
                    <a:pt x="2549" y="5137"/>
                  </a:cubicBezTo>
                  <a:cubicBezTo>
                    <a:pt x="2898" y="4991"/>
                    <a:pt x="3186" y="4442"/>
                    <a:pt x="3399" y="3860"/>
                  </a:cubicBezTo>
                  <a:cubicBezTo>
                    <a:pt x="3404" y="4538"/>
                    <a:pt x="3521" y="5205"/>
                    <a:pt x="3934" y="5378"/>
                  </a:cubicBezTo>
                  <a:cubicBezTo>
                    <a:pt x="3995" y="5402"/>
                    <a:pt x="4054" y="5415"/>
                    <a:pt x="4112" y="5415"/>
                  </a:cubicBezTo>
                  <a:cubicBezTo>
                    <a:pt x="4193" y="5415"/>
                    <a:pt x="4268" y="5394"/>
                    <a:pt x="4343" y="5346"/>
                  </a:cubicBezTo>
                  <a:cubicBezTo>
                    <a:pt x="4950" y="4975"/>
                    <a:pt x="5145" y="2967"/>
                    <a:pt x="5163" y="2737"/>
                  </a:cubicBezTo>
                  <a:cubicBezTo>
                    <a:pt x="5170" y="2658"/>
                    <a:pt x="5111" y="2587"/>
                    <a:pt x="5031" y="2580"/>
                  </a:cubicBezTo>
                  <a:cubicBezTo>
                    <a:pt x="5027" y="2579"/>
                    <a:pt x="5023" y="2579"/>
                    <a:pt x="5019" y="2579"/>
                  </a:cubicBezTo>
                  <a:cubicBezTo>
                    <a:pt x="4943" y="2579"/>
                    <a:pt x="4879" y="2638"/>
                    <a:pt x="4872" y="2713"/>
                  </a:cubicBezTo>
                  <a:cubicBezTo>
                    <a:pt x="4801" y="3518"/>
                    <a:pt x="4553" y="4876"/>
                    <a:pt x="4190" y="5097"/>
                  </a:cubicBezTo>
                  <a:cubicBezTo>
                    <a:pt x="4163" y="5114"/>
                    <a:pt x="4137" y="5123"/>
                    <a:pt x="4111" y="5123"/>
                  </a:cubicBezTo>
                  <a:cubicBezTo>
                    <a:pt x="4090" y="5123"/>
                    <a:pt x="4069" y="5118"/>
                    <a:pt x="4046" y="5107"/>
                  </a:cubicBezTo>
                  <a:cubicBezTo>
                    <a:pt x="3558" y="4906"/>
                    <a:pt x="3658" y="3261"/>
                    <a:pt x="3835" y="2273"/>
                  </a:cubicBezTo>
                  <a:cubicBezTo>
                    <a:pt x="3849" y="2195"/>
                    <a:pt x="3797" y="2119"/>
                    <a:pt x="3719" y="2104"/>
                  </a:cubicBezTo>
                  <a:cubicBezTo>
                    <a:pt x="3709" y="2103"/>
                    <a:pt x="3700" y="2102"/>
                    <a:pt x="3691" y="2102"/>
                  </a:cubicBezTo>
                  <a:cubicBezTo>
                    <a:pt x="3623" y="2102"/>
                    <a:pt x="3562" y="2151"/>
                    <a:pt x="3548" y="2219"/>
                  </a:cubicBezTo>
                  <a:cubicBezTo>
                    <a:pt x="3368" y="3140"/>
                    <a:pt x="2910" y="4673"/>
                    <a:pt x="2410" y="4877"/>
                  </a:cubicBezTo>
                  <a:cubicBezTo>
                    <a:pt x="2224" y="4767"/>
                    <a:pt x="2329" y="3417"/>
                    <a:pt x="2636" y="1988"/>
                  </a:cubicBezTo>
                  <a:cubicBezTo>
                    <a:pt x="2651" y="1917"/>
                    <a:pt x="2613" y="1846"/>
                    <a:pt x="2545" y="1821"/>
                  </a:cubicBezTo>
                  <a:cubicBezTo>
                    <a:pt x="2528" y="1815"/>
                    <a:pt x="2511" y="1812"/>
                    <a:pt x="2493" y="1812"/>
                  </a:cubicBezTo>
                  <a:cubicBezTo>
                    <a:pt x="2442" y="1812"/>
                    <a:pt x="2393" y="1838"/>
                    <a:pt x="2366" y="1886"/>
                  </a:cubicBezTo>
                  <a:cubicBezTo>
                    <a:pt x="1958" y="2620"/>
                    <a:pt x="1152" y="3761"/>
                    <a:pt x="654" y="3761"/>
                  </a:cubicBezTo>
                  <a:cubicBezTo>
                    <a:pt x="643" y="3761"/>
                    <a:pt x="632" y="3760"/>
                    <a:pt x="621" y="3759"/>
                  </a:cubicBezTo>
                  <a:cubicBezTo>
                    <a:pt x="402" y="3411"/>
                    <a:pt x="1012" y="1470"/>
                    <a:pt x="1515" y="201"/>
                  </a:cubicBezTo>
                  <a:cubicBezTo>
                    <a:pt x="1545" y="125"/>
                    <a:pt x="1508" y="41"/>
                    <a:pt x="1434" y="11"/>
                  </a:cubicBezTo>
                  <a:cubicBezTo>
                    <a:pt x="1416" y="4"/>
                    <a:pt x="1398" y="1"/>
                    <a:pt x="13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19" name="Google Shape;70619;p39"/>
            <p:cNvSpPr/>
            <p:nvPr/>
          </p:nvSpPr>
          <p:spPr>
            <a:xfrm flipH="1">
              <a:off x="5351650" y="2521875"/>
              <a:ext cx="32975" cy="31975"/>
            </a:xfrm>
            <a:custGeom>
              <a:avLst/>
              <a:gdLst/>
              <a:ahLst/>
              <a:cxnLst/>
              <a:rect l="l" t="t" r="r" b="b"/>
              <a:pathLst>
                <a:path w="1319" h="1279" extrusionOk="0">
                  <a:moveTo>
                    <a:pt x="165" y="1"/>
                  </a:moveTo>
                  <a:cubicBezTo>
                    <a:pt x="135" y="1"/>
                    <a:pt x="104" y="10"/>
                    <a:pt x="79" y="30"/>
                  </a:cubicBezTo>
                  <a:cubicBezTo>
                    <a:pt x="15" y="78"/>
                    <a:pt x="1" y="170"/>
                    <a:pt x="49" y="234"/>
                  </a:cubicBezTo>
                  <a:cubicBezTo>
                    <a:pt x="117" y="326"/>
                    <a:pt x="731" y="1144"/>
                    <a:pt x="1107" y="1271"/>
                  </a:cubicBezTo>
                  <a:cubicBezTo>
                    <a:pt x="1122" y="1277"/>
                    <a:pt x="1137" y="1278"/>
                    <a:pt x="1154" y="1278"/>
                  </a:cubicBezTo>
                  <a:cubicBezTo>
                    <a:pt x="1217" y="1278"/>
                    <a:pt x="1274" y="1241"/>
                    <a:pt x="1295" y="1179"/>
                  </a:cubicBezTo>
                  <a:cubicBezTo>
                    <a:pt x="1319" y="1102"/>
                    <a:pt x="1278" y="1019"/>
                    <a:pt x="1203" y="995"/>
                  </a:cubicBezTo>
                  <a:cubicBezTo>
                    <a:pt x="983" y="922"/>
                    <a:pt x="523" y="381"/>
                    <a:pt x="283" y="59"/>
                  </a:cubicBezTo>
                  <a:cubicBezTo>
                    <a:pt x="254" y="21"/>
                    <a:pt x="210"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0" name="Google Shape;70620;p39"/>
            <p:cNvSpPr/>
            <p:nvPr/>
          </p:nvSpPr>
          <p:spPr>
            <a:xfrm flipH="1">
              <a:off x="5357200" y="2477575"/>
              <a:ext cx="33000" cy="31950"/>
            </a:xfrm>
            <a:custGeom>
              <a:avLst/>
              <a:gdLst/>
              <a:ahLst/>
              <a:cxnLst/>
              <a:rect l="l" t="t" r="r" b="b"/>
              <a:pathLst>
                <a:path w="1320" h="1278" extrusionOk="0">
                  <a:moveTo>
                    <a:pt x="166" y="0"/>
                  </a:moveTo>
                  <a:cubicBezTo>
                    <a:pt x="136" y="0"/>
                    <a:pt x="105" y="10"/>
                    <a:pt x="79" y="29"/>
                  </a:cubicBezTo>
                  <a:cubicBezTo>
                    <a:pt x="15" y="77"/>
                    <a:pt x="1" y="170"/>
                    <a:pt x="49" y="233"/>
                  </a:cubicBezTo>
                  <a:cubicBezTo>
                    <a:pt x="116" y="326"/>
                    <a:pt x="732" y="1143"/>
                    <a:pt x="1108" y="1271"/>
                  </a:cubicBezTo>
                  <a:cubicBezTo>
                    <a:pt x="1122" y="1276"/>
                    <a:pt x="1137" y="1278"/>
                    <a:pt x="1153" y="1278"/>
                  </a:cubicBezTo>
                  <a:cubicBezTo>
                    <a:pt x="1214" y="1278"/>
                    <a:pt x="1271" y="1241"/>
                    <a:pt x="1294" y="1179"/>
                  </a:cubicBezTo>
                  <a:cubicBezTo>
                    <a:pt x="1319" y="1102"/>
                    <a:pt x="1278" y="1018"/>
                    <a:pt x="1201" y="994"/>
                  </a:cubicBezTo>
                  <a:cubicBezTo>
                    <a:pt x="981" y="922"/>
                    <a:pt x="522" y="382"/>
                    <a:pt x="283" y="59"/>
                  </a:cubicBezTo>
                  <a:cubicBezTo>
                    <a:pt x="254" y="21"/>
                    <a:pt x="210"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1" name="Google Shape;70621;p39"/>
            <p:cNvSpPr/>
            <p:nvPr/>
          </p:nvSpPr>
          <p:spPr>
            <a:xfrm flipH="1">
              <a:off x="5284275" y="2567250"/>
              <a:ext cx="41100" cy="18775"/>
            </a:xfrm>
            <a:custGeom>
              <a:avLst/>
              <a:gdLst/>
              <a:ahLst/>
              <a:cxnLst/>
              <a:rect l="l" t="t" r="r" b="b"/>
              <a:pathLst>
                <a:path w="1644" h="751" extrusionOk="0">
                  <a:moveTo>
                    <a:pt x="168" y="1"/>
                  </a:moveTo>
                  <a:cubicBezTo>
                    <a:pt x="115" y="1"/>
                    <a:pt x="65" y="29"/>
                    <a:pt x="39" y="79"/>
                  </a:cubicBezTo>
                  <a:cubicBezTo>
                    <a:pt x="0" y="150"/>
                    <a:pt x="29" y="238"/>
                    <a:pt x="100" y="275"/>
                  </a:cubicBezTo>
                  <a:cubicBezTo>
                    <a:pt x="198" y="328"/>
                    <a:pt x="1022" y="750"/>
                    <a:pt x="1444" y="750"/>
                  </a:cubicBezTo>
                  <a:cubicBezTo>
                    <a:pt x="1466" y="750"/>
                    <a:pt x="1488" y="749"/>
                    <a:pt x="1508" y="748"/>
                  </a:cubicBezTo>
                  <a:cubicBezTo>
                    <a:pt x="1587" y="736"/>
                    <a:pt x="1644" y="664"/>
                    <a:pt x="1632" y="584"/>
                  </a:cubicBezTo>
                  <a:cubicBezTo>
                    <a:pt x="1623" y="510"/>
                    <a:pt x="1560" y="457"/>
                    <a:pt x="1486" y="457"/>
                  </a:cubicBezTo>
                  <a:cubicBezTo>
                    <a:pt x="1480" y="457"/>
                    <a:pt x="1475" y="458"/>
                    <a:pt x="1469" y="458"/>
                  </a:cubicBezTo>
                  <a:cubicBezTo>
                    <a:pt x="1458" y="460"/>
                    <a:pt x="1446" y="460"/>
                    <a:pt x="1433" y="460"/>
                  </a:cubicBezTo>
                  <a:cubicBezTo>
                    <a:pt x="1177" y="460"/>
                    <a:pt x="573" y="194"/>
                    <a:pt x="235" y="17"/>
                  </a:cubicBezTo>
                  <a:cubicBezTo>
                    <a:pt x="213" y="6"/>
                    <a:pt x="190"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2" name="Google Shape;70622;p39"/>
            <p:cNvSpPr/>
            <p:nvPr/>
          </p:nvSpPr>
          <p:spPr>
            <a:xfrm flipH="1">
              <a:off x="5236300" y="2549700"/>
              <a:ext cx="42325" cy="12475"/>
            </a:xfrm>
            <a:custGeom>
              <a:avLst/>
              <a:gdLst/>
              <a:ahLst/>
              <a:cxnLst/>
              <a:rect l="l" t="t" r="r" b="b"/>
              <a:pathLst>
                <a:path w="1693" h="499" extrusionOk="0">
                  <a:moveTo>
                    <a:pt x="1528" y="1"/>
                  </a:moveTo>
                  <a:cubicBezTo>
                    <a:pt x="1499" y="1"/>
                    <a:pt x="1470" y="9"/>
                    <a:pt x="1444" y="26"/>
                  </a:cubicBezTo>
                  <a:cubicBezTo>
                    <a:pt x="1255" y="158"/>
                    <a:pt x="549" y="208"/>
                    <a:pt x="148" y="208"/>
                  </a:cubicBezTo>
                  <a:lnTo>
                    <a:pt x="146" y="208"/>
                  </a:lnTo>
                  <a:cubicBezTo>
                    <a:pt x="66" y="208"/>
                    <a:pt x="1" y="273"/>
                    <a:pt x="1" y="353"/>
                  </a:cubicBezTo>
                  <a:cubicBezTo>
                    <a:pt x="1" y="434"/>
                    <a:pt x="66" y="499"/>
                    <a:pt x="148" y="499"/>
                  </a:cubicBezTo>
                  <a:cubicBezTo>
                    <a:pt x="271" y="499"/>
                    <a:pt x="1287" y="492"/>
                    <a:pt x="1612" y="265"/>
                  </a:cubicBezTo>
                  <a:cubicBezTo>
                    <a:pt x="1677" y="218"/>
                    <a:pt x="1692" y="128"/>
                    <a:pt x="1647" y="62"/>
                  </a:cubicBezTo>
                  <a:cubicBezTo>
                    <a:pt x="1620" y="22"/>
                    <a:pt x="1574" y="1"/>
                    <a:pt x="15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3" name="Google Shape;70623;p39"/>
            <p:cNvSpPr/>
            <p:nvPr/>
          </p:nvSpPr>
          <p:spPr>
            <a:xfrm flipH="1">
              <a:off x="4404175" y="2377700"/>
              <a:ext cx="40575" cy="19750"/>
            </a:xfrm>
            <a:custGeom>
              <a:avLst/>
              <a:gdLst/>
              <a:ahLst/>
              <a:cxnLst/>
              <a:rect l="l" t="t" r="r" b="b"/>
              <a:pathLst>
                <a:path w="1623" h="790" extrusionOk="0">
                  <a:moveTo>
                    <a:pt x="166" y="1"/>
                  </a:moveTo>
                  <a:cubicBezTo>
                    <a:pt x="116" y="1"/>
                    <a:pt x="66" y="27"/>
                    <a:pt x="39" y="73"/>
                  </a:cubicBezTo>
                  <a:cubicBezTo>
                    <a:pt x="1" y="144"/>
                    <a:pt x="23" y="234"/>
                    <a:pt x="94" y="272"/>
                  </a:cubicBezTo>
                  <a:cubicBezTo>
                    <a:pt x="189" y="327"/>
                    <a:pt x="1024" y="790"/>
                    <a:pt x="1438" y="790"/>
                  </a:cubicBezTo>
                  <a:cubicBezTo>
                    <a:pt x="1455" y="790"/>
                    <a:pt x="1469" y="789"/>
                    <a:pt x="1485" y="789"/>
                  </a:cubicBezTo>
                  <a:cubicBezTo>
                    <a:pt x="1564" y="781"/>
                    <a:pt x="1623" y="710"/>
                    <a:pt x="1616" y="631"/>
                  </a:cubicBezTo>
                  <a:cubicBezTo>
                    <a:pt x="1609" y="557"/>
                    <a:pt x="1545" y="498"/>
                    <a:pt x="1473" y="498"/>
                  </a:cubicBezTo>
                  <a:cubicBezTo>
                    <a:pt x="1468" y="498"/>
                    <a:pt x="1463" y="498"/>
                    <a:pt x="1458" y="499"/>
                  </a:cubicBezTo>
                  <a:cubicBezTo>
                    <a:pt x="1451" y="500"/>
                    <a:pt x="1443" y="500"/>
                    <a:pt x="1435" y="500"/>
                  </a:cubicBezTo>
                  <a:cubicBezTo>
                    <a:pt x="1184" y="500"/>
                    <a:pt x="576" y="209"/>
                    <a:pt x="238" y="19"/>
                  </a:cubicBezTo>
                  <a:cubicBezTo>
                    <a:pt x="215" y="7"/>
                    <a:pt x="191"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4" name="Google Shape;70624;p39"/>
            <p:cNvSpPr/>
            <p:nvPr/>
          </p:nvSpPr>
          <p:spPr>
            <a:xfrm flipH="1">
              <a:off x="4444150" y="2339600"/>
              <a:ext cx="40625" cy="19800"/>
            </a:xfrm>
            <a:custGeom>
              <a:avLst/>
              <a:gdLst/>
              <a:ahLst/>
              <a:cxnLst/>
              <a:rect l="l" t="t" r="r" b="b"/>
              <a:pathLst>
                <a:path w="1625" h="792" extrusionOk="0">
                  <a:moveTo>
                    <a:pt x="168" y="0"/>
                  </a:moveTo>
                  <a:cubicBezTo>
                    <a:pt x="117" y="0"/>
                    <a:pt x="67" y="27"/>
                    <a:pt x="41" y="75"/>
                  </a:cubicBezTo>
                  <a:cubicBezTo>
                    <a:pt x="1" y="146"/>
                    <a:pt x="24" y="234"/>
                    <a:pt x="94" y="273"/>
                  </a:cubicBezTo>
                  <a:cubicBezTo>
                    <a:pt x="191" y="327"/>
                    <a:pt x="1024" y="791"/>
                    <a:pt x="1440" y="791"/>
                  </a:cubicBezTo>
                  <a:cubicBezTo>
                    <a:pt x="1455" y="791"/>
                    <a:pt x="1470" y="791"/>
                    <a:pt x="1485" y="788"/>
                  </a:cubicBezTo>
                  <a:cubicBezTo>
                    <a:pt x="1566" y="781"/>
                    <a:pt x="1624" y="710"/>
                    <a:pt x="1617" y="631"/>
                  </a:cubicBezTo>
                  <a:cubicBezTo>
                    <a:pt x="1611" y="558"/>
                    <a:pt x="1549" y="499"/>
                    <a:pt x="1478" y="499"/>
                  </a:cubicBezTo>
                  <a:cubicBezTo>
                    <a:pt x="1472" y="499"/>
                    <a:pt x="1466" y="499"/>
                    <a:pt x="1460" y="500"/>
                  </a:cubicBezTo>
                  <a:cubicBezTo>
                    <a:pt x="1453" y="501"/>
                    <a:pt x="1445" y="501"/>
                    <a:pt x="1438" y="501"/>
                  </a:cubicBezTo>
                  <a:cubicBezTo>
                    <a:pt x="1187" y="501"/>
                    <a:pt x="578" y="211"/>
                    <a:pt x="238" y="19"/>
                  </a:cubicBezTo>
                  <a:cubicBezTo>
                    <a:pt x="216" y="6"/>
                    <a:pt x="192" y="0"/>
                    <a:pt x="16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5" name="Google Shape;70625;p39"/>
            <p:cNvSpPr/>
            <p:nvPr/>
          </p:nvSpPr>
          <p:spPr>
            <a:xfrm flipH="1">
              <a:off x="4379950" y="2343100"/>
              <a:ext cx="40600" cy="19775"/>
            </a:xfrm>
            <a:custGeom>
              <a:avLst/>
              <a:gdLst/>
              <a:ahLst/>
              <a:cxnLst/>
              <a:rect l="l" t="t" r="r" b="b"/>
              <a:pathLst>
                <a:path w="1624" h="791" extrusionOk="0">
                  <a:moveTo>
                    <a:pt x="167" y="1"/>
                  </a:moveTo>
                  <a:cubicBezTo>
                    <a:pt x="116" y="1"/>
                    <a:pt x="66" y="28"/>
                    <a:pt x="40" y="74"/>
                  </a:cubicBezTo>
                  <a:cubicBezTo>
                    <a:pt x="0" y="145"/>
                    <a:pt x="23" y="234"/>
                    <a:pt x="94" y="272"/>
                  </a:cubicBezTo>
                  <a:cubicBezTo>
                    <a:pt x="191" y="328"/>
                    <a:pt x="1024" y="790"/>
                    <a:pt x="1439" y="790"/>
                  </a:cubicBezTo>
                  <a:cubicBezTo>
                    <a:pt x="1454" y="790"/>
                    <a:pt x="1469" y="790"/>
                    <a:pt x="1485" y="787"/>
                  </a:cubicBezTo>
                  <a:cubicBezTo>
                    <a:pt x="1566" y="780"/>
                    <a:pt x="1624" y="709"/>
                    <a:pt x="1617" y="630"/>
                  </a:cubicBezTo>
                  <a:cubicBezTo>
                    <a:pt x="1610" y="554"/>
                    <a:pt x="1546" y="497"/>
                    <a:pt x="1474" y="497"/>
                  </a:cubicBezTo>
                  <a:cubicBezTo>
                    <a:pt x="1469" y="497"/>
                    <a:pt x="1464" y="497"/>
                    <a:pt x="1459" y="498"/>
                  </a:cubicBezTo>
                  <a:cubicBezTo>
                    <a:pt x="1450" y="499"/>
                    <a:pt x="1440" y="500"/>
                    <a:pt x="1429" y="500"/>
                  </a:cubicBezTo>
                  <a:cubicBezTo>
                    <a:pt x="1177" y="500"/>
                    <a:pt x="574" y="208"/>
                    <a:pt x="239" y="20"/>
                  </a:cubicBezTo>
                  <a:cubicBezTo>
                    <a:pt x="216" y="7"/>
                    <a:pt x="191" y="1"/>
                    <a:pt x="1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6" name="Google Shape;70626;p39"/>
            <p:cNvSpPr/>
            <p:nvPr/>
          </p:nvSpPr>
          <p:spPr>
            <a:xfrm flipH="1">
              <a:off x="4371575" y="2371450"/>
              <a:ext cx="40600" cy="19775"/>
            </a:xfrm>
            <a:custGeom>
              <a:avLst/>
              <a:gdLst/>
              <a:ahLst/>
              <a:cxnLst/>
              <a:rect l="l" t="t" r="r" b="b"/>
              <a:pathLst>
                <a:path w="1624" h="791" extrusionOk="0">
                  <a:moveTo>
                    <a:pt x="167" y="0"/>
                  </a:moveTo>
                  <a:cubicBezTo>
                    <a:pt x="116" y="0"/>
                    <a:pt x="66" y="26"/>
                    <a:pt x="40" y="74"/>
                  </a:cubicBezTo>
                  <a:cubicBezTo>
                    <a:pt x="0" y="144"/>
                    <a:pt x="24" y="234"/>
                    <a:pt x="95" y="272"/>
                  </a:cubicBezTo>
                  <a:cubicBezTo>
                    <a:pt x="192" y="328"/>
                    <a:pt x="1026" y="790"/>
                    <a:pt x="1441" y="790"/>
                  </a:cubicBezTo>
                  <a:cubicBezTo>
                    <a:pt x="1458" y="790"/>
                    <a:pt x="1472" y="789"/>
                    <a:pt x="1486" y="787"/>
                  </a:cubicBezTo>
                  <a:cubicBezTo>
                    <a:pt x="1566" y="780"/>
                    <a:pt x="1624" y="709"/>
                    <a:pt x="1617" y="628"/>
                  </a:cubicBezTo>
                  <a:cubicBezTo>
                    <a:pt x="1610" y="554"/>
                    <a:pt x="1547" y="497"/>
                    <a:pt x="1474" y="497"/>
                  </a:cubicBezTo>
                  <a:cubicBezTo>
                    <a:pt x="1469" y="497"/>
                    <a:pt x="1464" y="497"/>
                    <a:pt x="1459" y="498"/>
                  </a:cubicBezTo>
                  <a:cubicBezTo>
                    <a:pt x="1451" y="499"/>
                    <a:pt x="1443" y="499"/>
                    <a:pt x="1434" y="499"/>
                  </a:cubicBezTo>
                  <a:cubicBezTo>
                    <a:pt x="1188" y="499"/>
                    <a:pt x="575" y="208"/>
                    <a:pt x="239" y="18"/>
                  </a:cubicBezTo>
                  <a:cubicBezTo>
                    <a:pt x="216" y="6"/>
                    <a:pt x="191" y="0"/>
                    <a:pt x="167" y="0"/>
                  </a:cubicBezTo>
                  <a:close/>
                </a:path>
              </a:pathLst>
            </a:custGeom>
            <a:solidFill>
              <a:srgbClr val="26192A"/>
            </a:solidFill>
            <a:ln>
              <a:noFill/>
            </a:ln>
          </p:spPr>
          <p:txBody>
            <a:bodyPr spcFirstLastPara="1" wrap="square" lIns="91425" tIns="91425" rIns="91425" bIns="91425" anchor="ctr" anchorCtr="0">
              <a:noAutofit/>
            </a:bodyPr>
            <a:lstStyle/>
            <a:p>
              <a:endParaRPr/>
            </a:p>
          </p:txBody>
        </p:sp>
        <p:sp>
          <p:nvSpPr>
            <p:cNvPr id="70627" name="Google Shape;70627;p39"/>
            <p:cNvSpPr/>
            <p:nvPr/>
          </p:nvSpPr>
          <p:spPr>
            <a:xfrm flipH="1">
              <a:off x="4447500" y="2371450"/>
              <a:ext cx="40600" cy="19775"/>
            </a:xfrm>
            <a:custGeom>
              <a:avLst/>
              <a:gdLst/>
              <a:ahLst/>
              <a:cxnLst/>
              <a:rect l="l" t="t" r="r" b="b"/>
              <a:pathLst>
                <a:path w="1624" h="791" extrusionOk="0">
                  <a:moveTo>
                    <a:pt x="168" y="0"/>
                  </a:moveTo>
                  <a:cubicBezTo>
                    <a:pt x="116" y="0"/>
                    <a:pt x="66" y="26"/>
                    <a:pt x="40" y="74"/>
                  </a:cubicBezTo>
                  <a:cubicBezTo>
                    <a:pt x="0" y="144"/>
                    <a:pt x="23" y="234"/>
                    <a:pt x="94" y="272"/>
                  </a:cubicBezTo>
                  <a:cubicBezTo>
                    <a:pt x="191" y="328"/>
                    <a:pt x="1025" y="790"/>
                    <a:pt x="1439" y="790"/>
                  </a:cubicBezTo>
                  <a:cubicBezTo>
                    <a:pt x="1455" y="790"/>
                    <a:pt x="1469" y="789"/>
                    <a:pt x="1486" y="787"/>
                  </a:cubicBezTo>
                  <a:cubicBezTo>
                    <a:pt x="1566" y="780"/>
                    <a:pt x="1624" y="709"/>
                    <a:pt x="1617" y="628"/>
                  </a:cubicBezTo>
                  <a:cubicBezTo>
                    <a:pt x="1610" y="554"/>
                    <a:pt x="1546" y="497"/>
                    <a:pt x="1474" y="497"/>
                  </a:cubicBezTo>
                  <a:cubicBezTo>
                    <a:pt x="1469" y="497"/>
                    <a:pt x="1464" y="497"/>
                    <a:pt x="1459" y="498"/>
                  </a:cubicBezTo>
                  <a:cubicBezTo>
                    <a:pt x="1452" y="498"/>
                    <a:pt x="1444" y="499"/>
                    <a:pt x="1436" y="499"/>
                  </a:cubicBezTo>
                  <a:cubicBezTo>
                    <a:pt x="1187" y="499"/>
                    <a:pt x="577" y="209"/>
                    <a:pt x="239" y="18"/>
                  </a:cubicBezTo>
                  <a:cubicBezTo>
                    <a:pt x="217" y="6"/>
                    <a:pt x="192" y="0"/>
                    <a:pt x="16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8" name="Google Shape;70628;p39"/>
            <p:cNvSpPr/>
            <p:nvPr/>
          </p:nvSpPr>
          <p:spPr>
            <a:xfrm flipH="1">
              <a:off x="5184075" y="2526775"/>
              <a:ext cx="42350" cy="12500"/>
            </a:xfrm>
            <a:custGeom>
              <a:avLst/>
              <a:gdLst/>
              <a:ahLst/>
              <a:cxnLst/>
              <a:rect l="l" t="t" r="r" b="b"/>
              <a:pathLst>
                <a:path w="1694" h="500" extrusionOk="0">
                  <a:moveTo>
                    <a:pt x="1528" y="1"/>
                  </a:moveTo>
                  <a:cubicBezTo>
                    <a:pt x="1499" y="1"/>
                    <a:pt x="1470" y="9"/>
                    <a:pt x="1445" y="27"/>
                  </a:cubicBezTo>
                  <a:cubicBezTo>
                    <a:pt x="1255" y="159"/>
                    <a:pt x="547" y="208"/>
                    <a:pt x="147" y="208"/>
                  </a:cubicBezTo>
                  <a:cubicBezTo>
                    <a:pt x="66" y="208"/>
                    <a:pt x="0" y="273"/>
                    <a:pt x="0" y="353"/>
                  </a:cubicBezTo>
                  <a:cubicBezTo>
                    <a:pt x="0" y="432"/>
                    <a:pt x="66" y="499"/>
                    <a:pt x="148" y="499"/>
                  </a:cubicBezTo>
                  <a:cubicBezTo>
                    <a:pt x="270" y="499"/>
                    <a:pt x="1289" y="492"/>
                    <a:pt x="1611" y="265"/>
                  </a:cubicBezTo>
                  <a:cubicBezTo>
                    <a:pt x="1676" y="218"/>
                    <a:pt x="1693" y="127"/>
                    <a:pt x="1647" y="62"/>
                  </a:cubicBezTo>
                  <a:cubicBezTo>
                    <a:pt x="1620" y="22"/>
                    <a:pt x="1574" y="1"/>
                    <a:pt x="15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29" name="Google Shape;70629;p39"/>
            <p:cNvSpPr/>
            <p:nvPr/>
          </p:nvSpPr>
          <p:spPr>
            <a:xfrm flipH="1">
              <a:off x="5115425" y="2514750"/>
              <a:ext cx="41675" cy="16350"/>
            </a:xfrm>
            <a:custGeom>
              <a:avLst/>
              <a:gdLst/>
              <a:ahLst/>
              <a:cxnLst/>
              <a:rect l="l" t="t" r="r" b="b"/>
              <a:pathLst>
                <a:path w="1667" h="654" extrusionOk="0">
                  <a:moveTo>
                    <a:pt x="1504" y="1"/>
                  </a:moveTo>
                  <a:cubicBezTo>
                    <a:pt x="1470" y="1"/>
                    <a:pt x="1435" y="13"/>
                    <a:pt x="1407" y="38"/>
                  </a:cubicBezTo>
                  <a:cubicBezTo>
                    <a:pt x="1234" y="190"/>
                    <a:pt x="535" y="317"/>
                    <a:pt x="137" y="363"/>
                  </a:cubicBezTo>
                  <a:cubicBezTo>
                    <a:pt x="57" y="371"/>
                    <a:pt x="0" y="444"/>
                    <a:pt x="9" y="523"/>
                  </a:cubicBezTo>
                  <a:cubicBezTo>
                    <a:pt x="16" y="598"/>
                    <a:pt x="80" y="654"/>
                    <a:pt x="152" y="654"/>
                  </a:cubicBezTo>
                  <a:cubicBezTo>
                    <a:pt x="158" y="654"/>
                    <a:pt x="164" y="654"/>
                    <a:pt x="171" y="651"/>
                  </a:cubicBezTo>
                  <a:cubicBezTo>
                    <a:pt x="286" y="638"/>
                    <a:pt x="1302" y="517"/>
                    <a:pt x="1600" y="255"/>
                  </a:cubicBezTo>
                  <a:cubicBezTo>
                    <a:pt x="1661" y="202"/>
                    <a:pt x="1666" y="110"/>
                    <a:pt x="1612" y="49"/>
                  </a:cubicBezTo>
                  <a:cubicBezTo>
                    <a:pt x="1584" y="17"/>
                    <a:pt x="1545" y="1"/>
                    <a:pt x="150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30" name="Google Shape;70630;p39"/>
            <p:cNvSpPr/>
            <p:nvPr/>
          </p:nvSpPr>
          <p:spPr>
            <a:xfrm flipH="1">
              <a:off x="5150350" y="2547750"/>
              <a:ext cx="41675" cy="16350"/>
            </a:xfrm>
            <a:custGeom>
              <a:avLst/>
              <a:gdLst/>
              <a:ahLst/>
              <a:cxnLst/>
              <a:rect l="l" t="t" r="r" b="b"/>
              <a:pathLst>
                <a:path w="1667" h="654" extrusionOk="0">
                  <a:moveTo>
                    <a:pt x="1505" y="0"/>
                  </a:moveTo>
                  <a:cubicBezTo>
                    <a:pt x="1470" y="0"/>
                    <a:pt x="1435" y="13"/>
                    <a:pt x="1407" y="38"/>
                  </a:cubicBezTo>
                  <a:cubicBezTo>
                    <a:pt x="1234" y="189"/>
                    <a:pt x="537" y="317"/>
                    <a:pt x="137" y="363"/>
                  </a:cubicBezTo>
                  <a:cubicBezTo>
                    <a:pt x="58" y="371"/>
                    <a:pt x="1" y="443"/>
                    <a:pt x="9" y="523"/>
                  </a:cubicBezTo>
                  <a:cubicBezTo>
                    <a:pt x="17" y="598"/>
                    <a:pt x="80" y="653"/>
                    <a:pt x="154" y="653"/>
                  </a:cubicBezTo>
                  <a:cubicBezTo>
                    <a:pt x="158" y="653"/>
                    <a:pt x="164" y="651"/>
                    <a:pt x="171" y="651"/>
                  </a:cubicBezTo>
                  <a:cubicBezTo>
                    <a:pt x="286" y="638"/>
                    <a:pt x="1304" y="517"/>
                    <a:pt x="1602" y="255"/>
                  </a:cubicBezTo>
                  <a:cubicBezTo>
                    <a:pt x="1661" y="202"/>
                    <a:pt x="1667" y="110"/>
                    <a:pt x="1613" y="49"/>
                  </a:cubicBezTo>
                  <a:cubicBezTo>
                    <a:pt x="1585" y="17"/>
                    <a:pt x="1545" y="0"/>
                    <a:pt x="15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31" name="Google Shape;70631;p39"/>
            <p:cNvSpPr/>
            <p:nvPr/>
          </p:nvSpPr>
          <p:spPr>
            <a:xfrm flipH="1">
              <a:off x="5289625" y="2529325"/>
              <a:ext cx="41675" cy="17100"/>
            </a:xfrm>
            <a:custGeom>
              <a:avLst/>
              <a:gdLst/>
              <a:ahLst/>
              <a:cxnLst/>
              <a:rect l="l" t="t" r="r" b="b"/>
              <a:pathLst>
                <a:path w="1667" h="684" extrusionOk="0">
                  <a:moveTo>
                    <a:pt x="164" y="1"/>
                  </a:moveTo>
                  <a:cubicBezTo>
                    <a:pt x="109" y="1"/>
                    <a:pt x="58" y="33"/>
                    <a:pt x="33" y="86"/>
                  </a:cubicBezTo>
                  <a:cubicBezTo>
                    <a:pt x="1" y="159"/>
                    <a:pt x="32" y="245"/>
                    <a:pt x="104" y="279"/>
                  </a:cubicBezTo>
                  <a:cubicBezTo>
                    <a:pt x="201" y="323"/>
                    <a:pt x="1002" y="684"/>
                    <a:pt x="1434" y="684"/>
                  </a:cubicBezTo>
                  <a:cubicBezTo>
                    <a:pt x="1471" y="684"/>
                    <a:pt x="1505" y="682"/>
                    <a:pt x="1535" y="675"/>
                  </a:cubicBezTo>
                  <a:cubicBezTo>
                    <a:pt x="1614" y="661"/>
                    <a:pt x="1667" y="586"/>
                    <a:pt x="1652" y="506"/>
                  </a:cubicBezTo>
                  <a:cubicBezTo>
                    <a:pt x="1640" y="436"/>
                    <a:pt x="1578" y="386"/>
                    <a:pt x="1509" y="386"/>
                  </a:cubicBezTo>
                  <a:cubicBezTo>
                    <a:pt x="1501" y="386"/>
                    <a:pt x="1492" y="387"/>
                    <a:pt x="1483" y="389"/>
                  </a:cubicBezTo>
                  <a:cubicBezTo>
                    <a:pt x="1466" y="392"/>
                    <a:pt x="1446" y="393"/>
                    <a:pt x="1424" y="393"/>
                  </a:cubicBezTo>
                  <a:cubicBezTo>
                    <a:pt x="1156" y="393"/>
                    <a:pt x="564" y="169"/>
                    <a:pt x="228" y="15"/>
                  </a:cubicBezTo>
                  <a:cubicBezTo>
                    <a:pt x="207" y="6"/>
                    <a:pt x="185" y="1"/>
                    <a:pt x="16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32" name="Google Shape;70632;p39"/>
            <p:cNvSpPr/>
            <p:nvPr/>
          </p:nvSpPr>
          <p:spPr>
            <a:xfrm flipH="1">
              <a:off x="5283875" y="2497350"/>
              <a:ext cx="41725" cy="17125"/>
            </a:xfrm>
            <a:custGeom>
              <a:avLst/>
              <a:gdLst/>
              <a:ahLst/>
              <a:cxnLst/>
              <a:rect l="l" t="t" r="r" b="b"/>
              <a:pathLst>
                <a:path w="1669" h="685" extrusionOk="0">
                  <a:moveTo>
                    <a:pt x="167" y="0"/>
                  </a:moveTo>
                  <a:cubicBezTo>
                    <a:pt x="112" y="0"/>
                    <a:pt x="60" y="33"/>
                    <a:pt x="35" y="85"/>
                  </a:cubicBezTo>
                  <a:cubicBezTo>
                    <a:pt x="1" y="159"/>
                    <a:pt x="34" y="246"/>
                    <a:pt x="106" y="280"/>
                  </a:cubicBezTo>
                  <a:cubicBezTo>
                    <a:pt x="201" y="324"/>
                    <a:pt x="1003" y="684"/>
                    <a:pt x="1434" y="684"/>
                  </a:cubicBezTo>
                  <a:cubicBezTo>
                    <a:pt x="1470" y="684"/>
                    <a:pt x="1504" y="680"/>
                    <a:pt x="1538" y="677"/>
                  </a:cubicBezTo>
                  <a:cubicBezTo>
                    <a:pt x="1617" y="660"/>
                    <a:pt x="1668" y="586"/>
                    <a:pt x="1654" y="507"/>
                  </a:cubicBezTo>
                  <a:cubicBezTo>
                    <a:pt x="1640" y="437"/>
                    <a:pt x="1578" y="387"/>
                    <a:pt x="1509" y="387"/>
                  </a:cubicBezTo>
                  <a:cubicBezTo>
                    <a:pt x="1501" y="387"/>
                    <a:pt x="1492" y="387"/>
                    <a:pt x="1484" y="389"/>
                  </a:cubicBezTo>
                  <a:cubicBezTo>
                    <a:pt x="1467" y="392"/>
                    <a:pt x="1447" y="394"/>
                    <a:pt x="1425" y="394"/>
                  </a:cubicBezTo>
                  <a:cubicBezTo>
                    <a:pt x="1161" y="394"/>
                    <a:pt x="566" y="169"/>
                    <a:pt x="228" y="14"/>
                  </a:cubicBezTo>
                  <a:cubicBezTo>
                    <a:pt x="208" y="5"/>
                    <a:pt x="187" y="0"/>
                    <a:pt x="16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33" name="Google Shape;70633;p39"/>
            <p:cNvSpPr/>
            <p:nvPr/>
          </p:nvSpPr>
          <p:spPr>
            <a:xfrm flipH="1">
              <a:off x="5191875" y="2570600"/>
              <a:ext cx="42500" cy="11950"/>
            </a:xfrm>
            <a:custGeom>
              <a:avLst/>
              <a:gdLst/>
              <a:ahLst/>
              <a:cxnLst/>
              <a:rect l="l" t="t" r="r" b="b"/>
              <a:pathLst>
                <a:path w="1700" h="478" extrusionOk="0">
                  <a:moveTo>
                    <a:pt x="1534" y="0"/>
                  </a:moveTo>
                  <a:cubicBezTo>
                    <a:pt x="1506" y="0"/>
                    <a:pt x="1477" y="8"/>
                    <a:pt x="1452" y="25"/>
                  </a:cubicBezTo>
                  <a:cubicBezTo>
                    <a:pt x="1279" y="141"/>
                    <a:pt x="684" y="185"/>
                    <a:pt x="274" y="185"/>
                  </a:cubicBezTo>
                  <a:cubicBezTo>
                    <a:pt x="230" y="185"/>
                    <a:pt x="188" y="185"/>
                    <a:pt x="150" y="184"/>
                  </a:cubicBezTo>
                  <a:cubicBezTo>
                    <a:pt x="53" y="184"/>
                    <a:pt x="3" y="248"/>
                    <a:pt x="1" y="328"/>
                  </a:cubicBezTo>
                  <a:cubicBezTo>
                    <a:pt x="1" y="409"/>
                    <a:pt x="64" y="475"/>
                    <a:pt x="145" y="477"/>
                  </a:cubicBezTo>
                  <a:lnTo>
                    <a:pt x="235" y="477"/>
                  </a:lnTo>
                  <a:cubicBezTo>
                    <a:pt x="521" y="477"/>
                    <a:pt x="1327" y="460"/>
                    <a:pt x="1615" y="266"/>
                  </a:cubicBezTo>
                  <a:cubicBezTo>
                    <a:pt x="1681" y="222"/>
                    <a:pt x="1699" y="131"/>
                    <a:pt x="1654" y="63"/>
                  </a:cubicBezTo>
                  <a:cubicBezTo>
                    <a:pt x="1626" y="22"/>
                    <a:pt x="1581" y="0"/>
                    <a:pt x="153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34" name="Google Shape;70634;p39"/>
            <p:cNvSpPr/>
            <p:nvPr/>
          </p:nvSpPr>
          <p:spPr>
            <a:xfrm flipH="1">
              <a:off x="5399500" y="2462575"/>
              <a:ext cx="26025" cy="37375"/>
            </a:xfrm>
            <a:custGeom>
              <a:avLst/>
              <a:gdLst/>
              <a:ahLst/>
              <a:cxnLst/>
              <a:rect l="l" t="t" r="r" b="b"/>
              <a:pathLst>
                <a:path w="1041" h="1495" extrusionOk="0">
                  <a:moveTo>
                    <a:pt x="164" y="1"/>
                  </a:moveTo>
                  <a:cubicBezTo>
                    <a:pt x="147" y="1"/>
                    <a:pt x="129" y="4"/>
                    <a:pt x="111" y="10"/>
                  </a:cubicBezTo>
                  <a:cubicBezTo>
                    <a:pt x="37" y="40"/>
                    <a:pt x="0" y="125"/>
                    <a:pt x="30" y="201"/>
                  </a:cubicBezTo>
                  <a:cubicBezTo>
                    <a:pt x="73" y="307"/>
                    <a:pt x="459" y="1253"/>
                    <a:pt x="792" y="1472"/>
                  </a:cubicBezTo>
                  <a:cubicBezTo>
                    <a:pt x="818" y="1488"/>
                    <a:pt x="846" y="1495"/>
                    <a:pt x="873" y="1495"/>
                  </a:cubicBezTo>
                  <a:cubicBezTo>
                    <a:pt x="920" y="1495"/>
                    <a:pt x="968" y="1472"/>
                    <a:pt x="997" y="1431"/>
                  </a:cubicBezTo>
                  <a:cubicBezTo>
                    <a:pt x="1041" y="1364"/>
                    <a:pt x="1022" y="1273"/>
                    <a:pt x="954" y="1229"/>
                  </a:cubicBezTo>
                  <a:cubicBezTo>
                    <a:pt x="761" y="1103"/>
                    <a:pt x="450" y="464"/>
                    <a:pt x="301" y="91"/>
                  </a:cubicBezTo>
                  <a:cubicBezTo>
                    <a:pt x="278" y="35"/>
                    <a:pt x="223" y="1"/>
                    <a:pt x="16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35" name="Google Shape;70635;p39"/>
            <p:cNvSpPr/>
            <p:nvPr/>
          </p:nvSpPr>
          <p:spPr>
            <a:xfrm flipH="1">
              <a:off x="4600725" y="2578800"/>
              <a:ext cx="12375" cy="42100"/>
            </a:xfrm>
            <a:custGeom>
              <a:avLst/>
              <a:gdLst/>
              <a:ahLst/>
              <a:cxnLst/>
              <a:rect l="l" t="t" r="r" b="b"/>
              <a:pathLst>
                <a:path w="495" h="1684" extrusionOk="0">
                  <a:moveTo>
                    <a:pt x="166" y="0"/>
                  </a:moveTo>
                  <a:cubicBezTo>
                    <a:pt x="140" y="0"/>
                    <a:pt x="114" y="7"/>
                    <a:pt x="90" y="22"/>
                  </a:cubicBezTo>
                  <a:cubicBezTo>
                    <a:pt x="22" y="64"/>
                    <a:pt x="1" y="152"/>
                    <a:pt x="41" y="222"/>
                  </a:cubicBezTo>
                  <a:cubicBezTo>
                    <a:pt x="160" y="419"/>
                    <a:pt x="160" y="1129"/>
                    <a:pt x="133" y="1529"/>
                  </a:cubicBezTo>
                  <a:cubicBezTo>
                    <a:pt x="129" y="1608"/>
                    <a:pt x="188" y="1678"/>
                    <a:pt x="268" y="1683"/>
                  </a:cubicBezTo>
                  <a:lnTo>
                    <a:pt x="279" y="1683"/>
                  </a:lnTo>
                  <a:cubicBezTo>
                    <a:pt x="353" y="1683"/>
                    <a:pt x="417" y="1625"/>
                    <a:pt x="427" y="1549"/>
                  </a:cubicBezTo>
                  <a:cubicBezTo>
                    <a:pt x="434" y="1434"/>
                    <a:pt x="495" y="412"/>
                    <a:pt x="292" y="71"/>
                  </a:cubicBezTo>
                  <a:cubicBezTo>
                    <a:pt x="264" y="26"/>
                    <a:pt x="216" y="0"/>
                    <a:pt x="166"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0642" name="Google Shape;70642;p39"/>
          <p:cNvGrpSpPr/>
          <p:nvPr/>
        </p:nvGrpSpPr>
        <p:grpSpPr>
          <a:xfrm>
            <a:off x="8395203" y="523484"/>
            <a:ext cx="1265427" cy="1390535"/>
            <a:chOff x="1235350" y="808638"/>
            <a:chExt cx="1658400" cy="1817850"/>
          </a:xfrm>
        </p:grpSpPr>
        <p:sp>
          <p:nvSpPr>
            <p:cNvPr id="70643" name="Google Shape;70643;p39"/>
            <p:cNvSpPr/>
            <p:nvPr/>
          </p:nvSpPr>
          <p:spPr>
            <a:xfrm>
              <a:off x="1458575" y="2102113"/>
              <a:ext cx="201225" cy="168700"/>
            </a:xfrm>
            <a:custGeom>
              <a:avLst/>
              <a:gdLst/>
              <a:ahLst/>
              <a:cxnLst/>
              <a:rect l="l" t="t" r="r" b="b"/>
              <a:pathLst>
                <a:path w="8049" h="6748" extrusionOk="0">
                  <a:moveTo>
                    <a:pt x="156" y="1"/>
                  </a:moveTo>
                  <a:cubicBezTo>
                    <a:pt x="149" y="1"/>
                    <a:pt x="142" y="1"/>
                    <a:pt x="134" y="2"/>
                  </a:cubicBezTo>
                  <a:cubicBezTo>
                    <a:pt x="53" y="16"/>
                    <a:pt x="1" y="91"/>
                    <a:pt x="15" y="171"/>
                  </a:cubicBezTo>
                  <a:cubicBezTo>
                    <a:pt x="46" y="353"/>
                    <a:pt x="813" y="4661"/>
                    <a:pt x="3594" y="6209"/>
                  </a:cubicBezTo>
                  <a:cubicBezTo>
                    <a:pt x="4237" y="6567"/>
                    <a:pt x="4934" y="6747"/>
                    <a:pt x="5683" y="6747"/>
                  </a:cubicBezTo>
                  <a:cubicBezTo>
                    <a:pt x="6390" y="6747"/>
                    <a:pt x="7145" y="6585"/>
                    <a:pt x="7939" y="6265"/>
                  </a:cubicBezTo>
                  <a:cubicBezTo>
                    <a:pt x="8013" y="6233"/>
                    <a:pt x="8049" y="6148"/>
                    <a:pt x="8019" y="6074"/>
                  </a:cubicBezTo>
                  <a:cubicBezTo>
                    <a:pt x="7996" y="6018"/>
                    <a:pt x="7942" y="5984"/>
                    <a:pt x="7885" y="5984"/>
                  </a:cubicBezTo>
                  <a:cubicBezTo>
                    <a:pt x="7866" y="5984"/>
                    <a:pt x="7847" y="5987"/>
                    <a:pt x="7829" y="5995"/>
                  </a:cubicBezTo>
                  <a:cubicBezTo>
                    <a:pt x="7072" y="6301"/>
                    <a:pt x="6356" y="6454"/>
                    <a:pt x="5685" y="6454"/>
                  </a:cubicBezTo>
                  <a:cubicBezTo>
                    <a:pt x="4985" y="6454"/>
                    <a:pt x="4334" y="6288"/>
                    <a:pt x="3736" y="5955"/>
                  </a:cubicBezTo>
                  <a:cubicBezTo>
                    <a:pt x="1078" y="4474"/>
                    <a:pt x="309" y="164"/>
                    <a:pt x="302" y="121"/>
                  </a:cubicBezTo>
                  <a:cubicBezTo>
                    <a:pt x="289" y="49"/>
                    <a:pt x="227" y="1"/>
                    <a:pt x="1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44" name="Google Shape;70644;p39"/>
            <p:cNvSpPr/>
            <p:nvPr/>
          </p:nvSpPr>
          <p:spPr>
            <a:xfrm>
              <a:off x="1378400" y="2001263"/>
              <a:ext cx="134125" cy="110825"/>
            </a:xfrm>
            <a:custGeom>
              <a:avLst/>
              <a:gdLst/>
              <a:ahLst/>
              <a:cxnLst/>
              <a:rect l="l" t="t" r="r" b="b"/>
              <a:pathLst>
                <a:path w="5365" h="4433" extrusionOk="0">
                  <a:moveTo>
                    <a:pt x="3284" y="292"/>
                  </a:moveTo>
                  <a:cubicBezTo>
                    <a:pt x="3293" y="292"/>
                    <a:pt x="3302" y="292"/>
                    <a:pt x="3311" y="294"/>
                  </a:cubicBezTo>
                  <a:cubicBezTo>
                    <a:pt x="3374" y="302"/>
                    <a:pt x="3424" y="336"/>
                    <a:pt x="3469" y="399"/>
                  </a:cubicBezTo>
                  <a:cubicBezTo>
                    <a:pt x="3749" y="792"/>
                    <a:pt x="3615" y="1977"/>
                    <a:pt x="3541" y="2401"/>
                  </a:cubicBezTo>
                  <a:cubicBezTo>
                    <a:pt x="3529" y="2478"/>
                    <a:pt x="3577" y="2550"/>
                    <a:pt x="3653" y="2567"/>
                  </a:cubicBezTo>
                  <a:cubicBezTo>
                    <a:pt x="3664" y="2570"/>
                    <a:pt x="3675" y="2571"/>
                    <a:pt x="3686" y="2571"/>
                  </a:cubicBezTo>
                  <a:cubicBezTo>
                    <a:pt x="3749" y="2571"/>
                    <a:pt x="3807" y="2528"/>
                    <a:pt x="3825" y="2465"/>
                  </a:cubicBezTo>
                  <a:cubicBezTo>
                    <a:pt x="4004" y="1819"/>
                    <a:pt x="4328" y="1091"/>
                    <a:pt x="4536" y="1042"/>
                  </a:cubicBezTo>
                  <a:cubicBezTo>
                    <a:pt x="4539" y="1041"/>
                    <a:pt x="4543" y="1041"/>
                    <a:pt x="4547" y="1041"/>
                  </a:cubicBezTo>
                  <a:cubicBezTo>
                    <a:pt x="4561" y="1041"/>
                    <a:pt x="4584" y="1047"/>
                    <a:pt x="4620" y="1087"/>
                  </a:cubicBezTo>
                  <a:cubicBezTo>
                    <a:pt x="4871" y="1361"/>
                    <a:pt x="4146" y="2858"/>
                    <a:pt x="3314" y="4124"/>
                  </a:cubicBezTo>
                  <a:cubicBezTo>
                    <a:pt x="3300" y="4101"/>
                    <a:pt x="3280" y="4084"/>
                    <a:pt x="3256" y="4073"/>
                  </a:cubicBezTo>
                  <a:cubicBezTo>
                    <a:pt x="3226" y="4062"/>
                    <a:pt x="367" y="2698"/>
                    <a:pt x="861" y="1428"/>
                  </a:cubicBezTo>
                  <a:cubicBezTo>
                    <a:pt x="888" y="1358"/>
                    <a:pt x="915" y="1357"/>
                    <a:pt x="923" y="1354"/>
                  </a:cubicBezTo>
                  <a:lnTo>
                    <a:pt x="937" y="1354"/>
                  </a:lnTo>
                  <a:cubicBezTo>
                    <a:pt x="1186" y="1354"/>
                    <a:pt x="1824" y="2061"/>
                    <a:pt x="2283" y="2733"/>
                  </a:cubicBezTo>
                  <a:cubicBezTo>
                    <a:pt x="2312" y="2773"/>
                    <a:pt x="2357" y="2795"/>
                    <a:pt x="2404" y="2795"/>
                  </a:cubicBezTo>
                  <a:cubicBezTo>
                    <a:pt x="2430" y="2795"/>
                    <a:pt x="2456" y="2788"/>
                    <a:pt x="2480" y="2773"/>
                  </a:cubicBezTo>
                  <a:cubicBezTo>
                    <a:pt x="2547" y="2733"/>
                    <a:pt x="2569" y="2648"/>
                    <a:pt x="2531" y="2580"/>
                  </a:cubicBezTo>
                  <a:cubicBezTo>
                    <a:pt x="2210" y="1998"/>
                    <a:pt x="1750" y="942"/>
                    <a:pt x="1875" y="590"/>
                  </a:cubicBezTo>
                  <a:cubicBezTo>
                    <a:pt x="1892" y="538"/>
                    <a:pt x="1919" y="522"/>
                    <a:pt x="1939" y="514"/>
                  </a:cubicBezTo>
                  <a:cubicBezTo>
                    <a:pt x="1950" y="510"/>
                    <a:pt x="1961" y="507"/>
                    <a:pt x="1976" y="507"/>
                  </a:cubicBezTo>
                  <a:cubicBezTo>
                    <a:pt x="1991" y="507"/>
                    <a:pt x="2009" y="511"/>
                    <a:pt x="2031" y="522"/>
                  </a:cubicBezTo>
                  <a:cubicBezTo>
                    <a:pt x="2358" y="687"/>
                    <a:pt x="2737" y="1777"/>
                    <a:pt x="2899" y="2425"/>
                  </a:cubicBezTo>
                  <a:cubicBezTo>
                    <a:pt x="2916" y="2491"/>
                    <a:pt x="2974" y="2536"/>
                    <a:pt x="3038" y="2536"/>
                  </a:cubicBezTo>
                  <a:cubicBezTo>
                    <a:pt x="3049" y="2536"/>
                    <a:pt x="3059" y="2534"/>
                    <a:pt x="3070" y="2532"/>
                  </a:cubicBezTo>
                  <a:cubicBezTo>
                    <a:pt x="3147" y="2516"/>
                    <a:pt x="3197" y="2442"/>
                    <a:pt x="3182" y="2364"/>
                  </a:cubicBezTo>
                  <a:cubicBezTo>
                    <a:pt x="3060" y="1709"/>
                    <a:pt x="2960" y="579"/>
                    <a:pt x="3204" y="328"/>
                  </a:cubicBezTo>
                  <a:cubicBezTo>
                    <a:pt x="3228" y="302"/>
                    <a:pt x="3253" y="292"/>
                    <a:pt x="3284" y="292"/>
                  </a:cubicBezTo>
                  <a:close/>
                  <a:moveTo>
                    <a:pt x="3289" y="0"/>
                  </a:moveTo>
                  <a:cubicBezTo>
                    <a:pt x="3178" y="0"/>
                    <a:pt x="3078" y="43"/>
                    <a:pt x="2998" y="125"/>
                  </a:cubicBezTo>
                  <a:cubicBezTo>
                    <a:pt x="2820" y="308"/>
                    <a:pt x="2767" y="697"/>
                    <a:pt x="2767" y="1104"/>
                  </a:cubicBezTo>
                  <a:cubicBezTo>
                    <a:pt x="2601" y="725"/>
                    <a:pt x="2395" y="379"/>
                    <a:pt x="2166" y="264"/>
                  </a:cubicBezTo>
                  <a:cubicBezTo>
                    <a:pt x="2104" y="232"/>
                    <a:pt x="2040" y="217"/>
                    <a:pt x="1977" y="217"/>
                  </a:cubicBezTo>
                  <a:cubicBezTo>
                    <a:pt x="1928" y="217"/>
                    <a:pt x="1879" y="226"/>
                    <a:pt x="1831" y="246"/>
                  </a:cubicBezTo>
                  <a:cubicBezTo>
                    <a:pt x="1725" y="290"/>
                    <a:pt x="1645" y="378"/>
                    <a:pt x="1604" y="494"/>
                  </a:cubicBezTo>
                  <a:cubicBezTo>
                    <a:pt x="1512" y="757"/>
                    <a:pt x="1618" y="1196"/>
                    <a:pt x="1773" y="1617"/>
                  </a:cubicBezTo>
                  <a:cubicBezTo>
                    <a:pt x="1486" y="1313"/>
                    <a:pt x="1177" y="1065"/>
                    <a:pt x="932" y="1065"/>
                  </a:cubicBezTo>
                  <a:cubicBezTo>
                    <a:pt x="919" y="1065"/>
                    <a:pt x="906" y="1066"/>
                    <a:pt x="893" y="1067"/>
                  </a:cubicBezTo>
                  <a:cubicBezTo>
                    <a:pt x="797" y="1077"/>
                    <a:pt x="668" y="1131"/>
                    <a:pt x="592" y="1323"/>
                  </a:cubicBezTo>
                  <a:cubicBezTo>
                    <a:pt x="1" y="2844"/>
                    <a:pt x="3008" y="4277"/>
                    <a:pt x="3136" y="4338"/>
                  </a:cubicBezTo>
                  <a:cubicBezTo>
                    <a:pt x="3155" y="4347"/>
                    <a:pt x="3175" y="4352"/>
                    <a:pt x="3195" y="4352"/>
                  </a:cubicBezTo>
                  <a:cubicBezTo>
                    <a:pt x="3214" y="4352"/>
                    <a:pt x="3232" y="4348"/>
                    <a:pt x="3249" y="4341"/>
                  </a:cubicBezTo>
                  <a:cubicBezTo>
                    <a:pt x="3259" y="4368"/>
                    <a:pt x="3277" y="4391"/>
                    <a:pt x="3302" y="4408"/>
                  </a:cubicBezTo>
                  <a:cubicBezTo>
                    <a:pt x="3327" y="4425"/>
                    <a:pt x="3353" y="4432"/>
                    <a:pt x="3381" y="4432"/>
                  </a:cubicBezTo>
                  <a:cubicBezTo>
                    <a:pt x="3429" y="4432"/>
                    <a:pt x="3476" y="4409"/>
                    <a:pt x="3504" y="4368"/>
                  </a:cubicBezTo>
                  <a:cubicBezTo>
                    <a:pt x="3952" y="3700"/>
                    <a:pt x="5365" y="1468"/>
                    <a:pt x="4838" y="891"/>
                  </a:cubicBezTo>
                  <a:cubicBezTo>
                    <a:pt x="4740" y="782"/>
                    <a:pt x="4639" y="750"/>
                    <a:pt x="4556" y="750"/>
                  </a:cubicBezTo>
                  <a:cubicBezTo>
                    <a:pt x="4525" y="750"/>
                    <a:pt x="4497" y="754"/>
                    <a:pt x="4472" y="761"/>
                  </a:cubicBezTo>
                  <a:cubicBezTo>
                    <a:pt x="4268" y="810"/>
                    <a:pt x="4083" y="1059"/>
                    <a:pt x="3934" y="1353"/>
                  </a:cubicBezTo>
                  <a:cubicBezTo>
                    <a:pt x="3939" y="927"/>
                    <a:pt x="3889" y="484"/>
                    <a:pt x="3707" y="230"/>
                  </a:cubicBezTo>
                  <a:cubicBezTo>
                    <a:pt x="3618" y="104"/>
                    <a:pt x="3500" y="27"/>
                    <a:pt x="3360" y="6"/>
                  </a:cubicBezTo>
                  <a:cubicBezTo>
                    <a:pt x="3336" y="2"/>
                    <a:pt x="3312" y="0"/>
                    <a:pt x="32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45" name="Google Shape;70645;p39"/>
            <p:cNvSpPr/>
            <p:nvPr/>
          </p:nvSpPr>
          <p:spPr>
            <a:xfrm>
              <a:off x="1473000" y="1857338"/>
              <a:ext cx="1088575" cy="765500"/>
            </a:xfrm>
            <a:custGeom>
              <a:avLst/>
              <a:gdLst/>
              <a:ahLst/>
              <a:cxnLst/>
              <a:rect l="l" t="t" r="r" b="b"/>
              <a:pathLst>
                <a:path w="43543" h="30620" extrusionOk="0">
                  <a:moveTo>
                    <a:pt x="36331" y="0"/>
                  </a:moveTo>
                  <a:cubicBezTo>
                    <a:pt x="28736" y="0"/>
                    <a:pt x="5132" y="14608"/>
                    <a:pt x="5132" y="14608"/>
                  </a:cubicBezTo>
                  <a:cubicBezTo>
                    <a:pt x="5256" y="16087"/>
                    <a:pt x="6968" y="17510"/>
                    <a:pt x="6968" y="17510"/>
                  </a:cubicBezTo>
                  <a:cubicBezTo>
                    <a:pt x="5550" y="19389"/>
                    <a:pt x="0" y="20575"/>
                    <a:pt x="0" y="20575"/>
                  </a:cubicBezTo>
                  <a:lnTo>
                    <a:pt x="3351" y="25897"/>
                  </a:lnTo>
                  <a:cubicBezTo>
                    <a:pt x="3682" y="25940"/>
                    <a:pt x="4009" y="25960"/>
                    <a:pt x="4332" y="25960"/>
                  </a:cubicBezTo>
                  <a:cubicBezTo>
                    <a:pt x="9699" y="25960"/>
                    <a:pt x="13699" y="20407"/>
                    <a:pt x="13699" y="20407"/>
                  </a:cubicBezTo>
                  <a:cubicBezTo>
                    <a:pt x="16958" y="21327"/>
                    <a:pt x="19961" y="21626"/>
                    <a:pt x="22492" y="21626"/>
                  </a:cubicBezTo>
                  <a:cubicBezTo>
                    <a:pt x="27229" y="21626"/>
                    <a:pt x="30311" y="20576"/>
                    <a:pt x="30311" y="20575"/>
                  </a:cubicBezTo>
                  <a:lnTo>
                    <a:pt x="30311" y="20575"/>
                  </a:lnTo>
                  <a:lnTo>
                    <a:pt x="29997" y="30620"/>
                  </a:lnTo>
                  <a:lnTo>
                    <a:pt x="37158" y="30620"/>
                  </a:lnTo>
                  <a:cubicBezTo>
                    <a:pt x="43543" y="5994"/>
                    <a:pt x="38410" y="829"/>
                    <a:pt x="38410" y="829"/>
                  </a:cubicBezTo>
                  <a:cubicBezTo>
                    <a:pt x="38055" y="254"/>
                    <a:pt x="37332" y="0"/>
                    <a:pt x="3633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46" name="Google Shape;70646;p39"/>
            <p:cNvSpPr/>
            <p:nvPr/>
          </p:nvSpPr>
          <p:spPr>
            <a:xfrm>
              <a:off x="1475950" y="1504738"/>
              <a:ext cx="1131775" cy="770425"/>
            </a:xfrm>
            <a:custGeom>
              <a:avLst/>
              <a:gdLst/>
              <a:ahLst/>
              <a:cxnLst/>
              <a:rect l="l" t="t" r="r" b="b"/>
              <a:pathLst>
                <a:path w="45271" h="30817" extrusionOk="0">
                  <a:moveTo>
                    <a:pt x="20166" y="1"/>
                  </a:moveTo>
                  <a:cubicBezTo>
                    <a:pt x="1" y="1"/>
                    <a:pt x="2760" y="28954"/>
                    <a:pt x="4372" y="29449"/>
                  </a:cubicBezTo>
                  <a:cubicBezTo>
                    <a:pt x="6738" y="30175"/>
                    <a:pt x="17698" y="30817"/>
                    <a:pt x="26838" y="30817"/>
                  </a:cubicBezTo>
                  <a:cubicBezTo>
                    <a:pt x="33809" y="30817"/>
                    <a:pt x="39720" y="30443"/>
                    <a:pt x="39952" y="29449"/>
                  </a:cubicBezTo>
                  <a:cubicBezTo>
                    <a:pt x="39952" y="29449"/>
                    <a:pt x="45271" y="5030"/>
                    <a:pt x="25952" y="693"/>
                  </a:cubicBezTo>
                  <a:cubicBezTo>
                    <a:pt x="23840" y="219"/>
                    <a:pt x="21917" y="1"/>
                    <a:pt x="2016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647" name="Google Shape;70647;p39"/>
            <p:cNvSpPr/>
            <p:nvPr/>
          </p:nvSpPr>
          <p:spPr>
            <a:xfrm>
              <a:off x="1545825" y="1559163"/>
              <a:ext cx="326975" cy="593825"/>
            </a:xfrm>
            <a:custGeom>
              <a:avLst/>
              <a:gdLst/>
              <a:ahLst/>
              <a:cxnLst/>
              <a:rect l="l" t="t" r="r" b="b"/>
              <a:pathLst>
                <a:path w="13079" h="23753" extrusionOk="0">
                  <a:moveTo>
                    <a:pt x="7225" y="1"/>
                  </a:moveTo>
                  <a:lnTo>
                    <a:pt x="5915" y="4058"/>
                  </a:lnTo>
                  <a:cubicBezTo>
                    <a:pt x="5915" y="4058"/>
                    <a:pt x="12456" y="12751"/>
                    <a:pt x="0" y="20505"/>
                  </a:cubicBezTo>
                  <a:lnTo>
                    <a:pt x="533" y="23752"/>
                  </a:lnTo>
                  <a:cubicBezTo>
                    <a:pt x="533" y="23752"/>
                    <a:pt x="11853" y="20484"/>
                    <a:pt x="12425" y="13352"/>
                  </a:cubicBezTo>
                  <a:cubicBezTo>
                    <a:pt x="13079" y="5183"/>
                    <a:pt x="7225" y="1"/>
                    <a:pt x="7225"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648" name="Google Shape;70648;p39"/>
            <p:cNvSpPr/>
            <p:nvPr/>
          </p:nvSpPr>
          <p:spPr>
            <a:xfrm>
              <a:off x="2229200" y="1559238"/>
              <a:ext cx="271875" cy="586925"/>
            </a:xfrm>
            <a:custGeom>
              <a:avLst/>
              <a:gdLst/>
              <a:ahLst/>
              <a:cxnLst/>
              <a:rect l="l" t="t" r="r" b="b"/>
              <a:pathLst>
                <a:path w="10875" h="23477" extrusionOk="0">
                  <a:moveTo>
                    <a:pt x="5620" y="1"/>
                  </a:moveTo>
                  <a:cubicBezTo>
                    <a:pt x="5620" y="1"/>
                    <a:pt x="0" y="4401"/>
                    <a:pt x="446" y="11542"/>
                  </a:cubicBezTo>
                  <a:cubicBezTo>
                    <a:pt x="892" y="18684"/>
                    <a:pt x="10493" y="23477"/>
                    <a:pt x="10493" y="23477"/>
                  </a:cubicBezTo>
                  <a:lnTo>
                    <a:pt x="10875" y="20240"/>
                  </a:lnTo>
                  <a:cubicBezTo>
                    <a:pt x="1383" y="14982"/>
                    <a:pt x="6927" y="4055"/>
                    <a:pt x="6927" y="4055"/>
                  </a:cubicBezTo>
                  <a:lnTo>
                    <a:pt x="562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649" name="Google Shape;70649;p39"/>
            <p:cNvSpPr/>
            <p:nvPr/>
          </p:nvSpPr>
          <p:spPr>
            <a:xfrm>
              <a:off x="1235350" y="884913"/>
              <a:ext cx="1658400" cy="876525"/>
            </a:xfrm>
            <a:custGeom>
              <a:avLst/>
              <a:gdLst/>
              <a:ahLst/>
              <a:cxnLst/>
              <a:rect l="l" t="t" r="r" b="b"/>
              <a:pathLst>
                <a:path w="66336" h="35061" extrusionOk="0">
                  <a:moveTo>
                    <a:pt x="32246" y="1"/>
                  </a:moveTo>
                  <a:cubicBezTo>
                    <a:pt x="21983" y="1"/>
                    <a:pt x="20171" y="5329"/>
                    <a:pt x="20171" y="5329"/>
                  </a:cubicBezTo>
                  <a:cubicBezTo>
                    <a:pt x="20171" y="5329"/>
                    <a:pt x="18156" y="4262"/>
                    <a:pt x="15004" y="4262"/>
                  </a:cubicBezTo>
                  <a:cubicBezTo>
                    <a:pt x="13260" y="4262"/>
                    <a:pt x="11168" y="4589"/>
                    <a:pt x="8876" y="5605"/>
                  </a:cubicBezTo>
                  <a:cubicBezTo>
                    <a:pt x="0" y="9538"/>
                    <a:pt x="3096" y="32612"/>
                    <a:pt x="12360" y="32612"/>
                  </a:cubicBezTo>
                  <a:cubicBezTo>
                    <a:pt x="12669" y="32612"/>
                    <a:pt x="12985" y="32586"/>
                    <a:pt x="13308" y="32534"/>
                  </a:cubicBezTo>
                  <a:cubicBezTo>
                    <a:pt x="25624" y="30514"/>
                    <a:pt x="25613" y="25261"/>
                    <a:pt x="25613" y="25261"/>
                  </a:cubicBezTo>
                  <a:lnTo>
                    <a:pt x="25613" y="25261"/>
                  </a:lnTo>
                  <a:cubicBezTo>
                    <a:pt x="25613" y="25261"/>
                    <a:pt x="31043" y="35060"/>
                    <a:pt x="41857" y="35060"/>
                  </a:cubicBezTo>
                  <a:cubicBezTo>
                    <a:pt x="44510" y="35060"/>
                    <a:pt x="47486" y="34471"/>
                    <a:pt x="50786" y="33002"/>
                  </a:cubicBezTo>
                  <a:cubicBezTo>
                    <a:pt x="66336" y="26082"/>
                    <a:pt x="57289" y="14309"/>
                    <a:pt x="57289" y="14309"/>
                  </a:cubicBezTo>
                  <a:cubicBezTo>
                    <a:pt x="57289" y="14309"/>
                    <a:pt x="58803" y="10769"/>
                    <a:pt x="57294" y="9714"/>
                  </a:cubicBezTo>
                  <a:cubicBezTo>
                    <a:pt x="57021" y="9523"/>
                    <a:pt x="56779" y="9439"/>
                    <a:pt x="56565" y="9439"/>
                  </a:cubicBezTo>
                  <a:cubicBezTo>
                    <a:pt x="55096" y="9439"/>
                    <a:pt x="54946" y="13369"/>
                    <a:pt x="54946" y="13369"/>
                  </a:cubicBezTo>
                  <a:cubicBezTo>
                    <a:pt x="54946" y="13369"/>
                    <a:pt x="53477" y="12400"/>
                    <a:pt x="52231" y="12400"/>
                  </a:cubicBezTo>
                  <a:cubicBezTo>
                    <a:pt x="51515" y="12400"/>
                    <a:pt x="50872" y="12720"/>
                    <a:pt x="50623" y="13728"/>
                  </a:cubicBezTo>
                  <a:cubicBezTo>
                    <a:pt x="50328" y="14923"/>
                    <a:pt x="54585" y="16718"/>
                    <a:pt x="54585" y="16718"/>
                  </a:cubicBezTo>
                  <a:cubicBezTo>
                    <a:pt x="54585" y="16718"/>
                    <a:pt x="55663" y="21568"/>
                    <a:pt x="50558" y="22224"/>
                  </a:cubicBezTo>
                  <a:cubicBezTo>
                    <a:pt x="50470" y="22235"/>
                    <a:pt x="50384" y="22241"/>
                    <a:pt x="50298" y="22241"/>
                  </a:cubicBezTo>
                  <a:cubicBezTo>
                    <a:pt x="44965" y="22241"/>
                    <a:pt x="43378" y="692"/>
                    <a:pt x="34511" y="82"/>
                  </a:cubicBezTo>
                  <a:cubicBezTo>
                    <a:pt x="33714" y="26"/>
                    <a:pt x="32960" y="1"/>
                    <a:pt x="3224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50" name="Google Shape;70650;p39"/>
            <p:cNvSpPr/>
            <p:nvPr/>
          </p:nvSpPr>
          <p:spPr>
            <a:xfrm>
              <a:off x="2037300" y="808638"/>
              <a:ext cx="495725" cy="493875"/>
            </a:xfrm>
            <a:custGeom>
              <a:avLst/>
              <a:gdLst/>
              <a:ahLst/>
              <a:cxnLst/>
              <a:rect l="l" t="t" r="r" b="b"/>
              <a:pathLst>
                <a:path w="19829" h="19755" extrusionOk="0">
                  <a:moveTo>
                    <a:pt x="9914" y="1"/>
                  </a:moveTo>
                  <a:cubicBezTo>
                    <a:pt x="4738" y="1"/>
                    <a:pt x="0" y="5179"/>
                    <a:pt x="0" y="5179"/>
                  </a:cubicBezTo>
                  <a:cubicBezTo>
                    <a:pt x="0" y="5179"/>
                    <a:pt x="2965" y="14013"/>
                    <a:pt x="5401" y="16824"/>
                  </a:cubicBezTo>
                  <a:cubicBezTo>
                    <a:pt x="6836" y="18480"/>
                    <a:pt x="10190" y="19755"/>
                    <a:pt x="13158" y="19755"/>
                  </a:cubicBezTo>
                  <a:cubicBezTo>
                    <a:pt x="15234" y="19755"/>
                    <a:pt x="17122" y="19132"/>
                    <a:pt x="18034" y="17580"/>
                  </a:cubicBezTo>
                  <a:cubicBezTo>
                    <a:pt x="18694" y="16459"/>
                    <a:pt x="19828" y="4539"/>
                    <a:pt x="13495" y="944"/>
                  </a:cubicBezTo>
                  <a:cubicBezTo>
                    <a:pt x="12313" y="274"/>
                    <a:pt x="11102" y="1"/>
                    <a:pt x="991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51" name="Google Shape;70651;p39"/>
            <p:cNvSpPr/>
            <p:nvPr/>
          </p:nvSpPr>
          <p:spPr>
            <a:xfrm>
              <a:off x="2004775" y="1115513"/>
              <a:ext cx="68175" cy="103900"/>
            </a:xfrm>
            <a:custGeom>
              <a:avLst/>
              <a:gdLst/>
              <a:ahLst/>
              <a:cxnLst/>
              <a:rect l="l" t="t" r="r" b="b"/>
              <a:pathLst>
                <a:path w="2727" h="4156" extrusionOk="0">
                  <a:moveTo>
                    <a:pt x="2445" y="0"/>
                  </a:moveTo>
                  <a:cubicBezTo>
                    <a:pt x="2441" y="0"/>
                    <a:pt x="2437" y="0"/>
                    <a:pt x="2432" y="1"/>
                  </a:cubicBezTo>
                  <a:cubicBezTo>
                    <a:pt x="2352" y="5"/>
                    <a:pt x="2290" y="75"/>
                    <a:pt x="2293" y="154"/>
                  </a:cubicBezTo>
                  <a:cubicBezTo>
                    <a:pt x="2337" y="1013"/>
                    <a:pt x="2333" y="3343"/>
                    <a:pt x="1795" y="3801"/>
                  </a:cubicBezTo>
                  <a:cubicBezTo>
                    <a:pt x="1744" y="3844"/>
                    <a:pt x="1692" y="3866"/>
                    <a:pt x="1633" y="3866"/>
                  </a:cubicBezTo>
                  <a:cubicBezTo>
                    <a:pt x="1615" y="3866"/>
                    <a:pt x="1596" y="3864"/>
                    <a:pt x="1575" y="3859"/>
                  </a:cubicBezTo>
                  <a:cubicBezTo>
                    <a:pt x="759" y="3688"/>
                    <a:pt x="376" y="1323"/>
                    <a:pt x="298" y="427"/>
                  </a:cubicBezTo>
                  <a:cubicBezTo>
                    <a:pt x="291" y="350"/>
                    <a:pt x="228" y="294"/>
                    <a:pt x="154" y="294"/>
                  </a:cubicBezTo>
                  <a:cubicBezTo>
                    <a:pt x="149" y="294"/>
                    <a:pt x="145" y="294"/>
                    <a:pt x="141" y="295"/>
                  </a:cubicBezTo>
                  <a:cubicBezTo>
                    <a:pt x="58" y="302"/>
                    <a:pt x="0" y="373"/>
                    <a:pt x="7" y="452"/>
                  </a:cubicBezTo>
                  <a:cubicBezTo>
                    <a:pt x="38" y="803"/>
                    <a:pt x="342" y="3895"/>
                    <a:pt x="1514" y="4143"/>
                  </a:cubicBezTo>
                  <a:cubicBezTo>
                    <a:pt x="1554" y="4152"/>
                    <a:pt x="1592" y="4156"/>
                    <a:pt x="1632" y="4156"/>
                  </a:cubicBezTo>
                  <a:cubicBezTo>
                    <a:pt x="1758" y="4156"/>
                    <a:pt x="1879" y="4109"/>
                    <a:pt x="1983" y="4023"/>
                  </a:cubicBezTo>
                  <a:cubicBezTo>
                    <a:pt x="2726" y="3390"/>
                    <a:pt x="2600" y="469"/>
                    <a:pt x="2584" y="140"/>
                  </a:cubicBezTo>
                  <a:cubicBezTo>
                    <a:pt x="2582" y="65"/>
                    <a:pt x="2516" y="0"/>
                    <a:pt x="24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2" name="Google Shape;70652;p39"/>
            <p:cNvSpPr/>
            <p:nvPr/>
          </p:nvSpPr>
          <p:spPr>
            <a:xfrm>
              <a:off x="2121000" y="1100263"/>
              <a:ext cx="68175" cy="103900"/>
            </a:xfrm>
            <a:custGeom>
              <a:avLst/>
              <a:gdLst/>
              <a:ahLst/>
              <a:cxnLst/>
              <a:rect l="l" t="t" r="r" b="b"/>
              <a:pathLst>
                <a:path w="2727" h="4156" extrusionOk="0">
                  <a:moveTo>
                    <a:pt x="2440" y="0"/>
                  </a:moveTo>
                  <a:cubicBezTo>
                    <a:pt x="2437" y="0"/>
                    <a:pt x="2435" y="0"/>
                    <a:pt x="2432" y="1"/>
                  </a:cubicBezTo>
                  <a:cubicBezTo>
                    <a:pt x="2352" y="5"/>
                    <a:pt x="2290" y="74"/>
                    <a:pt x="2293" y="154"/>
                  </a:cubicBezTo>
                  <a:cubicBezTo>
                    <a:pt x="2337" y="1012"/>
                    <a:pt x="2333" y="3343"/>
                    <a:pt x="1795" y="3801"/>
                  </a:cubicBezTo>
                  <a:cubicBezTo>
                    <a:pt x="1745" y="3844"/>
                    <a:pt x="1692" y="3866"/>
                    <a:pt x="1634" y="3866"/>
                  </a:cubicBezTo>
                  <a:cubicBezTo>
                    <a:pt x="1615" y="3866"/>
                    <a:pt x="1596" y="3864"/>
                    <a:pt x="1575" y="3859"/>
                  </a:cubicBezTo>
                  <a:cubicBezTo>
                    <a:pt x="759" y="3687"/>
                    <a:pt x="376" y="1323"/>
                    <a:pt x="298" y="426"/>
                  </a:cubicBezTo>
                  <a:cubicBezTo>
                    <a:pt x="291" y="349"/>
                    <a:pt x="226" y="294"/>
                    <a:pt x="151" y="294"/>
                  </a:cubicBezTo>
                  <a:cubicBezTo>
                    <a:pt x="148" y="294"/>
                    <a:pt x="144" y="294"/>
                    <a:pt x="141" y="294"/>
                  </a:cubicBezTo>
                  <a:cubicBezTo>
                    <a:pt x="58" y="301"/>
                    <a:pt x="0" y="372"/>
                    <a:pt x="7" y="452"/>
                  </a:cubicBezTo>
                  <a:cubicBezTo>
                    <a:pt x="40" y="802"/>
                    <a:pt x="342" y="3895"/>
                    <a:pt x="1516" y="4143"/>
                  </a:cubicBezTo>
                  <a:cubicBezTo>
                    <a:pt x="1554" y="4151"/>
                    <a:pt x="1594" y="4156"/>
                    <a:pt x="1632" y="4156"/>
                  </a:cubicBezTo>
                  <a:cubicBezTo>
                    <a:pt x="1760" y="4156"/>
                    <a:pt x="1879" y="4112"/>
                    <a:pt x="1984" y="4022"/>
                  </a:cubicBezTo>
                  <a:cubicBezTo>
                    <a:pt x="2726" y="3389"/>
                    <a:pt x="2600" y="469"/>
                    <a:pt x="2584" y="140"/>
                  </a:cubicBezTo>
                  <a:cubicBezTo>
                    <a:pt x="2581" y="63"/>
                    <a:pt x="2515" y="0"/>
                    <a:pt x="244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3" name="Google Shape;70653;p39"/>
            <p:cNvSpPr/>
            <p:nvPr/>
          </p:nvSpPr>
          <p:spPr>
            <a:xfrm>
              <a:off x="2149400" y="1261688"/>
              <a:ext cx="200900" cy="133525"/>
            </a:xfrm>
            <a:custGeom>
              <a:avLst/>
              <a:gdLst/>
              <a:ahLst/>
              <a:cxnLst/>
              <a:rect l="l" t="t" r="r" b="b"/>
              <a:pathLst>
                <a:path w="8036" h="5341" extrusionOk="0">
                  <a:moveTo>
                    <a:pt x="7875" y="1"/>
                  </a:moveTo>
                  <a:cubicBezTo>
                    <a:pt x="7838" y="1"/>
                    <a:pt x="7801" y="15"/>
                    <a:pt x="7773" y="43"/>
                  </a:cubicBezTo>
                  <a:cubicBezTo>
                    <a:pt x="6245" y="1553"/>
                    <a:pt x="157" y="5034"/>
                    <a:pt x="96" y="5070"/>
                  </a:cubicBezTo>
                  <a:cubicBezTo>
                    <a:pt x="25" y="5108"/>
                    <a:pt x="1" y="5199"/>
                    <a:pt x="40" y="5268"/>
                  </a:cubicBezTo>
                  <a:cubicBezTo>
                    <a:pt x="67" y="5314"/>
                    <a:pt x="114" y="5341"/>
                    <a:pt x="167" y="5341"/>
                  </a:cubicBezTo>
                  <a:cubicBezTo>
                    <a:pt x="191" y="5341"/>
                    <a:pt x="216" y="5334"/>
                    <a:pt x="239" y="5322"/>
                  </a:cubicBezTo>
                  <a:cubicBezTo>
                    <a:pt x="490" y="5179"/>
                    <a:pt x="6422" y="1789"/>
                    <a:pt x="7976" y="250"/>
                  </a:cubicBezTo>
                  <a:cubicBezTo>
                    <a:pt x="8036" y="195"/>
                    <a:pt x="8036" y="101"/>
                    <a:pt x="7979" y="46"/>
                  </a:cubicBezTo>
                  <a:cubicBezTo>
                    <a:pt x="7950" y="16"/>
                    <a:pt x="7912" y="1"/>
                    <a:pt x="787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4" name="Google Shape;70654;p39"/>
            <p:cNvSpPr/>
            <p:nvPr/>
          </p:nvSpPr>
          <p:spPr>
            <a:xfrm>
              <a:off x="2094375" y="883288"/>
              <a:ext cx="279100" cy="394025"/>
            </a:xfrm>
            <a:custGeom>
              <a:avLst/>
              <a:gdLst/>
              <a:ahLst/>
              <a:cxnLst/>
              <a:rect l="l" t="t" r="r" b="b"/>
              <a:pathLst>
                <a:path w="11164" h="15761" extrusionOk="0">
                  <a:moveTo>
                    <a:pt x="146" y="0"/>
                  </a:moveTo>
                  <a:cubicBezTo>
                    <a:pt x="66" y="0"/>
                    <a:pt x="8" y="62"/>
                    <a:pt x="5" y="139"/>
                  </a:cubicBezTo>
                  <a:cubicBezTo>
                    <a:pt x="1" y="219"/>
                    <a:pt x="63" y="286"/>
                    <a:pt x="143" y="291"/>
                  </a:cubicBezTo>
                  <a:cubicBezTo>
                    <a:pt x="201" y="296"/>
                    <a:pt x="6126" y="796"/>
                    <a:pt x="10863" y="15660"/>
                  </a:cubicBezTo>
                  <a:cubicBezTo>
                    <a:pt x="10882" y="15723"/>
                    <a:pt x="10939" y="15761"/>
                    <a:pt x="11000" y="15761"/>
                  </a:cubicBezTo>
                  <a:cubicBezTo>
                    <a:pt x="11014" y="15761"/>
                    <a:pt x="11031" y="15760"/>
                    <a:pt x="11046" y="15757"/>
                  </a:cubicBezTo>
                  <a:cubicBezTo>
                    <a:pt x="11121" y="15731"/>
                    <a:pt x="11163" y="15650"/>
                    <a:pt x="11139" y="15574"/>
                  </a:cubicBezTo>
                  <a:cubicBezTo>
                    <a:pt x="6330" y="481"/>
                    <a:pt x="407" y="13"/>
                    <a:pt x="157" y="0"/>
                  </a:cubicBezTo>
                  <a:cubicBezTo>
                    <a:pt x="153" y="0"/>
                    <a:pt x="150" y="0"/>
                    <a:pt x="14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5" name="Google Shape;70655;p39"/>
            <p:cNvSpPr/>
            <p:nvPr/>
          </p:nvSpPr>
          <p:spPr>
            <a:xfrm>
              <a:off x="1527125" y="1131038"/>
              <a:ext cx="170275" cy="412125"/>
            </a:xfrm>
            <a:custGeom>
              <a:avLst/>
              <a:gdLst/>
              <a:ahLst/>
              <a:cxnLst/>
              <a:rect l="l" t="t" r="r" b="b"/>
              <a:pathLst>
                <a:path w="6811" h="16485" extrusionOk="0">
                  <a:moveTo>
                    <a:pt x="6634" y="1"/>
                  </a:moveTo>
                  <a:cubicBezTo>
                    <a:pt x="6331" y="1"/>
                    <a:pt x="4176" y="78"/>
                    <a:pt x="2511" y="2130"/>
                  </a:cubicBezTo>
                  <a:cubicBezTo>
                    <a:pt x="306" y="4848"/>
                    <a:pt x="1" y="9639"/>
                    <a:pt x="1604" y="16372"/>
                  </a:cubicBezTo>
                  <a:cubicBezTo>
                    <a:pt x="1621" y="16440"/>
                    <a:pt x="1681" y="16484"/>
                    <a:pt x="1746" y="16484"/>
                  </a:cubicBezTo>
                  <a:cubicBezTo>
                    <a:pt x="1757" y="16484"/>
                    <a:pt x="1767" y="16483"/>
                    <a:pt x="1780" y="16480"/>
                  </a:cubicBezTo>
                  <a:cubicBezTo>
                    <a:pt x="1858" y="16460"/>
                    <a:pt x="1906" y="16382"/>
                    <a:pt x="1888" y="16304"/>
                  </a:cubicBezTo>
                  <a:cubicBezTo>
                    <a:pt x="331" y="9762"/>
                    <a:pt x="624" y="4927"/>
                    <a:pt x="2732" y="2319"/>
                  </a:cubicBezTo>
                  <a:cubicBezTo>
                    <a:pt x="4397" y="261"/>
                    <a:pt x="6641" y="294"/>
                    <a:pt x="6660" y="292"/>
                  </a:cubicBezTo>
                  <a:cubicBezTo>
                    <a:pt x="6737" y="289"/>
                    <a:pt x="6808" y="230"/>
                    <a:pt x="6809" y="150"/>
                  </a:cubicBezTo>
                  <a:cubicBezTo>
                    <a:pt x="6811" y="70"/>
                    <a:pt x="6747" y="3"/>
                    <a:pt x="6668" y="1"/>
                  </a:cubicBezTo>
                  <a:cubicBezTo>
                    <a:pt x="6663" y="1"/>
                    <a:pt x="6651" y="1"/>
                    <a:pt x="663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6" name="Google Shape;70656;p39"/>
            <p:cNvSpPr/>
            <p:nvPr/>
          </p:nvSpPr>
          <p:spPr>
            <a:xfrm>
              <a:off x="2209125" y="924313"/>
              <a:ext cx="248350" cy="266800"/>
            </a:xfrm>
            <a:custGeom>
              <a:avLst/>
              <a:gdLst/>
              <a:ahLst/>
              <a:cxnLst/>
              <a:rect l="l" t="t" r="r" b="b"/>
              <a:pathLst>
                <a:path w="9934" h="10672" extrusionOk="0">
                  <a:moveTo>
                    <a:pt x="159" y="1"/>
                  </a:moveTo>
                  <a:cubicBezTo>
                    <a:pt x="90" y="1"/>
                    <a:pt x="27" y="49"/>
                    <a:pt x="14" y="120"/>
                  </a:cubicBezTo>
                  <a:cubicBezTo>
                    <a:pt x="0" y="201"/>
                    <a:pt x="53" y="275"/>
                    <a:pt x="134" y="289"/>
                  </a:cubicBezTo>
                  <a:cubicBezTo>
                    <a:pt x="151" y="291"/>
                    <a:pt x="2037" y="631"/>
                    <a:pt x="4138" y="2063"/>
                  </a:cubicBezTo>
                  <a:cubicBezTo>
                    <a:pt x="6075" y="3383"/>
                    <a:pt x="8601" y="5927"/>
                    <a:pt x="9632" y="10558"/>
                  </a:cubicBezTo>
                  <a:cubicBezTo>
                    <a:pt x="9646" y="10626"/>
                    <a:pt x="9707" y="10672"/>
                    <a:pt x="9774" y="10672"/>
                  </a:cubicBezTo>
                  <a:cubicBezTo>
                    <a:pt x="9785" y="10672"/>
                    <a:pt x="9795" y="10670"/>
                    <a:pt x="9806" y="10669"/>
                  </a:cubicBezTo>
                  <a:cubicBezTo>
                    <a:pt x="9884" y="10650"/>
                    <a:pt x="9934" y="10572"/>
                    <a:pt x="9915" y="10494"/>
                  </a:cubicBezTo>
                  <a:cubicBezTo>
                    <a:pt x="7900" y="1437"/>
                    <a:pt x="258" y="14"/>
                    <a:pt x="183" y="3"/>
                  </a:cubicBezTo>
                  <a:cubicBezTo>
                    <a:pt x="175" y="1"/>
                    <a:pt x="167" y="1"/>
                    <a:pt x="15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7" name="Google Shape;70657;p39"/>
            <p:cNvSpPr/>
            <p:nvPr/>
          </p:nvSpPr>
          <p:spPr>
            <a:xfrm>
              <a:off x="2209075" y="1372363"/>
              <a:ext cx="211750" cy="119600"/>
            </a:xfrm>
            <a:custGeom>
              <a:avLst/>
              <a:gdLst/>
              <a:ahLst/>
              <a:cxnLst/>
              <a:rect l="l" t="t" r="r" b="b"/>
              <a:pathLst>
                <a:path w="8470" h="4784" extrusionOk="0">
                  <a:moveTo>
                    <a:pt x="8306" y="0"/>
                  </a:moveTo>
                  <a:cubicBezTo>
                    <a:pt x="8257" y="0"/>
                    <a:pt x="8210" y="25"/>
                    <a:pt x="8182" y="69"/>
                  </a:cubicBezTo>
                  <a:cubicBezTo>
                    <a:pt x="6260" y="3122"/>
                    <a:pt x="189" y="4481"/>
                    <a:pt x="130" y="4495"/>
                  </a:cubicBezTo>
                  <a:cubicBezTo>
                    <a:pt x="50" y="4512"/>
                    <a:pt x="1" y="4591"/>
                    <a:pt x="18" y="4669"/>
                  </a:cubicBezTo>
                  <a:cubicBezTo>
                    <a:pt x="32" y="4738"/>
                    <a:pt x="93" y="4784"/>
                    <a:pt x="160" y="4784"/>
                  </a:cubicBezTo>
                  <a:cubicBezTo>
                    <a:pt x="171" y="4784"/>
                    <a:pt x="179" y="4784"/>
                    <a:pt x="192" y="4779"/>
                  </a:cubicBezTo>
                  <a:cubicBezTo>
                    <a:pt x="445" y="4724"/>
                    <a:pt x="6441" y="3379"/>
                    <a:pt x="8427" y="224"/>
                  </a:cubicBezTo>
                  <a:cubicBezTo>
                    <a:pt x="8470" y="156"/>
                    <a:pt x="8449" y="65"/>
                    <a:pt x="8382" y="22"/>
                  </a:cubicBezTo>
                  <a:cubicBezTo>
                    <a:pt x="8358" y="8"/>
                    <a:pt x="8332" y="0"/>
                    <a:pt x="830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58" name="Google Shape;70658;p39"/>
            <p:cNvSpPr/>
            <p:nvPr/>
          </p:nvSpPr>
          <p:spPr>
            <a:xfrm>
              <a:off x="1937075" y="1382563"/>
              <a:ext cx="174850" cy="218250"/>
            </a:xfrm>
            <a:custGeom>
              <a:avLst/>
              <a:gdLst/>
              <a:ahLst/>
              <a:cxnLst/>
              <a:rect l="l" t="t" r="r" b="b"/>
              <a:pathLst>
                <a:path w="6994" h="8730" extrusionOk="0">
                  <a:moveTo>
                    <a:pt x="1778" y="1"/>
                  </a:moveTo>
                  <a:cubicBezTo>
                    <a:pt x="1177" y="1"/>
                    <a:pt x="523" y="471"/>
                    <a:pt x="0" y="2024"/>
                  </a:cubicBezTo>
                  <a:cubicBezTo>
                    <a:pt x="0" y="2024"/>
                    <a:pt x="1469" y="8345"/>
                    <a:pt x="6994" y="8729"/>
                  </a:cubicBezTo>
                  <a:cubicBezTo>
                    <a:pt x="6994" y="8729"/>
                    <a:pt x="4221" y="4874"/>
                    <a:pt x="3497" y="1109"/>
                  </a:cubicBezTo>
                  <a:cubicBezTo>
                    <a:pt x="3497" y="1109"/>
                    <a:pt x="3497" y="1109"/>
                    <a:pt x="3497" y="1109"/>
                  </a:cubicBezTo>
                  <a:cubicBezTo>
                    <a:pt x="3496" y="1109"/>
                    <a:pt x="2700" y="1"/>
                    <a:pt x="177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59" name="Google Shape;70659;p39"/>
            <p:cNvSpPr/>
            <p:nvPr/>
          </p:nvSpPr>
          <p:spPr>
            <a:xfrm>
              <a:off x="1259800" y="1675263"/>
              <a:ext cx="557025" cy="344550"/>
            </a:xfrm>
            <a:custGeom>
              <a:avLst/>
              <a:gdLst/>
              <a:ahLst/>
              <a:cxnLst/>
              <a:rect l="l" t="t" r="r" b="b"/>
              <a:pathLst>
                <a:path w="22281" h="13782" extrusionOk="0">
                  <a:moveTo>
                    <a:pt x="15835" y="0"/>
                  </a:moveTo>
                  <a:cubicBezTo>
                    <a:pt x="15835" y="0"/>
                    <a:pt x="1" y="11017"/>
                    <a:pt x="11441" y="13401"/>
                  </a:cubicBezTo>
                  <a:cubicBezTo>
                    <a:pt x="12725" y="13668"/>
                    <a:pt x="13871" y="13781"/>
                    <a:pt x="14891" y="13781"/>
                  </a:cubicBezTo>
                  <a:cubicBezTo>
                    <a:pt x="20468" y="13781"/>
                    <a:pt x="22281" y="10398"/>
                    <a:pt x="22281" y="10398"/>
                  </a:cubicBezTo>
                  <a:lnTo>
                    <a:pt x="19811" y="3070"/>
                  </a:lnTo>
                  <a:lnTo>
                    <a:pt x="14400" y="5772"/>
                  </a:lnTo>
                  <a:lnTo>
                    <a:pt x="14400" y="5772"/>
                  </a:lnTo>
                  <a:lnTo>
                    <a:pt x="15835"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60" name="Google Shape;70660;p39"/>
            <p:cNvSpPr/>
            <p:nvPr/>
          </p:nvSpPr>
          <p:spPr>
            <a:xfrm>
              <a:off x="2263175" y="1675263"/>
              <a:ext cx="557025" cy="309875"/>
            </a:xfrm>
            <a:custGeom>
              <a:avLst/>
              <a:gdLst/>
              <a:ahLst/>
              <a:cxnLst/>
              <a:rect l="l" t="t" r="r" b="b"/>
              <a:pathLst>
                <a:path w="22281" h="12395" extrusionOk="0">
                  <a:moveTo>
                    <a:pt x="4646" y="0"/>
                  </a:moveTo>
                  <a:lnTo>
                    <a:pt x="6997" y="3941"/>
                  </a:lnTo>
                  <a:lnTo>
                    <a:pt x="2470" y="1683"/>
                  </a:lnTo>
                  <a:lnTo>
                    <a:pt x="1" y="9011"/>
                  </a:lnTo>
                  <a:cubicBezTo>
                    <a:pt x="1" y="9011"/>
                    <a:pt x="1813" y="12395"/>
                    <a:pt x="7391" y="12395"/>
                  </a:cubicBezTo>
                  <a:cubicBezTo>
                    <a:pt x="8411" y="12395"/>
                    <a:pt x="9556" y="12282"/>
                    <a:pt x="10840" y="12014"/>
                  </a:cubicBezTo>
                  <a:cubicBezTo>
                    <a:pt x="22281" y="9630"/>
                    <a:pt x="4646" y="0"/>
                    <a:pt x="464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61" name="Google Shape;70661;p39"/>
            <p:cNvSpPr/>
            <p:nvPr/>
          </p:nvSpPr>
          <p:spPr>
            <a:xfrm>
              <a:off x="1678450" y="1748363"/>
              <a:ext cx="142525" cy="204700"/>
            </a:xfrm>
            <a:custGeom>
              <a:avLst/>
              <a:gdLst/>
              <a:ahLst/>
              <a:cxnLst/>
              <a:rect l="l" t="t" r="r" b="b"/>
              <a:pathLst>
                <a:path w="5701" h="8188" extrusionOk="0">
                  <a:moveTo>
                    <a:pt x="3069" y="1"/>
                  </a:moveTo>
                  <a:cubicBezTo>
                    <a:pt x="3039" y="1"/>
                    <a:pt x="3009" y="10"/>
                    <a:pt x="2983" y="29"/>
                  </a:cubicBezTo>
                  <a:cubicBezTo>
                    <a:pt x="2860" y="117"/>
                    <a:pt x="0" y="2207"/>
                    <a:pt x="53" y="3584"/>
                  </a:cubicBezTo>
                  <a:cubicBezTo>
                    <a:pt x="63" y="3909"/>
                    <a:pt x="226" y="4169"/>
                    <a:pt x="537" y="4360"/>
                  </a:cubicBezTo>
                  <a:cubicBezTo>
                    <a:pt x="1307" y="4835"/>
                    <a:pt x="2047" y="4971"/>
                    <a:pt x="2643" y="4971"/>
                  </a:cubicBezTo>
                  <a:cubicBezTo>
                    <a:pt x="2849" y="4971"/>
                    <a:pt x="3038" y="4955"/>
                    <a:pt x="3204" y="4931"/>
                  </a:cubicBezTo>
                  <a:lnTo>
                    <a:pt x="3204" y="4931"/>
                  </a:lnTo>
                  <a:cubicBezTo>
                    <a:pt x="2388" y="5548"/>
                    <a:pt x="1110" y="6631"/>
                    <a:pt x="1091" y="7373"/>
                  </a:cubicBezTo>
                  <a:cubicBezTo>
                    <a:pt x="1086" y="7575"/>
                    <a:pt x="1174" y="7749"/>
                    <a:pt x="1340" y="7875"/>
                  </a:cubicBezTo>
                  <a:cubicBezTo>
                    <a:pt x="1645" y="8104"/>
                    <a:pt x="2105" y="8188"/>
                    <a:pt x="2608" y="8188"/>
                  </a:cubicBezTo>
                  <a:cubicBezTo>
                    <a:pt x="3898" y="8188"/>
                    <a:pt x="5491" y="7644"/>
                    <a:pt x="5583" y="7613"/>
                  </a:cubicBezTo>
                  <a:cubicBezTo>
                    <a:pt x="5660" y="7587"/>
                    <a:pt x="5701" y="7504"/>
                    <a:pt x="5674" y="7428"/>
                  </a:cubicBezTo>
                  <a:cubicBezTo>
                    <a:pt x="5653" y="7368"/>
                    <a:pt x="5598" y="7329"/>
                    <a:pt x="5537" y="7329"/>
                  </a:cubicBezTo>
                  <a:cubicBezTo>
                    <a:pt x="5521" y="7329"/>
                    <a:pt x="5505" y="7332"/>
                    <a:pt x="5489" y="7338"/>
                  </a:cubicBezTo>
                  <a:cubicBezTo>
                    <a:pt x="4910" y="7537"/>
                    <a:pt x="3605" y="7895"/>
                    <a:pt x="2594" y="7895"/>
                  </a:cubicBezTo>
                  <a:cubicBezTo>
                    <a:pt x="2149" y="7895"/>
                    <a:pt x="1761" y="7826"/>
                    <a:pt x="1517" y="7643"/>
                  </a:cubicBezTo>
                  <a:cubicBezTo>
                    <a:pt x="1425" y="7573"/>
                    <a:pt x="1384" y="7489"/>
                    <a:pt x="1387" y="7380"/>
                  </a:cubicBezTo>
                  <a:cubicBezTo>
                    <a:pt x="1404" y="6635"/>
                    <a:pt x="3284" y="5202"/>
                    <a:pt x="4008" y="4712"/>
                  </a:cubicBezTo>
                  <a:cubicBezTo>
                    <a:pt x="4070" y="4670"/>
                    <a:pt x="4091" y="4586"/>
                    <a:pt x="4054" y="4521"/>
                  </a:cubicBezTo>
                  <a:cubicBezTo>
                    <a:pt x="4027" y="4473"/>
                    <a:pt x="3977" y="4446"/>
                    <a:pt x="3926" y="4446"/>
                  </a:cubicBezTo>
                  <a:cubicBezTo>
                    <a:pt x="3906" y="4446"/>
                    <a:pt x="3886" y="4450"/>
                    <a:pt x="3867" y="4458"/>
                  </a:cubicBezTo>
                  <a:cubicBezTo>
                    <a:pt x="3858" y="4462"/>
                    <a:pt x="3365" y="4675"/>
                    <a:pt x="2642" y="4675"/>
                  </a:cubicBezTo>
                  <a:cubicBezTo>
                    <a:pt x="2089" y="4675"/>
                    <a:pt x="1400" y="4551"/>
                    <a:pt x="691" y="4112"/>
                  </a:cubicBezTo>
                  <a:cubicBezTo>
                    <a:pt x="467" y="3973"/>
                    <a:pt x="353" y="3797"/>
                    <a:pt x="345" y="3571"/>
                  </a:cubicBezTo>
                  <a:cubicBezTo>
                    <a:pt x="305" y="2558"/>
                    <a:pt x="2360" y="841"/>
                    <a:pt x="3155" y="265"/>
                  </a:cubicBezTo>
                  <a:cubicBezTo>
                    <a:pt x="3219" y="216"/>
                    <a:pt x="3234" y="127"/>
                    <a:pt x="3186" y="60"/>
                  </a:cubicBezTo>
                  <a:cubicBezTo>
                    <a:pt x="3158" y="22"/>
                    <a:pt x="3114" y="1"/>
                    <a:pt x="306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2" name="Google Shape;70662;p39"/>
            <p:cNvSpPr/>
            <p:nvPr/>
          </p:nvSpPr>
          <p:spPr>
            <a:xfrm>
              <a:off x="2259175" y="1747388"/>
              <a:ext cx="161650" cy="167725"/>
            </a:xfrm>
            <a:custGeom>
              <a:avLst/>
              <a:gdLst/>
              <a:ahLst/>
              <a:cxnLst/>
              <a:rect l="l" t="t" r="r" b="b"/>
              <a:pathLst>
                <a:path w="6466" h="6709" extrusionOk="0">
                  <a:moveTo>
                    <a:pt x="2967" y="0"/>
                  </a:moveTo>
                  <a:cubicBezTo>
                    <a:pt x="2906" y="0"/>
                    <a:pt x="2848" y="40"/>
                    <a:pt x="2829" y="102"/>
                  </a:cubicBezTo>
                  <a:cubicBezTo>
                    <a:pt x="2803" y="177"/>
                    <a:pt x="2846" y="260"/>
                    <a:pt x="2922" y="284"/>
                  </a:cubicBezTo>
                  <a:cubicBezTo>
                    <a:pt x="3789" y="561"/>
                    <a:pt x="6064" y="1486"/>
                    <a:pt x="6158" y="2427"/>
                  </a:cubicBezTo>
                  <a:cubicBezTo>
                    <a:pt x="6168" y="2539"/>
                    <a:pt x="6135" y="2632"/>
                    <a:pt x="6047" y="2722"/>
                  </a:cubicBezTo>
                  <a:cubicBezTo>
                    <a:pt x="5623" y="3161"/>
                    <a:pt x="4199" y="3262"/>
                    <a:pt x="3141" y="3262"/>
                  </a:cubicBezTo>
                  <a:cubicBezTo>
                    <a:pt x="2780" y="3262"/>
                    <a:pt x="2461" y="3250"/>
                    <a:pt x="2240" y="3236"/>
                  </a:cubicBezTo>
                  <a:cubicBezTo>
                    <a:pt x="2238" y="3236"/>
                    <a:pt x="2235" y="3235"/>
                    <a:pt x="2233" y="3235"/>
                  </a:cubicBezTo>
                  <a:cubicBezTo>
                    <a:pt x="2162" y="3235"/>
                    <a:pt x="2106" y="3277"/>
                    <a:pt x="2088" y="3342"/>
                  </a:cubicBezTo>
                  <a:cubicBezTo>
                    <a:pt x="2071" y="3410"/>
                    <a:pt x="2101" y="3480"/>
                    <a:pt x="2163" y="3511"/>
                  </a:cubicBezTo>
                  <a:cubicBezTo>
                    <a:pt x="2183" y="3519"/>
                    <a:pt x="4039" y="4473"/>
                    <a:pt x="4122" y="5831"/>
                  </a:cubicBezTo>
                  <a:cubicBezTo>
                    <a:pt x="4130" y="5986"/>
                    <a:pt x="4082" y="6099"/>
                    <a:pt x="3973" y="6187"/>
                  </a:cubicBezTo>
                  <a:cubicBezTo>
                    <a:pt x="3769" y="6353"/>
                    <a:pt x="3392" y="6415"/>
                    <a:pt x="2946" y="6415"/>
                  </a:cubicBezTo>
                  <a:cubicBezTo>
                    <a:pt x="2008" y="6415"/>
                    <a:pt x="767" y="6142"/>
                    <a:pt x="201" y="5986"/>
                  </a:cubicBezTo>
                  <a:cubicBezTo>
                    <a:pt x="187" y="5982"/>
                    <a:pt x="174" y="5980"/>
                    <a:pt x="161" y="5980"/>
                  </a:cubicBezTo>
                  <a:cubicBezTo>
                    <a:pt x="97" y="5980"/>
                    <a:pt x="39" y="6022"/>
                    <a:pt x="22" y="6087"/>
                  </a:cubicBezTo>
                  <a:cubicBezTo>
                    <a:pt x="0" y="6165"/>
                    <a:pt x="44" y="6244"/>
                    <a:pt x="123" y="6265"/>
                  </a:cubicBezTo>
                  <a:cubicBezTo>
                    <a:pt x="345" y="6328"/>
                    <a:pt x="1769" y="6708"/>
                    <a:pt x="2915" y="6708"/>
                  </a:cubicBezTo>
                  <a:cubicBezTo>
                    <a:pt x="3429" y="6708"/>
                    <a:pt x="3887" y="6630"/>
                    <a:pt x="4157" y="6414"/>
                  </a:cubicBezTo>
                  <a:cubicBezTo>
                    <a:pt x="4337" y="6268"/>
                    <a:pt x="4427" y="6060"/>
                    <a:pt x="4412" y="5816"/>
                  </a:cubicBezTo>
                  <a:cubicBezTo>
                    <a:pt x="4350" y="4761"/>
                    <a:pt x="3399" y="3958"/>
                    <a:pt x="2793" y="3551"/>
                  </a:cubicBezTo>
                  <a:lnTo>
                    <a:pt x="2793" y="3551"/>
                  </a:lnTo>
                  <a:cubicBezTo>
                    <a:pt x="2905" y="3553"/>
                    <a:pt x="3029" y="3555"/>
                    <a:pt x="3161" y="3555"/>
                  </a:cubicBezTo>
                  <a:cubicBezTo>
                    <a:pt x="4184" y="3555"/>
                    <a:pt x="5739" y="3460"/>
                    <a:pt x="6257" y="2923"/>
                  </a:cubicBezTo>
                  <a:cubicBezTo>
                    <a:pt x="6402" y="2773"/>
                    <a:pt x="6466" y="2596"/>
                    <a:pt x="6447" y="2398"/>
                  </a:cubicBezTo>
                  <a:cubicBezTo>
                    <a:pt x="6316" y="1077"/>
                    <a:pt x="3145" y="50"/>
                    <a:pt x="3010" y="7"/>
                  </a:cubicBezTo>
                  <a:cubicBezTo>
                    <a:pt x="2996" y="3"/>
                    <a:pt x="2982" y="0"/>
                    <a:pt x="296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3" name="Google Shape;70663;p39"/>
            <p:cNvSpPr/>
            <p:nvPr/>
          </p:nvSpPr>
          <p:spPr>
            <a:xfrm>
              <a:off x="2218775" y="2531113"/>
              <a:ext cx="186975" cy="95375"/>
            </a:xfrm>
            <a:custGeom>
              <a:avLst/>
              <a:gdLst/>
              <a:ahLst/>
              <a:cxnLst/>
              <a:rect l="l" t="t" r="r" b="b"/>
              <a:pathLst>
                <a:path w="7479" h="3815" extrusionOk="0">
                  <a:moveTo>
                    <a:pt x="2665" y="0"/>
                  </a:moveTo>
                  <a:cubicBezTo>
                    <a:pt x="2610" y="0"/>
                    <a:pt x="2554" y="9"/>
                    <a:pt x="2496" y="26"/>
                  </a:cubicBezTo>
                  <a:cubicBezTo>
                    <a:pt x="1510" y="321"/>
                    <a:pt x="182" y="3276"/>
                    <a:pt x="33" y="3611"/>
                  </a:cubicBezTo>
                  <a:cubicBezTo>
                    <a:pt x="0" y="3684"/>
                    <a:pt x="34" y="3771"/>
                    <a:pt x="107" y="3802"/>
                  </a:cubicBezTo>
                  <a:cubicBezTo>
                    <a:pt x="126" y="3812"/>
                    <a:pt x="146" y="3815"/>
                    <a:pt x="166" y="3815"/>
                  </a:cubicBezTo>
                  <a:cubicBezTo>
                    <a:pt x="220" y="3815"/>
                    <a:pt x="275" y="3784"/>
                    <a:pt x="298" y="3727"/>
                  </a:cubicBezTo>
                  <a:cubicBezTo>
                    <a:pt x="687" y="2847"/>
                    <a:pt x="1852" y="520"/>
                    <a:pt x="2580" y="303"/>
                  </a:cubicBezTo>
                  <a:cubicBezTo>
                    <a:pt x="2610" y="294"/>
                    <a:pt x="2638" y="290"/>
                    <a:pt x="2665" y="290"/>
                  </a:cubicBezTo>
                  <a:cubicBezTo>
                    <a:pt x="2707" y="290"/>
                    <a:pt x="2746" y="301"/>
                    <a:pt x="2782" y="324"/>
                  </a:cubicBezTo>
                  <a:cubicBezTo>
                    <a:pt x="3632" y="875"/>
                    <a:pt x="4432" y="3679"/>
                    <a:pt x="4439" y="3707"/>
                  </a:cubicBezTo>
                  <a:cubicBezTo>
                    <a:pt x="4456" y="3773"/>
                    <a:pt x="4515" y="3814"/>
                    <a:pt x="4586" y="3814"/>
                  </a:cubicBezTo>
                  <a:cubicBezTo>
                    <a:pt x="4587" y="3814"/>
                    <a:pt x="4588" y="3814"/>
                    <a:pt x="4590" y="3814"/>
                  </a:cubicBezTo>
                  <a:cubicBezTo>
                    <a:pt x="4659" y="3808"/>
                    <a:pt x="4714" y="3755"/>
                    <a:pt x="4723" y="3686"/>
                  </a:cubicBezTo>
                  <a:cubicBezTo>
                    <a:pt x="4821" y="2885"/>
                    <a:pt x="5201" y="730"/>
                    <a:pt x="5773" y="371"/>
                  </a:cubicBezTo>
                  <a:cubicBezTo>
                    <a:pt x="5817" y="341"/>
                    <a:pt x="5861" y="327"/>
                    <a:pt x="5905" y="327"/>
                  </a:cubicBezTo>
                  <a:cubicBezTo>
                    <a:pt x="5929" y="327"/>
                    <a:pt x="5953" y="332"/>
                    <a:pt x="5977" y="340"/>
                  </a:cubicBezTo>
                  <a:cubicBezTo>
                    <a:pt x="6707" y="585"/>
                    <a:pt x="7094" y="2836"/>
                    <a:pt x="7181" y="3682"/>
                  </a:cubicBezTo>
                  <a:cubicBezTo>
                    <a:pt x="7189" y="3757"/>
                    <a:pt x="7250" y="3813"/>
                    <a:pt x="7325" y="3813"/>
                  </a:cubicBezTo>
                  <a:cubicBezTo>
                    <a:pt x="7330" y="3813"/>
                    <a:pt x="7336" y="3813"/>
                    <a:pt x="7341" y="3812"/>
                  </a:cubicBezTo>
                  <a:cubicBezTo>
                    <a:pt x="7421" y="3802"/>
                    <a:pt x="7479" y="3731"/>
                    <a:pt x="7470" y="3652"/>
                  </a:cubicBezTo>
                  <a:cubicBezTo>
                    <a:pt x="7436" y="3323"/>
                    <a:pt x="7108" y="411"/>
                    <a:pt x="6068" y="63"/>
                  </a:cubicBezTo>
                  <a:cubicBezTo>
                    <a:pt x="6014" y="45"/>
                    <a:pt x="5960" y="36"/>
                    <a:pt x="5905" y="36"/>
                  </a:cubicBezTo>
                  <a:cubicBezTo>
                    <a:pt x="5807" y="36"/>
                    <a:pt x="5709" y="65"/>
                    <a:pt x="5617" y="124"/>
                  </a:cubicBezTo>
                  <a:cubicBezTo>
                    <a:pt x="5029" y="496"/>
                    <a:pt x="4682" y="2092"/>
                    <a:pt x="4527" y="3015"/>
                  </a:cubicBezTo>
                  <a:cubicBezTo>
                    <a:pt x="4232" y="2121"/>
                    <a:pt x="3620" y="523"/>
                    <a:pt x="2941" y="81"/>
                  </a:cubicBezTo>
                  <a:cubicBezTo>
                    <a:pt x="2857" y="28"/>
                    <a:pt x="2764" y="0"/>
                    <a:pt x="26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4" name="Google Shape;70664;p39"/>
            <p:cNvSpPr/>
            <p:nvPr/>
          </p:nvSpPr>
          <p:spPr>
            <a:xfrm>
              <a:off x="1469025" y="2364088"/>
              <a:ext cx="134375" cy="144300"/>
            </a:xfrm>
            <a:custGeom>
              <a:avLst/>
              <a:gdLst/>
              <a:ahLst/>
              <a:cxnLst/>
              <a:rect l="l" t="t" r="r" b="b"/>
              <a:pathLst>
                <a:path w="5375" h="5772" extrusionOk="0">
                  <a:moveTo>
                    <a:pt x="1600" y="1"/>
                  </a:moveTo>
                  <a:cubicBezTo>
                    <a:pt x="829" y="1"/>
                    <a:pt x="179" y="149"/>
                    <a:pt x="125" y="162"/>
                  </a:cubicBezTo>
                  <a:cubicBezTo>
                    <a:pt x="47" y="181"/>
                    <a:pt x="0" y="259"/>
                    <a:pt x="17" y="337"/>
                  </a:cubicBezTo>
                  <a:cubicBezTo>
                    <a:pt x="34" y="404"/>
                    <a:pt x="94" y="449"/>
                    <a:pt x="161" y="449"/>
                  </a:cubicBezTo>
                  <a:cubicBezTo>
                    <a:pt x="172" y="449"/>
                    <a:pt x="182" y="448"/>
                    <a:pt x="193" y="446"/>
                  </a:cubicBezTo>
                  <a:cubicBezTo>
                    <a:pt x="205" y="443"/>
                    <a:pt x="850" y="296"/>
                    <a:pt x="1606" y="296"/>
                  </a:cubicBezTo>
                  <a:cubicBezTo>
                    <a:pt x="2332" y="296"/>
                    <a:pt x="3161" y="432"/>
                    <a:pt x="3626" y="964"/>
                  </a:cubicBezTo>
                  <a:cubicBezTo>
                    <a:pt x="3792" y="1155"/>
                    <a:pt x="3856" y="1361"/>
                    <a:pt x="3818" y="1591"/>
                  </a:cubicBezTo>
                  <a:cubicBezTo>
                    <a:pt x="3670" y="2478"/>
                    <a:pt x="2123" y="3378"/>
                    <a:pt x="2107" y="3386"/>
                  </a:cubicBezTo>
                  <a:cubicBezTo>
                    <a:pt x="2044" y="3423"/>
                    <a:pt x="2018" y="3503"/>
                    <a:pt x="2046" y="3571"/>
                  </a:cubicBezTo>
                  <a:cubicBezTo>
                    <a:pt x="2070" y="3626"/>
                    <a:pt x="2124" y="3659"/>
                    <a:pt x="2181" y="3659"/>
                  </a:cubicBezTo>
                  <a:cubicBezTo>
                    <a:pt x="2195" y="3659"/>
                    <a:pt x="2209" y="3657"/>
                    <a:pt x="2222" y="3653"/>
                  </a:cubicBezTo>
                  <a:cubicBezTo>
                    <a:pt x="2754" y="3493"/>
                    <a:pt x="3515" y="3340"/>
                    <a:pt x="4118" y="3340"/>
                  </a:cubicBezTo>
                  <a:cubicBezTo>
                    <a:pt x="4528" y="3340"/>
                    <a:pt x="4865" y="3411"/>
                    <a:pt x="5005" y="3599"/>
                  </a:cubicBezTo>
                  <a:cubicBezTo>
                    <a:pt x="5059" y="3669"/>
                    <a:pt x="5075" y="3748"/>
                    <a:pt x="5056" y="3848"/>
                  </a:cubicBezTo>
                  <a:cubicBezTo>
                    <a:pt x="4956" y="4408"/>
                    <a:pt x="3850" y="5233"/>
                    <a:pt x="3432" y="5502"/>
                  </a:cubicBezTo>
                  <a:cubicBezTo>
                    <a:pt x="3365" y="5548"/>
                    <a:pt x="3345" y="5637"/>
                    <a:pt x="3389" y="5705"/>
                  </a:cubicBezTo>
                  <a:cubicBezTo>
                    <a:pt x="3417" y="5749"/>
                    <a:pt x="3464" y="5772"/>
                    <a:pt x="3512" y="5772"/>
                  </a:cubicBezTo>
                  <a:cubicBezTo>
                    <a:pt x="3538" y="5772"/>
                    <a:pt x="3565" y="5763"/>
                    <a:pt x="3590" y="5748"/>
                  </a:cubicBezTo>
                  <a:cubicBezTo>
                    <a:pt x="3755" y="5641"/>
                    <a:pt x="5203" y="4685"/>
                    <a:pt x="5343" y="3901"/>
                  </a:cubicBezTo>
                  <a:cubicBezTo>
                    <a:pt x="5374" y="3720"/>
                    <a:pt x="5339" y="3561"/>
                    <a:pt x="5238" y="3426"/>
                  </a:cubicBezTo>
                  <a:cubicBezTo>
                    <a:pt x="5024" y="3139"/>
                    <a:pt x="4585" y="3046"/>
                    <a:pt x="4102" y="3046"/>
                  </a:cubicBezTo>
                  <a:cubicBezTo>
                    <a:pt x="3707" y="3046"/>
                    <a:pt x="3283" y="3108"/>
                    <a:pt x="2928" y="3179"/>
                  </a:cubicBezTo>
                  <a:cubicBezTo>
                    <a:pt x="3416" y="2802"/>
                    <a:pt x="4005" y="2235"/>
                    <a:pt x="4104" y="1639"/>
                  </a:cubicBezTo>
                  <a:cubicBezTo>
                    <a:pt x="4158" y="1322"/>
                    <a:pt x="4070" y="1029"/>
                    <a:pt x="3846" y="772"/>
                  </a:cubicBezTo>
                  <a:cubicBezTo>
                    <a:pt x="3308" y="156"/>
                    <a:pt x="2390" y="1"/>
                    <a:pt x="160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5" name="Google Shape;70665;p39"/>
            <p:cNvSpPr/>
            <p:nvPr/>
          </p:nvSpPr>
          <p:spPr>
            <a:xfrm>
              <a:off x="2335775" y="1414638"/>
              <a:ext cx="115400" cy="176550"/>
            </a:xfrm>
            <a:custGeom>
              <a:avLst/>
              <a:gdLst/>
              <a:ahLst/>
              <a:cxnLst/>
              <a:rect l="l" t="t" r="r" b="b"/>
              <a:pathLst>
                <a:path w="4616" h="7062" extrusionOk="0">
                  <a:moveTo>
                    <a:pt x="4453" y="1"/>
                  </a:moveTo>
                  <a:cubicBezTo>
                    <a:pt x="4386" y="1"/>
                    <a:pt x="4327" y="51"/>
                    <a:pt x="4314" y="119"/>
                  </a:cubicBezTo>
                  <a:cubicBezTo>
                    <a:pt x="4306" y="166"/>
                    <a:pt x="3405" y="4702"/>
                    <a:pt x="88" y="6794"/>
                  </a:cubicBezTo>
                  <a:cubicBezTo>
                    <a:pt x="20" y="6836"/>
                    <a:pt x="0" y="6926"/>
                    <a:pt x="43" y="6994"/>
                  </a:cubicBezTo>
                  <a:cubicBezTo>
                    <a:pt x="71" y="7036"/>
                    <a:pt x="120" y="7062"/>
                    <a:pt x="166" y="7062"/>
                  </a:cubicBezTo>
                  <a:cubicBezTo>
                    <a:pt x="193" y="7062"/>
                    <a:pt x="222" y="7055"/>
                    <a:pt x="243" y="7040"/>
                  </a:cubicBezTo>
                  <a:cubicBezTo>
                    <a:pt x="3669" y="4879"/>
                    <a:pt x="4591" y="220"/>
                    <a:pt x="4600" y="175"/>
                  </a:cubicBezTo>
                  <a:cubicBezTo>
                    <a:pt x="4615" y="95"/>
                    <a:pt x="4564" y="19"/>
                    <a:pt x="4485" y="5"/>
                  </a:cubicBezTo>
                  <a:cubicBezTo>
                    <a:pt x="4474" y="2"/>
                    <a:pt x="4464" y="1"/>
                    <a:pt x="44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6" name="Google Shape;70666;p39"/>
            <p:cNvSpPr/>
            <p:nvPr/>
          </p:nvSpPr>
          <p:spPr>
            <a:xfrm>
              <a:off x="2495025" y="1436863"/>
              <a:ext cx="20525" cy="188675"/>
            </a:xfrm>
            <a:custGeom>
              <a:avLst/>
              <a:gdLst/>
              <a:ahLst/>
              <a:cxnLst/>
              <a:rect l="l" t="t" r="r" b="b"/>
              <a:pathLst>
                <a:path w="821" h="7547" extrusionOk="0">
                  <a:moveTo>
                    <a:pt x="172" y="0"/>
                  </a:moveTo>
                  <a:cubicBezTo>
                    <a:pt x="167" y="0"/>
                    <a:pt x="162" y="0"/>
                    <a:pt x="157" y="1"/>
                  </a:cubicBezTo>
                  <a:cubicBezTo>
                    <a:pt x="76" y="10"/>
                    <a:pt x="18" y="81"/>
                    <a:pt x="26" y="160"/>
                  </a:cubicBezTo>
                  <a:cubicBezTo>
                    <a:pt x="32" y="210"/>
                    <a:pt x="526" y="5196"/>
                    <a:pt x="19" y="7368"/>
                  </a:cubicBezTo>
                  <a:cubicBezTo>
                    <a:pt x="1" y="7447"/>
                    <a:pt x="50" y="7525"/>
                    <a:pt x="128" y="7544"/>
                  </a:cubicBezTo>
                  <a:cubicBezTo>
                    <a:pt x="138" y="7545"/>
                    <a:pt x="151" y="7546"/>
                    <a:pt x="161" y="7546"/>
                  </a:cubicBezTo>
                  <a:cubicBezTo>
                    <a:pt x="228" y="7546"/>
                    <a:pt x="287" y="7501"/>
                    <a:pt x="303" y="7431"/>
                  </a:cubicBezTo>
                  <a:cubicBezTo>
                    <a:pt x="821" y="5215"/>
                    <a:pt x="337" y="336"/>
                    <a:pt x="316" y="130"/>
                  </a:cubicBezTo>
                  <a:cubicBezTo>
                    <a:pt x="308" y="56"/>
                    <a:pt x="245" y="0"/>
                    <a:pt x="17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7" name="Google Shape;70667;p39"/>
            <p:cNvSpPr/>
            <p:nvPr/>
          </p:nvSpPr>
          <p:spPr>
            <a:xfrm>
              <a:off x="1411600" y="1142738"/>
              <a:ext cx="236950" cy="301475"/>
            </a:xfrm>
            <a:custGeom>
              <a:avLst/>
              <a:gdLst/>
              <a:ahLst/>
              <a:cxnLst/>
              <a:rect l="l" t="t" r="r" b="b"/>
              <a:pathLst>
                <a:path w="9478" h="12059" extrusionOk="0">
                  <a:moveTo>
                    <a:pt x="9315" y="1"/>
                  </a:moveTo>
                  <a:cubicBezTo>
                    <a:pt x="9303" y="1"/>
                    <a:pt x="9292" y="2"/>
                    <a:pt x="9281" y="5"/>
                  </a:cubicBezTo>
                  <a:cubicBezTo>
                    <a:pt x="1" y="2353"/>
                    <a:pt x="1061" y="11833"/>
                    <a:pt x="1074" y="11929"/>
                  </a:cubicBezTo>
                  <a:cubicBezTo>
                    <a:pt x="1082" y="12003"/>
                    <a:pt x="1145" y="12057"/>
                    <a:pt x="1219" y="12057"/>
                  </a:cubicBezTo>
                  <a:cubicBezTo>
                    <a:pt x="1223" y="12057"/>
                    <a:pt x="1229" y="12057"/>
                    <a:pt x="1237" y="12058"/>
                  </a:cubicBezTo>
                  <a:cubicBezTo>
                    <a:pt x="1317" y="12048"/>
                    <a:pt x="1375" y="11975"/>
                    <a:pt x="1363" y="11895"/>
                  </a:cubicBezTo>
                  <a:cubicBezTo>
                    <a:pt x="1353" y="11802"/>
                    <a:pt x="326" y="2573"/>
                    <a:pt x="9351" y="288"/>
                  </a:cubicBezTo>
                  <a:cubicBezTo>
                    <a:pt x="9430" y="270"/>
                    <a:pt x="9478" y="189"/>
                    <a:pt x="9458" y="111"/>
                  </a:cubicBezTo>
                  <a:cubicBezTo>
                    <a:pt x="9440" y="44"/>
                    <a:pt x="9380" y="1"/>
                    <a:pt x="93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8" name="Google Shape;70668;p39"/>
            <p:cNvSpPr/>
            <p:nvPr/>
          </p:nvSpPr>
          <p:spPr>
            <a:xfrm>
              <a:off x="2540500" y="1424188"/>
              <a:ext cx="66200" cy="138700"/>
            </a:xfrm>
            <a:custGeom>
              <a:avLst/>
              <a:gdLst/>
              <a:ahLst/>
              <a:cxnLst/>
              <a:rect l="l" t="t" r="r" b="b"/>
              <a:pathLst>
                <a:path w="2648" h="5548" extrusionOk="0">
                  <a:moveTo>
                    <a:pt x="168" y="1"/>
                  </a:moveTo>
                  <a:cubicBezTo>
                    <a:pt x="140" y="1"/>
                    <a:pt x="112" y="9"/>
                    <a:pt x="86" y="26"/>
                  </a:cubicBezTo>
                  <a:cubicBezTo>
                    <a:pt x="19" y="70"/>
                    <a:pt x="1" y="160"/>
                    <a:pt x="45" y="227"/>
                  </a:cubicBezTo>
                  <a:cubicBezTo>
                    <a:pt x="62" y="254"/>
                    <a:pt x="1775" y="2854"/>
                    <a:pt x="2344" y="5434"/>
                  </a:cubicBezTo>
                  <a:cubicBezTo>
                    <a:pt x="2358" y="5502"/>
                    <a:pt x="2419" y="5547"/>
                    <a:pt x="2486" y="5547"/>
                  </a:cubicBezTo>
                  <a:cubicBezTo>
                    <a:pt x="2497" y="5547"/>
                    <a:pt x="2507" y="5546"/>
                    <a:pt x="2520" y="5544"/>
                  </a:cubicBezTo>
                  <a:cubicBezTo>
                    <a:pt x="2598" y="5526"/>
                    <a:pt x="2648" y="5448"/>
                    <a:pt x="2631" y="5370"/>
                  </a:cubicBezTo>
                  <a:cubicBezTo>
                    <a:pt x="2049" y="2737"/>
                    <a:pt x="306" y="92"/>
                    <a:pt x="289" y="65"/>
                  </a:cubicBezTo>
                  <a:cubicBezTo>
                    <a:pt x="261" y="23"/>
                    <a:pt x="215"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69" name="Google Shape;70669;p39"/>
            <p:cNvSpPr/>
            <p:nvPr/>
          </p:nvSpPr>
          <p:spPr>
            <a:xfrm>
              <a:off x="2581950" y="1387863"/>
              <a:ext cx="96075" cy="86500"/>
            </a:xfrm>
            <a:custGeom>
              <a:avLst/>
              <a:gdLst/>
              <a:ahLst/>
              <a:cxnLst/>
              <a:rect l="l" t="t" r="r" b="b"/>
              <a:pathLst>
                <a:path w="3843" h="3460" extrusionOk="0">
                  <a:moveTo>
                    <a:pt x="168" y="1"/>
                  </a:moveTo>
                  <a:cubicBezTo>
                    <a:pt x="115" y="1"/>
                    <a:pt x="63" y="30"/>
                    <a:pt x="37" y="79"/>
                  </a:cubicBezTo>
                  <a:cubicBezTo>
                    <a:pt x="1" y="150"/>
                    <a:pt x="29" y="238"/>
                    <a:pt x="100" y="275"/>
                  </a:cubicBezTo>
                  <a:cubicBezTo>
                    <a:pt x="124" y="289"/>
                    <a:pt x="2609" y="1605"/>
                    <a:pt x="3548" y="3382"/>
                  </a:cubicBezTo>
                  <a:cubicBezTo>
                    <a:pt x="3574" y="3431"/>
                    <a:pt x="3623" y="3460"/>
                    <a:pt x="3677" y="3460"/>
                  </a:cubicBezTo>
                  <a:cubicBezTo>
                    <a:pt x="3700" y="3460"/>
                    <a:pt x="3723" y="3454"/>
                    <a:pt x="3744" y="3443"/>
                  </a:cubicBezTo>
                  <a:cubicBezTo>
                    <a:pt x="3815" y="3404"/>
                    <a:pt x="3842" y="3316"/>
                    <a:pt x="3805" y="3245"/>
                  </a:cubicBezTo>
                  <a:cubicBezTo>
                    <a:pt x="2825" y="1388"/>
                    <a:pt x="338" y="72"/>
                    <a:pt x="235" y="17"/>
                  </a:cubicBezTo>
                  <a:cubicBezTo>
                    <a:pt x="214" y="6"/>
                    <a:pt x="191"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0" name="Google Shape;70670;p39"/>
            <p:cNvSpPr/>
            <p:nvPr/>
          </p:nvSpPr>
          <p:spPr>
            <a:xfrm>
              <a:off x="2598850" y="1352713"/>
              <a:ext cx="72700" cy="26975"/>
            </a:xfrm>
            <a:custGeom>
              <a:avLst/>
              <a:gdLst/>
              <a:ahLst/>
              <a:cxnLst/>
              <a:rect l="l" t="t" r="r" b="b"/>
              <a:pathLst>
                <a:path w="2908" h="1079" extrusionOk="0">
                  <a:moveTo>
                    <a:pt x="156" y="1"/>
                  </a:moveTo>
                  <a:cubicBezTo>
                    <a:pt x="79" y="1"/>
                    <a:pt x="14" y="58"/>
                    <a:pt x="7" y="134"/>
                  </a:cubicBezTo>
                  <a:cubicBezTo>
                    <a:pt x="0" y="214"/>
                    <a:pt x="60" y="285"/>
                    <a:pt x="140" y="292"/>
                  </a:cubicBezTo>
                  <a:cubicBezTo>
                    <a:pt x="156" y="295"/>
                    <a:pt x="1734" y="441"/>
                    <a:pt x="2662" y="1054"/>
                  </a:cubicBezTo>
                  <a:cubicBezTo>
                    <a:pt x="2688" y="1071"/>
                    <a:pt x="2713" y="1078"/>
                    <a:pt x="2742" y="1078"/>
                  </a:cubicBezTo>
                  <a:cubicBezTo>
                    <a:pt x="2790" y="1078"/>
                    <a:pt x="2837" y="1057"/>
                    <a:pt x="2862" y="1011"/>
                  </a:cubicBezTo>
                  <a:cubicBezTo>
                    <a:pt x="2908" y="943"/>
                    <a:pt x="2889" y="852"/>
                    <a:pt x="2823" y="808"/>
                  </a:cubicBezTo>
                  <a:cubicBezTo>
                    <a:pt x="1831" y="156"/>
                    <a:pt x="233" y="7"/>
                    <a:pt x="165" y="1"/>
                  </a:cubicBezTo>
                  <a:cubicBezTo>
                    <a:pt x="162" y="1"/>
                    <a:pt x="159" y="1"/>
                    <a:pt x="15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1" name="Google Shape;70671;p39"/>
            <p:cNvSpPr/>
            <p:nvPr/>
          </p:nvSpPr>
          <p:spPr>
            <a:xfrm>
              <a:off x="1987700" y="906863"/>
              <a:ext cx="42125" cy="13900"/>
            </a:xfrm>
            <a:custGeom>
              <a:avLst/>
              <a:gdLst/>
              <a:ahLst/>
              <a:cxnLst/>
              <a:rect l="l" t="t" r="r" b="b"/>
              <a:pathLst>
                <a:path w="1685" h="556" extrusionOk="0">
                  <a:moveTo>
                    <a:pt x="1542" y="1"/>
                  </a:moveTo>
                  <a:cubicBezTo>
                    <a:pt x="1538" y="1"/>
                    <a:pt x="1534" y="1"/>
                    <a:pt x="1530" y="1"/>
                  </a:cubicBezTo>
                  <a:cubicBezTo>
                    <a:pt x="1415" y="7"/>
                    <a:pt x="394" y="55"/>
                    <a:pt x="76" y="293"/>
                  </a:cubicBezTo>
                  <a:cubicBezTo>
                    <a:pt x="12" y="342"/>
                    <a:pt x="0" y="434"/>
                    <a:pt x="47" y="498"/>
                  </a:cubicBezTo>
                  <a:cubicBezTo>
                    <a:pt x="79" y="537"/>
                    <a:pt x="121" y="556"/>
                    <a:pt x="165" y="556"/>
                  </a:cubicBezTo>
                  <a:cubicBezTo>
                    <a:pt x="195" y="556"/>
                    <a:pt x="228" y="546"/>
                    <a:pt x="252" y="526"/>
                  </a:cubicBezTo>
                  <a:cubicBezTo>
                    <a:pt x="435" y="386"/>
                    <a:pt x="1140" y="308"/>
                    <a:pt x="1542" y="292"/>
                  </a:cubicBezTo>
                  <a:cubicBezTo>
                    <a:pt x="1623" y="291"/>
                    <a:pt x="1685" y="221"/>
                    <a:pt x="1682" y="142"/>
                  </a:cubicBezTo>
                  <a:cubicBezTo>
                    <a:pt x="1679" y="63"/>
                    <a:pt x="1618" y="1"/>
                    <a:pt x="154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2" name="Google Shape;70672;p39"/>
            <p:cNvSpPr/>
            <p:nvPr/>
          </p:nvSpPr>
          <p:spPr>
            <a:xfrm>
              <a:off x="1986925" y="941363"/>
              <a:ext cx="42700" cy="10950"/>
            </a:xfrm>
            <a:custGeom>
              <a:avLst/>
              <a:gdLst/>
              <a:ahLst/>
              <a:cxnLst/>
              <a:rect l="l" t="t" r="r" b="b"/>
              <a:pathLst>
                <a:path w="1708" h="438" extrusionOk="0">
                  <a:moveTo>
                    <a:pt x="1209" y="0"/>
                  </a:moveTo>
                  <a:cubicBezTo>
                    <a:pt x="846" y="0"/>
                    <a:pt x="314" y="27"/>
                    <a:pt x="90" y="168"/>
                  </a:cubicBezTo>
                  <a:cubicBezTo>
                    <a:pt x="22" y="210"/>
                    <a:pt x="0" y="301"/>
                    <a:pt x="43" y="368"/>
                  </a:cubicBezTo>
                  <a:cubicBezTo>
                    <a:pt x="71" y="413"/>
                    <a:pt x="119" y="438"/>
                    <a:pt x="168" y="438"/>
                  </a:cubicBezTo>
                  <a:cubicBezTo>
                    <a:pt x="195" y="438"/>
                    <a:pt x="220" y="430"/>
                    <a:pt x="246" y="415"/>
                  </a:cubicBezTo>
                  <a:cubicBezTo>
                    <a:pt x="393" y="321"/>
                    <a:pt x="838" y="292"/>
                    <a:pt x="1218" y="292"/>
                  </a:cubicBezTo>
                  <a:cubicBezTo>
                    <a:pt x="1340" y="292"/>
                    <a:pt x="1455" y="295"/>
                    <a:pt x="1551" y="300"/>
                  </a:cubicBezTo>
                  <a:cubicBezTo>
                    <a:pt x="1554" y="300"/>
                    <a:pt x="1557" y="300"/>
                    <a:pt x="1559" y="300"/>
                  </a:cubicBezTo>
                  <a:cubicBezTo>
                    <a:pt x="1642" y="300"/>
                    <a:pt x="1700" y="238"/>
                    <a:pt x="1703" y="161"/>
                  </a:cubicBezTo>
                  <a:cubicBezTo>
                    <a:pt x="1707" y="81"/>
                    <a:pt x="1645" y="12"/>
                    <a:pt x="1566" y="9"/>
                  </a:cubicBezTo>
                  <a:cubicBezTo>
                    <a:pt x="1527" y="7"/>
                    <a:pt x="1389" y="0"/>
                    <a:pt x="120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3" name="Google Shape;70673;p39"/>
            <p:cNvSpPr/>
            <p:nvPr/>
          </p:nvSpPr>
          <p:spPr>
            <a:xfrm>
              <a:off x="2060100" y="944813"/>
              <a:ext cx="41500" cy="17725"/>
            </a:xfrm>
            <a:custGeom>
              <a:avLst/>
              <a:gdLst/>
              <a:ahLst/>
              <a:cxnLst/>
              <a:rect l="l" t="t" r="r" b="b"/>
              <a:pathLst>
                <a:path w="1660" h="709" extrusionOk="0">
                  <a:moveTo>
                    <a:pt x="221" y="1"/>
                  </a:moveTo>
                  <a:cubicBezTo>
                    <a:pt x="190" y="1"/>
                    <a:pt x="161" y="3"/>
                    <a:pt x="134" y="7"/>
                  </a:cubicBezTo>
                  <a:cubicBezTo>
                    <a:pt x="53" y="20"/>
                    <a:pt x="1" y="94"/>
                    <a:pt x="14" y="173"/>
                  </a:cubicBezTo>
                  <a:cubicBezTo>
                    <a:pt x="24" y="245"/>
                    <a:pt x="85" y="296"/>
                    <a:pt x="154" y="296"/>
                  </a:cubicBezTo>
                  <a:cubicBezTo>
                    <a:pt x="163" y="296"/>
                    <a:pt x="171" y="295"/>
                    <a:pt x="180" y="294"/>
                  </a:cubicBezTo>
                  <a:cubicBezTo>
                    <a:pt x="194" y="292"/>
                    <a:pt x="210" y="291"/>
                    <a:pt x="227" y="291"/>
                  </a:cubicBezTo>
                  <a:cubicBezTo>
                    <a:pt x="489" y="291"/>
                    <a:pt x="1089" y="530"/>
                    <a:pt x="1428" y="694"/>
                  </a:cubicBezTo>
                  <a:cubicBezTo>
                    <a:pt x="1448" y="703"/>
                    <a:pt x="1470" y="708"/>
                    <a:pt x="1491" y="708"/>
                  </a:cubicBezTo>
                  <a:cubicBezTo>
                    <a:pt x="1543" y="708"/>
                    <a:pt x="1597" y="676"/>
                    <a:pt x="1624" y="626"/>
                  </a:cubicBezTo>
                  <a:cubicBezTo>
                    <a:pt x="1660" y="554"/>
                    <a:pt x="1629" y="467"/>
                    <a:pt x="1556" y="431"/>
                  </a:cubicBezTo>
                  <a:cubicBezTo>
                    <a:pt x="1458" y="385"/>
                    <a:pt x="649" y="1"/>
                    <a:pt x="22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4" name="Google Shape;70674;p39"/>
            <p:cNvSpPr/>
            <p:nvPr/>
          </p:nvSpPr>
          <p:spPr>
            <a:xfrm>
              <a:off x="2108000" y="931388"/>
              <a:ext cx="41500" cy="17700"/>
            </a:xfrm>
            <a:custGeom>
              <a:avLst/>
              <a:gdLst/>
              <a:ahLst/>
              <a:cxnLst/>
              <a:rect l="l" t="t" r="r" b="b"/>
              <a:pathLst>
                <a:path w="1660" h="708" extrusionOk="0">
                  <a:moveTo>
                    <a:pt x="221" y="0"/>
                  </a:moveTo>
                  <a:cubicBezTo>
                    <a:pt x="190" y="0"/>
                    <a:pt x="161" y="2"/>
                    <a:pt x="134" y="6"/>
                  </a:cubicBezTo>
                  <a:cubicBezTo>
                    <a:pt x="53" y="19"/>
                    <a:pt x="1" y="93"/>
                    <a:pt x="13" y="174"/>
                  </a:cubicBezTo>
                  <a:cubicBezTo>
                    <a:pt x="24" y="245"/>
                    <a:pt x="85" y="297"/>
                    <a:pt x="154" y="297"/>
                  </a:cubicBezTo>
                  <a:cubicBezTo>
                    <a:pt x="163" y="297"/>
                    <a:pt x="171" y="296"/>
                    <a:pt x="179" y="294"/>
                  </a:cubicBezTo>
                  <a:cubicBezTo>
                    <a:pt x="195" y="292"/>
                    <a:pt x="212" y="291"/>
                    <a:pt x="231" y="291"/>
                  </a:cubicBezTo>
                  <a:cubicBezTo>
                    <a:pt x="497" y="291"/>
                    <a:pt x="1090" y="530"/>
                    <a:pt x="1428" y="693"/>
                  </a:cubicBezTo>
                  <a:cubicBezTo>
                    <a:pt x="1448" y="702"/>
                    <a:pt x="1469" y="707"/>
                    <a:pt x="1491" y="707"/>
                  </a:cubicBezTo>
                  <a:cubicBezTo>
                    <a:pt x="1546" y="707"/>
                    <a:pt x="1597" y="678"/>
                    <a:pt x="1624" y="625"/>
                  </a:cubicBezTo>
                  <a:cubicBezTo>
                    <a:pt x="1660" y="553"/>
                    <a:pt x="1628" y="466"/>
                    <a:pt x="1556" y="431"/>
                  </a:cubicBezTo>
                  <a:cubicBezTo>
                    <a:pt x="1458" y="384"/>
                    <a:pt x="648" y="0"/>
                    <a:pt x="2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5" name="Google Shape;70675;p39"/>
            <p:cNvSpPr/>
            <p:nvPr/>
          </p:nvSpPr>
          <p:spPr>
            <a:xfrm>
              <a:off x="1949250" y="970363"/>
              <a:ext cx="42975" cy="9275"/>
            </a:xfrm>
            <a:custGeom>
              <a:avLst/>
              <a:gdLst/>
              <a:ahLst/>
              <a:cxnLst/>
              <a:rect l="l" t="t" r="r" b="b"/>
              <a:pathLst>
                <a:path w="1719" h="371" extrusionOk="0">
                  <a:moveTo>
                    <a:pt x="738" y="0"/>
                  </a:moveTo>
                  <a:cubicBezTo>
                    <a:pt x="486" y="0"/>
                    <a:pt x="241" y="23"/>
                    <a:pt x="101" y="95"/>
                  </a:cubicBezTo>
                  <a:cubicBezTo>
                    <a:pt x="29" y="130"/>
                    <a:pt x="0" y="220"/>
                    <a:pt x="37" y="291"/>
                  </a:cubicBezTo>
                  <a:cubicBezTo>
                    <a:pt x="63" y="342"/>
                    <a:pt x="114" y="370"/>
                    <a:pt x="166" y="370"/>
                  </a:cubicBezTo>
                  <a:cubicBezTo>
                    <a:pt x="190" y="370"/>
                    <a:pt x="213" y="365"/>
                    <a:pt x="234" y="355"/>
                  </a:cubicBezTo>
                  <a:cubicBezTo>
                    <a:pt x="325" y="308"/>
                    <a:pt x="514" y="290"/>
                    <a:pt x="731" y="290"/>
                  </a:cubicBezTo>
                  <a:cubicBezTo>
                    <a:pt x="1005" y="290"/>
                    <a:pt x="1324" y="318"/>
                    <a:pt x="1546" y="349"/>
                  </a:cubicBezTo>
                  <a:cubicBezTo>
                    <a:pt x="1553" y="350"/>
                    <a:pt x="1559" y="350"/>
                    <a:pt x="1566" y="350"/>
                  </a:cubicBezTo>
                  <a:cubicBezTo>
                    <a:pt x="1637" y="350"/>
                    <a:pt x="1698" y="298"/>
                    <a:pt x="1709" y="225"/>
                  </a:cubicBezTo>
                  <a:cubicBezTo>
                    <a:pt x="1719" y="145"/>
                    <a:pt x="1663" y="72"/>
                    <a:pt x="1584" y="62"/>
                  </a:cubicBezTo>
                  <a:cubicBezTo>
                    <a:pt x="1515" y="52"/>
                    <a:pt x="1119" y="0"/>
                    <a:pt x="73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6" name="Google Shape;70676;p39"/>
            <p:cNvSpPr/>
            <p:nvPr/>
          </p:nvSpPr>
          <p:spPr>
            <a:xfrm>
              <a:off x="2052350" y="908963"/>
              <a:ext cx="41975" cy="16325"/>
            </a:xfrm>
            <a:custGeom>
              <a:avLst/>
              <a:gdLst/>
              <a:ahLst/>
              <a:cxnLst/>
              <a:rect l="l" t="t" r="r" b="b"/>
              <a:pathLst>
                <a:path w="1679" h="653" extrusionOk="0">
                  <a:moveTo>
                    <a:pt x="247" y="1"/>
                  </a:moveTo>
                  <a:cubicBezTo>
                    <a:pt x="204" y="1"/>
                    <a:pt x="164" y="4"/>
                    <a:pt x="129" y="11"/>
                  </a:cubicBezTo>
                  <a:cubicBezTo>
                    <a:pt x="50" y="28"/>
                    <a:pt x="0" y="106"/>
                    <a:pt x="16" y="184"/>
                  </a:cubicBezTo>
                  <a:cubicBezTo>
                    <a:pt x="31" y="253"/>
                    <a:pt x="92" y="301"/>
                    <a:pt x="159" y="301"/>
                  </a:cubicBezTo>
                  <a:cubicBezTo>
                    <a:pt x="169" y="301"/>
                    <a:pt x="179" y="300"/>
                    <a:pt x="189" y="297"/>
                  </a:cubicBezTo>
                  <a:cubicBezTo>
                    <a:pt x="209" y="293"/>
                    <a:pt x="233" y="291"/>
                    <a:pt x="260" y="291"/>
                  </a:cubicBezTo>
                  <a:cubicBezTo>
                    <a:pt x="531" y="291"/>
                    <a:pt x="1118" y="496"/>
                    <a:pt x="1453" y="639"/>
                  </a:cubicBezTo>
                  <a:cubicBezTo>
                    <a:pt x="1470" y="648"/>
                    <a:pt x="1490" y="652"/>
                    <a:pt x="1510" y="652"/>
                  </a:cubicBezTo>
                  <a:cubicBezTo>
                    <a:pt x="1567" y="652"/>
                    <a:pt x="1622" y="618"/>
                    <a:pt x="1646" y="563"/>
                  </a:cubicBezTo>
                  <a:cubicBezTo>
                    <a:pt x="1679" y="488"/>
                    <a:pt x="1645" y="404"/>
                    <a:pt x="1570" y="371"/>
                  </a:cubicBezTo>
                  <a:cubicBezTo>
                    <a:pt x="1473" y="330"/>
                    <a:pt x="682" y="1"/>
                    <a:pt x="24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7" name="Google Shape;70677;p39"/>
            <p:cNvSpPr/>
            <p:nvPr/>
          </p:nvSpPr>
          <p:spPr>
            <a:xfrm>
              <a:off x="1915850" y="946388"/>
              <a:ext cx="42100" cy="14475"/>
            </a:xfrm>
            <a:custGeom>
              <a:avLst/>
              <a:gdLst/>
              <a:ahLst/>
              <a:cxnLst/>
              <a:rect l="l" t="t" r="r" b="b"/>
              <a:pathLst>
                <a:path w="1684" h="579" extrusionOk="0">
                  <a:moveTo>
                    <a:pt x="1536" y="0"/>
                  </a:moveTo>
                  <a:cubicBezTo>
                    <a:pt x="1532" y="0"/>
                    <a:pt x="1528" y="1"/>
                    <a:pt x="1523" y="1"/>
                  </a:cubicBezTo>
                  <a:cubicBezTo>
                    <a:pt x="1409" y="8"/>
                    <a:pt x="387" y="73"/>
                    <a:pt x="75" y="320"/>
                  </a:cubicBezTo>
                  <a:cubicBezTo>
                    <a:pt x="11" y="370"/>
                    <a:pt x="1" y="461"/>
                    <a:pt x="50" y="525"/>
                  </a:cubicBezTo>
                  <a:cubicBezTo>
                    <a:pt x="80" y="560"/>
                    <a:pt x="123" y="579"/>
                    <a:pt x="165" y="579"/>
                  </a:cubicBezTo>
                  <a:cubicBezTo>
                    <a:pt x="195" y="579"/>
                    <a:pt x="228" y="569"/>
                    <a:pt x="255" y="549"/>
                  </a:cubicBezTo>
                  <a:cubicBezTo>
                    <a:pt x="438" y="405"/>
                    <a:pt x="1140" y="315"/>
                    <a:pt x="1542" y="292"/>
                  </a:cubicBezTo>
                  <a:cubicBezTo>
                    <a:pt x="1621" y="286"/>
                    <a:pt x="1684" y="217"/>
                    <a:pt x="1678" y="137"/>
                  </a:cubicBezTo>
                  <a:cubicBezTo>
                    <a:pt x="1673" y="62"/>
                    <a:pt x="1610" y="0"/>
                    <a:pt x="153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8" name="Google Shape;70678;p39"/>
            <p:cNvSpPr/>
            <p:nvPr/>
          </p:nvSpPr>
          <p:spPr>
            <a:xfrm>
              <a:off x="1845375" y="936613"/>
              <a:ext cx="40375" cy="20675"/>
            </a:xfrm>
            <a:custGeom>
              <a:avLst/>
              <a:gdLst/>
              <a:ahLst/>
              <a:cxnLst/>
              <a:rect l="l" t="t" r="r" b="b"/>
              <a:pathLst>
                <a:path w="1615" h="827" extrusionOk="0">
                  <a:moveTo>
                    <a:pt x="1453" y="1"/>
                  </a:moveTo>
                  <a:cubicBezTo>
                    <a:pt x="1442" y="1"/>
                    <a:pt x="1431" y="2"/>
                    <a:pt x="1419" y="5"/>
                  </a:cubicBezTo>
                  <a:cubicBezTo>
                    <a:pt x="1306" y="31"/>
                    <a:pt x="315" y="286"/>
                    <a:pt x="54" y="585"/>
                  </a:cubicBezTo>
                  <a:cubicBezTo>
                    <a:pt x="0" y="646"/>
                    <a:pt x="7" y="738"/>
                    <a:pt x="68" y="791"/>
                  </a:cubicBezTo>
                  <a:cubicBezTo>
                    <a:pt x="97" y="813"/>
                    <a:pt x="131" y="826"/>
                    <a:pt x="163" y="826"/>
                  </a:cubicBezTo>
                  <a:cubicBezTo>
                    <a:pt x="203" y="826"/>
                    <a:pt x="244" y="809"/>
                    <a:pt x="271" y="777"/>
                  </a:cubicBezTo>
                  <a:cubicBezTo>
                    <a:pt x="424" y="603"/>
                    <a:pt x="1098" y="385"/>
                    <a:pt x="1489" y="287"/>
                  </a:cubicBezTo>
                  <a:cubicBezTo>
                    <a:pt x="1567" y="270"/>
                    <a:pt x="1615" y="189"/>
                    <a:pt x="1595" y="111"/>
                  </a:cubicBezTo>
                  <a:cubicBezTo>
                    <a:pt x="1581" y="44"/>
                    <a:pt x="1520" y="1"/>
                    <a:pt x="14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79" name="Google Shape;70679;p39"/>
            <p:cNvSpPr/>
            <p:nvPr/>
          </p:nvSpPr>
          <p:spPr>
            <a:xfrm>
              <a:off x="1861475" y="972038"/>
              <a:ext cx="40400" cy="20675"/>
            </a:xfrm>
            <a:custGeom>
              <a:avLst/>
              <a:gdLst/>
              <a:ahLst/>
              <a:cxnLst/>
              <a:rect l="l" t="t" r="r" b="b"/>
              <a:pathLst>
                <a:path w="1616" h="827" extrusionOk="0">
                  <a:moveTo>
                    <a:pt x="1454" y="1"/>
                  </a:moveTo>
                  <a:cubicBezTo>
                    <a:pt x="1443" y="1"/>
                    <a:pt x="1431" y="2"/>
                    <a:pt x="1419" y="5"/>
                  </a:cubicBezTo>
                  <a:cubicBezTo>
                    <a:pt x="1306" y="32"/>
                    <a:pt x="314" y="286"/>
                    <a:pt x="54" y="586"/>
                  </a:cubicBezTo>
                  <a:cubicBezTo>
                    <a:pt x="0" y="645"/>
                    <a:pt x="7" y="737"/>
                    <a:pt x="68" y="791"/>
                  </a:cubicBezTo>
                  <a:cubicBezTo>
                    <a:pt x="97" y="814"/>
                    <a:pt x="129" y="827"/>
                    <a:pt x="163" y="827"/>
                  </a:cubicBezTo>
                  <a:cubicBezTo>
                    <a:pt x="205" y="827"/>
                    <a:pt x="246" y="811"/>
                    <a:pt x="271" y="777"/>
                  </a:cubicBezTo>
                  <a:cubicBezTo>
                    <a:pt x="425" y="603"/>
                    <a:pt x="1099" y="386"/>
                    <a:pt x="1489" y="288"/>
                  </a:cubicBezTo>
                  <a:cubicBezTo>
                    <a:pt x="1567" y="269"/>
                    <a:pt x="1615" y="190"/>
                    <a:pt x="1595" y="112"/>
                  </a:cubicBezTo>
                  <a:cubicBezTo>
                    <a:pt x="1580" y="45"/>
                    <a:pt x="1519" y="1"/>
                    <a:pt x="14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80" name="Google Shape;70680;p39"/>
            <p:cNvSpPr/>
            <p:nvPr/>
          </p:nvSpPr>
          <p:spPr>
            <a:xfrm>
              <a:off x="1810875" y="1001738"/>
              <a:ext cx="34650" cy="30150"/>
            </a:xfrm>
            <a:custGeom>
              <a:avLst/>
              <a:gdLst/>
              <a:ahLst/>
              <a:cxnLst/>
              <a:rect l="l" t="t" r="r" b="b"/>
              <a:pathLst>
                <a:path w="1386" h="1206" extrusionOk="0">
                  <a:moveTo>
                    <a:pt x="1221" y="0"/>
                  </a:moveTo>
                  <a:cubicBezTo>
                    <a:pt x="1195" y="0"/>
                    <a:pt x="1168" y="8"/>
                    <a:pt x="1143" y="23"/>
                  </a:cubicBezTo>
                  <a:cubicBezTo>
                    <a:pt x="1045" y="86"/>
                    <a:pt x="185" y="638"/>
                    <a:pt x="30" y="1004"/>
                  </a:cubicBezTo>
                  <a:cubicBezTo>
                    <a:pt x="1" y="1078"/>
                    <a:pt x="35" y="1163"/>
                    <a:pt x="108" y="1194"/>
                  </a:cubicBezTo>
                  <a:cubicBezTo>
                    <a:pt x="128" y="1201"/>
                    <a:pt x="145" y="1206"/>
                    <a:pt x="165" y="1206"/>
                  </a:cubicBezTo>
                  <a:cubicBezTo>
                    <a:pt x="222" y="1206"/>
                    <a:pt x="277" y="1172"/>
                    <a:pt x="299" y="1116"/>
                  </a:cubicBezTo>
                  <a:cubicBezTo>
                    <a:pt x="387" y="903"/>
                    <a:pt x="960" y="483"/>
                    <a:pt x="1299" y="269"/>
                  </a:cubicBezTo>
                  <a:cubicBezTo>
                    <a:pt x="1366" y="226"/>
                    <a:pt x="1386" y="136"/>
                    <a:pt x="1343" y="67"/>
                  </a:cubicBezTo>
                  <a:cubicBezTo>
                    <a:pt x="1316" y="25"/>
                    <a:pt x="1269" y="0"/>
                    <a:pt x="12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81" name="Google Shape;70681;p39"/>
            <p:cNvSpPr/>
            <p:nvPr/>
          </p:nvSpPr>
          <p:spPr>
            <a:xfrm>
              <a:off x="1794775" y="972088"/>
              <a:ext cx="34500" cy="30275"/>
            </a:xfrm>
            <a:custGeom>
              <a:avLst/>
              <a:gdLst/>
              <a:ahLst/>
              <a:cxnLst/>
              <a:rect l="l" t="t" r="r" b="b"/>
              <a:pathLst>
                <a:path w="1380" h="1211" extrusionOk="0">
                  <a:moveTo>
                    <a:pt x="1215" y="0"/>
                  </a:moveTo>
                  <a:cubicBezTo>
                    <a:pt x="1188" y="0"/>
                    <a:pt x="1161" y="7"/>
                    <a:pt x="1137" y="23"/>
                  </a:cubicBezTo>
                  <a:cubicBezTo>
                    <a:pt x="1039" y="86"/>
                    <a:pt x="181" y="643"/>
                    <a:pt x="30" y="1011"/>
                  </a:cubicBezTo>
                  <a:cubicBezTo>
                    <a:pt x="0" y="1086"/>
                    <a:pt x="36" y="1171"/>
                    <a:pt x="110" y="1201"/>
                  </a:cubicBezTo>
                  <a:cubicBezTo>
                    <a:pt x="128" y="1208"/>
                    <a:pt x="148" y="1211"/>
                    <a:pt x="165" y="1211"/>
                  </a:cubicBezTo>
                  <a:cubicBezTo>
                    <a:pt x="222" y="1211"/>
                    <a:pt x="277" y="1175"/>
                    <a:pt x="298" y="1120"/>
                  </a:cubicBezTo>
                  <a:cubicBezTo>
                    <a:pt x="386" y="907"/>
                    <a:pt x="954" y="484"/>
                    <a:pt x="1293" y="267"/>
                  </a:cubicBezTo>
                  <a:cubicBezTo>
                    <a:pt x="1361" y="225"/>
                    <a:pt x="1380" y="135"/>
                    <a:pt x="1337" y="67"/>
                  </a:cubicBezTo>
                  <a:cubicBezTo>
                    <a:pt x="1310" y="24"/>
                    <a:pt x="1263" y="0"/>
                    <a:pt x="121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82" name="Google Shape;70682;p39"/>
            <p:cNvSpPr/>
            <p:nvPr/>
          </p:nvSpPr>
          <p:spPr>
            <a:xfrm>
              <a:off x="1920400" y="912938"/>
              <a:ext cx="41750" cy="15775"/>
            </a:xfrm>
            <a:custGeom>
              <a:avLst/>
              <a:gdLst/>
              <a:ahLst/>
              <a:cxnLst/>
              <a:rect l="l" t="t" r="r" b="b"/>
              <a:pathLst>
                <a:path w="1670" h="631" extrusionOk="0">
                  <a:moveTo>
                    <a:pt x="1517" y="0"/>
                  </a:moveTo>
                  <a:cubicBezTo>
                    <a:pt x="1513" y="0"/>
                    <a:pt x="1509" y="0"/>
                    <a:pt x="1505" y="1"/>
                  </a:cubicBezTo>
                  <a:cubicBezTo>
                    <a:pt x="1390" y="12"/>
                    <a:pt x="372" y="117"/>
                    <a:pt x="69" y="374"/>
                  </a:cubicBezTo>
                  <a:cubicBezTo>
                    <a:pt x="8" y="426"/>
                    <a:pt x="0" y="517"/>
                    <a:pt x="53" y="580"/>
                  </a:cubicBezTo>
                  <a:cubicBezTo>
                    <a:pt x="83" y="614"/>
                    <a:pt x="124" y="631"/>
                    <a:pt x="164" y="631"/>
                  </a:cubicBezTo>
                  <a:cubicBezTo>
                    <a:pt x="198" y="631"/>
                    <a:pt x="230" y="621"/>
                    <a:pt x="256" y="595"/>
                  </a:cubicBezTo>
                  <a:cubicBezTo>
                    <a:pt x="432" y="445"/>
                    <a:pt x="1133" y="330"/>
                    <a:pt x="1532" y="290"/>
                  </a:cubicBezTo>
                  <a:cubicBezTo>
                    <a:pt x="1611" y="283"/>
                    <a:pt x="1669" y="212"/>
                    <a:pt x="1664" y="133"/>
                  </a:cubicBezTo>
                  <a:cubicBezTo>
                    <a:pt x="1657" y="58"/>
                    <a:pt x="1591" y="0"/>
                    <a:pt x="1517"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0683" name="Google Shape;70683;p39"/>
          <p:cNvGrpSpPr/>
          <p:nvPr/>
        </p:nvGrpSpPr>
        <p:grpSpPr>
          <a:xfrm flipH="1">
            <a:off x="5454729" y="4969510"/>
            <a:ext cx="1265427" cy="1390535"/>
            <a:chOff x="1235350" y="808638"/>
            <a:chExt cx="1658400" cy="1817850"/>
          </a:xfrm>
        </p:grpSpPr>
        <p:sp>
          <p:nvSpPr>
            <p:cNvPr id="70684" name="Google Shape;70684;p39"/>
            <p:cNvSpPr/>
            <p:nvPr/>
          </p:nvSpPr>
          <p:spPr>
            <a:xfrm>
              <a:off x="1458575" y="2102113"/>
              <a:ext cx="201225" cy="168700"/>
            </a:xfrm>
            <a:custGeom>
              <a:avLst/>
              <a:gdLst/>
              <a:ahLst/>
              <a:cxnLst/>
              <a:rect l="l" t="t" r="r" b="b"/>
              <a:pathLst>
                <a:path w="8049" h="6748" extrusionOk="0">
                  <a:moveTo>
                    <a:pt x="156" y="1"/>
                  </a:moveTo>
                  <a:cubicBezTo>
                    <a:pt x="149" y="1"/>
                    <a:pt x="142" y="1"/>
                    <a:pt x="134" y="2"/>
                  </a:cubicBezTo>
                  <a:cubicBezTo>
                    <a:pt x="53" y="16"/>
                    <a:pt x="1" y="91"/>
                    <a:pt x="15" y="171"/>
                  </a:cubicBezTo>
                  <a:cubicBezTo>
                    <a:pt x="46" y="353"/>
                    <a:pt x="813" y="4661"/>
                    <a:pt x="3594" y="6209"/>
                  </a:cubicBezTo>
                  <a:cubicBezTo>
                    <a:pt x="4237" y="6567"/>
                    <a:pt x="4934" y="6747"/>
                    <a:pt x="5683" y="6747"/>
                  </a:cubicBezTo>
                  <a:cubicBezTo>
                    <a:pt x="6390" y="6747"/>
                    <a:pt x="7145" y="6585"/>
                    <a:pt x="7939" y="6265"/>
                  </a:cubicBezTo>
                  <a:cubicBezTo>
                    <a:pt x="8013" y="6233"/>
                    <a:pt x="8049" y="6148"/>
                    <a:pt x="8019" y="6074"/>
                  </a:cubicBezTo>
                  <a:cubicBezTo>
                    <a:pt x="7996" y="6018"/>
                    <a:pt x="7942" y="5984"/>
                    <a:pt x="7885" y="5984"/>
                  </a:cubicBezTo>
                  <a:cubicBezTo>
                    <a:pt x="7866" y="5984"/>
                    <a:pt x="7847" y="5987"/>
                    <a:pt x="7829" y="5995"/>
                  </a:cubicBezTo>
                  <a:cubicBezTo>
                    <a:pt x="7072" y="6301"/>
                    <a:pt x="6356" y="6454"/>
                    <a:pt x="5685" y="6454"/>
                  </a:cubicBezTo>
                  <a:cubicBezTo>
                    <a:pt x="4985" y="6454"/>
                    <a:pt x="4334" y="6288"/>
                    <a:pt x="3736" y="5955"/>
                  </a:cubicBezTo>
                  <a:cubicBezTo>
                    <a:pt x="1078" y="4474"/>
                    <a:pt x="309" y="164"/>
                    <a:pt x="302" y="121"/>
                  </a:cubicBezTo>
                  <a:cubicBezTo>
                    <a:pt x="289" y="49"/>
                    <a:pt x="227" y="1"/>
                    <a:pt x="1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85" name="Google Shape;70685;p39"/>
            <p:cNvSpPr/>
            <p:nvPr/>
          </p:nvSpPr>
          <p:spPr>
            <a:xfrm>
              <a:off x="1378400" y="2001263"/>
              <a:ext cx="134125" cy="110825"/>
            </a:xfrm>
            <a:custGeom>
              <a:avLst/>
              <a:gdLst/>
              <a:ahLst/>
              <a:cxnLst/>
              <a:rect l="l" t="t" r="r" b="b"/>
              <a:pathLst>
                <a:path w="5365" h="4433" extrusionOk="0">
                  <a:moveTo>
                    <a:pt x="3284" y="292"/>
                  </a:moveTo>
                  <a:cubicBezTo>
                    <a:pt x="3293" y="292"/>
                    <a:pt x="3302" y="292"/>
                    <a:pt x="3311" y="294"/>
                  </a:cubicBezTo>
                  <a:cubicBezTo>
                    <a:pt x="3374" y="302"/>
                    <a:pt x="3424" y="336"/>
                    <a:pt x="3469" y="399"/>
                  </a:cubicBezTo>
                  <a:cubicBezTo>
                    <a:pt x="3749" y="792"/>
                    <a:pt x="3615" y="1977"/>
                    <a:pt x="3541" y="2401"/>
                  </a:cubicBezTo>
                  <a:cubicBezTo>
                    <a:pt x="3529" y="2478"/>
                    <a:pt x="3577" y="2550"/>
                    <a:pt x="3653" y="2567"/>
                  </a:cubicBezTo>
                  <a:cubicBezTo>
                    <a:pt x="3664" y="2570"/>
                    <a:pt x="3675" y="2571"/>
                    <a:pt x="3686" y="2571"/>
                  </a:cubicBezTo>
                  <a:cubicBezTo>
                    <a:pt x="3749" y="2571"/>
                    <a:pt x="3807" y="2528"/>
                    <a:pt x="3825" y="2465"/>
                  </a:cubicBezTo>
                  <a:cubicBezTo>
                    <a:pt x="4004" y="1819"/>
                    <a:pt x="4328" y="1091"/>
                    <a:pt x="4536" y="1042"/>
                  </a:cubicBezTo>
                  <a:cubicBezTo>
                    <a:pt x="4539" y="1041"/>
                    <a:pt x="4543" y="1041"/>
                    <a:pt x="4547" y="1041"/>
                  </a:cubicBezTo>
                  <a:cubicBezTo>
                    <a:pt x="4561" y="1041"/>
                    <a:pt x="4584" y="1047"/>
                    <a:pt x="4620" y="1087"/>
                  </a:cubicBezTo>
                  <a:cubicBezTo>
                    <a:pt x="4871" y="1361"/>
                    <a:pt x="4146" y="2858"/>
                    <a:pt x="3314" y="4124"/>
                  </a:cubicBezTo>
                  <a:cubicBezTo>
                    <a:pt x="3300" y="4101"/>
                    <a:pt x="3280" y="4084"/>
                    <a:pt x="3256" y="4073"/>
                  </a:cubicBezTo>
                  <a:cubicBezTo>
                    <a:pt x="3226" y="4062"/>
                    <a:pt x="367" y="2698"/>
                    <a:pt x="861" y="1428"/>
                  </a:cubicBezTo>
                  <a:cubicBezTo>
                    <a:pt x="888" y="1358"/>
                    <a:pt x="915" y="1357"/>
                    <a:pt x="923" y="1354"/>
                  </a:cubicBezTo>
                  <a:lnTo>
                    <a:pt x="937" y="1354"/>
                  </a:lnTo>
                  <a:cubicBezTo>
                    <a:pt x="1186" y="1354"/>
                    <a:pt x="1824" y="2061"/>
                    <a:pt x="2283" y="2733"/>
                  </a:cubicBezTo>
                  <a:cubicBezTo>
                    <a:pt x="2312" y="2773"/>
                    <a:pt x="2357" y="2795"/>
                    <a:pt x="2404" y="2795"/>
                  </a:cubicBezTo>
                  <a:cubicBezTo>
                    <a:pt x="2430" y="2795"/>
                    <a:pt x="2456" y="2788"/>
                    <a:pt x="2480" y="2773"/>
                  </a:cubicBezTo>
                  <a:cubicBezTo>
                    <a:pt x="2547" y="2733"/>
                    <a:pt x="2569" y="2648"/>
                    <a:pt x="2531" y="2580"/>
                  </a:cubicBezTo>
                  <a:cubicBezTo>
                    <a:pt x="2210" y="1998"/>
                    <a:pt x="1750" y="942"/>
                    <a:pt x="1875" y="590"/>
                  </a:cubicBezTo>
                  <a:cubicBezTo>
                    <a:pt x="1892" y="538"/>
                    <a:pt x="1919" y="522"/>
                    <a:pt x="1939" y="514"/>
                  </a:cubicBezTo>
                  <a:cubicBezTo>
                    <a:pt x="1950" y="510"/>
                    <a:pt x="1961" y="507"/>
                    <a:pt x="1976" y="507"/>
                  </a:cubicBezTo>
                  <a:cubicBezTo>
                    <a:pt x="1991" y="507"/>
                    <a:pt x="2009" y="511"/>
                    <a:pt x="2031" y="522"/>
                  </a:cubicBezTo>
                  <a:cubicBezTo>
                    <a:pt x="2358" y="687"/>
                    <a:pt x="2737" y="1777"/>
                    <a:pt x="2899" y="2425"/>
                  </a:cubicBezTo>
                  <a:cubicBezTo>
                    <a:pt x="2916" y="2491"/>
                    <a:pt x="2974" y="2536"/>
                    <a:pt x="3038" y="2536"/>
                  </a:cubicBezTo>
                  <a:cubicBezTo>
                    <a:pt x="3049" y="2536"/>
                    <a:pt x="3059" y="2534"/>
                    <a:pt x="3070" y="2532"/>
                  </a:cubicBezTo>
                  <a:cubicBezTo>
                    <a:pt x="3147" y="2516"/>
                    <a:pt x="3197" y="2442"/>
                    <a:pt x="3182" y="2364"/>
                  </a:cubicBezTo>
                  <a:cubicBezTo>
                    <a:pt x="3060" y="1709"/>
                    <a:pt x="2960" y="579"/>
                    <a:pt x="3204" y="328"/>
                  </a:cubicBezTo>
                  <a:cubicBezTo>
                    <a:pt x="3228" y="302"/>
                    <a:pt x="3253" y="292"/>
                    <a:pt x="3284" y="292"/>
                  </a:cubicBezTo>
                  <a:close/>
                  <a:moveTo>
                    <a:pt x="3289" y="0"/>
                  </a:moveTo>
                  <a:cubicBezTo>
                    <a:pt x="3178" y="0"/>
                    <a:pt x="3078" y="43"/>
                    <a:pt x="2998" y="125"/>
                  </a:cubicBezTo>
                  <a:cubicBezTo>
                    <a:pt x="2820" y="308"/>
                    <a:pt x="2767" y="697"/>
                    <a:pt x="2767" y="1104"/>
                  </a:cubicBezTo>
                  <a:cubicBezTo>
                    <a:pt x="2601" y="725"/>
                    <a:pt x="2395" y="379"/>
                    <a:pt x="2166" y="264"/>
                  </a:cubicBezTo>
                  <a:cubicBezTo>
                    <a:pt x="2104" y="232"/>
                    <a:pt x="2040" y="217"/>
                    <a:pt x="1977" y="217"/>
                  </a:cubicBezTo>
                  <a:cubicBezTo>
                    <a:pt x="1928" y="217"/>
                    <a:pt x="1879" y="226"/>
                    <a:pt x="1831" y="246"/>
                  </a:cubicBezTo>
                  <a:cubicBezTo>
                    <a:pt x="1725" y="290"/>
                    <a:pt x="1645" y="378"/>
                    <a:pt x="1604" y="494"/>
                  </a:cubicBezTo>
                  <a:cubicBezTo>
                    <a:pt x="1512" y="757"/>
                    <a:pt x="1618" y="1196"/>
                    <a:pt x="1773" y="1617"/>
                  </a:cubicBezTo>
                  <a:cubicBezTo>
                    <a:pt x="1486" y="1313"/>
                    <a:pt x="1177" y="1065"/>
                    <a:pt x="932" y="1065"/>
                  </a:cubicBezTo>
                  <a:cubicBezTo>
                    <a:pt x="919" y="1065"/>
                    <a:pt x="906" y="1066"/>
                    <a:pt x="893" y="1067"/>
                  </a:cubicBezTo>
                  <a:cubicBezTo>
                    <a:pt x="797" y="1077"/>
                    <a:pt x="668" y="1131"/>
                    <a:pt x="592" y="1323"/>
                  </a:cubicBezTo>
                  <a:cubicBezTo>
                    <a:pt x="1" y="2844"/>
                    <a:pt x="3008" y="4277"/>
                    <a:pt x="3136" y="4338"/>
                  </a:cubicBezTo>
                  <a:cubicBezTo>
                    <a:pt x="3155" y="4347"/>
                    <a:pt x="3175" y="4352"/>
                    <a:pt x="3195" y="4352"/>
                  </a:cubicBezTo>
                  <a:cubicBezTo>
                    <a:pt x="3214" y="4352"/>
                    <a:pt x="3232" y="4348"/>
                    <a:pt x="3249" y="4341"/>
                  </a:cubicBezTo>
                  <a:cubicBezTo>
                    <a:pt x="3259" y="4368"/>
                    <a:pt x="3277" y="4391"/>
                    <a:pt x="3302" y="4408"/>
                  </a:cubicBezTo>
                  <a:cubicBezTo>
                    <a:pt x="3327" y="4425"/>
                    <a:pt x="3353" y="4432"/>
                    <a:pt x="3381" y="4432"/>
                  </a:cubicBezTo>
                  <a:cubicBezTo>
                    <a:pt x="3429" y="4432"/>
                    <a:pt x="3476" y="4409"/>
                    <a:pt x="3504" y="4368"/>
                  </a:cubicBezTo>
                  <a:cubicBezTo>
                    <a:pt x="3952" y="3700"/>
                    <a:pt x="5365" y="1468"/>
                    <a:pt x="4838" y="891"/>
                  </a:cubicBezTo>
                  <a:cubicBezTo>
                    <a:pt x="4740" y="782"/>
                    <a:pt x="4639" y="750"/>
                    <a:pt x="4556" y="750"/>
                  </a:cubicBezTo>
                  <a:cubicBezTo>
                    <a:pt x="4525" y="750"/>
                    <a:pt x="4497" y="754"/>
                    <a:pt x="4472" y="761"/>
                  </a:cubicBezTo>
                  <a:cubicBezTo>
                    <a:pt x="4268" y="810"/>
                    <a:pt x="4083" y="1059"/>
                    <a:pt x="3934" y="1353"/>
                  </a:cubicBezTo>
                  <a:cubicBezTo>
                    <a:pt x="3939" y="927"/>
                    <a:pt x="3889" y="484"/>
                    <a:pt x="3707" y="230"/>
                  </a:cubicBezTo>
                  <a:cubicBezTo>
                    <a:pt x="3618" y="104"/>
                    <a:pt x="3500" y="27"/>
                    <a:pt x="3360" y="6"/>
                  </a:cubicBezTo>
                  <a:cubicBezTo>
                    <a:pt x="3336" y="2"/>
                    <a:pt x="3312" y="0"/>
                    <a:pt x="32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686" name="Google Shape;70686;p39"/>
            <p:cNvSpPr/>
            <p:nvPr/>
          </p:nvSpPr>
          <p:spPr>
            <a:xfrm>
              <a:off x="1473000" y="1857338"/>
              <a:ext cx="1088575" cy="765500"/>
            </a:xfrm>
            <a:custGeom>
              <a:avLst/>
              <a:gdLst/>
              <a:ahLst/>
              <a:cxnLst/>
              <a:rect l="l" t="t" r="r" b="b"/>
              <a:pathLst>
                <a:path w="43543" h="30620" extrusionOk="0">
                  <a:moveTo>
                    <a:pt x="36331" y="0"/>
                  </a:moveTo>
                  <a:cubicBezTo>
                    <a:pt x="28736" y="0"/>
                    <a:pt x="5132" y="14608"/>
                    <a:pt x="5132" y="14608"/>
                  </a:cubicBezTo>
                  <a:cubicBezTo>
                    <a:pt x="5256" y="16087"/>
                    <a:pt x="6968" y="17510"/>
                    <a:pt x="6968" y="17510"/>
                  </a:cubicBezTo>
                  <a:cubicBezTo>
                    <a:pt x="5550" y="19389"/>
                    <a:pt x="0" y="20575"/>
                    <a:pt x="0" y="20575"/>
                  </a:cubicBezTo>
                  <a:lnTo>
                    <a:pt x="3351" y="25897"/>
                  </a:lnTo>
                  <a:cubicBezTo>
                    <a:pt x="3682" y="25940"/>
                    <a:pt x="4009" y="25960"/>
                    <a:pt x="4332" y="25960"/>
                  </a:cubicBezTo>
                  <a:cubicBezTo>
                    <a:pt x="9699" y="25960"/>
                    <a:pt x="13699" y="20407"/>
                    <a:pt x="13699" y="20407"/>
                  </a:cubicBezTo>
                  <a:cubicBezTo>
                    <a:pt x="16958" y="21327"/>
                    <a:pt x="19961" y="21626"/>
                    <a:pt x="22492" y="21626"/>
                  </a:cubicBezTo>
                  <a:cubicBezTo>
                    <a:pt x="27229" y="21626"/>
                    <a:pt x="30311" y="20576"/>
                    <a:pt x="30311" y="20575"/>
                  </a:cubicBezTo>
                  <a:lnTo>
                    <a:pt x="30311" y="20575"/>
                  </a:lnTo>
                  <a:lnTo>
                    <a:pt x="29997" y="30620"/>
                  </a:lnTo>
                  <a:lnTo>
                    <a:pt x="37158" y="30620"/>
                  </a:lnTo>
                  <a:cubicBezTo>
                    <a:pt x="43543" y="5994"/>
                    <a:pt x="38410" y="829"/>
                    <a:pt x="38410" y="829"/>
                  </a:cubicBezTo>
                  <a:cubicBezTo>
                    <a:pt x="38055" y="254"/>
                    <a:pt x="37332" y="0"/>
                    <a:pt x="3633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87" name="Google Shape;70687;p39"/>
            <p:cNvSpPr/>
            <p:nvPr/>
          </p:nvSpPr>
          <p:spPr>
            <a:xfrm>
              <a:off x="1475950" y="1504738"/>
              <a:ext cx="1131775" cy="770425"/>
            </a:xfrm>
            <a:custGeom>
              <a:avLst/>
              <a:gdLst/>
              <a:ahLst/>
              <a:cxnLst/>
              <a:rect l="l" t="t" r="r" b="b"/>
              <a:pathLst>
                <a:path w="45271" h="30817" extrusionOk="0">
                  <a:moveTo>
                    <a:pt x="20166" y="1"/>
                  </a:moveTo>
                  <a:cubicBezTo>
                    <a:pt x="1" y="1"/>
                    <a:pt x="2760" y="28954"/>
                    <a:pt x="4372" y="29449"/>
                  </a:cubicBezTo>
                  <a:cubicBezTo>
                    <a:pt x="6738" y="30175"/>
                    <a:pt x="17698" y="30817"/>
                    <a:pt x="26838" y="30817"/>
                  </a:cubicBezTo>
                  <a:cubicBezTo>
                    <a:pt x="33809" y="30817"/>
                    <a:pt x="39720" y="30443"/>
                    <a:pt x="39952" y="29449"/>
                  </a:cubicBezTo>
                  <a:cubicBezTo>
                    <a:pt x="39952" y="29449"/>
                    <a:pt x="45271" y="5030"/>
                    <a:pt x="25952" y="693"/>
                  </a:cubicBezTo>
                  <a:cubicBezTo>
                    <a:pt x="23840" y="219"/>
                    <a:pt x="21917" y="1"/>
                    <a:pt x="2016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688" name="Google Shape;70688;p39"/>
            <p:cNvSpPr/>
            <p:nvPr/>
          </p:nvSpPr>
          <p:spPr>
            <a:xfrm>
              <a:off x="1545825" y="1559163"/>
              <a:ext cx="326975" cy="593825"/>
            </a:xfrm>
            <a:custGeom>
              <a:avLst/>
              <a:gdLst/>
              <a:ahLst/>
              <a:cxnLst/>
              <a:rect l="l" t="t" r="r" b="b"/>
              <a:pathLst>
                <a:path w="13079" h="23753" extrusionOk="0">
                  <a:moveTo>
                    <a:pt x="7225" y="1"/>
                  </a:moveTo>
                  <a:lnTo>
                    <a:pt x="5915" y="4058"/>
                  </a:lnTo>
                  <a:cubicBezTo>
                    <a:pt x="5915" y="4058"/>
                    <a:pt x="12456" y="12751"/>
                    <a:pt x="0" y="20505"/>
                  </a:cubicBezTo>
                  <a:lnTo>
                    <a:pt x="533" y="23752"/>
                  </a:lnTo>
                  <a:cubicBezTo>
                    <a:pt x="533" y="23752"/>
                    <a:pt x="11853" y="20484"/>
                    <a:pt x="12425" y="13352"/>
                  </a:cubicBezTo>
                  <a:cubicBezTo>
                    <a:pt x="13079" y="5183"/>
                    <a:pt x="7225" y="1"/>
                    <a:pt x="7225"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689" name="Google Shape;70689;p39"/>
            <p:cNvSpPr/>
            <p:nvPr/>
          </p:nvSpPr>
          <p:spPr>
            <a:xfrm>
              <a:off x="2229200" y="1559238"/>
              <a:ext cx="271875" cy="586925"/>
            </a:xfrm>
            <a:custGeom>
              <a:avLst/>
              <a:gdLst/>
              <a:ahLst/>
              <a:cxnLst/>
              <a:rect l="l" t="t" r="r" b="b"/>
              <a:pathLst>
                <a:path w="10875" h="23477" extrusionOk="0">
                  <a:moveTo>
                    <a:pt x="5620" y="1"/>
                  </a:moveTo>
                  <a:cubicBezTo>
                    <a:pt x="5620" y="1"/>
                    <a:pt x="0" y="4401"/>
                    <a:pt x="446" y="11542"/>
                  </a:cubicBezTo>
                  <a:cubicBezTo>
                    <a:pt x="892" y="18684"/>
                    <a:pt x="10493" y="23477"/>
                    <a:pt x="10493" y="23477"/>
                  </a:cubicBezTo>
                  <a:lnTo>
                    <a:pt x="10875" y="20240"/>
                  </a:lnTo>
                  <a:cubicBezTo>
                    <a:pt x="1383" y="14982"/>
                    <a:pt x="6927" y="4055"/>
                    <a:pt x="6927" y="4055"/>
                  </a:cubicBezTo>
                  <a:lnTo>
                    <a:pt x="562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690" name="Google Shape;70690;p39"/>
            <p:cNvSpPr/>
            <p:nvPr/>
          </p:nvSpPr>
          <p:spPr>
            <a:xfrm>
              <a:off x="1235350" y="884913"/>
              <a:ext cx="1658400" cy="876525"/>
            </a:xfrm>
            <a:custGeom>
              <a:avLst/>
              <a:gdLst/>
              <a:ahLst/>
              <a:cxnLst/>
              <a:rect l="l" t="t" r="r" b="b"/>
              <a:pathLst>
                <a:path w="66336" h="35061" extrusionOk="0">
                  <a:moveTo>
                    <a:pt x="32246" y="1"/>
                  </a:moveTo>
                  <a:cubicBezTo>
                    <a:pt x="21983" y="1"/>
                    <a:pt x="20171" y="5329"/>
                    <a:pt x="20171" y="5329"/>
                  </a:cubicBezTo>
                  <a:cubicBezTo>
                    <a:pt x="20171" y="5329"/>
                    <a:pt x="18156" y="4262"/>
                    <a:pt x="15004" y="4262"/>
                  </a:cubicBezTo>
                  <a:cubicBezTo>
                    <a:pt x="13260" y="4262"/>
                    <a:pt x="11168" y="4589"/>
                    <a:pt x="8876" y="5605"/>
                  </a:cubicBezTo>
                  <a:cubicBezTo>
                    <a:pt x="0" y="9538"/>
                    <a:pt x="3096" y="32612"/>
                    <a:pt x="12360" y="32612"/>
                  </a:cubicBezTo>
                  <a:cubicBezTo>
                    <a:pt x="12669" y="32612"/>
                    <a:pt x="12985" y="32586"/>
                    <a:pt x="13308" y="32534"/>
                  </a:cubicBezTo>
                  <a:cubicBezTo>
                    <a:pt x="25624" y="30514"/>
                    <a:pt x="25613" y="25261"/>
                    <a:pt x="25613" y="25261"/>
                  </a:cubicBezTo>
                  <a:lnTo>
                    <a:pt x="25613" y="25261"/>
                  </a:lnTo>
                  <a:cubicBezTo>
                    <a:pt x="25613" y="25261"/>
                    <a:pt x="31043" y="35060"/>
                    <a:pt x="41857" y="35060"/>
                  </a:cubicBezTo>
                  <a:cubicBezTo>
                    <a:pt x="44510" y="35060"/>
                    <a:pt x="47486" y="34471"/>
                    <a:pt x="50786" y="33002"/>
                  </a:cubicBezTo>
                  <a:cubicBezTo>
                    <a:pt x="66336" y="26082"/>
                    <a:pt x="57289" y="14309"/>
                    <a:pt x="57289" y="14309"/>
                  </a:cubicBezTo>
                  <a:cubicBezTo>
                    <a:pt x="57289" y="14309"/>
                    <a:pt x="58803" y="10769"/>
                    <a:pt x="57294" y="9714"/>
                  </a:cubicBezTo>
                  <a:cubicBezTo>
                    <a:pt x="57021" y="9523"/>
                    <a:pt x="56779" y="9439"/>
                    <a:pt x="56565" y="9439"/>
                  </a:cubicBezTo>
                  <a:cubicBezTo>
                    <a:pt x="55096" y="9439"/>
                    <a:pt x="54946" y="13369"/>
                    <a:pt x="54946" y="13369"/>
                  </a:cubicBezTo>
                  <a:cubicBezTo>
                    <a:pt x="54946" y="13369"/>
                    <a:pt x="53477" y="12400"/>
                    <a:pt x="52231" y="12400"/>
                  </a:cubicBezTo>
                  <a:cubicBezTo>
                    <a:pt x="51515" y="12400"/>
                    <a:pt x="50872" y="12720"/>
                    <a:pt x="50623" y="13728"/>
                  </a:cubicBezTo>
                  <a:cubicBezTo>
                    <a:pt x="50328" y="14923"/>
                    <a:pt x="54585" y="16718"/>
                    <a:pt x="54585" y="16718"/>
                  </a:cubicBezTo>
                  <a:cubicBezTo>
                    <a:pt x="54585" y="16718"/>
                    <a:pt x="55663" y="21568"/>
                    <a:pt x="50558" y="22224"/>
                  </a:cubicBezTo>
                  <a:cubicBezTo>
                    <a:pt x="50470" y="22235"/>
                    <a:pt x="50384" y="22241"/>
                    <a:pt x="50298" y="22241"/>
                  </a:cubicBezTo>
                  <a:cubicBezTo>
                    <a:pt x="44965" y="22241"/>
                    <a:pt x="43378" y="692"/>
                    <a:pt x="34511" y="82"/>
                  </a:cubicBezTo>
                  <a:cubicBezTo>
                    <a:pt x="33714" y="26"/>
                    <a:pt x="32960" y="1"/>
                    <a:pt x="3224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91" name="Google Shape;70691;p39"/>
            <p:cNvSpPr/>
            <p:nvPr/>
          </p:nvSpPr>
          <p:spPr>
            <a:xfrm>
              <a:off x="2037300" y="808638"/>
              <a:ext cx="495725" cy="493875"/>
            </a:xfrm>
            <a:custGeom>
              <a:avLst/>
              <a:gdLst/>
              <a:ahLst/>
              <a:cxnLst/>
              <a:rect l="l" t="t" r="r" b="b"/>
              <a:pathLst>
                <a:path w="19829" h="19755" extrusionOk="0">
                  <a:moveTo>
                    <a:pt x="9914" y="1"/>
                  </a:moveTo>
                  <a:cubicBezTo>
                    <a:pt x="4738" y="1"/>
                    <a:pt x="0" y="5179"/>
                    <a:pt x="0" y="5179"/>
                  </a:cubicBezTo>
                  <a:cubicBezTo>
                    <a:pt x="0" y="5179"/>
                    <a:pt x="2965" y="14013"/>
                    <a:pt x="5401" y="16824"/>
                  </a:cubicBezTo>
                  <a:cubicBezTo>
                    <a:pt x="6836" y="18480"/>
                    <a:pt x="10190" y="19755"/>
                    <a:pt x="13158" y="19755"/>
                  </a:cubicBezTo>
                  <a:cubicBezTo>
                    <a:pt x="15234" y="19755"/>
                    <a:pt x="17122" y="19132"/>
                    <a:pt x="18034" y="17580"/>
                  </a:cubicBezTo>
                  <a:cubicBezTo>
                    <a:pt x="18694" y="16459"/>
                    <a:pt x="19828" y="4539"/>
                    <a:pt x="13495" y="944"/>
                  </a:cubicBezTo>
                  <a:cubicBezTo>
                    <a:pt x="12313" y="274"/>
                    <a:pt x="11102" y="1"/>
                    <a:pt x="991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692" name="Google Shape;70692;p39"/>
            <p:cNvSpPr/>
            <p:nvPr/>
          </p:nvSpPr>
          <p:spPr>
            <a:xfrm>
              <a:off x="2004775" y="1115513"/>
              <a:ext cx="68175" cy="103900"/>
            </a:xfrm>
            <a:custGeom>
              <a:avLst/>
              <a:gdLst/>
              <a:ahLst/>
              <a:cxnLst/>
              <a:rect l="l" t="t" r="r" b="b"/>
              <a:pathLst>
                <a:path w="2727" h="4156" extrusionOk="0">
                  <a:moveTo>
                    <a:pt x="2445" y="0"/>
                  </a:moveTo>
                  <a:cubicBezTo>
                    <a:pt x="2441" y="0"/>
                    <a:pt x="2437" y="0"/>
                    <a:pt x="2432" y="1"/>
                  </a:cubicBezTo>
                  <a:cubicBezTo>
                    <a:pt x="2352" y="5"/>
                    <a:pt x="2290" y="75"/>
                    <a:pt x="2293" y="154"/>
                  </a:cubicBezTo>
                  <a:cubicBezTo>
                    <a:pt x="2337" y="1013"/>
                    <a:pt x="2333" y="3343"/>
                    <a:pt x="1795" y="3801"/>
                  </a:cubicBezTo>
                  <a:cubicBezTo>
                    <a:pt x="1744" y="3844"/>
                    <a:pt x="1692" y="3866"/>
                    <a:pt x="1633" y="3866"/>
                  </a:cubicBezTo>
                  <a:cubicBezTo>
                    <a:pt x="1615" y="3866"/>
                    <a:pt x="1596" y="3864"/>
                    <a:pt x="1575" y="3859"/>
                  </a:cubicBezTo>
                  <a:cubicBezTo>
                    <a:pt x="759" y="3688"/>
                    <a:pt x="376" y="1323"/>
                    <a:pt x="298" y="427"/>
                  </a:cubicBezTo>
                  <a:cubicBezTo>
                    <a:pt x="291" y="350"/>
                    <a:pt x="228" y="294"/>
                    <a:pt x="154" y="294"/>
                  </a:cubicBezTo>
                  <a:cubicBezTo>
                    <a:pt x="149" y="294"/>
                    <a:pt x="145" y="294"/>
                    <a:pt x="141" y="295"/>
                  </a:cubicBezTo>
                  <a:cubicBezTo>
                    <a:pt x="58" y="302"/>
                    <a:pt x="0" y="373"/>
                    <a:pt x="7" y="452"/>
                  </a:cubicBezTo>
                  <a:cubicBezTo>
                    <a:pt x="38" y="803"/>
                    <a:pt x="342" y="3895"/>
                    <a:pt x="1514" y="4143"/>
                  </a:cubicBezTo>
                  <a:cubicBezTo>
                    <a:pt x="1554" y="4152"/>
                    <a:pt x="1592" y="4156"/>
                    <a:pt x="1632" y="4156"/>
                  </a:cubicBezTo>
                  <a:cubicBezTo>
                    <a:pt x="1758" y="4156"/>
                    <a:pt x="1879" y="4109"/>
                    <a:pt x="1983" y="4023"/>
                  </a:cubicBezTo>
                  <a:cubicBezTo>
                    <a:pt x="2726" y="3390"/>
                    <a:pt x="2600" y="469"/>
                    <a:pt x="2584" y="140"/>
                  </a:cubicBezTo>
                  <a:cubicBezTo>
                    <a:pt x="2582" y="65"/>
                    <a:pt x="2516" y="0"/>
                    <a:pt x="24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3" name="Google Shape;70693;p39"/>
            <p:cNvSpPr/>
            <p:nvPr/>
          </p:nvSpPr>
          <p:spPr>
            <a:xfrm>
              <a:off x="2121000" y="1100263"/>
              <a:ext cx="68175" cy="103900"/>
            </a:xfrm>
            <a:custGeom>
              <a:avLst/>
              <a:gdLst/>
              <a:ahLst/>
              <a:cxnLst/>
              <a:rect l="l" t="t" r="r" b="b"/>
              <a:pathLst>
                <a:path w="2727" h="4156" extrusionOk="0">
                  <a:moveTo>
                    <a:pt x="2440" y="0"/>
                  </a:moveTo>
                  <a:cubicBezTo>
                    <a:pt x="2437" y="0"/>
                    <a:pt x="2435" y="0"/>
                    <a:pt x="2432" y="1"/>
                  </a:cubicBezTo>
                  <a:cubicBezTo>
                    <a:pt x="2352" y="5"/>
                    <a:pt x="2290" y="74"/>
                    <a:pt x="2293" y="154"/>
                  </a:cubicBezTo>
                  <a:cubicBezTo>
                    <a:pt x="2337" y="1012"/>
                    <a:pt x="2333" y="3343"/>
                    <a:pt x="1795" y="3801"/>
                  </a:cubicBezTo>
                  <a:cubicBezTo>
                    <a:pt x="1745" y="3844"/>
                    <a:pt x="1692" y="3866"/>
                    <a:pt x="1634" y="3866"/>
                  </a:cubicBezTo>
                  <a:cubicBezTo>
                    <a:pt x="1615" y="3866"/>
                    <a:pt x="1596" y="3864"/>
                    <a:pt x="1575" y="3859"/>
                  </a:cubicBezTo>
                  <a:cubicBezTo>
                    <a:pt x="759" y="3687"/>
                    <a:pt x="376" y="1323"/>
                    <a:pt x="298" y="426"/>
                  </a:cubicBezTo>
                  <a:cubicBezTo>
                    <a:pt x="291" y="349"/>
                    <a:pt x="226" y="294"/>
                    <a:pt x="151" y="294"/>
                  </a:cubicBezTo>
                  <a:cubicBezTo>
                    <a:pt x="148" y="294"/>
                    <a:pt x="144" y="294"/>
                    <a:pt x="141" y="294"/>
                  </a:cubicBezTo>
                  <a:cubicBezTo>
                    <a:pt x="58" y="301"/>
                    <a:pt x="0" y="372"/>
                    <a:pt x="7" y="452"/>
                  </a:cubicBezTo>
                  <a:cubicBezTo>
                    <a:pt x="40" y="802"/>
                    <a:pt x="342" y="3895"/>
                    <a:pt x="1516" y="4143"/>
                  </a:cubicBezTo>
                  <a:cubicBezTo>
                    <a:pt x="1554" y="4151"/>
                    <a:pt x="1594" y="4156"/>
                    <a:pt x="1632" y="4156"/>
                  </a:cubicBezTo>
                  <a:cubicBezTo>
                    <a:pt x="1760" y="4156"/>
                    <a:pt x="1879" y="4112"/>
                    <a:pt x="1984" y="4022"/>
                  </a:cubicBezTo>
                  <a:cubicBezTo>
                    <a:pt x="2726" y="3389"/>
                    <a:pt x="2600" y="469"/>
                    <a:pt x="2584" y="140"/>
                  </a:cubicBezTo>
                  <a:cubicBezTo>
                    <a:pt x="2581" y="63"/>
                    <a:pt x="2515" y="0"/>
                    <a:pt x="244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4" name="Google Shape;70694;p39"/>
            <p:cNvSpPr/>
            <p:nvPr/>
          </p:nvSpPr>
          <p:spPr>
            <a:xfrm>
              <a:off x="2149400" y="1261688"/>
              <a:ext cx="200900" cy="133525"/>
            </a:xfrm>
            <a:custGeom>
              <a:avLst/>
              <a:gdLst/>
              <a:ahLst/>
              <a:cxnLst/>
              <a:rect l="l" t="t" r="r" b="b"/>
              <a:pathLst>
                <a:path w="8036" h="5341" extrusionOk="0">
                  <a:moveTo>
                    <a:pt x="7875" y="1"/>
                  </a:moveTo>
                  <a:cubicBezTo>
                    <a:pt x="7838" y="1"/>
                    <a:pt x="7801" y="15"/>
                    <a:pt x="7773" y="43"/>
                  </a:cubicBezTo>
                  <a:cubicBezTo>
                    <a:pt x="6245" y="1553"/>
                    <a:pt x="157" y="5034"/>
                    <a:pt x="96" y="5070"/>
                  </a:cubicBezTo>
                  <a:cubicBezTo>
                    <a:pt x="25" y="5108"/>
                    <a:pt x="1" y="5199"/>
                    <a:pt x="40" y="5268"/>
                  </a:cubicBezTo>
                  <a:cubicBezTo>
                    <a:pt x="67" y="5314"/>
                    <a:pt x="114" y="5341"/>
                    <a:pt x="167" y="5341"/>
                  </a:cubicBezTo>
                  <a:cubicBezTo>
                    <a:pt x="191" y="5341"/>
                    <a:pt x="216" y="5334"/>
                    <a:pt x="239" y="5322"/>
                  </a:cubicBezTo>
                  <a:cubicBezTo>
                    <a:pt x="490" y="5179"/>
                    <a:pt x="6422" y="1789"/>
                    <a:pt x="7976" y="250"/>
                  </a:cubicBezTo>
                  <a:cubicBezTo>
                    <a:pt x="8036" y="195"/>
                    <a:pt x="8036" y="101"/>
                    <a:pt x="7979" y="46"/>
                  </a:cubicBezTo>
                  <a:cubicBezTo>
                    <a:pt x="7950" y="16"/>
                    <a:pt x="7912" y="1"/>
                    <a:pt x="787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5" name="Google Shape;70695;p39"/>
            <p:cNvSpPr/>
            <p:nvPr/>
          </p:nvSpPr>
          <p:spPr>
            <a:xfrm>
              <a:off x="2094375" y="883288"/>
              <a:ext cx="279100" cy="394025"/>
            </a:xfrm>
            <a:custGeom>
              <a:avLst/>
              <a:gdLst/>
              <a:ahLst/>
              <a:cxnLst/>
              <a:rect l="l" t="t" r="r" b="b"/>
              <a:pathLst>
                <a:path w="11164" h="15761" extrusionOk="0">
                  <a:moveTo>
                    <a:pt x="146" y="0"/>
                  </a:moveTo>
                  <a:cubicBezTo>
                    <a:pt x="66" y="0"/>
                    <a:pt x="8" y="62"/>
                    <a:pt x="5" y="139"/>
                  </a:cubicBezTo>
                  <a:cubicBezTo>
                    <a:pt x="1" y="219"/>
                    <a:pt x="63" y="286"/>
                    <a:pt x="143" y="291"/>
                  </a:cubicBezTo>
                  <a:cubicBezTo>
                    <a:pt x="201" y="296"/>
                    <a:pt x="6126" y="796"/>
                    <a:pt x="10863" y="15660"/>
                  </a:cubicBezTo>
                  <a:cubicBezTo>
                    <a:pt x="10882" y="15723"/>
                    <a:pt x="10939" y="15761"/>
                    <a:pt x="11000" y="15761"/>
                  </a:cubicBezTo>
                  <a:cubicBezTo>
                    <a:pt x="11014" y="15761"/>
                    <a:pt x="11031" y="15760"/>
                    <a:pt x="11046" y="15757"/>
                  </a:cubicBezTo>
                  <a:cubicBezTo>
                    <a:pt x="11121" y="15731"/>
                    <a:pt x="11163" y="15650"/>
                    <a:pt x="11139" y="15574"/>
                  </a:cubicBezTo>
                  <a:cubicBezTo>
                    <a:pt x="6330" y="481"/>
                    <a:pt x="407" y="13"/>
                    <a:pt x="157" y="0"/>
                  </a:cubicBezTo>
                  <a:cubicBezTo>
                    <a:pt x="153" y="0"/>
                    <a:pt x="150" y="0"/>
                    <a:pt x="14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6" name="Google Shape;70696;p39"/>
            <p:cNvSpPr/>
            <p:nvPr/>
          </p:nvSpPr>
          <p:spPr>
            <a:xfrm>
              <a:off x="1527125" y="1131038"/>
              <a:ext cx="170275" cy="412125"/>
            </a:xfrm>
            <a:custGeom>
              <a:avLst/>
              <a:gdLst/>
              <a:ahLst/>
              <a:cxnLst/>
              <a:rect l="l" t="t" r="r" b="b"/>
              <a:pathLst>
                <a:path w="6811" h="16485" extrusionOk="0">
                  <a:moveTo>
                    <a:pt x="6634" y="1"/>
                  </a:moveTo>
                  <a:cubicBezTo>
                    <a:pt x="6331" y="1"/>
                    <a:pt x="4176" y="78"/>
                    <a:pt x="2511" y="2130"/>
                  </a:cubicBezTo>
                  <a:cubicBezTo>
                    <a:pt x="306" y="4848"/>
                    <a:pt x="1" y="9639"/>
                    <a:pt x="1604" y="16372"/>
                  </a:cubicBezTo>
                  <a:cubicBezTo>
                    <a:pt x="1621" y="16440"/>
                    <a:pt x="1681" y="16484"/>
                    <a:pt x="1746" y="16484"/>
                  </a:cubicBezTo>
                  <a:cubicBezTo>
                    <a:pt x="1757" y="16484"/>
                    <a:pt x="1767" y="16483"/>
                    <a:pt x="1780" y="16480"/>
                  </a:cubicBezTo>
                  <a:cubicBezTo>
                    <a:pt x="1858" y="16460"/>
                    <a:pt x="1906" y="16382"/>
                    <a:pt x="1888" y="16304"/>
                  </a:cubicBezTo>
                  <a:cubicBezTo>
                    <a:pt x="331" y="9762"/>
                    <a:pt x="624" y="4927"/>
                    <a:pt x="2732" y="2319"/>
                  </a:cubicBezTo>
                  <a:cubicBezTo>
                    <a:pt x="4397" y="261"/>
                    <a:pt x="6641" y="294"/>
                    <a:pt x="6660" y="292"/>
                  </a:cubicBezTo>
                  <a:cubicBezTo>
                    <a:pt x="6737" y="289"/>
                    <a:pt x="6808" y="230"/>
                    <a:pt x="6809" y="150"/>
                  </a:cubicBezTo>
                  <a:cubicBezTo>
                    <a:pt x="6811" y="70"/>
                    <a:pt x="6747" y="3"/>
                    <a:pt x="6668" y="1"/>
                  </a:cubicBezTo>
                  <a:cubicBezTo>
                    <a:pt x="6663" y="1"/>
                    <a:pt x="6651" y="1"/>
                    <a:pt x="663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7" name="Google Shape;70697;p39"/>
            <p:cNvSpPr/>
            <p:nvPr/>
          </p:nvSpPr>
          <p:spPr>
            <a:xfrm>
              <a:off x="2209125" y="924313"/>
              <a:ext cx="248350" cy="266800"/>
            </a:xfrm>
            <a:custGeom>
              <a:avLst/>
              <a:gdLst/>
              <a:ahLst/>
              <a:cxnLst/>
              <a:rect l="l" t="t" r="r" b="b"/>
              <a:pathLst>
                <a:path w="9934" h="10672" extrusionOk="0">
                  <a:moveTo>
                    <a:pt x="159" y="1"/>
                  </a:moveTo>
                  <a:cubicBezTo>
                    <a:pt x="90" y="1"/>
                    <a:pt x="27" y="49"/>
                    <a:pt x="14" y="120"/>
                  </a:cubicBezTo>
                  <a:cubicBezTo>
                    <a:pt x="0" y="201"/>
                    <a:pt x="53" y="275"/>
                    <a:pt x="134" y="289"/>
                  </a:cubicBezTo>
                  <a:cubicBezTo>
                    <a:pt x="151" y="291"/>
                    <a:pt x="2037" y="631"/>
                    <a:pt x="4138" y="2063"/>
                  </a:cubicBezTo>
                  <a:cubicBezTo>
                    <a:pt x="6075" y="3383"/>
                    <a:pt x="8601" y="5927"/>
                    <a:pt x="9632" y="10558"/>
                  </a:cubicBezTo>
                  <a:cubicBezTo>
                    <a:pt x="9646" y="10626"/>
                    <a:pt x="9707" y="10672"/>
                    <a:pt x="9774" y="10672"/>
                  </a:cubicBezTo>
                  <a:cubicBezTo>
                    <a:pt x="9785" y="10672"/>
                    <a:pt x="9795" y="10670"/>
                    <a:pt x="9806" y="10669"/>
                  </a:cubicBezTo>
                  <a:cubicBezTo>
                    <a:pt x="9884" y="10650"/>
                    <a:pt x="9934" y="10572"/>
                    <a:pt x="9915" y="10494"/>
                  </a:cubicBezTo>
                  <a:cubicBezTo>
                    <a:pt x="7900" y="1437"/>
                    <a:pt x="258" y="14"/>
                    <a:pt x="183" y="3"/>
                  </a:cubicBezTo>
                  <a:cubicBezTo>
                    <a:pt x="175" y="1"/>
                    <a:pt x="167" y="1"/>
                    <a:pt x="15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8" name="Google Shape;70698;p39"/>
            <p:cNvSpPr/>
            <p:nvPr/>
          </p:nvSpPr>
          <p:spPr>
            <a:xfrm>
              <a:off x="2209075" y="1372363"/>
              <a:ext cx="211750" cy="119600"/>
            </a:xfrm>
            <a:custGeom>
              <a:avLst/>
              <a:gdLst/>
              <a:ahLst/>
              <a:cxnLst/>
              <a:rect l="l" t="t" r="r" b="b"/>
              <a:pathLst>
                <a:path w="8470" h="4784" extrusionOk="0">
                  <a:moveTo>
                    <a:pt x="8306" y="0"/>
                  </a:moveTo>
                  <a:cubicBezTo>
                    <a:pt x="8257" y="0"/>
                    <a:pt x="8210" y="25"/>
                    <a:pt x="8182" y="69"/>
                  </a:cubicBezTo>
                  <a:cubicBezTo>
                    <a:pt x="6260" y="3122"/>
                    <a:pt x="189" y="4481"/>
                    <a:pt x="130" y="4495"/>
                  </a:cubicBezTo>
                  <a:cubicBezTo>
                    <a:pt x="50" y="4512"/>
                    <a:pt x="1" y="4591"/>
                    <a:pt x="18" y="4669"/>
                  </a:cubicBezTo>
                  <a:cubicBezTo>
                    <a:pt x="32" y="4738"/>
                    <a:pt x="93" y="4784"/>
                    <a:pt x="160" y="4784"/>
                  </a:cubicBezTo>
                  <a:cubicBezTo>
                    <a:pt x="171" y="4784"/>
                    <a:pt x="179" y="4784"/>
                    <a:pt x="192" y="4779"/>
                  </a:cubicBezTo>
                  <a:cubicBezTo>
                    <a:pt x="445" y="4724"/>
                    <a:pt x="6441" y="3379"/>
                    <a:pt x="8427" y="224"/>
                  </a:cubicBezTo>
                  <a:cubicBezTo>
                    <a:pt x="8470" y="156"/>
                    <a:pt x="8449" y="65"/>
                    <a:pt x="8382" y="22"/>
                  </a:cubicBezTo>
                  <a:cubicBezTo>
                    <a:pt x="8358" y="8"/>
                    <a:pt x="8332" y="0"/>
                    <a:pt x="830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699" name="Google Shape;70699;p39"/>
            <p:cNvSpPr/>
            <p:nvPr/>
          </p:nvSpPr>
          <p:spPr>
            <a:xfrm>
              <a:off x="1937075" y="1382563"/>
              <a:ext cx="174850" cy="218250"/>
            </a:xfrm>
            <a:custGeom>
              <a:avLst/>
              <a:gdLst/>
              <a:ahLst/>
              <a:cxnLst/>
              <a:rect l="l" t="t" r="r" b="b"/>
              <a:pathLst>
                <a:path w="6994" h="8730" extrusionOk="0">
                  <a:moveTo>
                    <a:pt x="1778" y="1"/>
                  </a:moveTo>
                  <a:cubicBezTo>
                    <a:pt x="1177" y="1"/>
                    <a:pt x="523" y="471"/>
                    <a:pt x="0" y="2024"/>
                  </a:cubicBezTo>
                  <a:cubicBezTo>
                    <a:pt x="0" y="2024"/>
                    <a:pt x="1469" y="8345"/>
                    <a:pt x="6994" y="8729"/>
                  </a:cubicBezTo>
                  <a:cubicBezTo>
                    <a:pt x="6994" y="8729"/>
                    <a:pt x="4221" y="4874"/>
                    <a:pt x="3497" y="1109"/>
                  </a:cubicBezTo>
                  <a:cubicBezTo>
                    <a:pt x="3497" y="1109"/>
                    <a:pt x="3497" y="1109"/>
                    <a:pt x="3497" y="1109"/>
                  </a:cubicBezTo>
                  <a:cubicBezTo>
                    <a:pt x="3496" y="1109"/>
                    <a:pt x="2700" y="1"/>
                    <a:pt x="177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700" name="Google Shape;70700;p39"/>
            <p:cNvSpPr/>
            <p:nvPr/>
          </p:nvSpPr>
          <p:spPr>
            <a:xfrm>
              <a:off x="1259800" y="1675263"/>
              <a:ext cx="557025" cy="344550"/>
            </a:xfrm>
            <a:custGeom>
              <a:avLst/>
              <a:gdLst/>
              <a:ahLst/>
              <a:cxnLst/>
              <a:rect l="l" t="t" r="r" b="b"/>
              <a:pathLst>
                <a:path w="22281" h="13782" extrusionOk="0">
                  <a:moveTo>
                    <a:pt x="15835" y="0"/>
                  </a:moveTo>
                  <a:cubicBezTo>
                    <a:pt x="15835" y="0"/>
                    <a:pt x="1" y="11017"/>
                    <a:pt x="11441" y="13401"/>
                  </a:cubicBezTo>
                  <a:cubicBezTo>
                    <a:pt x="12725" y="13668"/>
                    <a:pt x="13871" y="13781"/>
                    <a:pt x="14891" y="13781"/>
                  </a:cubicBezTo>
                  <a:cubicBezTo>
                    <a:pt x="20468" y="13781"/>
                    <a:pt x="22281" y="10398"/>
                    <a:pt x="22281" y="10398"/>
                  </a:cubicBezTo>
                  <a:lnTo>
                    <a:pt x="19811" y="3070"/>
                  </a:lnTo>
                  <a:lnTo>
                    <a:pt x="14400" y="5772"/>
                  </a:lnTo>
                  <a:lnTo>
                    <a:pt x="14400" y="5772"/>
                  </a:lnTo>
                  <a:lnTo>
                    <a:pt x="15835"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701" name="Google Shape;70701;p39"/>
            <p:cNvSpPr/>
            <p:nvPr/>
          </p:nvSpPr>
          <p:spPr>
            <a:xfrm>
              <a:off x="2263175" y="1675263"/>
              <a:ext cx="557025" cy="309875"/>
            </a:xfrm>
            <a:custGeom>
              <a:avLst/>
              <a:gdLst/>
              <a:ahLst/>
              <a:cxnLst/>
              <a:rect l="l" t="t" r="r" b="b"/>
              <a:pathLst>
                <a:path w="22281" h="12395" extrusionOk="0">
                  <a:moveTo>
                    <a:pt x="4646" y="0"/>
                  </a:moveTo>
                  <a:lnTo>
                    <a:pt x="6997" y="3941"/>
                  </a:lnTo>
                  <a:lnTo>
                    <a:pt x="2470" y="1683"/>
                  </a:lnTo>
                  <a:lnTo>
                    <a:pt x="1" y="9011"/>
                  </a:lnTo>
                  <a:cubicBezTo>
                    <a:pt x="1" y="9011"/>
                    <a:pt x="1813" y="12395"/>
                    <a:pt x="7391" y="12395"/>
                  </a:cubicBezTo>
                  <a:cubicBezTo>
                    <a:pt x="8411" y="12395"/>
                    <a:pt x="9556" y="12282"/>
                    <a:pt x="10840" y="12014"/>
                  </a:cubicBezTo>
                  <a:cubicBezTo>
                    <a:pt x="22281" y="9630"/>
                    <a:pt x="4646" y="0"/>
                    <a:pt x="464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702" name="Google Shape;70702;p39"/>
            <p:cNvSpPr/>
            <p:nvPr/>
          </p:nvSpPr>
          <p:spPr>
            <a:xfrm>
              <a:off x="1678450" y="1748363"/>
              <a:ext cx="142525" cy="204700"/>
            </a:xfrm>
            <a:custGeom>
              <a:avLst/>
              <a:gdLst/>
              <a:ahLst/>
              <a:cxnLst/>
              <a:rect l="l" t="t" r="r" b="b"/>
              <a:pathLst>
                <a:path w="5701" h="8188" extrusionOk="0">
                  <a:moveTo>
                    <a:pt x="3069" y="1"/>
                  </a:moveTo>
                  <a:cubicBezTo>
                    <a:pt x="3039" y="1"/>
                    <a:pt x="3009" y="10"/>
                    <a:pt x="2983" y="29"/>
                  </a:cubicBezTo>
                  <a:cubicBezTo>
                    <a:pt x="2860" y="117"/>
                    <a:pt x="0" y="2207"/>
                    <a:pt x="53" y="3584"/>
                  </a:cubicBezTo>
                  <a:cubicBezTo>
                    <a:pt x="63" y="3909"/>
                    <a:pt x="226" y="4169"/>
                    <a:pt x="537" y="4360"/>
                  </a:cubicBezTo>
                  <a:cubicBezTo>
                    <a:pt x="1307" y="4835"/>
                    <a:pt x="2047" y="4971"/>
                    <a:pt x="2643" y="4971"/>
                  </a:cubicBezTo>
                  <a:cubicBezTo>
                    <a:pt x="2849" y="4971"/>
                    <a:pt x="3038" y="4955"/>
                    <a:pt x="3204" y="4931"/>
                  </a:cubicBezTo>
                  <a:lnTo>
                    <a:pt x="3204" y="4931"/>
                  </a:lnTo>
                  <a:cubicBezTo>
                    <a:pt x="2388" y="5548"/>
                    <a:pt x="1110" y="6631"/>
                    <a:pt x="1091" y="7373"/>
                  </a:cubicBezTo>
                  <a:cubicBezTo>
                    <a:pt x="1086" y="7575"/>
                    <a:pt x="1174" y="7749"/>
                    <a:pt x="1340" y="7875"/>
                  </a:cubicBezTo>
                  <a:cubicBezTo>
                    <a:pt x="1645" y="8104"/>
                    <a:pt x="2105" y="8188"/>
                    <a:pt x="2608" y="8188"/>
                  </a:cubicBezTo>
                  <a:cubicBezTo>
                    <a:pt x="3898" y="8188"/>
                    <a:pt x="5491" y="7644"/>
                    <a:pt x="5583" y="7613"/>
                  </a:cubicBezTo>
                  <a:cubicBezTo>
                    <a:pt x="5660" y="7587"/>
                    <a:pt x="5701" y="7504"/>
                    <a:pt x="5674" y="7428"/>
                  </a:cubicBezTo>
                  <a:cubicBezTo>
                    <a:pt x="5653" y="7368"/>
                    <a:pt x="5598" y="7329"/>
                    <a:pt x="5537" y="7329"/>
                  </a:cubicBezTo>
                  <a:cubicBezTo>
                    <a:pt x="5521" y="7329"/>
                    <a:pt x="5505" y="7332"/>
                    <a:pt x="5489" y="7338"/>
                  </a:cubicBezTo>
                  <a:cubicBezTo>
                    <a:pt x="4910" y="7537"/>
                    <a:pt x="3605" y="7895"/>
                    <a:pt x="2594" y="7895"/>
                  </a:cubicBezTo>
                  <a:cubicBezTo>
                    <a:pt x="2149" y="7895"/>
                    <a:pt x="1761" y="7826"/>
                    <a:pt x="1517" y="7643"/>
                  </a:cubicBezTo>
                  <a:cubicBezTo>
                    <a:pt x="1425" y="7573"/>
                    <a:pt x="1384" y="7489"/>
                    <a:pt x="1387" y="7380"/>
                  </a:cubicBezTo>
                  <a:cubicBezTo>
                    <a:pt x="1404" y="6635"/>
                    <a:pt x="3284" y="5202"/>
                    <a:pt x="4008" y="4712"/>
                  </a:cubicBezTo>
                  <a:cubicBezTo>
                    <a:pt x="4070" y="4670"/>
                    <a:pt x="4091" y="4586"/>
                    <a:pt x="4054" y="4521"/>
                  </a:cubicBezTo>
                  <a:cubicBezTo>
                    <a:pt x="4027" y="4473"/>
                    <a:pt x="3977" y="4446"/>
                    <a:pt x="3926" y="4446"/>
                  </a:cubicBezTo>
                  <a:cubicBezTo>
                    <a:pt x="3906" y="4446"/>
                    <a:pt x="3886" y="4450"/>
                    <a:pt x="3867" y="4458"/>
                  </a:cubicBezTo>
                  <a:cubicBezTo>
                    <a:pt x="3858" y="4462"/>
                    <a:pt x="3365" y="4675"/>
                    <a:pt x="2642" y="4675"/>
                  </a:cubicBezTo>
                  <a:cubicBezTo>
                    <a:pt x="2089" y="4675"/>
                    <a:pt x="1400" y="4551"/>
                    <a:pt x="691" y="4112"/>
                  </a:cubicBezTo>
                  <a:cubicBezTo>
                    <a:pt x="467" y="3973"/>
                    <a:pt x="353" y="3797"/>
                    <a:pt x="345" y="3571"/>
                  </a:cubicBezTo>
                  <a:cubicBezTo>
                    <a:pt x="305" y="2558"/>
                    <a:pt x="2360" y="841"/>
                    <a:pt x="3155" y="265"/>
                  </a:cubicBezTo>
                  <a:cubicBezTo>
                    <a:pt x="3219" y="216"/>
                    <a:pt x="3234" y="127"/>
                    <a:pt x="3186" y="60"/>
                  </a:cubicBezTo>
                  <a:cubicBezTo>
                    <a:pt x="3158" y="22"/>
                    <a:pt x="3114" y="1"/>
                    <a:pt x="306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3" name="Google Shape;70703;p39"/>
            <p:cNvSpPr/>
            <p:nvPr/>
          </p:nvSpPr>
          <p:spPr>
            <a:xfrm>
              <a:off x="2259175" y="1747388"/>
              <a:ext cx="161650" cy="167725"/>
            </a:xfrm>
            <a:custGeom>
              <a:avLst/>
              <a:gdLst/>
              <a:ahLst/>
              <a:cxnLst/>
              <a:rect l="l" t="t" r="r" b="b"/>
              <a:pathLst>
                <a:path w="6466" h="6709" extrusionOk="0">
                  <a:moveTo>
                    <a:pt x="2967" y="0"/>
                  </a:moveTo>
                  <a:cubicBezTo>
                    <a:pt x="2906" y="0"/>
                    <a:pt x="2848" y="40"/>
                    <a:pt x="2829" y="102"/>
                  </a:cubicBezTo>
                  <a:cubicBezTo>
                    <a:pt x="2803" y="177"/>
                    <a:pt x="2846" y="260"/>
                    <a:pt x="2922" y="284"/>
                  </a:cubicBezTo>
                  <a:cubicBezTo>
                    <a:pt x="3789" y="561"/>
                    <a:pt x="6064" y="1486"/>
                    <a:pt x="6158" y="2427"/>
                  </a:cubicBezTo>
                  <a:cubicBezTo>
                    <a:pt x="6168" y="2539"/>
                    <a:pt x="6135" y="2632"/>
                    <a:pt x="6047" y="2722"/>
                  </a:cubicBezTo>
                  <a:cubicBezTo>
                    <a:pt x="5623" y="3161"/>
                    <a:pt x="4199" y="3262"/>
                    <a:pt x="3141" y="3262"/>
                  </a:cubicBezTo>
                  <a:cubicBezTo>
                    <a:pt x="2780" y="3262"/>
                    <a:pt x="2461" y="3250"/>
                    <a:pt x="2240" y="3236"/>
                  </a:cubicBezTo>
                  <a:cubicBezTo>
                    <a:pt x="2238" y="3236"/>
                    <a:pt x="2235" y="3235"/>
                    <a:pt x="2233" y="3235"/>
                  </a:cubicBezTo>
                  <a:cubicBezTo>
                    <a:pt x="2162" y="3235"/>
                    <a:pt x="2106" y="3277"/>
                    <a:pt x="2088" y="3342"/>
                  </a:cubicBezTo>
                  <a:cubicBezTo>
                    <a:pt x="2071" y="3410"/>
                    <a:pt x="2101" y="3480"/>
                    <a:pt x="2163" y="3511"/>
                  </a:cubicBezTo>
                  <a:cubicBezTo>
                    <a:pt x="2183" y="3519"/>
                    <a:pt x="4039" y="4473"/>
                    <a:pt x="4122" y="5831"/>
                  </a:cubicBezTo>
                  <a:cubicBezTo>
                    <a:pt x="4130" y="5986"/>
                    <a:pt x="4082" y="6099"/>
                    <a:pt x="3973" y="6187"/>
                  </a:cubicBezTo>
                  <a:cubicBezTo>
                    <a:pt x="3769" y="6353"/>
                    <a:pt x="3392" y="6415"/>
                    <a:pt x="2946" y="6415"/>
                  </a:cubicBezTo>
                  <a:cubicBezTo>
                    <a:pt x="2008" y="6415"/>
                    <a:pt x="767" y="6142"/>
                    <a:pt x="201" y="5986"/>
                  </a:cubicBezTo>
                  <a:cubicBezTo>
                    <a:pt x="187" y="5982"/>
                    <a:pt x="174" y="5980"/>
                    <a:pt x="161" y="5980"/>
                  </a:cubicBezTo>
                  <a:cubicBezTo>
                    <a:pt x="97" y="5980"/>
                    <a:pt x="39" y="6022"/>
                    <a:pt x="22" y="6087"/>
                  </a:cubicBezTo>
                  <a:cubicBezTo>
                    <a:pt x="0" y="6165"/>
                    <a:pt x="44" y="6244"/>
                    <a:pt x="123" y="6265"/>
                  </a:cubicBezTo>
                  <a:cubicBezTo>
                    <a:pt x="345" y="6328"/>
                    <a:pt x="1769" y="6708"/>
                    <a:pt x="2915" y="6708"/>
                  </a:cubicBezTo>
                  <a:cubicBezTo>
                    <a:pt x="3429" y="6708"/>
                    <a:pt x="3887" y="6630"/>
                    <a:pt x="4157" y="6414"/>
                  </a:cubicBezTo>
                  <a:cubicBezTo>
                    <a:pt x="4337" y="6268"/>
                    <a:pt x="4427" y="6060"/>
                    <a:pt x="4412" y="5816"/>
                  </a:cubicBezTo>
                  <a:cubicBezTo>
                    <a:pt x="4350" y="4761"/>
                    <a:pt x="3399" y="3958"/>
                    <a:pt x="2793" y="3551"/>
                  </a:cubicBezTo>
                  <a:lnTo>
                    <a:pt x="2793" y="3551"/>
                  </a:lnTo>
                  <a:cubicBezTo>
                    <a:pt x="2905" y="3553"/>
                    <a:pt x="3029" y="3555"/>
                    <a:pt x="3161" y="3555"/>
                  </a:cubicBezTo>
                  <a:cubicBezTo>
                    <a:pt x="4184" y="3555"/>
                    <a:pt x="5739" y="3460"/>
                    <a:pt x="6257" y="2923"/>
                  </a:cubicBezTo>
                  <a:cubicBezTo>
                    <a:pt x="6402" y="2773"/>
                    <a:pt x="6466" y="2596"/>
                    <a:pt x="6447" y="2398"/>
                  </a:cubicBezTo>
                  <a:cubicBezTo>
                    <a:pt x="6316" y="1077"/>
                    <a:pt x="3145" y="50"/>
                    <a:pt x="3010" y="7"/>
                  </a:cubicBezTo>
                  <a:cubicBezTo>
                    <a:pt x="2996" y="3"/>
                    <a:pt x="2982" y="0"/>
                    <a:pt x="296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4" name="Google Shape;70704;p39"/>
            <p:cNvSpPr/>
            <p:nvPr/>
          </p:nvSpPr>
          <p:spPr>
            <a:xfrm>
              <a:off x="2218775" y="2531113"/>
              <a:ext cx="186975" cy="95375"/>
            </a:xfrm>
            <a:custGeom>
              <a:avLst/>
              <a:gdLst/>
              <a:ahLst/>
              <a:cxnLst/>
              <a:rect l="l" t="t" r="r" b="b"/>
              <a:pathLst>
                <a:path w="7479" h="3815" extrusionOk="0">
                  <a:moveTo>
                    <a:pt x="2665" y="0"/>
                  </a:moveTo>
                  <a:cubicBezTo>
                    <a:pt x="2610" y="0"/>
                    <a:pt x="2554" y="9"/>
                    <a:pt x="2496" y="26"/>
                  </a:cubicBezTo>
                  <a:cubicBezTo>
                    <a:pt x="1510" y="321"/>
                    <a:pt x="182" y="3276"/>
                    <a:pt x="33" y="3611"/>
                  </a:cubicBezTo>
                  <a:cubicBezTo>
                    <a:pt x="0" y="3684"/>
                    <a:pt x="34" y="3771"/>
                    <a:pt x="107" y="3802"/>
                  </a:cubicBezTo>
                  <a:cubicBezTo>
                    <a:pt x="126" y="3812"/>
                    <a:pt x="146" y="3815"/>
                    <a:pt x="166" y="3815"/>
                  </a:cubicBezTo>
                  <a:cubicBezTo>
                    <a:pt x="220" y="3815"/>
                    <a:pt x="275" y="3784"/>
                    <a:pt x="298" y="3727"/>
                  </a:cubicBezTo>
                  <a:cubicBezTo>
                    <a:pt x="687" y="2847"/>
                    <a:pt x="1852" y="520"/>
                    <a:pt x="2580" y="303"/>
                  </a:cubicBezTo>
                  <a:cubicBezTo>
                    <a:pt x="2610" y="294"/>
                    <a:pt x="2638" y="290"/>
                    <a:pt x="2665" y="290"/>
                  </a:cubicBezTo>
                  <a:cubicBezTo>
                    <a:pt x="2707" y="290"/>
                    <a:pt x="2746" y="301"/>
                    <a:pt x="2782" y="324"/>
                  </a:cubicBezTo>
                  <a:cubicBezTo>
                    <a:pt x="3632" y="875"/>
                    <a:pt x="4432" y="3679"/>
                    <a:pt x="4439" y="3707"/>
                  </a:cubicBezTo>
                  <a:cubicBezTo>
                    <a:pt x="4456" y="3773"/>
                    <a:pt x="4515" y="3814"/>
                    <a:pt x="4586" y="3814"/>
                  </a:cubicBezTo>
                  <a:cubicBezTo>
                    <a:pt x="4587" y="3814"/>
                    <a:pt x="4588" y="3814"/>
                    <a:pt x="4590" y="3814"/>
                  </a:cubicBezTo>
                  <a:cubicBezTo>
                    <a:pt x="4659" y="3808"/>
                    <a:pt x="4714" y="3755"/>
                    <a:pt x="4723" y="3686"/>
                  </a:cubicBezTo>
                  <a:cubicBezTo>
                    <a:pt x="4821" y="2885"/>
                    <a:pt x="5201" y="730"/>
                    <a:pt x="5773" y="371"/>
                  </a:cubicBezTo>
                  <a:cubicBezTo>
                    <a:pt x="5817" y="341"/>
                    <a:pt x="5861" y="327"/>
                    <a:pt x="5905" y="327"/>
                  </a:cubicBezTo>
                  <a:cubicBezTo>
                    <a:pt x="5929" y="327"/>
                    <a:pt x="5953" y="332"/>
                    <a:pt x="5977" y="340"/>
                  </a:cubicBezTo>
                  <a:cubicBezTo>
                    <a:pt x="6707" y="585"/>
                    <a:pt x="7094" y="2836"/>
                    <a:pt x="7181" y="3682"/>
                  </a:cubicBezTo>
                  <a:cubicBezTo>
                    <a:pt x="7189" y="3757"/>
                    <a:pt x="7250" y="3813"/>
                    <a:pt x="7325" y="3813"/>
                  </a:cubicBezTo>
                  <a:cubicBezTo>
                    <a:pt x="7330" y="3813"/>
                    <a:pt x="7336" y="3813"/>
                    <a:pt x="7341" y="3812"/>
                  </a:cubicBezTo>
                  <a:cubicBezTo>
                    <a:pt x="7421" y="3802"/>
                    <a:pt x="7479" y="3731"/>
                    <a:pt x="7470" y="3652"/>
                  </a:cubicBezTo>
                  <a:cubicBezTo>
                    <a:pt x="7436" y="3323"/>
                    <a:pt x="7108" y="411"/>
                    <a:pt x="6068" y="63"/>
                  </a:cubicBezTo>
                  <a:cubicBezTo>
                    <a:pt x="6014" y="45"/>
                    <a:pt x="5960" y="36"/>
                    <a:pt x="5905" y="36"/>
                  </a:cubicBezTo>
                  <a:cubicBezTo>
                    <a:pt x="5807" y="36"/>
                    <a:pt x="5709" y="65"/>
                    <a:pt x="5617" y="124"/>
                  </a:cubicBezTo>
                  <a:cubicBezTo>
                    <a:pt x="5029" y="496"/>
                    <a:pt x="4682" y="2092"/>
                    <a:pt x="4527" y="3015"/>
                  </a:cubicBezTo>
                  <a:cubicBezTo>
                    <a:pt x="4232" y="2121"/>
                    <a:pt x="3620" y="523"/>
                    <a:pt x="2941" y="81"/>
                  </a:cubicBezTo>
                  <a:cubicBezTo>
                    <a:pt x="2857" y="28"/>
                    <a:pt x="2764" y="0"/>
                    <a:pt x="26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5" name="Google Shape;70705;p39"/>
            <p:cNvSpPr/>
            <p:nvPr/>
          </p:nvSpPr>
          <p:spPr>
            <a:xfrm>
              <a:off x="1469025" y="2364088"/>
              <a:ext cx="134375" cy="144300"/>
            </a:xfrm>
            <a:custGeom>
              <a:avLst/>
              <a:gdLst/>
              <a:ahLst/>
              <a:cxnLst/>
              <a:rect l="l" t="t" r="r" b="b"/>
              <a:pathLst>
                <a:path w="5375" h="5772" extrusionOk="0">
                  <a:moveTo>
                    <a:pt x="1600" y="1"/>
                  </a:moveTo>
                  <a:cubicBezTo>
                    <a:pt x="829" y="1"/>
                    <a:pt x="179" y="149"/>
                    <a:pt x="125" y="162"/>
                  </a:cubicBezTo>
                  <a:cubicBezTo>
                    <a:pt x="47" y="181"/>
                    <a:pt x="0" y="259"/>
                    <a:pt x="17" y="337"/>
                  </a:cubicBezTo>
                  <a:cubicBezTo>
                    <a:pt x="34" y="404"/>
                    <a:pt x="94" y="449"/>
                    <a:pt x="161" y="449"/>
                  </a:cubicBezTo>
                  <a:cubicBezTo>
                    <a:pt x="172" y="449"/>
                    <a:pt x="182" y="448"/>
                    <a:pt x="193" y="446"/>
                  </a:cubicBezTo>
                  <a:cubicBezTo>
                    <a:pt x="205" y="443"/>
                    <a:pt x="850" y="296"/>
                    <a:pt x="1606" y="296"/>
                  </a:cubicBezTo>
                  <a:cubicBezTo>
                    <a:pt x="2332" y="296"/>
                    <a:pt x="3161" y="432"/>
                    <a:pt x="3626" y="964"/>
                  </a:cubicBezTo>
                  <a:cubicBezTo>
                    <a:pt x="3792" y="1155"/>
                    <a:pt x="3856" y="1361"/>
                    <a:pt x="3818" y="1591"/>
                  </a:cubicBezTo>
                  <a:cubicBezTo>
                    <a:pt x="3670" y="2478"/>
                    <a:pt x="2123" y="3378"/>
                    <a:pt x="2107" y="3386"/>
                  </a:cubicBezTo>
                  <a:cubicBezTo>
                    <a:pt x="2044" y="3423"/>
                    <a:pt x="2018" y="3503"/>
                    <a:pt x="2046" y="3571"/>
                  </a:cubicBezTo>
                  <a:cubicBezTo>
                    <a:pt x="2070" y="3626"/>
                    <a:pt x="2124" y="3659"/>
                    <a:pt x="2181" y="3659"/>
                  </a:cubicBezTo>
                  <a:cubicBezTo>
                    <a:pt x="2195" y="3659"/>
                    <a:pt x="2209" y="3657"/>
                    <a:pt x="2222" y="3653"/>
                  </a:cubicBezTo>
                  <a:cubicBezTo>
                    <a:pt x="2754" y="3493"/>
                    <a:pt x="3515" y="3340"/>
                    <a:pt x="4118" y="3340"/>
                  </a:cubicBezTo>
                  <a:cubicBezTo>
                    <a:pt x="4528" y="3340"/>
                    <a:pt x="4865" y="3411"/>
                    <a:pt x="5005" y="3599"/>
                  </a:cubicBezTo>
                  <a:cubicBezTo>
                    <a:pt x="5059" y="3669"/>
                    <a:pt x="5075" y="3748"/>
                    <a:pt x="5056" y="3848"/>
                  </a:cubicBezTo>
                  <a:cubicBezTo>
                    <a:pt x="4956" y="4408"/>
                    <a:pt x="3850" y="5233"/>
                    <a:pt x="3432" y="5502"/>
                  </a:cubicBezTo>
                  <a:cubicBezTo>
                    <a:pt x="3365" y="5548"/>
                    <a:pt x="3345" y="5637"/>
                    <a:pt x="3389" y="5705"/>
                  </a:cubicBezTo>
                  <a:cubicBezTo>
                    <a:pt x="3417" y="5749"/>
                    <a:pt x="3464" y="5772"/>
                    <a:pt x="3512" y="5772"/>
                  </a:cubicBezTo>
                  <a:cubicBezTo>
                    <a:pt x="3538" y="5772"/>
                    <a:pt x="3565" y="5763"/>
                    <a:pt x="3590" y="5748"/>
                  </a:cubicBezTo>
                  <a:cubicBezTo>
                    <a:pt x="3755" y="5641"/>
                    <a:pt x="5203" y="4685"/>
                    <a:pt x="5343" y="3901"/>
                  </a:cubicBezTo>
                  <a:cubicBezTo>
                    <a:pt x="5374" y="3720"/>
                    <a:pt x="5339" y="3561"/>
                    <a:pt x="5238" y="3426"/>
                  </a:cubicBezTo>
                  <a:cubicBezTo>
                    <a:pt x="5024" y="3139"/>
                    <a:pt x="4585" y="3046"/>
                    <a:pt x="4102" y="3046"/>
                  </a:cubicBezTo>
                  <a:cubicBezTo>
                    <a:pt x="3707" y="3046"/>
                    <a:pt x="3283" y="3108"/>
                    <a:pt x="2928" y="3179"/>
                  </a:cubicBezTo>
                  <a:cubicBezTo>
                    <a:pt x="3416" y="2802"/>
                    <a:pt x="4005" y="2235"/>
                    <a:pt x="4104" y="1639"/>
                  </a:cubicBezTo>
                  <a:cubicBezTo>
                    <a:pt x="4158" y="1322"/>
                    <a:pt x="4070" y="1029"/>
                    <a:pt x="3846" y="772"/>
                  </a:cubicBezTo>
                  <a:cubicBezTo>
                    <a:pt x="3308" y="156"/>
                    <a:pt x="2390" y="1"/>
                    <a:pt x="160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6" name="Google Shape;70706;p39"/>
            <p:cNvSpPr/>
            <p:nvPr/>
          </p:nvSpPr>
          <p:spPr>
            <a:xfrm>
              <a:off x="2335775" y="1414638"/>
              <a:ext cx="115400" cy="176550"/>
            </a:xfrm>
            <a:custGeom>
              <a:avLst/>
              <a:gdLst/>
              <a:ahLst/>
              <a:cxnLst/>
              <a:rect l="l" t="t" r="r" b="b"/>
              <a:pathLst>
                <a:path w="4616" h="7062" extrusionOk="0">
                  <a:moveTo>
                    <a:pt x="4453" y="1"/>
                  </a:moveTo>
                  <a:cubicBezTo>
                    <a:pt x="4386" y="1"/>
                    <a:pt x="4327" y="51"/>
                    <a:pt x="4314" y="119"/>
                  </a:cubicBezTo>
                  <a:cubicBezTo>
                    <a:pt x="4306" y="166"/>
                    <a:pt x="3405" y="4702"/>
                    <a:pt x="88" y="6794"/>
                  </a:cubicBezTo>
                  <a:cubicBezTo>
                    <a:pt x="20" y="6836"/>
                    <a:pt x="0" y="6926"/>
                    <a:pt x="43" y="6994"/>
                  </a:cubicBezTo>
                  <a:cubicBezTo>
                    <a:pt x="71" y="7036"/>
                    <a:pt x="120" y="7062"/>
                    <a:pt x="166" y="7062"/>
                  </a:cubicBezTo>
                  <a:cubicBezTo>
                    <a:pt x="193" y="7062"/>
                    <a:pt x="222" y="7055"/>
                    <a:pt x="243" y="7040"/>
                  </a:cubicBezTo>
                  <a:cubicBezTo>
                    <a:pt x="3669" y="4879"/>
                    <a:pt x="4591" y="220"/>
                    <a:pt x="4600" y="175"/>
                  </a:cubicBezTo>
                  <a:cubicBezTo>
                    <a:pt x="4615" y="95"/>
                    <a:pt x="4564" y="19"/>
                    <a:pt x="4485" y="5"/>
                  </a:cubicBezTo>
                  <a:cubicBezTo>
                    <a:pt x="4474" y="2"/>
                    <a:pt x="4464" y="1"/>
                    <a:pt x="44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7" name="Google Shape;70707;p39"/>
            <p:cNvSpPr/>
            <p:nvPr/>
          </p:nvSpPr>
          <p:spPr>
            <a:xfrm>
              <a:off x="2495025" y="1436863"/>
              <a:ext cx="20525" cy="188675"/>
            </a:xfrm>
            <a:custGeom>
              <a:avLst/>
              <a:gdLst/>
              <a:ahLst/>
              <a:cxnLst/>
              <a:rect l="l" t="t" r="r" b="b"/>
              <a:pathLst>
                <a:path w="821" h="7547" extrusionOk="0">
                  <a:moveTo>
                    <a:pt x="172" y="0"/>
                  </a:moveTo>
                  <a:cubicBezTo>
                    <a:pt x="167" y="0"/>
                    <a:pt x="162" y="0"/>
                    <a:pt x="157" y="1"/>
                  </a:cubicBezTo>
                  <a:cubicBezTo>
                    <a:pt x="76" y="10"/>
                    <a:pt x="18" y="81"/>
                    <a:pt x="26" y="160"/>
                  </a:cubicBezTo>
                  <a:cubicBezTo>
                    <a:pt x="32" y="210"/>
                    <a:pt x="526" y="5196"/>
                    <a:pt x="19" y="7368"/>
                  </a:cubicBezTo>
                  <a:cubicBezTo>
                    <a:pt x="1" y="7447"/>
                    <a:pt x="50" y="7525"/>
                    <a:pt x="128" y="7544"/>
                  </a:cubicBezTo>
                  <a:cubicBezTo>
                    <a:pt x="138" y="7545"/>
                    <a:pt x="151" y="7546"/>
                    <a:pt x="161" y="7546"/>
                  </a:cubicBezTo>
                  <a:cubicBezTo>
                    <a:pt x="228" y="7546"/>
                    <a:pt x="287" y="7501"/>
                    <a:pt x="303" y="7431"/>
                  </a:cubicBezTo>
                  <a:cubicBezTo>
                    <a:pt x="821" y="5215"/>
                    <a:pt x="337" y="336"/>
                    <a:pt x="316" y="130"/>
                  </a:cubicBezTo>
                  <a:cubicBezTo>
                    <a:pt x="308" y="56"/>
                    <a:pt x="245" y="0"/>
                    <a:pt x="17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8" name="Google Shape;70708;p39"/>
            <p:cNvSpPr/>
            <p:nvPr/>
          </p:nvSpPr>
          <p:spPr>
            <a:xfrm>
              <a:off x="1411600" y="1142738"/>
              <a:ext cx="236950" cy="301475"/>
            </a:xfrm>
            <a:custGeom>
              <a:avLst/>
              <a:gdLst/>
              <a:ahLst/>
              <a:cxnLst/>
              <a:rect l="l" t="t" r="r" b="b"/>
              <a:pathLst>
                <a:path w="9478" h="12059" extrusionOk="0">
                  <a:moveTo>
                    <a:pt x="9315" y="1"/>
                  </a:moveTo>
                  <a:cubicBezTo>
                    <a:pt x="9303" y="1"/>
                    <a:pt x="9292" y="2"/>
                    <a:pt x="9281" y="5"/>
                  </a:cubicBezTo>
                  <a:cubicBezTo>
                    <a:pt x="1" y="2353"/>
                    <a:pt x="1061" y="11833"/>
                    <a:pt x="1074" y="11929"/>
                  </a:cubicBezTo>
                  <a:cubicBezTo>
                    <a:pt x="1082" y="12003"/>
                    <a:pt x="1145" y="12057"/>
                    <a:pt x="1219" y="12057"/>
                  </a:cubicBezTo>
                  <a:cubicBezTo>
                    <a:pt x="1223" y="12057"/>
                    <a:pt x="1229" y="12057"/>
                    <a:pt x="1237" y="12058"/>
                  </a:cubicBezTo>
                  <a:cubicBezTo>
                    <a:pt x="1317" y="12048"/>
                    <a:pt x="1375" y="11975"/>
                    <a:pt x="1363" y="11895"/>
                  </a:cubicBezTo>
                  <a:cubicBezTo>
                    <a:pt x="1353" y="11802"/>
                    <a:pt x="326" y="2573"/>
                    <a:pt x="9351" y="288"/>
                  </a:cubicBezTo>
                  <a:cubicBezTo>
                    <a:pt x="9430" y="270"/>
                    <a:pt x="9478" y="189"/>
                    <a:pt x="9458" y="111"/>
                  </a:cubicBezTo>
                  <a:cubicBezTo>
                    <a:pt x="9440" y="44"/>
                    <a:pt x="9380" y="1"/>
                    <a:pt x="93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09" name="Google Shape;70709;p39"/>
            <p:cNvSpPr/>
            <p:nvPr/>
          </p:nvSpPr>
          <p:spPr>
            <a:xfrm>
              <a:off x="2540500" y="1424188"/>
              <a:ext cx="66200" cy="138700"/>
            </a:xfrm>
            <a:custGeom>
              <a:avLst/>
              <a:gdLst/>
              <a:ahLst/>
              <a:cxnLst/>
              <a:rect l="l" t="t" r="r" b="b"/>
              <a:pathLst>
                <a:path w="2648" h="5548" extrusionOk="0">
                  <a:moveTo>
                    <a:pt x="168" y="1"/>
                  </a:moveTo>
                  <a:cubicBezTo>
                    <a:pt x="140" y="1"/>
                    <a:pt x="112" y="9"/>
                    <a:pt x="86" y="26"/>
                  </a:cubicBezTo>
                  <a:cubicBezTo>
                    <a:pt x="19" y="70"/>
                    <a:pt x="1" y="160"/>
                    <a:pt x="45" y="227"/>
                  </a:cubicBezTo>
                  <a:cubicBezTo>
                    <a:pt x="62" y="254"/>
                    <a:pt x="1775" y="2854"/>
                    <a:pt x="2344" y="5434"/>
                  </a:cubicBezTo>
                  <a:cubicBezTo>
                    <a:pt x="2358" y="5502"/>
                    <a:pt x="2419" y="5547"/>
                    <a:pt x="2486" y="5547"/>
                  </a:cubicBezTo>
                  <a:cubicBezTo>
                    <a:pt x="2497" y="5547"/>
                    <a:pt x="2507" y="5546"/>
                    <a:pt x="2520" y="5544"/>
                  </a:cubicBezTo>
                  <a:cubicBezTo>
                    <a:pt x="2598" y="5526"/>
                    <a:pt x="2648" y="5448"/>
                    <a:pt x="2631" y="5370"/>
                  </a:cubicBezTo>
                  <a:cubicBezTo>
                    <a:pt x="2049" y="2737"/>
                    <a:pt x="306" y="92"/>
                    <a:pt x="289" y="65"/>
                  </a:cubicBezTo>
                  <a:cubicBezTo>
                    <a:pt x="261" y="23"/>
                    <a:pt x="215"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0" name="Google Shape;70710;p39"/>
            <p:cNvSpPr/>
            <p:nvPr/>
          </p:nvSpPr>
          <p:spPr>
            <a:xfrm>
              <a:off x="2581950" y="1387863"/>
              <a:ext cx="96075" cy="86500"/>
            </a:xfrm>
            <a:custGeom>
              <a:avLst/>
              <a:gdLst/>
              <a:ahLst/>
              <a:cxnLst/>
              <a:rect l="l" t="t" r="r" b="b"/>
              <a:pathLst>
                <a:path w="3843" h="3460" extrusionOk="0">
                  <a:moveTo>
                    <a:pt x="168" y="1"/>
                  </a:moveTo>
                  <a:cubicBezTo>
                    <a:pt x="115" y="1"/>
                    <a:pt x="63" y="30"/>
                    <a:pt x="37" y="79"/>
                  </a:cubicBezTo>
                  <a:cubicBezTo>
                    <a:pt x="1" y="150"/>
                    <a:pt x="29" y="238"/>
                    <a:pt x="100" y="275"/>
                  </a:cubicBezTo>
                  <a:cubicBezTo>
                    <a:pt x="124" y="289"/>
                    <a:pt x="2609" y="1605"/>
                    <a:pt x="3548" y="3382"/>
                  </a:cubicBezTo>
                  <a:cubicBezTo>
                    <a:pt x="3574" y="3431"/>
                    <a:pt x="3623" y="3460"/>
                    <a:pt x="3677" y="3460"/>
                  </a:cubicBezTo>
                  <a:cubicBezTo>
                    <a:pt x="3700" y="3460"/>
                    <a:pt x="3723" y="3454"/>
                    <a:pt x="3744" y="3443"/>
                  </a:cubicBezTo>
                  <a:cubicBezTo>
                    <a:pt x="3815" y="3404"/>
                    <a:pt x="3842" y="3316"/>
                    <a:pt x="3805" y="3245"/>
                  </a:cubicBezTo>
                  <a:cubicBezTo>
                    <a:pt x="2825" y="1388"/>
                    <a:pt x="338" y="72"/>
                    <a:pt x="235" y="17"/>
                  </a:cubicBezTo>
                  <a:cubicBezTo>
                    <a:pt x="214" y="6"/>
                    <a:pt x="191"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1" name="Google Shape;70711;p39"/>
            <p:cNvSpPr/>
            <p:nvPr/>
          </p:nvSpPr>
          <p:spPr>
            <a:xfrm>
              <a:off x="2598850" y="1352713"/>
              <a:ext cx="72700" cy="26975"/>
            </a:xfrm>
            <a:custGeom>
              <a:avLst/>
              <a:gdLst/>
              <a:ahLst/>
              <a:cxnLst/>
              <a:rect l="l" t="t" r="r" b="b"/>
              <a:pathLst>
                <a:path w="2908" h="1079" extrusionOk="0">
                  <a:moveTo>
                    <a:pt x="156" y="1"/>
                  </a:moveTo>
                  <a:cubicBezTo>
                    <a:pt x="79" y="1"/>
                    <a:pt x="14" y="58"/>
                    <a:pt x="7" y="134"/>
                  </a:cubicBezTo>
                  <a:cubicBezTo>
                    <a:pt x="0" y="214"/>
                    <a:pt x="60" y="285"/>
                    <a:pt x="140" y="292"/>
                  </a:cubicBezTo>
                  <a:cubicBezTo>
                    <a:pt x="156" y="295"/>
                    <a:pt x="1734" y="441"/>
                    <a:pt x="2662" y="1054"/>
                  </a:cubicBezTo>
                  <a:cubicBezTo>
                    <a:pt x="2688" y="1071"/>
                    <a:pt x="2713" y="1078"/>
                    <a:pt x="2742" y="1078"/>
                  </a:cubicBezTo>
                  <a:cubicBezTo>
                    <a:pt x="2790" y="1078"/>
                    <a:pt x="2837" y="1057"/>
                    <a:pt x="2862" y="1011"/>
                  </a:cubicBezTo>
                  <a:cubicBezTo>
                    <a:pt x="2908" y="943"/>
                    <a:pt x="2889" y="852"/>
                    <a:pt x="2823" y="808"/>
                  </a:cubicBezTo>
                  <a:cubicBezTo>
                    <a:pt x="1831" y="156"/>
                    <a:pt x="233" y="7"/>
                    <a:pt x="165" y="1"/>
                  </a:cubicBezTo>
                  <a:cubicBezTo>
                    <a:pt x="162" y="1"/>
                    <a:pt x="159" y="1"/>
                    <a:pt x="15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2" name="Google Shape;70712;p39"/>
            <p:cNvSpPr/>
            <p:nvPr/>
          </p:nvSpPr>
          <p:spPr>
            <a:xfrm>
              <a:off x="1987700" y="906863"/>
              <a:ext cx="42125" cy="13900"/>
            </a:xfrm>
            <a:custGeom>
              <a:avLst/>
              <a:gdLst/>
              <a:ahLst/>
              <a:cxnLst/>
              <a:rect l="l" t="t" r="r" b="b"/>
              <a:pathLst>
                <a:path w="1685" h="556" extrusionOk="0">
                  <a:moveTo>
                    <a:pt x="1542" y="1"/>
                  </a:moveTo>
                  <a:cubicBezTo>
                    <a:pt x="1538" y="1"/>
                    <a:pt x="1534" y="1"/>
                    <a:pt x="1530" y="1"/>
                  </a:cubicBezTo>
                  <a:cubicBezTo>
                    <a:pt x="1415" y="7"/>
                    <a:pt x="394" y="55"/>
                    <a:pt x="76" y="293"/>
                  </a:cubicBezTo>
                  <a:cubicBezTo>
                    <a:pt x="12" y="342"/>
                    <a:pt x="0" y="434"/>
                    <a:pt x="47" y="498"/>
                  </a:cubicBezTo>
                  <a:cubicBezTo>
                    <a:pt x="79" y="537"/>
                    <a:pt x="121" y="556"/>
                    <a:pt x="165" y="556"/>
                  </a:cubicBezTo>
                  <a:cubicBezTo>
                    <a:pt x="195" y="556"/>
                    <a:pt x="228" y="546"/>
                    <a:pt x="252" y="526"/>
                  </a:cubicBezTo>
                  <a:cubicBezTo>
                    <a:pt x="435" y="386"/>
                    <a:pt x="1140" y="308"/>
                    <a:pt x="1542" y="292"/>
                  </a:cubicBezTo>
                  <a:cubicBezTo>
                    <a:pt x="1623" y="291"/>
                    <a:pt x="1685" y="221"/>
                    <a:pt x="1682" y="142"/>
                  </a:cubicBezTo>
                  <a:cubicBezTo>
                    <a:pt x="1679" y="63"/>
                    <a:pt x="1618" y="1"/>
                    <a:pt x="154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3" name="Google Shape;70713;p39"/>
            <p:cNvSpPr/>
            <p:nvPr/>
          </p:nvSpPr>
          <p:spPr>
            <a:xfrm>
              <a:off x="1986925" y="941363"/>
              <a:ext cx="42700" cy="10950"/>
            </a:xfrm>
            <a:custGeom>
              <a:avLst/>
              <a:gdLst/>
              <a:ahLst/>
              <a:cxnLst/>
              <a:rect l="l" t="t" r="r" b="b"/>
              <a:pathLst>
                <a:path w="1708" h="438" extrusionOk="0">
                  <a:moveTo>
                    <a:pt x="1209" y="0"/>
                  </a:moveTo>
                  <a:cubicBezTo>
                    <a:pt x="846" y="0"/>
                    <a:pt x="314" y="27"/>
                    <a:pt x="90" y="168"/>
                  </a:cubicBezTo>
                  <a:cubicBezTo>
                    <a:pt x="22" y="210"/>
                    <a:pt x="0" y="301"/>
                    <a:pt x="43" y="368"/>
                  </a:cubicBezTo>
                  <a:cubicBezTo>
                    <a:pt x="71" y="413"/>
                    <a:pt x="119" y="438"/>
                    <a:pt x="168" y="438"/>
                  </a:cubicBezTo>
                  <a:cubicBezTo>
                    <a:pt x="195" y="438"/>
                    <a:pt x="220" y="430"/>
                    <a:pt x="246" y="415"/>
                  </a:cubicBezTo>
                  <a:cubicBezTo>
                    <a:pt x="393" y="321"/>
                    <a:pt x="838" y="292"/>
                    <a:pt x="1218" y="292"/>
                  </a:cubicBezTo>
                  <a:cubicBezTo>
                    <a:pt x="1340" y="292"/>
                    <a:pt x="1455" y="295"/>
                    <a:pt x="1551" y="300"/>
                  </a:cubicBezTo>
                  <a:cubicBezTo>
                    <a:pt x="1554" y="300"/>
                    <a:pt x="1557" y="300"/>
                    <a:pt x="1559" y="300"/>
                  </a:cubicBezTo>
                  <a:cubicBezTo>
                    <a:pt x="1642" y="300"/>
                    <a:pt x="1700" y="238"/>
                    <a:pt x="1703" y="161"/>
                  </a:cubicBezTo>
                  <a:cubicBezTo>
                    <a:pt x="1707" y="81"/>
                    <a:pt x="1645" y="12"/>
                    <a:pt x="1566" y="9"/>
                  </a:cubicBezTo>
                  <a:cubicBezTo>
                    <a:pt x="1527" y="7"/>
                    <a:pt x="1389" y="0"/>
                    <a:pt x="120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4" name="Google Shape;70714;p39"/>
            <p:cNvSpPr/>
            <p:nvPr/>
          </p:nvSpPr>
          <p:spPr>
            <a:xfrm>
              <a:off x="2060100" y="944813"/>
              <a:ext cx="41500" cy="17725"/>
            </a:xfrm>
            <a:custGeom>
              <a:avLst/>
              <a:gdLst/>
              <a:ahLst/>
              <a:cxnLst/>
              <a:rect l="l" t="t" r="r" b="b"/>
              <a:pathLst>
                <a:path w="1660" h="709" extrusionOk="0">
                  <a:moveTo>
                    <a:pt x="221" y="1"/>
                  </a:moveTo>
                  <a:cubicBezTo>
                    <a:pt x="190" y="1"/>
                    <a:pt x="161" y="3"/>
                    <a:pt x="134" y="7"/>
                  </a:cubicBezTo>
                  <a:cubicBezTo>
                    <a:pt x="53" y="20"/>
                    <a:pt x="1" y="94"/>
                    <a:pt x="14" y="173"/>
                  </a:cubicBezTo>
                  <a:cubicBezTo>
                    <a:pt x="24" y="245"/>
                    <a:pt x="85" y="296"/>
                    <a:pt x="154" y="296"/>
                  </a:cubicBezTo>
                  <a:cubicBezTo>
                    <a:pt x="163" y="296"/>
                    <a:pt x="171" y="295"/>
                    <a:pt x="180" y="294"/>
                  </a:cubicBezTo>
                  <a:cubicBezTo>
                    <a:pt x="194" y="292"/>
                    <a:pt x="210" y="291"/>
                    <a:pt x="227" y="291"/>
                  </a:cubicBezTo>
                  <a:cubicBezTo>
                    <a:pt x="489" y="291"/>
                    <a:pt x="1089" y="530"/>
                    <a:pt x="1428" y="694"/>
                  </a:cubicBezTo>
                  <a:cubicBezTo>
                    <a:pt x="1448" y="703"/>
                    <a:pt x="1470" y="708"/>
                    <a:pt x="1491" y="708"/>
                  </a:cubicBezTo>
                  <a:cubicBezTo>
                    <a:pt x="1543" y="708"/>
                    <a:pt x="1597" y="676"/>
                    <a:pt x="1624" y="626"/>
                  </a:cubicBezTo>
                  <a:cubicBezTo>
                    <a:pt x="1660" y="554"/>
                    <a:pt x="1629" y="467"/>
                    <a:pt x="1556" y="431"/>
                  </a:cubicBezTo>
                  <a:cubicBezTo>
                    <a:pt x="1458" y="385"/>
                    <a:pt x="649" y="1"/>
                    <a:pt x="22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5" name="Google Shape;70715;p39"/>
            <p:cNvSpPr/>
            <p:nvPr/>
          </p:nvSpPr>
          <p:spPr>
            <a:xfrm>
              <a:off x="2108000" y="931388"/>
              <a:ext cx="41500" cy="17700"/>
            </a:xfrm>
            <a:custGeom>
              <a:avLst/>
              <a:gdLst/>
              <a:ahLst/>
              <a:cxnLst/>
              <a:rect l="l" t="t" r="r" b="b"/>
              <a:pathLst>
                <a:path w="1660" h="708" extrusionOk="0">
                  <a:moveTo>
                    <a:pt x="221" y="0"/>
                  </a:moveTo>
                  <a:cubicBezTo>
                    <a:pt x="190" y="0"/>
                    <a:pt x="161" y="2"/>
                    <a:pt x="134" y="6"/>
                  </a:cubicBezTo>
                  <a:cubicBezTo>
                    <a:pt x="53" y="19"/>
                    <a:pt x="1" y="93"/>
                    <a:pt x="13" y="174"/>
                  </a:cubicBezTo>
                  <a:cubicBezTo>
                    <a:pt x="24" y="245"/>
                    <a:pt x="85" y="297"/>
                    <a:pt x="154" y="297"/>
                  </a:cubicBezTo>
                  <a:cubicBezTo>
                    <a:pt x="163" y="297"/>
                    <a:pt x="171" y="296"/>
                    <a:pt x="179" y="294"/>
                  </a:cubicBezTo>
                  <a:cubicBezTo>
                    <a:pt x="195" y="292"/>
                    <a:pt x="212" y="291"/>
                    <a:pt x="231" y="291"/>
                  </a:cubicBezTo>
                  <a:cubicBezTo>
                    <a:pt x="497" y="291"/>
                    <a:pt x="1090" y="530"/>
                    <a:pt x="1428" y="693"/>
                  </a:cubicBezTo>
                  <a:cubicBezTo>
                    <a:pt x="1448" y="702"/>
                    <a:pt x="1469" y="707"/>
                    <a:pt x="1491" y="707"/>
                  </a:cubicBezTo>
                  <a:cubicBezTo>
                    <a:pt x="1546" y="707"/>
                    <a:pt x="1597" y="678"/>
                    <a:pt x="1624" y="625"/>
                  </a:cubicBezTo>
                  <a:cubicBezTo>
                    <a:pt x="1660" y="553"/>
                    <a:pt x="1628" y="466"/>
                    <a:pt x="1556" y="431"/>
                  </a:cubicBezTo>
                  <a:cubicBezTo>
                    <a:pt x="1458" y="384"/>
                    <a:pt x="648" y="0"/>
                    <a:pt x="2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6" name="Google Shape;70716;p39"/>
            <p:cNvSpPr/>
            <p:nvPr/>
          </p:nvSpPr>
          <p:spPr>
            <a:xfrm>
              <a:off x="1949250" y="970363"/>
              <a:ext cx="42975" cy="9275"/>
            </a:xfrm>
            <a:custGeom>
              <a:avLst/>
              <a:gdLst/>
              <a:ahLst/>
              <a:cxnLst/>
              <a:rect l="l" t="t" r="r" b="b"/>
              <a:pathLst>
                <a:path w="1719" h="371" extrusionOk="0">
                  <a:moveTo>
                    <a:pt x="738" y="0"/>
                  </a:moveTo>
                  <a:cubicBezTo>
                    <a:pt x="486" y="0"/>
                    <a:pt x="241" y="23"/>
                    <a:pt x="101" y="95"/>
                  </a:cubicBezTo>
                  <a:cubicBezTo>
                    <a:pt x="29" y="130"/>
                    <a:pt x="0" y="220"/>
                    <a:pt x="37" y="291"/>
                  </a:cubicBezTo>
                  <a:cubicBezTo>
                    <a:pt x="63" y="342"/>
                    <a:pt x="114" y="370"/>
                    <a:pt x="166" y="370"/>
                  </a:cubicBezTo>
                  <a:cubicBezTo>
                    <a:pt x="190" y="370"/>
                    <a:pt x="213" y="365"/>
                    <a:pt x="234" y="355"/>
                  </a:cubicBezTo>
                  <a:cubicBezTo>
                    <a:pt x="325" y="308"/>
                    <a:pt x="514" y="290"/>
                    <a:pt x="731" y="290"/>
                  </a:cubicBezTo>
                  <a:cubicBezTo>
                    <a:pt x="1005" y="290"/>
                    <a:pt x="1324" y="318"/>
                    <a:pt x="1546" y="349"/>
                  </a:cubicBezTo>
                  <a:cubicBezTo>
                    <a:pt x="1553" y="350"/>
                    <a:pt x="1559" y="350"/>
                    <a:pt x="1566" y="350"/>
                  </a:cubicBezTo>
                  <a:cubicBezTo>
                    <a:pt x="1637" y="350"/>
                    <a:pt x="1698" y="298"/>
                    <a:pt x="1709" y="225"/>
                  </a:cubicBezTo>
                  <a:cubicBezTo>
                    <a:pt x="1719" y="145"/>
                    <a:pt x="1663" y="72"/>
                    <a:pt x="1584" y="62"/>
                  </a:cubicBezTo>
                  <a:cubicBezTo>
                    <a:pt x="1515" y="52"/>
                    <a:pt x="1119" y="0"/>
                    <a:pt x="73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7" name="Google Shape;70717;p39"/>
            <p:cNvSpPr/>
            <p:nvPr/>
          </p:nvSpPr>
          <p:spPr>
            <a:xfrm>
              <a:off x="2052350" y="908963"/>
              <a:ext cx="41975" cy="16325"/>
            </a:xfrm>
            <a:custGeom>
              <a:avLst/>
              <a:gdLst/>
              <a:ahLst/>
              <a:cxnLst/>
              <a:rect l="l" t="t" r="r" b="b"/>
              <a:pathLst>
                <a:path w="1679" h="653" extrusionOk="0">
                  <a:moveTo>
                    <a:pt x="247" y="1"/>
                  </a:moveTo>
                  <a:cubicBezTo>
                    <a:pt x="204" y="1"/>
                    <a:pt x="164" y="4"/>
                    <a:pt x="129" y="11"/>
                  </a:cubicBezTo>
                  <a:cubicBezTo>
                    <a:pt x="50" y="28"/>
                    <a:pt x="0" y="106"/>
                    <a:pt x="16" y="184"/>
                  </a:cubicBezTo>
                  <a:cubicBezTo>
                    <a:pt x="31" y="253"/>
                    <a:pt x="92" y="301"/>
                    <a:pt x="159" y="301"/>
                  </a:cubicBezTo>
                  <a:cubicBezTo>
                    <a:pt x="169" y="301"/>
                    <a:pt x="179" y="300"/>
                    <a:pt x="189" y="297"/>
                  </a:cubicBezTo>
                  <a:cubicBezTo>
                    <a:pt x="209" y="293"/>
                    <a:pt x="233" y="291"/>
                    <a:pt x="260" y="291"/>
                  </a:cubicBezTo>
                  <a:cubicBezTo>
                    <a:pt x="531" y="291"/>
                    <a:pt x="1118" y="496"/>
                    <a:pt x="1453" y="639"/>
                  </a:cubicBezTo>
                  <a:cubicBezTo>
                    <a:pt x="1470" y="648"/>
                    <a:pt x="1490" y="652"/>
                    <a:pt x="1510" y="652"/>
                  </a:cubicBezTo>
                  <a:cubicBezTo>
                    <a:pt x="1567" y="652"/>
                    <a:pt x="1622" y="618"/>
                    <a:pt x="1646" y="563"/>
                  </a:cubicBezTo>
                  <a:cubicBezTo>
                    <a:pt x="1679" y="488"/>
                    <a:pt x="1645" y="404"/>
                    <a:pt x="1570" y="371"/>
                  </a:cubicBezTo>
                  <a:cubicBezTo>
                    <a:pt x="1473" y="330"/>
                    <a:pt x="682" y="1"/>
                    <a:pt x="24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8" name="Google Shape;70718;p39"/>
            <p:cNvSpPr/>
            <p:nvPr/>
          </p:nvSpPr>
          <p:spPr>
            <a:xfrm>
              <a:off x="1915850" y="946388"/>
              <a:ext cx="42100" cy="14475"/>
            </a:xfrm>
            <a:custGeom>
              <a:avLst/>
              <a:gdLst/>
              <a:ahLst/>
              <a:cxnLst/>
              <a:rect l="l" t="t" r="r" b="b"/>
              <a:pathLst>
                <a:path w="1684" h="579" extrusionOk="0">
                  <a:moveTo>
                    <a:pt x="1536" y="0"/>
                  </a:moveTo>
                  <a:cubicBezTo>
                    <a:pt x="1532" y="0"/>
                    <a:pt x="1528" y="1"/>
                    <a:pt x="1523" y="1"/>
                  </a:cubicBezTo>
                  <a:cubicBezTo>
                    <a:pt x="1409" y="8"/>
                    <a:pt x="387" y="73"/>
                    <a:pt x="75" y="320"/>
                  </a:cubicBezTo>
                  <a:cubicBezTo>
                    <a:pt x="11" y="370"/>
                    <a:pt x="1" y="461"/>
                    <a:pt x="50" y="525"/>
                  </a:cubicBezTo>
                  <a:cubicBezTo>
                    <a:pt x="80" y="560"/>
                    <a:pt x="123" y="579"/>
                    <a:pt x="165" y="579"/>
                  </a:cubicBezTo>
                  <a:cubicBezTo>
                    <a:pt x="195" y="579"/>
                    <a:pt x="228" y="569"/>
                    <a:pt x="255" y="549"/>
                  </a:cubicBezTo>
                  <a:cubicBezTo>
                    <a:pt x="438" y="405"/>
                    <a:pt x="1140" y="315"/>
                    <a:pt x="1542" y="292"/>
                  </a:cubicBezTo>
                  <a:cubicBezTo>
                    <a:pt x="1621" y="286"/>
                    <a:pt x="1684" y="217"/>
                    <a:pt x="1678" y="137"/>
                  </a:cubicBezTo>
                  <a:cubicBezTo>
                    <a:pt x="1673" y="62"/>
                    <a:pt x="1610" y="0"/>
                    <a:pt x="153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19" name="Google Shape;70719;p39"/>
            <p:cNvSpPr/>
            <p:nvPr/>
          </p:nvSpPr>
          <p:spPr>
            <a:xfrm>
              <a:off x="1845375" y="936613"/>
              <a:ext cx="40375" cy="20675"/>
            </a:xfrm>
            <a:custGeom>
              <a:avLst/>
              <a:gdLst/>
              <a:ahLst/>
              <a:cxnLst/>
              <a:rect l="l" t="t" r="r" b="b"/>
              <a:pathLst>
                <a:path w="1615" h="827" extrusionOk="0">
                  <a:moveTo>
                    <a:pt x="1453" y="1"/>
                  </a:moveTo>
                  <a:cubicBezTo>
                    <a:pt x="1442" y="1"/>
                    <a:pt x="1431" y="2"/>
                    <a:pt x="1419" y="5"/>
                  </a:cubicBezTo>
                  <a:cubicBezTo>
                    <a:pt x="1306" y="31"/>
                    <a:pt x="315" y="286"/>
                    <a:pt x="54" y="585"/>
                  </a:cubicBezTo>
                  <a:cubicBezTo>
                    <a:pt x="0" y="646"/>
                    <a:pt x="7" y="738"/>
                    <a:pt x="68" y="791"/>
                  </a:cubicBezTo>
                  <a:cubicBezTo>
                    <a:pt x="97" y="813"/>
                    <a:pt x="131" y="826"/>
                    <a:pt x="163" y="826"/>
                  </a:cubicBezTo>
                  <a:cubicBezTo>
                    <a:pt x="203" y="826"/>
                    <a:pt x="244" y="809"/>
                    <a:pt x="271" y="777"/>
                  </a:cubicBezTo>
                  <a:cubicBezTo>
                    <a:pt x="424" y="603"/>
                    <a:pt x="1098" y="385"/>
                    <a:pt x="1489" y="287"/>
                  </a:cubicBezTo>
                  <a:cubicBezTo>
                    <a:pt x="1567" y="270"/>
                    <a:pt x="1615" y="189"/>
                    <a:pt x="1595" y="111"/>
                  </a:cubicBezTo>
                  <a:cubicBezTo>
                    <a:pt x="1581" y="44"/>
                    <a:pt x="1520" y="1"/>
                    <a:pt x="14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20" name="Google Shape;70720;p39"/>
            <p:cNvSpPr/>
            <p:nvPr/>
          </p:nvSpPr>
          <p:spPr>
            <a:xfrm>
              <a:off x="1861475" y="972038"/>
              <a:ext cx="40400" cy="20675"/>
            </a:xfrm>
            <a:custGeom>
              <a:avLst/>
              <a:gdLst/>
              <a:ahLst/>
              <a:cxnLst/>
              <a:rect l="l" t="t" r="r" b="b"/>
              <a:pathLst>
                <a:path w="1616" h="827" extrusionOk="0">
                  <a:moveTo>
                    <a:pt x="1454" y="1"/>
                  </a:moveTo>
                  <a:cubicBezTo>
                    <a:pt x="1443" y="1"/>
                    <a:pt x="1431" y="2"/>
                    <a:pt x="1419" y="5"/>
                  </a:cubicBezTo>
                  <a:cubicBezTo>
                    <a:pt x="1306" y="32"/>
                    <a:pt x="314" y="286"/>
                    <a:pt x="54" y="586"/>
                  </a:cubicBezTo>
                  <a:cubicBezTo>
                    <a:pt x="0" y="645"/>
                    <a:pt x="7" y="737"/>
                    <a:pt x="68" y="791"/>
                  </a:cubicBezTo>
                  <a:cubicBezTo>
                    <a:pt x="97" y="814"/>
                    <a:pt x="129" y="827"/>
                    <a:pt x="163" y="827"/>
                  </a:cubicBezTo>
                  <a:cubicBezTo>
                    <a:pt x="205" y="827"/>
                    <a:pt x="246" y="811"/>
                    <a:pt x="271" y="777"/>
                  </a:cubicBezTo>
                  <a:cubicBezTo>
                    <a:pt x="425" y="603"/>
                    <a:pt x="1099" y="386"/>
                    <a:pt x="1489" y="288"/>
                  </a:cubicBezTo>
                  <a:cubicBezTo>
                    <a:pt x="1567" y="269"/>
                    <a:pt x="1615" y="190"/>
                    <a:pt x="1595" y="112"/>
                  </a:cubicBezTo>
                  <a:cubicBezTo>
                    <a:pt x="1580" y="45"/>
                    <a:pt x="1519" y="1"/>
                    <a:pt x="14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21" name="Google Shape;70721;p39"/>
            <p:cNvSpPr/>
            <p:nvPr/>
          </p:nvSpPr>
          <p:spPr>
            <a:xfrm>
              <a:off x="1810875" y="1001738"/>
              <a:ext cx="34650" cy="30150"/>
            </a:xfrm>
            <a:custGeom>
              <a:avLst/>
              <a:gdLst/>
              <a:ahLst/>
              <a:cxnLst/>
              <a:rect l="l" t="t" r="r" b="b"/>
              <a:pathLst>
                <a:path w="1386" h="1206" extrusionOk="0">
                  <a:moveTo>
                    <a:pt x="1221" y="0"/>
                  </a:moveTo>
                  <a:cubicBezTo>
                    <a:pt x="1195" y="0"/>
                    <a:pt x="1168" y="8"/>
                    <a:pt x="1143" y="23"/>
                  </a:cubicBezTo>
                  <a:cubicBezTo>
                    <a:pt x="1045" y="86"/>
                    <a:pt x="185" y="638"/>
                    <a:pt x="30" y="1004"/>
                  </a:cubicBezTo>
                  <a:cubicBezTo>
                    <a:pt x="1" y="1078"/>
                    <a:pt x="35" y="1163"/>
                    <a:pt x="108" y="1194"/>
                  </a:cubicBezTo>
                  <a:cubicBezTo>
                    <a:pt x="128" y="1201"/>
                    <a:pt x="145" y="1206"/>
                    <a:pt x="165" y="1206"/>
                  </a:cubicBezTo>
                  <a:cubicBezTo>
                    <a:pt x="222" y="1206"/>
                    <a:pt x="277" y="1172"/>
                    <a:pt x="299" y="1116"/>
                  </a:cubicBezTo>
                  <a:cubicBezTo>
                    <a:pt x="387" y="903"/>
                    <a:pt x="960" y="483"/>
                    <a:pt x="1299" y="269"/>
                  </a:cubicBezTo>
                  <a:cubicBezTo>
                    <a:pt x="1366" y="226"/>
                    <a:pt x="1386" y="136"/>
                    <a:pt x="1343" y="67"/>
                  </a:cubicBezTo>
                  <a:cubicBezTo>
                    <a:pt x="1316" y="25"/>
                    <a:pt x="1269" y="0"/>
                    <a:pt x="12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22" name="Google Shape;70722;p39"/>
            <p:cNvSpPr/>
            <p:nvPr/>
          </p:nvSpPr>
          <p:spPr>
            <a:xfrm>
              <a:off x="1794775" y="972088"/>
              <a:ext cx="34500" cy="30275"/>
            </a:xfrm>
            <a:custGeom>
              <a:avLst/>
              <a:gdLst/>
              <a:ahLst/>
              <a:cxnLst/>
              <a:rect l="l" t="t" r="r" b="b"/>
              <a:pathLst>
                <a:path w="1380" h="1211" extrusionOk="0">
                  <a:moveTo>
                    <a:pt x="1215" y="0"/>
                  </a:moveTo>
                  <a:cubicBezTo>
                    <a:pt x="1188" y="0"/>
                    <a:pt x="1161" y="7"/>
                    <a:pt x="1137" y="23"/>
                  </a:cubicBezTo>
                  <a:cubicBezTo>
                    <a:pt x="1039" y="86"/>
                    <a:pt x="181" y="643"/>
                    <a:pt x="30" y="1011"/>
                  </a:cubicBezTo>
                  <a:cubicBezTo>
                    <a:pt x="0" y="1086"/>
                    <a:pt x="36" y="1171"/>
                    <a:pt x="110" y="1201"/>
                  </a:cubicBezTo>
                  <a:cubicBezTo>
                    <a:pt x="128" y="1208"/>
                    <a:pt x="148" y="1211"/>
                    <a:pt x="165" y="1211"/>
                  </a:cubicBezTo>
                  <a:cubicBezTo>
                    <a:pt x="222" y="1211"/>
                    <a:pt x="277" y="1175"/>
                    <a:pt x="298" y="1120"/>
                  </a:cubicBezTo>
                  <a:cubicBezTo>
                    <a:pt x="386" y="907"/>
                    <a:pt x="954" y="484"/>
                    <a:pt x="1293" y="267"/>
                  </a:cubicBezTo>
                  <a:cubicBezTo>
                    <a:pt x="1361" y="225"/>
                    <a:pt x="1380" y="135"/>
                    <a:pt x="1337" y="67"/>
                  </a:cubicBezTo>
                  <a:cubicBezTo>
                    <a:pt x="1310" y="24"/>
                    <a:pt x="1263" y="0"/>
                    <a:pt x="121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23" name="Google Shape;70723;p39"/>
            <p:cNvSpPr/>
            <p:nvPr/>
          </p:nvSpPr>
          <p:spPr>
            <a:xfrm>
              <a:off x="1920400" y="912938"/>
              <a:ext cx="41750" cy="15775"/>
            </a:xfrm>
            <a:custGeom>
              <a:avLst/>
              <a:gdLst/>
              <a:ahLst/>
              <a:cxnLst/>
              <a:rect l="l" t="t" r="r" b="b"/>
              <a:pathLst>
                <a:path w="1670" h="631" extrusionOk="0">
                  <a:moveTo>
                    <a:pt x="1517" y="0"/>
                  </a:moveTo>
                  <a:cubicBezTo>
                    <a:pt x="1513" y="0"/>
                    <a:pt x="1509" y="0"/>
                    <a:pt x="1505" y="1"/>
                  </a:cubicBezTo>
                  <a:cubicBezTo>
                    <a:pt x="1390" y="12"/>
                    <a:pt x="372" y="117"/>
                    <a:pt x="69" y="374"/>
                  </a:cubicBezTo>
                  <a:cubicBezTo>
                    <a:pt x="8" y="426"/>
                    <a:pt x="0" y="517"/>
                    <a:pt x="53" y="580"/>
                  </a:cubicBezTo>
                  <a:cubicBezTo>
                    <a:pt x="83" y="614"/>
                    <a:pt x="124" y="631"/>
                    <a:pt x="164" y="631"/>
                  </a:cubicBezTo>
                  <a:cubicBezTo>
                    <a:pt x="198" y="631"/>
                    <a:pt x="230" y="621"/>
                    <a:pt x="256" y="595"/>
                  </a:cubicBezTo>
                  <a:cubicBezTo>
                    <a:pt x="432" y="445"/>
                    <a:pt x="1133" y="330"/>
                    <a:pt x="1532" y="290"/>
                  </a:cubicBezTo>
                  <a:cubicBezTo>
                    <a:pt x="1611" y="283"/>
                    <a:pt x="1669" y="212"/>
                    <a:pt x="1664" y="133"/>
                  </a:cubicBezTo>
                  <a:cubicBezTo>
                    <a:pt x="1657" y="58"/>
                    <a:pt x="1591" y="0"/>
                    <a:pt x="1517"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0724" name="Google Shape;70724;p39"/>
          <p:cNvGrpSpPr/>
          <p:nvPr/>
        </p:nvGrpSpPr>
        <p:grpSpPr>
          <a:xfrm>
            <a:off x="7935668" y="5273234"/>
            <a:ext cx="948436" cy="942196"/>
            <a:chOff x="4111175" y="3080275"/>
            <a:chExt cx="1585000" cy="1570675"/>
          </a:xfrm>
        </p:grpSpPr>
        <p:sp>
          <p:nvSpPr>
            <p:cNvPr id="70725" name="Google Shape;70725;p39"/>
            <p:cNvSpPr/>
            <p:nvPr/>
          </p:nvSpPr>
          <p:spPr>
            <a:xfrm>
              <a:off x="4713900" y="4250075"/>
              <a:ext cx="186525" cy="400875"/>
            </a:xfrm>
            <a:custGeom>
              <a:avLst/>
              <a:gdLst/>
              <a:ahLst/>
              <a:cxnLst/>
              <a:rect l="l" t="t" r="r" b="b"/>
              <a:pathLst>
                <a:path w="7461" h="16035" extrusionOk="0">
                  <a:moveTo>
                    <a:pt x="3437" y="0"/>
                  </a:moveTo>
                  <a:cubicBezTo>
                    <a:pt x="2786" y="0"/>
                    <a:pt x="2154" y="241"/>
                    <a:pt x="1628" y="883"/>
                  </a:cubicBezTo>
                  <a:cubicBezTo>
                    <a:pt x="1628" y="883"/>
                    <a:pt x="1" y="9009"/>
                    <a:pt x="1755" y="16035"/>
                  </a:cubicBezTo>
                  <a:lnTo>
                    <a:pt x="5723" y="16035"/>
                  </a:lnTo>
                  <a:cubicBezTo>
                    <a:pt x="5723" y="16035"/>
                    <a:pt x="5822" y="5170"/>
                    <a:pt x="7461" y="2108"/>
                  </a:cubicBezTo>
                  <a:cubicBezTo>
                    <a:pt x="7461" y="2108"/>
                    <a:pt x="5365" y="0"/>
                    <a:pt x="3437"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26" name="Google Shape;70726;p39"/>
            <p:cNvSpPr/>
            <p:nvPr/>
          </p:nvSpPr>
          <p:spPr>
            <a:xfrm>
              <a:off x="4988050" y="4290375"/>
              <a:ext cx="186550" cy="360575"/>
            </a:xfrm>
            <a:custGeom>
              <a:avLst/>
              <a:gdLst/>
              <a:ahLst/>
              <a:cxnLst/>
              <a:rect l="l" t="t" r="r" b="b"/>
              <a:pathLst>
                <a:path w="7462" h="14423" extrusionOk="0">
                  <a:moveTo>
                    <a:pt x="2921" y="0"/>
                  </a:moveTo>
                  <a:cubicBezTo>
                    <a:pt x="1358" y="0"/>
                    <a:pt x="0" y="496"/>
                    <a:pt x="0" y="496"/>
                  </a:cubicBezTo>
                  <a:cubicBezTo>
                    <a:pt x="1639" y="3558"/>
                    <a:pt x="1739" y="14423"/>
                    <a:pt x="1739" y="14423"/>
                  </a:cubicBezTo>
                  <a:lnTo>
                    <a:pt x="5706" y="14423"/>
                  </a:lnTo>
                  <a:cubicBezTo>
                    <a:pt x="7462" y="7397"/>
                    <a:pt x="6461" y="1441"/>
                    <a:pt x="6461" y="1441"/>
                  </a:cubicBezTo>
                  <a:cubicBezTo>
                    <a:pt x="5538" y="314"/>
                    <a:pt x="4165" y="0"/>
                    <a:pt x="292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27" name="Google Shape;70727;p39"/>
            <p:cNvSpPr/>
            <p:nvPr/>
          </p:nvSpPr>
          <p:spPr>
            <a:xfrm>
              <a:off x="4111175" y="3083850"/>
              <a:ext cx="1580950" cy="1461975"/>
            </a:xfrm>
            <a:custGeom>
              <a:avLst/>
              <a:gdLst/>
              <a:ahLst/>
              <a:cxnLst/>
              <a:rect l="l" t="t" r="r" b="b"/>
              <a:pathLst>
                <a:path w="63238" h="58479" extrusionOk="0">
                  <a:moveTo>
                    <a:pt x="32545" y="1"/>
                  </a:moveTo>
                  <a:cubicBezTo>
                    <a:pt x="30126" y="1"/>
                    <a:pt x="27933" y="2057"/>
                    <a:pt x="26923" y="4070"/>
                  </a:cubicBezTo>
                  <a:lnTo>
                    <a:pt x="26923" y="4070"/>
                  </a:lnTo>
                  <a:cubicBezTo>
                    <a:pt x="25784" y="3153"/>
                    <a:pt x="24289" y="2401"/>
                    <a:pt x="22698" y="2284"/>
                  </a:cubicBezTo>
                  <a:cubicBezTo>
                    <a:pt x="22616" y="2278"/>
                    <a:pt x="22535" y="2275"/>
                    <a:pt x="22454" y="2275"/>
                  </a:cubicBezTo>
                  <a:cubicBezTo>
                    <a:pt x="20154" y="2275"/>
                    <a:pt x="18218" y="4690"/>
                    <a:pt x="17493" y="6905"/>
                  </a:cubicBezTo>
                  <a:lnTo>
                    <a:pt x="17493" y="6905"/>
                  </a:lnTo>
                  <a:cubicBezTo>
                    <a:pt x="16945" y="6780"/>
                    <a:pt x="16293" y="6708"/>
                    <a:pt x="15524" y="6708"/>
                  </a:cubicBezTo>
                  <a:cubicBezTo>
                    <a:pt x="15165" y="6708"/>
                    <a:pt x="14781" y="6723"/>
                    <a:pt x="14369" y="6757"/>
                  </a:cubicBezTo>
                  <a:cubicBezTo>
                    <a:pt x="10100" y="7106"/>
                    <a:pt x="9542" y="11372"/>
                    <a:pt x="10644" y="14396"/>
                  </a:cubicBezTo>
                  <a:lnTo>
                    <a:pt x="10644" y="14396"/>
                  </a:lnTo>
                  <a:cubicBezTo>
                    <a:pt x="10439" y="14385"/>
                    <a:pt x="10227" y="14378"/>
                    <a:pt x="10011" y="14378"/>
                  </a:cubicBezTo>
                  <a:cubicBezTo>
                    <a:pt x="9465" y="14378"/>
                    <a:pt x="8887" y="14418"/>
                    <a:pt x="8281" y="14505"/>
                  </a:cubicBezTo>
                  <a:cubicBezTo>
                    <a:pt x="4226" y="15092"/>
                    <a:pt x="4638" y="19554"/>
                    <a:pt x="6072" y="22400"/>
                  </a:cubicBezTo>
                  <a:lnTo>
                    <a:pt x="6072" y="22400"/>
                  </a:lnTo>
                  <a:cubicBezTo>
                    <a:pt x="5768" y="22506"/>
                    <a:pt x="5449" y="22634"/>
                    <a:pt x="5115" y="22787"/>
                  </a:cubicBezTo>
                  <a:cubicBezTo>
                    <a:pt x="1" y="25134"/>
                    <a:pt x="2107" y="30510"/>
                    <a:pt x="4760" y="32676"/>
                  </a:cubicBezTo>
                  <a:lnTo>
                    <a:pt x="4760" y="32676"/>
                  </a:lnTo>
                  <a:cubicBezTo>
                    <a:pt x="4338" y="33351"/>
                    <a:pt x="3953" y="34270"/>
                    <a:pt x="3655" y="35492"/>
                  </a:cubicBezTo>
                  <a:cubicBezTo>
                    <a:pt x="2588" y="39859"/>
                    <a:pt x="5743" y="41601"/>
                    <a:pt x="8459" y="41840"/>
                  </a:cubicBezTo>
                  <a:lnTo>
                    <a:pt x="8459" y="41840"/>
                  </a:lnTo>
                  <a:cubicBezTo>
                    <a:pt x="7173" y="43597"/>
                    <a:pt x="6552" y="46333"/>
                    <a:pt x="8992" y="49069"/>
                  </a:cubicBezTo>
                  <a:cubicBezTo>
                    <a:pt x="10350" y="50592"/>
                    <a:pt x="11958" y="51145"/>
                    <a:pt x="13376" y="51145"/>
                  </a:cubicBezTo>
                  <a:cubicBezTo>
                    <a:pt x="13837" y="51145"/>
                    <a:pt x="14278" y="51087"/>
                    <a:pt x="14684" y="50984"/>
                  </a:cubicBezTo>
                  <a:lnTo>
                    <a:pt x="14684" y="50984"/>
                  </a:lnTo>
                  <a:cubicBezTo>
                    <a:pt x="14756" y="52621"/>
                    <a:pt x="15587" y="54503"/>
                    <a:pt x="17844" y="55473"/>
                  </a:cubicBezTo>
                  <a:cubicBezTo>
                    <a:pt x="18665" y="55826"/>
                    <a:pt x="19483" y="55973"/>
                    <a:pt x="20262" y="55973"/>
                  </a:cubicBezTo>
                  <a:cubicBezTo>
                    <a:pt x="21112" y="55973"/>
                    <a:pt x="21914" y="55798"/>
                    <a:pt x="22620" y="55524"/>
                  </a:cubicBezTo>
                  <a:lnTo>
                    <a:pt x="22620" y="55524"/>
                  </a:lnTo>
                  <a:cubicBezTo>
                    <a:pt x="23312" y="56586"/>
                    <a:pt x="24957" y="57637"/>
                    <a:pt x="28127" y="58180"/>
                  </a:cubicBezTo>
                  <a:cubicBezTo>
                    <a:pt x="29065" y="58340"/>
                    <a:pt x="29913" y="58411"/>
                    <a:pt x="30673" y="58411"/>
                  </a:cubicBezTo>
                  <a:cubicBezTo>
                    <a:pt x="31982" y="58411"/>
                    <a:pt x="33033" y="58202"/>
                    <a:pt x="33835" y="57882"/>
                  </a:cubicBezTo>
                  <a:lnTo>
                    <a:pt x="33835" y="57882"/>
                  </a:lnTo>
                  <a:cubicBezTo>
                    <a:pt x="34610" y="58240"/>
                    <a:pt x="35724" y="58478"/>
                    <a:pt x="37240" y="58478"/>
                  </a:cubicBezTo>
                  <a:cubicBezTo>
                    <a:pt x="38174" y="58478"/>
                    <a:pt x="39260" y="58388"/>
                    <a:pt x="40513" y="58180"/>
                  </a:cubicBezTo>
                  <a:cubicBezTo>
                    <a:pt x="44257" y="57557"/>
                    <a:pt x="46235" y="56427"/>
                    <a:pt x="47152" y="55294"/>
                  </a:cubicBezTo>
                  <a:lnTo>
                    <a:pt x="47152" y="55294"/>
                  </a:lnTo>
                  <a:cubicBezTo>
                    <a:pt x="47356" y="55319"/>
                    <a:pt x="47571" y="55331"/>
                    <a:pt x="47795" y="55331"/>
                  </a:cubicBezTo>
                  <a:cubicBezTo>
                    <a:pt x="50608" y="55331"/>
                    <a:pt x="54924" y="53428"/>
                    <a:pt x="56138" y="50358"/>
                  </a:cubicBezTo>
                  <a:cubicBezTo>
                    <a:pt x="56455" y="49554"/>
                    <a:pt x="56548" y="48845"/>
                    <a:pt x="56488" y="48237"/>
                  </a:cubicBezTo>
                  <a:lnTo>
                    <a:pt x="56488" y="48237"/>
                  </a:lnTo>
                  <a:cubicBezTo>
                    <a:pt x="58425" y="47083"/>
                    <a:pt x="60408" y="44065"/>
                    <a:pt x="60481" y="41050"/>
                  </a:cubicBezTo>
                  <a:cubicBezTo>
                    <a:pt x="60497" y="40393"/>
                    <a:pt x="60435" y="39852"/>
                    <a:pt x="60315" y="39411"/>
                  </a:cubicBezTo>
                  <a:lnTo>
                    <a:pt x="60315" y="39411"/>
                  </a:lnTo>
                  <a:cubicBezTo>
                    <a:pt x="61097" y="38108"/>
                    <a:pt x="61732" y="36164"/>
                    <a:pt x="61925" y="33980"/>
                  </a:cubicBezTo>
                  <a:cubicBezTo>
                    <a:pt x="62007" y="33050"/>
                    <a:pt x="61901" y="32305"/>
                    <a:pt x="61680" y="31719"/>
                  </a:cubicBezTo>
                  <a:lnTo>
                    <a:pt x="61680" y="31719"/>
                  </a:lnTo>
                  <a:cubicBezTo>
                    <a:pt x="62567" y="30954"/>
                    <a:pt x="63238" y="29222"/>
                    <a:pt x="63002" y="25808"/>
                  </a:cubicBezTo>
                  <a:cubicBezTo>
                    <a:pt x="62876" y="23985"/>
                    <a:pt x="62227" y="22922"/>
                    <a:pt x="61386" y="22382"/>
                  </a:cubicBezTo>
                  <a:lnTo>
                    <a:pt x="61386" y="22382"/>
                  </a:lnTo>
                  <a:cubicBezTo>
                    <a:pt x="62122" y="20378"/>
                    <a:pt x="62204" y="17722"/>
                    <a:pt x="61008" y="15521"/>
                  </a:cubicBezTo>
                  <a:cubicBezTo>
                    <a:pt x="60452" y="14498"/>
                    <a:pt x="59713" y="14084"/>
                    <a:pt x="58941" y="14059"/>
                  </a:cubicBezTo>
                  <a:lnTo>
                    <a:pt x="58941" y="14059"/>
                  </a:lnTo>
                  <a:cubicBezTo>
                    <a:pt x="58440" y="12214"/>
                    <a:pt x="57052" y="10272"/>
                    <a:pt x="55187" y="9255"/>
                  </a:cubicBezTo>
                  <a:cubicBezTo>
                    <a:pt x="54666" y="8971"/>
                    <a:pt x="54182" y="8802"/>
                    <a:pt x="53738" y="8726"/>
                  </a:cubicBezTo>
                  <a:lnTo>
                    <a:pt x="53738" y="8726"/>
                  </a:lnTo>
                  <a:cubicBezTo>
                    <a:pt x="53631" y="7203"/>
                    <a:pt x="52714" y="5614"/>
                    <a:pt x="50278" y="4705"/>
                  </a:cubicBezTo>
                  <a:cubicBezTo>
                    <a:pt x="49737" y="4503"/>
                    <a:pt x="49195" y="4414"/>
                    <a:pt x="48667" y="4414"/>
                  </a:cubicBezTo>
                  <a:cubicBezTo>
                    <a:pt x="47405" y="4414"/>
                    <a:pt x="46219" y="4923"/>
                    <a:pt x="45295" y="5620"/>
                  </a:cubicBezTo>
                  <a:lnTo>
                    <a:pt x="45295" y="5620"/>
                  </a:lnTo>
                  <a:cubicBezTo>
                    <a:pt x="44746" y="4201"/>
                    <a:pt x="43767" y="2825"/>
                    <a:pt x="42479" y="2312"/>
                  </a:cubicBezTo>
                  <a:cubicBezTo>
                    <a:pt x="41318" y="1850"/>
                    <a:pt x="40303" y="1656"/>
                    <a:pt x="39425" y="1656"/>
                  </a:cubicBezTo>
                  <a:cubicBezTo>
                    <a:pt x="38429" y="1656"/>
                    <a:pt x="37610" y="1906"/>
                    <a:pt x="36954" y="2298"/>
                  </a:cubicBezTo>
                  <a:lnTo>
                    <a:pt x="36954" y="2298"/>
                  </a:lnTo>
                  <a:cubicBezTo>
                    <a:pt x="36393" y="1541"/>
                    <a:pt x="35478" y="832"/>
                    <a:pt x="34095" y="294"/>
                  </a:cubicBezTo>
                  <a:cubicBezTo>
                    <a:pt x="33574" y="92"/>
                    <a:pt x="33054" y="1"/>
                    <a:pt x="325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728" name="Google Shape;70728;p39"/>
            <p:cNvSpPr/>
            <p:nvPr/>
          </p:nvSpPr>
          <p:spPr>
            <a:xfrm>
              <a:off x="4150875" y="3080275"/>
              <a:ext cx="1545300" cy="1469175"/>
            </a:xfrm>
            <a:custGeom>
              <a:avLst/>
              <a:gdLst/>
              <a:ahLst/>
              <a:cxnLst/>
              <a:rect l="l" t="t" r="r" b="b"/>
              <a:pathLst>
                <a:path w="61812" h="58767" extrusionOk="0">
                  <a:moveTo>
                    <a:pt x="35329" y="2636"/>
                  </a:moveTo>
                  <a:cubicBezTo>
                    <a:pt x="36169" y="3850"/>
                    <a:pt x="36052" y="5120"/>
                    <a:pt x="35648" y="5919"/>
                  </a:cubicBezTo>
                  <a:cubicBezTo>
                    <a:pt x="35301" y="6608"/>
                    <a:pt x="34720" y="7036"/>
                    <a:pt x="34131" y="7036"/>
                  </a:cubicBezTo>
                  <a:cubicBezTo>
                    <a:pt x="33744" y="7036"/>
                    <a:pt x="33575" y="6714"/>
                    <a:pt x="33500" y="6444"/>
                  </a:cubicBezTo>
                  <a:cubicBezTo>
                    <a:pt x="33245" y="5514"/>
                    <a:pt x="33754" y="3649"/>
                    <a:pt x="35329" y="2636"/>
                  </a:cubicBezTo>
                  <a:close/>
                  <a:moveTo>
                    <a:pt x="25388" y="4442"/>
                  </a:moveTo>
                  <a:cubicBezTo>
                    <a:pt x="26829" y="5648"/>
                    <a:pt x="27482" y="6937"/>
                    <a:pt x="27279" y="7512"/>
                  </a:cubicBezTo>
                  <a:cubicBezTo>
                    <a:pt x="27192" y="7757"/>
                    <a:pt x="26944" y="7881"/>
                    <a:pt x="26538" y="7881"/>
                  </a:cubicBezTo>
                  <a:cubicBezTo>
                    <a:pt x="25859" y="7881"/>
                    <a:pt x="25383" y="7668"/>
                    <a:pt x="25124" y="7246"/>
                  </a:cubicBezTo>
                  <a:cubicBezTo>
                    <a:pt x="24745" y="6635"/>
                    <a:pt x="24848" y="5594"/>
                    <a:pt x="25388" y="4442"/>
                  </a:cubicBezTo>
                  <a:close/>
                  <a:moveTo>
                    <a:pt x="43641" y="5999"/>
                  </a:moveTo>
                  <a:cubicBezTo>
                    <a:pt x="44130" y="7363"/>
                    <a:pt x="44200" y="8692"/>
                    <a:pt x="43801" y="9277"/>
                  </a:cubicBezTo>
                  <a:cubicBezTo>
                    <a:pt x="43663" y="9480"/>
                    <a:pt x="43470" y="9581"/>
                    <a:pt x="43229" y="9581"/>
                  </a:cubicBezTo>
                  <a:cubicBezTo>
                    <a:pt x="42989" y="9581"/>
                    <a:pt x="42701" y="9482"/>
                    <a:pt x="42369" y="9286"/>
                  </a:cubicBezTo>
                  <a:cubicBezTo>
                    <a:pt x="42130" y="9146"/>
                    <a:pt x="42000" y="8926"/>
                    <a:pt x="41985" y="8636"/>
                  </a:cubicBezTo>
                  <a:cubicBezTo>
                    <a:pt x="41942" y="7886"/>
                    <a:pt x="42616" y="6822"/>
                    <a:pt x="43641" y="5999"/>
                  </a:cubicBezTo>
                  <a:close/>
                  <a:moveTo>
                    <a:pt x="16004" y="7221"/>
                  </a:moveTo>
                  <a:lnTo>
                    <a:pt x="16004" y="7221"/>
                  </a:lnTo>
                  <a:cubicBezTo>
                    <a:pt x="17765" y="7663"/>
                    <a:pt x="18331" y="8654"/>
                    <a:pt x="18269" y="9447"/>
                  </a:cubicBezTo>
                  <a:cubicBezTo>
                    <a:pt x="18225" y="10026"/>
                    <a:pt x="17840" y="10470"/>
                    <a:pt x="17353" y="10506"/>
                  </a:cubicBezTo>
                  <a:cubicBezTo>
                    <a:pt x="17294" y="10510"/>
                    <a:pt x="17236" y="10512"/>
                    <a:pt x="17180" y="10512"/>
                  </a:cubicBezTo>
                  <a:cubicBezTo>
                    <a:pt x="16684" y="10512"/>
                    <a:pt x="16314" y="10343"/>
                    <a:pt x="16072" y="10008"/>
                  </a:cubicBezTo>
                  <a:cubicBezTo>
                    <a:pt x="15663" y="9444"/>
                    <a:pt x="15641" y="8407"/>
                    <a:pt x="16004" y="7221"/>
                  </a:cubicBezTo>
                  <a:close/>
                  <a:moveTo>
                    <a:pt x="51586" y="8965"/>
                  </a:moveTo>
                  <a:cubicBezTo>
                    <a:pt x="51726" y="8965"/>
                    <a:pt x="51867" y="8973"/>
                    <a:pt x="52014" y="8997"/>
                  </a:cubicBezTo>
                  <a:cubicBezTo>
                    <a:pt x="52075" y="10382"/>
                    <a:pt x="51472" y="11546"/>
                    <a:pt x="50925" y="12134"/>
                  </a:cubicBezTo>
                  <a:cubicBezTo>
                    <a:pt x="50585" y="12497"/>
                    <a:pt x="50226" y="12695"/>
                    <a:pt x="49912" y="12695"/>
                  </a:cubicBezTo>
                  <a:cubicBezTo>
                    <a:pt x="49809" y="12695"/>
                    <a:pt x="49711" y="12674"/>
                    <a:pt x="49620" y="12630"/>
                  </a:cubicBezTo>
                  <a:cubicBezTo>
                    <a:pt x="49107" y="12383"/>
                    <a:pt x="48883" y="11739"/>
                    <a:pt x="49053" y="10993"/>
                  </a:cubicBezTo>
                  <a:cubicBezTo>
                    <a:pt x="49275" y="10015"/>
                    <a:pt x="50162" y="8965"/>
                    <a:pt x="51586" y="8965"/>
                  </a:cubicBezTo>
                  <a:close/>
                  <a:moveTo>
                    <a:pt x="9274" y="14699"/>
                  </a:moveTo>
                  <a:lnTo>
                    <a:pt x="9274" y="14699"/>
                  </a:lnTo>
                  <a:cubicBezTo>
                    <a:pt x="11915" y="14908"/>
                    <a:pt x="13573" y="16046"/>
                    <a:pt x="13562" y="16776"/>
                  </a:cubicBezTo>
                  <a:cubicBezTo>
                    <a:pt x="13554" y="17146"/>
                    <a:pt x="13035" y="17380"/>
                    <a:pt x="12169" y="17401"/>
                  </a:cubicBezTo>
                  <a:lnTo>
                    <a:pt x="12125" y="17401"/>
                  </a:lnTo>
                  <a:cubicBezTo>
                    <a:pt x="11018" y="17401"/>
                    <a:pt x="9937" y="16373"/>
                    <a:pt x="9274" y="14699"/>
                  </a:cubicBezTo>
                  <a:close/>
                  <a:moveTo>
                    <a:pt x="57240" y="14347"/>
                  </a:moveTo>
                  <a:cubicBezTo>
                    <a:pt x="57545" y="15549"/>
                    <a:pt x="57440" y="16615"/>
                    <a:pt x="56941" y="17359"/>
                  </a:cubicBezTo>
                  <a:cubicBezTo>
                    <a:pt x="56516" y="17989"/>
                    <a:pt x="55828" y="18366"/>
                    <a:pt x="54894" y="18480"/>
                  </a:cubicBezTo>
                  <a:cubicBezTo>
                    <a:pt x="54755" y="18497"/>
                    <a:pt x="54626" y="18505"/>
                    <a:pt x="54507" y="18505"/>
                  </a:cubicBezTo>
                  <a:cubicBezTo>
                    <a:pt x="54046" y="18505"/>
                    <a:pt x="53734" y="18380"/>
                    <a:pt x="53593" y="18136"/>
                  </a:cubicBezTo>
                  <a:cubicBezTo>
                    <a:pt x="53410" y="17817"/>
                    <a:pt x="53507" y="17285"/>
                    <a:pt x="53857" y="16676"/>
                  </a:cubicBezTo>
                  <a:cubicBezTo>
                    <a:pt x="54503" y="15557"/>
                    <a:pt x="55905" y="14369"/>
                    <a:pt x="57240" y="14347"/>
                  </a:cubicBezTo>
                  <a:close/>
                  <a:moveTo>
                    <a:pt x="6652" y="22276"/>
                  </a:moveTo>
                  <a:cubicBezTo>
                    <a:pt x="8160" y="22276"/>
                    <a:pt x="8972" y="23051"/>
                    <a:pt x="8972" y="23780"/>
                  </a:cubicBezTo>
                  <a:cubicBezTo>
                    <a:pt x="8972" y="24307"/>
                    <a:pt x="8514" y="24837"/>
                    <a:pt x="7488" y="24837"/>
                  </a:cubicBezTo>
                  <a:cubicBezTo>
                    <a:pt x="7248" y="24837"/>
                    <a:pt x="6988" y="24809"/>
                    <a:pt x="6713" y="24751"/>
                  </a:cubicBezTo>
                  <a:cubicBezTo>
                    <a:pt x="6081" y="24618"/>
                    <a:pt x="5315" y="23809"/>
                    <a:pt x="4691" y="22625"/>
                  </a:cubicBezTo>
                  <a:cubicBezTo>
                    <a:pt x="5400" y="22395"/>
                    <a:pt x="6057" y="22276"/>
                    <a:pt x="6652" y="22276"/>
                  </a:cubicBezTo>
                  <a:close/>
                  <a:moveTo>
                    <a:pt x="58156" y="22211"/>
                  </a:moveTo>
                  <a:cubicBezTo>
                    <a:pt x="58700" y="22211"/>
                    <a:pt x="59191" y="22337"/>
                    <a:pt x="59617" y="22585"/>
                  </a:cubicBezTo>
                  <a:cubicBezTo>
                    <a:pt x="58957" y="24298"/>
                    <a:pt x="57843" y="25399"/>
                    <a:pt x="56753" y="25399"/>
                  </a:cubicBezTo>
                  <a:cubicBezTo>
                    <a:pt x="56404" y="25399"/>
                    <a:pt x="56058" y="25290"/>
                    <a:pt x="55723" y="25073"/>
                  </a:cubicBezTo>
                  <a:cubicBezTo>
                    <a:pt x="55225" y="24751"/>
                    <a:pt x="55032" y="24345"/>
                    <a:pt x="55163" y="23898"/>
                  </a:cubicBezTo>
                  <a:cubicBezTo>
                    <a:pt x="55429" y="22998"/>
                    <a:pt x="56827" y="22211"/>
                    <a:pt x="58156" y="22211"/>
                  </a:cubicBezTo>
                  <a:close/>
                  <a:moveTo>
                    <a:pt x="57740" y="30195"/>
                  </a:moveTo>
                  <a:cubicBezTo>
                    <a:pt x="58445" y="30195"/>
                    <a:pt x="59424" y="30620"/>
                    <a:pt x="59917" y="31814"/>
                  </a:cubicBezTo>
                  <a:cubicBezTo>
                    <a:pt x="59570" y="32086"/>
                    <a:pt x="59165" y="32228"/>
                    <a:pt x="58736" y="32228"/>
                  </a:cubicBezTo>
                  <a:cubicBezTo>
                    <a:pt x="58263" y="32228"/>
                    <a:pt x="57781" y="32055"/>
                    <a:pt x="57446" y="31767"/>
                  </a:cubicBezTo>
                  <a:cubicBezTo>
                    <a:pt x="56955" y="31344"/>
                    <a:pt x="56736" y="30930"/>
                    <a:pt x="56849" y="30627"/>
                  </a:cubicBezTo>
                  <a:cubicBezTo>
                    <a:pt x="56945" y="30365"/>
                    <a:pt x="57296" y="30195"/>
                    <a:pt x="57740" y="30195"/>
                  </a:cubicBezTo>
                  <a:close/>
                  <a:moveTo>
                    <a:pt x="5495" y="31334"/>
                  </a:moveTo>
                  <a:cubicBezTo>
                    <a:pt x="6103" y="31334"/>
                    <a:pt x="6631" y="31690"/>
                    <a:pt x="6751" y="32183"/>
                  </a:cubicBezTo>
                  <a:cubicBezTo>
                    <a:pt x="6869" y="32658"/>
                    <a:pt x="6584" y="33118"/>
                    <a:pt x="5966" y="33441"/>
                  </a:cubicBezTo>
                  <a:cubicBezTo>
                    <a:pt x="5769" y="33545"/>
                    <a:pt x="5544" y="33595"/>
                    <a:pt x="5300" y="33595"/>
                  </a:cubicBezTo>
                  <a:cubicBezTo>
                    <a:pt x="4725" y="33595"/>
                    <a:pt x="4044" y="33314"/>
                    <a:pt x="3365" y="32784"/>
                  </a:cubicBezTo>
                  <a:cubicBezTo>
                    <a:pt x="4194" y="31527"/>
                    <a:pt x="5051" y="31336"/>
                    <a:pt x="5495" y="31334"/>
                  </a:cubicBezTo>
                  <a:close/>
                  <a:moveTo>
                    <a:pt x="56880" y="38025"/>
                  </a:moveTo>
                  <a:cubicBezTo>
                    <a:pt x="57679" y="38025"/>
                    <a:pt x="58290" y="38573"/>
                    <a:pt x="58568" y="39531"/>
                  </a:cubicBezTo>
                  <a:cubicBezTo>
                    <a:pt x="57958" y="40526"/>
                    <a:pt x="57277" y="41095"/>
                    <a:pt x="56694" y="41095"/>
                  </a:cubicBezTo>
                  <a:cubicBezTo>
                    <a:pt x="56130" y="41095"/>
                    <a:pt x="55652" y="40568"/>
                    <a:pt x="55309" y="39573"/>
                  </a:cubicBezTo>
                  <a:cubicBezTo>
                    <a:pt x="55185" y="39214"/>
                    <a:pt x="55322" y="38912"/>
                    <a:pt x="55459" y="38721"/>
                  </a:cubicBezTo>
                  <a:cubicBezTo>
                    <a:pt x="55756" y="38305"/>
                    <a:pt x="56326" y="38025"/>
                    <a:pt x="56880" y="38025"/>
                  </a:cubicBezTo>
                  <a:close/>
                  <a:moveTo>
                    <a:pt x="9632" y="40211"/>
                  </a:moveTo>
                  <a:cubicBezTo>
                    <a:pt x="9937" y="40211"/>
                    <a:pt x="10114" y="40348"/>
                    <a:pt x="10176" y="40632"/>
                  </a:cubicBezTo>
                  <a:cubicBezTo>
                    <a:pt x="10214" y="40809"/>
                    <a:pt x="10171" y="40973"/>
                    <a:pt x="10046" y="41127"/>
                  </a:cubicBezTo>
                  <a:cubicBezTo>
                    <a:pt x="9682" y="41576"/>
                    <a:pt x="8693" y="41867"/>
                    <a:pt x="7525" y="41867"/>
                  </a:cubicBezTo>
                  <a:lnTo>
                    <a:pt x="7523" y="41867"/>
                  </a:lnTo>
                  <a:cubicBezTo>
                    <a:pt x="7401" y="41867"/>
                    <a:pt x="7276" y="41862"/>
                    <a:pt x="7151" y="41857"/>
                  </a:cubicBezTo>
                  <a:cubicBezTo>
                    <a:pt x="8006" y="40785"/>
                    <a:pt x="9047" y="40211"/>
                    <a:pt x="9632" y="40211"/>
                  </a:cubicBezTo>
                  <a:close/>
                  <a:moveTo>
                    <a:pt x="52381" y="45888"/>
                  </a:moveTo>
                  <a:cubicBezTo>
                    <a:pt x="53258" y="45888"/>
                    <a:pt x="54545" y="46727"/>
                    <a:pt x="54744" y="48300"/>
                  </a:cubicBezTo>
                  <a:cubicBezTo>
                    <a:pt x="54252" y="48579"/>
                    <a:pt x="53788" y="48721"/>
                    <a:pt x="53367" y="48721"/>
                  </a:cubicBezTo>
                  <a:cubicBezTo>
                    <a:pt x="52693" y="48721"/>
                    <a:pt x="52174" y="48356"/>
                    <a:pt x="51822" y="47633"/>
                  </a:cubicBezTo>
                  <a:cubicBezTo>
                    <a:pt x="51528" y="47025"/>
                    <a:pt x="51470" y="46523"/>
                    <a:pt x="51662" y="46218"/>
                  </a:cubicBezTo>
                  <a:cubicBezTo>
                    <a:pt x="51794" y="46005"/>
                    <a:pt x="52049" y="45888"/>
                    <a:pt x="52381" y="45888"/>
                  </a:cubicBezTo>
                  <a:close/>
                  <a:moveTo>
                    <a:pt x="14477" y="48247"/>
                  </a:moveTo>
                  <a:cubicBezTo>
                    <a:pt x="14647" y="48247"/>
                    <a:pt x="14816" y="48335"/>
                    <a:pt x="14981" y="48505"/>
                  </a:cubicBezTo>
                  <a:cubicBezTo>
                    <a:pt x="15240" y="48771"/>
                    <a:pt x="15323" y="49074"/>
                    <a:pt x="15229" y="49402"/>
                  </a:cubicBezTo>
                  <a:cubicBezTo>
                    <a:pt x="15050" y="50032"/>
                    <a:pt x="14261" y="50634"/>
                    <a:pt x="13237" y="50935"/>
                  </a:cubicBezTo>
                  <a:cubicBezTo>
                    <a:pt x="13228" y="49940"/>
                    <a:pt x="13512" y="48982"/>
                    <a:pt x="13963" y="48512"/>
                  </a:cubicBezTo>
                  <a:cubicBezTo>
                    <a:pt x="14078" y="48392"/>
                    <a:pt x="14260" y="48247"/>
                    <a:pt x="14477" y="48247"/>
                  </a:cubicBezTo>
                  <a:close/>
                  <a:moveTo>
                    <a:pt x="44910" y="52161"/>
                  </a:moveTo>
                  <a:cubicBezTo>
                    <a:pt x="45298" y="52161"/>
                    <a:pt x="45692" y="52459"/>
                    <a:pt x="45914" y="52920"/>
                  </a:cubicBezTo>
                  <a:cubicBezTo>
                    <a:pt x="46252" y="53631"/>
                    <a:pt x="46099" y="54510"/>
                    <a:pt x="45503" y="55280"/>
                  </a:cubicBezTo>
                  <a:cubicBezTo>
                    <a:pt x="44800" y="55181"/>
                    <a:pt x="44297" y="54930"/>
                    <a:pt x="44037" y="54546"/>
                  </a:cubicBezTo>
                  <a:cubicBezTo>
                    <a:pt x="43811" y="54214"/>
                    <a:pt x="43769" y="53780"/>
                    <a:pt x="43911" y="53255"/>
                  </a:cubicBezTo>
                  <a:cubicBezTo>
                    <a:pt x="44098" y="52560"/>
                    <a:pt x="44461" y="52161"/>
                    <a:pt x="44910" y="52161"/>
                  </a:cubicBezTo>
                  <a:close/>
                  <a:moveTo>
                    <a:pt x="22642" y="52618"/>
                  </a:moveTo>
                  <a:cubicBezTo>
                    <a:pt x="22969" y="52618"/>
                    <a:pt x="23528" y="52677"/>
                    <a:pt x="23599" y="53063"/>
                  </a:cubicBezTo>
                  <a:cubicBezTo>
                    <a:pt x="23715" y="53686"/>
                    <a:pt x="22671" y="54837"/>
                    <a:pt x="21088" y="55484"/>
                  </a:cubicBezTo>
                  <a:cubicBezTo>
                    <a:pt x="20719" y="54859"/>
                    <a:pt x="20663" y="54176"/>
                    <a:pt x="20939" y="53594"/>
                  </a:cubicBezTo>
                  <a:cubicBezTo>
                    <a:pt x="21191" y="53065"/>
                    <a:pt x="21686" y="52700"/>
                    <a:pt x="22232" y="52642"/>
                  </a:cubicBezTo>
                  <a:cubicBezTo>
                    <a:pt x="22381" y="52625"/>
                    <a:pt x="22517" y="52618"/>
                    <a:pt x="22642" y="52618"/>
                  </a:cubicBezTo>
                  <a:close/>
                  <a:moveTo>
                    <a:pt x="32626" y="54954"/>
                  </a:moveTo>
                  <a:lnTo>
                    <a:pt x="32719" y="54957"/>
                  </a:lnTo>
                  <a:cubicBezTo>
                    <a:pt x="33483" y="54983"/>
                    <a:pt x="33991" y="55299"/>
                    <a:pt x="34079" y="55799"/>
                  </a:cubicBezTo>
                  <a:cubicBezTo>
                    <a:pt x="34181" y="56393"/>
                    <a:pt x="33653" y="57290"/>
                    <a:pt x="32250" y="57867"/>
                  </a:cubicBezTo>
                  <a:cubicBezTo>
                    <a:pt x="31122" y="57326"/>
                    <a:pt x="30843" y="56564"/>
                    <a:pt x="30961" y="56028"/>
                  </a:cubicBezTo>
                  <a:cubicBezTo>
                    <a:pt x="31102" y="55385"/>
                    <a:pt x="31770" y="54954"/>
                    <a:pt x="32626" y="54954"/>
                  </a:cubicBezTo>
                  <a:close/>
                  <a:moveTo>
                    <a:pt x="30954" y="281"/>
                  </a:moveTo>
                  <a:cubicBezTo>
                    <a:pt x="31464" y="281"/>
                    <a:pt x="31967" y="378"/>
                    <a:pt x="32451" y="565"/>
                  </a:cubicBezTo>
                  <a:cubicBezTo>
                    <a:pt x="33640" y="1026"/>
                    <a:pt x="34547" y="1642"/>
                    <a:pt x="35150" y="2394"/>
                  </a:cubicBezTo>
                  <a:cubicBezTo>
                    <a:pt x="33449" y="3497"/>
                    <a:pt x="32929" y="5475"/>
                    <a:pt x="33216" y="6515"/>
                  </a:cubicBezTo>
                  <a:cubicBezTo>
                    <a:pt x="33358" y="7028"/>
                    <a:pt x="33692" y="7321"/>
                    <a:pt x="34130" y="7321"/>
                  </a:cubicBezTo>
                  <a:cubicBezTo>
                    <a:pt x="34828" y="7321"/>
                    <a:pt x="35509" y="6832"/>
                    <a:pt x="35907" y="6043"/>
                  </a:cubicBezTo>
                  <a:cubicBezTo>
                    <a:pt x="36345" y="5172"/>
                    <a:pt x="36479" y="3794"/>
                    <a:pt x="35578" y="2479"/>
                  </a:cubicBezTo>
                  <a:cubicBezTo>
                    <a:pt x="36235" y="2120"/>
                    <a:pt x="36995" y="1939"/>
                    <a:pt x="37835" y="1939"/>
                  </a:cubicBezTo>
                  <a:cubicBezTo>
                    <a:pt x="38749" y="1939"/>
                    <a:pt x="39759" y="2153"/>
                    <a:pt x="40835" y="2582"/>
                  </a:cubicBezTo>
                  <a:cubicBezTo>
                    <a:pt x="41912" y="3010"/>
                    <a:pt x="42914" y="4175"/>
                    <a:pt x="43530" y="5707"/>
                  </a:cubicBezTo>
                  <a:cubicBezTo>
                    <a:pt x="42376" y="6606"/>
                    <a:pt x="41640" y="7777"/>
                    <a:pt x="41690" y="8644"/>
                  </a:cubicBezTo>
                  <a:cubicBezTo>
                    <a:pt x="41711" y="9034"/>
                    <a:pt x="41894" y="9339"/>
                    <a:pt x="42218" y="9528"/>
                  </a:cubicBezTo>
                  <a:cubicBezTo>
                    <a:pt x="42595" y="9751"/>
                    <a:pt x="42934" y="9862"/>
                    <a:pt x="43228" y="9862"/>
                  </a:cubicBezTo>
                  <a:cubicBezTo>
                    <a:pt x="43567" y="9862"/>
                    <a:pt x="43845" y="9714"/>
                    <a:pt x="44038" y="9433"/>
                  </a:cubicBezTo>
                  <a:cubicBezTo>
                    <a:pt x="44505" y="8752"/>
                    <a:pt x="44440" y="7304"/>
                    <a:pt x="43881" y="5806"/>
                  </a:cubicBezTo>
                  <a:cubicBezTo>
                    <a:pt x="44868" y="5088"/>
                    <a:pt x="45999" y="4693"/>
                    <a:pt x="47079" y="4693"/>
                  </a:cubicBezTo>
                  <a:cubicBezTo>
                    <a:pt x="47613" y="4693"/>
                    <a:pt x="48138" y="4788"/>
                    <a:pt x="48639" y="4976"/>
                  </a:cubicBezTo>
                  <a:cubicBezTo>
                    <a:pt x="51138" y="5907"/>
                    <a:pt x="51850" y="7475"/>
                    <a:pt x="51988" y="8689"/>
                  </a:cubicBezTo>
                  <a:cubicBezTo>
                    <a:pt x="51853" y="8674"/>
                    <a:pt x="51716" y="8665"/>
                    <a:pt x="51585" y="8665"/>
                  </a:cubicBezTo>
                  <a:cubicBezTo>
                    <a:pt x="50003" y="8665"/>
                    <a:pt x="49015" y="9835"/>
                    <a:pt x="48768" y="10920"/>
                  </a:cubicBezTo>
                  <a:cubicBezTo>
                    <a:pt x="48565" y="11804"/>
                    <a:pt x="48849" y="12576"/>
                    <a:pt x="49492" y="12883"/>
                  </a:cubicBezTo>
                  <a:cubicBezTo>
                    <a:pt x="49622" y="12945"/>
                    <a:pt x="49764" y="12978"/>
                    <a:pt x="49912" y="12978"/>
                  </a:cubicBezTo>
                  <a:cubicBezTo>
                    <a:pt x="50308" y="12978"/>
                    <a:pt x="50742" y="12744"/>
                    <a:pt x="51137" y="12321"/>
                  </a:cubicBezTo>
                  <a:cubicBezTo>
                    <a:pt x="51890" y="11514"/>
                    <a:pt x="52337" y="10243"/>
                    <a:pt x="52305" y="9040"/>
                  </a:cubicBezTo>
                  <a:lnTo>
                    <a:pt x="52305" y="9040"/>
                  </a:lnTo>
                  <a:cubicBezTo>
                    <a:pt x="52699" y="9128"/>
                    <a:pt x="53109" y="9288"/>
                    <a:pt x="53528" y="9517"/>
                  </a:cubicBezTo>
                  <a:cubicBezTo>
                    <a:pt x="55185" y="10421"/>
                    <a:pt x="56595" y="12185"/>
                    <a:pt x="57158" y="14048"/>
                  </a:cubicBezTo>
                  <a:cubicBezTo>
                    <a:pt x="55737" y="14113"/>
                    <a:pt x="54277" y="15352"/>
                    <a:pt x="53603" y="16520"/>
                  </a:cubicBezTo>
                  <a:cubicBezTo>
                    <a:pt x="53191" y="17231"/>
                    <a:pt x="53098" y="17854"/>
                    <a:pt x="53339" y="18270"/>
                  </a:cubicBezTo>
                  <a:cubicBezTo>
                    <a:pt x="53475" y="18507"/>
                    <a:pt x="53788" y="18785"/>
                    <a:pt x="54507" y="18785"/>
                  </a:cubicBezTo>
                  <a:cubicBezTo>
                    <a:pt x="54638" y="18785"/>
                    <a:pt x="54779" y="18776"/>
                    <a:pt x="54928" y="18758"/>
                  </a:cubicBezTo>
                  <a:cubicBezTo>
                    <a:pt x="55950" y="18635"/>
                    <a:pt x="56708" y="18215"/>
                    <a:pt x="57182" y="17511"/>
                  </a:cubicBezTo>
                  <a:cubicBezTo>
                    <a:pt x="57716" y="16720"/>
                    <a:pt x="57839" y="15606"/>
                    <a:pt x="57541" y="14356"/>
                  </a:cubicBezTo>
                  <a:lnTo>
                    <a:pt x="57541" y="14356"/>
                  </a:lnTo>
                  <a:cubicBezTo>
                    <a:pt x="58256" y="14447"/>
                    <a:pt x="58844" y="14908"/>
                    <a:pt x="59289" y="15727"/>
                  </a:cubicBezTo>
                  <a:cubicBezTo>
                    <a:pt x="60500" y="17960"/>
                    <a:pt x="60313" y="20552"/>
                    <a:pt x="59717" y="22302"/>
                  </a:cubicBezTo>
                  <a:cubicBezTo>
                    <a:pt x="59258" y="22046"/>
                    <a:pt x="58723" y="21913"/>
                    <a:pt x="58154" y="21913"/>
                  </a:cubicBezTo>
                  <a:cubicBezTo>
                    <a:pt x="56685" y="21913"/>
                    <a:pt x="55185" y="22780"/>
                    <a:pt x="54883" y="23807"/>
                  </a:cubicBezTo>
                  <a:cubicBezTo>
                    <a:pt x="54713" y="24382"/>
                    <a:pt x="54955" y="24916"/>
                    <a:pt x="55564" y="25310"/>
                  </a:cubicBezTo>
                  <a:cubicBezTo>
                    <a:pt x="55947" y="25558"/>
                    <a:pt x="56348" y="25683"/>
                    <a:pt x="56753" y="25683"/>
                  </a:cubicBezTo>
                  <a:cubicBezTo>
                    <a:pt x="57970" y="25683"/>
                    <a:pt x="59150" y="24562"/>
                    <a:pt x="59866" y="22743"/>
                  </a:cubicBezTo>
                  <a:cubicBezTo>
                    <a:pt x="60680" y="23352"/>
                    <a:pt x="61164" y="24456"/>
                    <a:pt x="61266" y="25956"/>
                  </a:cubicBezTo>
                  <a:cubicBezTo>
                    <a:pt x="61503" y="29363"/>
                    <a:pt x="60819" y="30906"/>
                    <a:pt x="60144" y="31604"/>
                  </a:cubicBezTo>
                  <a:cubicBezTo>
                    <a:pt x="59583" y="30349"/>
                    <a:pt x="58513" y="29897"/>
                    <a:pt x="57738" y="29897"/>
                  </a:cubicBezTo>
                  <a:cubicBezTo>
                    <a:pt x="57162" y="29897"/>
                    <a:pt x="56717" y="30136"/>
                    <a:pt x="56573" y="30520"/>
                  </a:cubicBezTo>
                  <a:cubicBezTo>
                    <a:pt x="56481" y="30766"/>
                    <a:pt x="56447" y="31286"/>
                    <a:pt x="57253" y="31981"/>
                  </a:cubicBezTo>
                  <a:cubicBezTo>
                    <a:pt x="57639" y="32315"/>
                    <a:pt x="58192" y="32513"/>
                    <a:pt x="58733" y="32513"/>
                  </a:cubicBezTo>
                  <a:cubicBezTo>
                    <a:pt x="59197" y="32513"/>
                    <a:pt x="59639" y="32370"/>
                    <a:pt x="60017" y="32096"/>
                  </a:cubicBezTo>
                  <a:cubicBezTo>
                    <a:pt x="60198" y="32671"/>
                    <a:pt x="60256" y="33345"/>
                    <a:pt x="60188" y="34103"/>
                  </a:cubicBezTo>
                  <a:cubicBezTo>
                    <a:pt x="60022" y="35997"/>
                    <a:pt x="59505" y="37828"/>
                    <a:pt x="58761" y="39189"/>
                  </a:cubicBezTo>
                  <a:cubicBezTo>
                    <a:pt x="58276" y="37878"/>
                    <a:pt x="57298" y="37729"/>
                    <a:pt x="56878" y="37729"/>
                  </a:cubicBezTo>
                  <a:cubicBezTo>
                    <a:pt x="56226" y="37729"/>
                    <a:pt x="55574" y="38049"/>
                    <a:pt x="55221" y="38546"/>
                  </a:cubicBezTo>
                  <a:cubicBezTo>
                    <a:pt x="54972" y="38898"/>
                    <a:pt x="54906" y="39292"/>
                    <a:pt x="55033" y="39664"/>
                  </a:cubicBezTo>
                  <a:cubicBezTo>
                    <a:pt x="55525" y="41085"/>
                    <a:pt x="56207" y="41383"/>
                    <a:pt x="56694" y="41383"/>
                  </a:cubicBezTo>
                  <a:cubicBezTo>
                    <a:pt x="57340" y="41383"/>
                    <a:pt x="58029" y="40868"/>
                    <a:pt x="58661" y="39924"/>
                  </a:cubicBezTo>
                  <a:cubicBezTo>
                    <a:pt x="58729" y="40299"/>
                    <a:pt x="58757" y="40721"/>
                    <a:pt x="58746" y="41186"/>
                  </a:cubicBezTo>
                  <a:cubicBezTo>
                    <a:pt x="58675" y="44088"/>
                    <a:pt x="56827" y="46939"/>
                    <a:pt x="55014" y="48132"/>
                  </a:cubicBezTo>
                  <a:cubicBezTo>
                    <a:pt x="54735" y="46402"/>
                    <a:pt x="53305" y="45596"/>
                    <a:pt x="52381" y="45596"/>
                  </a:cubicBezTo>
                  <a:cubicBezTo>
                    <a:pt x="51947" y="45596"/>
                    <a:pt x="51602" y="45761"/>
                    <a:pt x="51415" y="46062"/>
                  </a:cubicBezTo>
                  <a:cubicBezTo>
                    <a:pt x="51240" y="46341"/>
                    <a:pt x="51125" y="46861"/>
                    <a:pt x="51562" y="47757"/>
                  </a:cubicBezTo>
                  <a:cubicBezTo>
                    <a:pt x="51961" y="48579"/>
                    <a:pt x="52586" y="49012"/>
                    <a:pt x="53369" y="49012"/>
                  </a:cubicBezTo>
                  <a:cubicBezTo>
                    <a:pt x="53807" y="49012"/>
                    <a:pt x="54277" y="48881"/>
                    <a:pt x="54771" y="48619"/>
                  </a:cubicBezTo>
                  <a:lnTo>
                    <a:pt x="54771" y="48619"/>
                  </a:lnTo>
                  <a:cubicBezTo>
                    <a:pt x="54788" y="49188"/>
                    <a:pt x="54667" y="49801"/>
                    <a:pt x="54415" y="50445"/>
                  </a:cubicBezTo>
                  <a:cubicBezTo>
                    <a:pt x="53173" y="53589"/>
                    <a:pt x="48774" y="55327"/>
                    <a:pt x="46207" y="55327"/>
                  </a:cubicBezTo>
                  <a:cubicBezTo>
                    <a:pt x="46080" y="55327"/>
                    <a:pt x="45957" y="55321"/>
                    <a:pt x="45838" y="55314"/>
                  </a:cubicBezTo>
                  <a:cubicBezTo>
                    <a:pt x="46414" y="54490"/>
                    <a:pt x="46543" y="53562"/>
                    <a:pt x="46177" y="52794"/>
                  </a:cubicBezTo>
                  <a:cubicBezTo>
                    <a:pt x="45909" y="52233"/>
                    <a:pt x="45412" y="51870"/>
                    <a:pt x="44911" y="51870"/>
                  </a:cubicBezTo>
                  <a:cubicBezTo>
                    <a:pt x="44633" y="51870"/>
                    <a:pt x="43950" y="51998"/>
                    <a:pt x="43631" y="53178"/>
                  </a:cubicBezTo>
                  <a:cubicBezTo>
                    <a:pt x="43466" y="53789"/>
                    <a:pt x="43520" y="54304"/>
                    <a:pt x="43796" y="54710"/>
                  </a:cubicBezTo>
                  <a:cubicBezTo>
                    <a:pt x="44077" y="55127"/>
                    <a:pt x="44587" y="55412"/>
                    <a:pt x="45280" y="55540"/>
                  </a:cubicBezTo>
                  <a:cubicBezTo>
                    <a:pt x="44454" y="56434"/>
                    <a:pt x="42683" y="57548"/>
                    <a:pt x="38900" y="58178"/>
                  </a:cubicBezTo>
                  <a:cubicBezTo>
                    <a:pt x="37711" y="58375"/>
                    <a:pt x="36619" y="58473"/>
                    <a:pt x="35647" y="58473"/>
                  </a:cubicBezTo>
                  <a:cubicBezTo>
                    <a:pt x="34438" y="58473"/>
                    <a:pt x="33414" y="58322"/>
                    <a:pt x="32617" y="58022"/>
                  </a:cubicBezTo>
                  <a:cubicBezTo>
                    <a:pt x="33982" y="57378"/>
                    <a:pt x="34485" y="56435"/>
                    <a:pt x="34360" y="55744"/>
                  </a:cubicBezTo>
                  <a:cubicBezTo>
                    <a:pt x="34246" y="55096"/>
                    <a:pt x="33635" y="54691"/>
                    <a:pt x="32724" y="54660"/>
                  </a:cubicBezTo>
                  <a:lnTo>
                    <a:pt x="32620" y="54659"/>
                  </a:lnTo>
                  <a:cubicBezTo>
                    <a:pt x="31625" y="54659"/>
                    <a:pt x="30841" y="55181"/>
                    <a:pt x="30670" y="55960"/>
                  </a:cubicBezTo>
                  <a:cubicBezTo>
                    <a:pt x="30538" y="56563"/>
                    <a:pt x="30798" y="57392"/>
                    <a:pt x="31875" y="57998"/>
                  </a:cubicBezTo>
                  <a:cubicBezTo>
                    <a:pt x="31078" y="58266"/>
                    <a:pt x="30133" y="58401"/>
                    <a:pt x="29080" y="58401"/>
                  </a:cubicBezTo>
                  <a:cubicBezTo>
                    <a:pt x="28294" y="58401"/>
                    <a:pt x="27447" y="58326"/>
                    <a:pt x="26558" y="58174"/>
                  </a:cubicBezTo>
                  <a:cubicBezTo>
                    <a:pt x="23288" y="57614"/>
                    <a:pt x="21865" y="56564"/>
                    <a:pt x="21247" y="55730"/>
                  </a:cubicBezTo>
                  <a:cubicBezTo>
                    <a:pt x="22844" y="55059"/>
                    <a:pt x="24036" y="53838"/>
                    <a:pt x="23880" y="53007"/>
                  </a:cubicBezTo>
                  <a:cubicBezTo>
                    <a:pt x="23833" y="52751"/>
                    <a:pt x="23607" y="52321"/>
                    <a:pt x="22635" y="52321"/>
                  </a:cubicBezTo>
                  <a:cubicBezTo>
                    <a:pt x="22502" y="52321"/>
                    <a:pt x="22354" y="52331"/>
                    <a:pt x="22195" y="52347"/>
                  </a:cubicBezTo>
                  <a:cubicBezTo>
                    <a:pt x="21551" y="52416"/>
                    <a:pt x="20966" y="52843"/>
                    <a:pt x="20671" y="53464"/>
                  </a:cubicBezTo>
                  <a:cubicBezTo>
                    <a:pt x="20359" y="54122"/>
                    <a:pt x="20410" y="54887"/>
                    <a:pt x="20807" y="55585"/>
                  </a:cubicBezTo>
                  <a:cubicBezTo>
                    <a:pt x="20109" y="55836"/>
                    <a:pt x="19388" y="55964"/>
                    <a:pt x="18667" y="55964"/>
                  </a:cubicBezTo>
                  <a:cubicBezTo>
                    <a:pt x="17854" y="55964"/>
                    <a:pt x="17060" y="55798"/>
                    <a:pt x="16307" y="55476"/>
                  </a:cubicBezTo>
                  <a:cubicBezTo>
                    <a:pt x="13762" y="54382"/>
                    <a:pt x="13310" y="52225"/>
                    <a:pt x="13242" y="51229"/>
                  </a:cubicBezTo>
                  <a:cubicBezTo>
                    <a:pt x="14410" y="50905"/>
                    <a:pt x="15291" y="50225"/>
                    <a:pt x="15504" y="49476"/>
                  </a:cubicBezTo>
                  <a:cubicBezTo>
                    <a:pt x="15626" y="49047"/>
                    <a:pt x="15517" y="48639"/>
                    <a:pt x="15185" y="48297"/>
                  </a:cubicBezTo>
                  <a:cubicBezTo>
                    <a:pt x="14964" y="48068"/>
                    <a:pt x="14718" y="47954"/>
                    <a:pt x="14471" y="47954"/>
                  </a:cubicBezTo>
                  <a:cubicBezTo>
                    <a:pt x="14221" y="47954"/>
                    <a:pt x="13970" y="48072"/>
                    <a:pt x="13746" y="48305"/>
                  </a:cubicBezTo>
                  <a:cubicBezTo>
                    <a:pt x="13228" y="48847"/>
                    <a:pt x="12916" y="49897"/>
                    <a:pt x="12941" y="51006"/>
                  </a:cubicBezTo>
                  <a:cubicBezTo>
                    <a:pt x="12565" y="51091"/>
                    <a:pt x="12175" y="51135"/>
                    <a:pt x="11781" y="51135"/>
                  </a:cubicBezTo>
                  <a:cubicBezTo>
                    <a:pt x="10657" y="51135"/>
                    <a:pt x="9000" y="50784"/>
                    <a:pt x="7508" y="49107"/>
                  </a:cubicBezTo>
                  <a:cubicBezTo>
                    <a:pt x="4747" y="46012"/>
                    <a:pt x="6144" y="43242"/>
                    <a:pt x="6934" y="42128"/>
                  </a:cubicBezTo>
                  <a:lnTo>
                    <a:pt x="6934" y="42128"/>
                  </a:lnTo>
                  <a:cubicBezTo>
                    <a:pt x="7130" y="42143"/>
                    <a:pt x="7326" y="42151"/>
                    <a:pt x="7518" y="42151"/>
                  </a:cubicBezTo>
                  <a:lnTo>
                    <a:pt x="7520" y="42151"/>
                  </a:lnTo>
                  <a:cubicBezTo>
                    <a:pt x="8792" y="42149"/>
                    <a:pt x="9845" y="41824"/>
                    <a:pt x="10268" y="41302"/>
                  </a:cubicBezTo>
                  <a:cubicBezTo>
                    <a:pt x="10445" y="41081"/>
                    <a:pt x="10510" y="40825"/>
                    <a:pt x="10455" y="40563"/>
                  </a:cubicBezTo>
                  <a:cubicBezTo>
                    <a:pt x="10366" y="40142"/>
                    <a:pt x="10071" y="39910"/>
                    <a:pt x="9628" y="39910"/>
                  </a:cubicBezTo>
                  <a:cubicBezTo>
                    <a:pt x="8813" y="39910"/>
                    <a:pt x="7631" y="40710"/>
                    <a:pt x="6797" y="41823"/>
                  </a:cubicBezTo>
                  <a:cubicBezTo>
                    <a:pt x="5031" y="41650"/>
                    <a:pt x="3558" y="40905"/>
                    <a:pt x="2746" y="39772"/>
                  </a:cubicBezTo>
                  <a:cubicBezTo>
                    <a:pt x="1980" y="38702"/>
                    <a:pt x="1797" y="37320"/>
                    <a:pt x="2202" y="35661"/>
                  </a:cubicBezTo>
                  <a:cubicBezTo>
                    <a:pt x="2461" y="34607"/>
                    <a:pt x="2798" y="33721"/>
                    <a:pt x="3206" y="33026"/>
                  </a:cubicBezTo>
                  <a:cubicBezTo>
                    <a:pt x="3932" y="33588"/>
                    <a:pt x="4658" y="33883"/>
                    <a:pt x="5291" y="33883"/>
                  </a:cubicBezTo>
                  <a:cubicBezTo>
                    <a:pt x="5582" y="33883"/>
                    <a:pt x="5853" y="33820"/>
                    <a:pt x="6096" y="33693"/>
                  </a:cubicBezTo>
                  <a:cubicBezTo>
                    <a:pt x="6829" y="33305"/>
                    <a:pt x="7177" y="32713"/>
                    <a:pt x="7028" y="32106"/>
                  </a:cubicBezTo>
                  <a:cubicBezTo>
                    <a:pt x="6876" y="31486"/>
                    <a:pt x="6229" y="31035"/>
                    <a:pt x="5491" y="31035"/>
                  </a:cubicBezTo>
                  <a:cubicBezTo>
                    <a:pt x="4989" y="31035"/>
                    <a:pt x="4031" y="31240"/>
                    <a:pt x="3132" y="32591"/>
                  </a:cubicBezTo>
                  <a:cubicBezTo>
                    <a:pt x="1632" y="31297"/>
                    <a:pt x="299" y="28909"/>
                    <a:pt x="578" y="26716"/>
                  </a:cubicBezTo>
                  <a:cubicBezTo>
                    <a:pt x="781" y="25128"/>
                    <a:pt x="1820" y="23861"/>
                    <a:pt x="3582" y="23052"/>
                  </a:cubicBezTo>
                  <a:cubicBezTo>
                    <a:pt x="3860" y="22925"/>
                    <a:pt x="4139" y="22811"/>
                    <a:pt x="4407" y="22714"/>
                  </a:cubicBezTo>
                  <a:cubicBezTo>
                    <a:pt x="5084" y="24013"/>
                    <a:pt x="5917" y="24874"/>
                    <a:pt x="6649" y="25028"/>
                  </a:cubicBezTo>
                  <a:cubicBezTo>
                    <a:pt x="6943" y="25087"/>
                    <a:pt x="7225" y="25120"/>
                    <a:pt x="7485" y="25120"/>
                  </a:cubicBezTo>
                  <a:cubicBezTo>
                    <a:pt x="8712" y="25120"/>
                    <a:pt x="9260" y="24442"/>
                    <a:pt x="9260" y="23772"/>
                  </a:cubicBezTo>
                  <a:cubicBezTo>
                    <a:pt x="9260" y="22900"/>
                    <a:pt x="8345" y="21977"/>
                    <a:pt x="6649" y="21977"/>
                  </a:cubicBezTo>
                  <a:cubicBezTo>
                    <a:pt x="6012" y="21977"/>
                    <a:pt x="5308" y="22104"/>
                    <a:pt x="4554" y="22354"/>
                  </a:cubicBezTo>
                  <a:cubicBezTo>
                    <a:pt x="3753" y="20706"/>
                    <a:pt x="3159" y="18227"/>
                    <a:pt x="4062" y="16495"/>
                  </a:cubicBezTo>
                  <a:cubicBezTo>
                    <a:pt x="4559" y="15541"/>
                    <a:pt x="5450" y="14966"/>
                    <a:pt x="6709" y="14783"/>
                  </a:cubicBezTo>
                  <a:cubicBezTo>
                    <a:pt x="7286" y="14698"/>
                    <a:pt x="7868" y="14657"/>
                    <a:pt x="8424" y="14657"/>
                  </a:cubicBezTo>
                  <a:cubicBezTo>
                    <a:pt x="8602" y="14657"/>
                    <a:pt x="8777" y="14661"/>
                    <a:pt x="8948" y="14670"/>
                  </a:cubicBezTo>
                  <a:cubicBezTo>
                    <a:pt x="9652" y="16530"/>
                    <a:pt x="10860" y="17681"/>
                    <a:pt x="12120" y="17681"/>
                  </a:cubicBezTo>
                  <a:lnTo>
                    <a:pt x="12172" y="17681"/>
                  </a:lnTo>
                  <a:cubicBezTo>
                    <a:pt x="13674" y="17644"/>
                    <a:pt x="13845" y="17031"/>
                    <a:pt x="13850" y="16768"/>
                  </a:cubicBezTo>
                  <a:cubicBezTo>
                    <a:pt x="13865" y="15784"/>
                    <a:pt x="11945" y="14576"/>
                    <a:pt x="9157" y="14391"/>
                  </a:cubicBezTo>
                  <a:cubicBezTo>
                    <a:pt x="8461" y="12412"/>
                    <a:pt x="8582" y="10252"/>
                    <a:pt x="9472" y="8867"/>
                  </a:cubicBezTo>
                  <a:cubicBezTo>
                    <a:pt x="10170" y="7774"/>
                    <a:pt x="11288" y="7158"/>
                    <a:pt x="12788" y="7036"/>
                  </a:cubicBezTo>
                  <a:cubicBezTo>
                    <a:pt x="13183" y="7004"/>
                    <a:pt x="13562" y="6988"/>
                    <a:pt x="13923" y="6988"/>
                  </a:cubicBezTo>
                  <a:cubicBezTo>
                    <a:pt x="14585" y="6988"/>
                    <a:pt x="15186" y="7042"/>
                    <a:pt x="15716" y="7148"/>
                  </a:cubicBezTo>
                  <a:cubicBezTo>
                    <a:pt x="15325" y="8431"/>
                    <a:pt x="15365" y="9525"/>
                    <a:pt x="15832" y="10170"/>
                  </a:cubicBezTo>
                  <a:cubicBezTo>
                    <a:pt x="16132" y="10583"/>
                    <a:pt x="16579" y="10795"/>
                    <a:pt x="17178" y="10795"/>
                  </a:cubicBezTo>
                  <a:cubicBezTo>
                    <a:pt x="17241" y="10795"/>
                    <a:pt x="17305" y="10793"/>
                    <a:pt x="17372" y="10788"/>
                  </a:cubicBezTo>
                  <a:cubicBezTo>
                    <a:pt x="18003" y="10744"/>
                    <a:pt x="18501" y="10185"/>
                    <a:pt x="18557" y="9461"/>
                  </a:cubicBezTo>
                  <a:cubicBezTo>
                    <a:pt x="18628" y="8552"/>
                    <a:pt x="18010" y="7425"/>
                    <a:pt x="16092" y="6935"/>
                  </a:cubicBezTo>
                  <a:cubicBezTo>
                    <a:pt x="16860" y="4736"/>
                    <a:pt x="18717" y="2555"/>
                    <a:pt x="20862" y="2555"/>
                  </a:cubicBezTo>
                  <a:cubicBezTo>
                    <a:pt x="20940" y="2555"/>
                    <a:pt x="21017" y="2557"/>
                    <a:pt x="21096" y="2563"/>
                  </a:cubicBezTo>
                  <a:cubicBezTo>
                    <a:pt x="22458" y="2663"/>
                    <a:pt x="23893" y="3260"/>
                    <a:pt x="25149" y="4245"/>
                  </a:cubicBezTo>
                  <a:cubicBezTo>
                    <a:pt x="24530" y="5531"/>
                    <a:pt x="24426" y="6673"/>
                    <a:pt x="24870" y="7391"/>
                  </a:cubicBezTo>
                  <a:cubicBezTo>
                    <a:pt x="25183" y="7896"/>
                    <a:pt x="25757" y="8164"/>
                    <a:pt x="26532" y="8164"/>
                  </a:cubicBezTo>
                  <a:cubicBezTo>
                    <a:pt x="27208" y="8164"/>
                    <a:pt x="27459" y="7859"/>
                    <a:pt x="27548" y="7602"/>
                  </a:cubicBezTo>
                  <a:cubicBezTo>
                    <a:pt x="27825" y="6821"/>
                    <a:pt x="26955" y="5355"/>
                    <a:pt x="25516" y="4167"/>
                  </a:cubicBezTo>
                  <a:cubicBezTo>
                    <a:pt x="26504" y="2275"/>
                    <a:pt x="28598" y="281"/>
                    <a:pt x="30954" y="281"/>
                  </a:cubicBezTo>
                  <a:close/>
                  <a:moveTo>
                    <a:pt x="30960" y="0"/>
                  </a:moveTo>
                  <a:cubicBezTo>
                    <a:pt x="28503" y="0"/>
                    <a:pt x="26326" y="2040"/>
                    <a:pt x="25289" y="3991"/>
                  </a:cubicBezTo>
                  <a:cubicBezTo>
                    <a:pt x="23998" y="2992"/>
                    <a:pt x="22525" y="2387"/>
                    <a:pt x="21121" y="2282"/>
                  </a:cubicBezTo>
                  <a:cubicBezTo>
                    <a:pt x="21033" y="2276"/>
                    <a:pt x="20946" y="2272"/>
                    <a:pt x="20859" y="2272"/>
                  </a:cubicBezTo>
                  <a:cubicBezTo>
                    <a:pt x="18564" y="2272"/>
                    <a:pt x="16609" y="4574"/>
                    <a:pt x="15811" y="6880"/>
                  </a:cubicBezTo>
                  <a:cubicBezTo>
                    <a:pt x="15257" y="6765"/>
                    <a:pt x="14628" y="6708"/>
                    <a:pt x="13936" y="6708"/>
                  </a:cubicBezTo>
                  <a:cubicBezTo>
                    <a:pt x="13565" y="6708"/>
                    <a:pt x="13175" y="6724"/>
                    <a:pt x="12770" y="6757"/>
                  </a:cubicBezTo>
                  <a:cubicBezTo>
                    <a:pt x="11196" y="6884"/>
                    <a:pt x="9973" y="7564"/>
                    <a:pt x="9232" y="8721"/>
                  </a:cubicBezTo>
                  <a:cubicBezTo>
                    <a:pt x="8314" y="10154"/>
                    <a:pt x="8169" y="12355"/>
                    <a:pt x="8849" y="14384"/>
                  </a:cubicBezTo>
                  <a:cubicBezTo>
                    <a:pt x="8711" y="14379"/>
                    <a:pt x="8571" y="14376"/>
                    <a:pt x="8430" y="14376"/>
                  </a:cubicBezTo>
                  <a:cubicBezTo>
                    <a:pt x="7860" y="14376"/>
                    <a:pt x="7264" y="14420"/>
                    <a:pt x="6673" y="14505"/>
                  </a:cubicBezTo>
                  <a:cubicBezTo>
                    <a:pt x="5315" y="14702"/>
                    <a:pt x="4352" y="15329"/>
                    <a:pt x="3808" y="16371"/>
                  </a:cubicBezTo>
                  <a:cubicBezTo>
                    <a:pt x="2861" y="18189"/>
                    <a:pt x="3457" y="20752"/>
                    <a:pt x="4281" y="22462"/>
                  </a:cubicBezTo>
                  <a:cubicBezTo>
                    <a:pt x="4014" y="22560"/>
                    <a:pt x="3741" y="22673"/>
                    <a:pt x="3466" y="22800"/>
                  </a:cubicBezTo>
                  <a:cubicBezTo>
                    <a:pt x="1607" y="23651"/>
                    <a:pt x="511" y="24998"/>
                    <a:pt x="294" y="26689"/>
                  </a:cubicBezTo>
                  <a:cubicBezTo>
                    <a:pt x="1" y="29001"/>
                    <a:pt x="1408" y="31513"/>
                    <a:pt x="2982" y="32850"/>
                  </a:cubicBezTo>
                  <a:cubicBezTo>
                    <a:pt x="2549" y="33576"/>
                    <a:pt x="2194" y="34500"/>
                    <a:pt x="1925" y="35601"/>
                  </a:cubicBezTo>
                  <a:cubicBezTo>
                    <a:pt x="1499" y="37345"/>
                    <a:pt x="1698" y="38809"/>
                    <a:pt x="2515" y="39950"/>
                  </a:cubicBezTo>
                  <a:cubicBezTo>
                    <a:pt x="3351" y="41115"/>
                    <a:pt x="4834" y="41892"/>
                    <a:pt x="6609" y="42102"/>
                  </a:cubicBezTo>
                  <a:cubicBezTo>
                    <a:pt x="5884" y="43192"/>
                    <a:pt x="4459" y="46128"/>
                    <a:pt x="7295" y="49308"/>
                  </a:cubicBezTo>
                  <a:cubicBezTo>
                    <a:pt x="8515" y="50679"/>
                    <a:pt x="10112" y="51433"/>
                    <a:pt x="11786" y="51433"/>
                  </a:cubicBezTo>
                  <a:cubicBezTo>
                    <a:pt x="12184" y="51433"/>
                    <a:pt x="12579" y="51390"/>
                    <a:pt x="12960" y="51308"/>
                  </a:cubicBezTo>
                  <a:cubicBezTo>
                    <a:pt x="13045" y="52382"/>
                    <a:pt x="13552" y="54610"/>
                    <a:pt x="16198" y="55750"/>
                  </a:cubicBezTo>
                  <a:cubicBezTo>
                    <a:pt x="16987" y="56088"/>
                    <a:pt x="17819" y="56261"/>
                    <a:pt x="18672" y="56261"/>
                  </a:cubicBezTo>
                  <a:cubicBezTo>
                    <a:pt x="19451" y="56261"/>
                    <a:pt x="20224" y="56120"/>
                    <a:pt x="20975" y="55843"/>
                  </a:cubicBezTo>
                  <a:cubicBezTo>
                    <a:pt x="21602" y="56733"/>
                    <a:pt x="23075" y="57876"/>
                    <a:pt x="26512" y="58465"/>
                  </a:cubicBezTo>
                  <a:cubicBezTo>
                    <a:pt x="27419" y="58620"/>
                    <a:pt x="28280" y="58697"/>
                    <a:pt x="29082" y="58697"/>
                  </a:cubicBezTo>
                  <a:cubicBezTo>
                    <a:pt x="30286" y="58697"/>
                    <a:pt x="31356" y="58523"/>
                    <a:pt x="32241" y="58181"/>
                  </a:cubicBezTo>
                  <a:cubicBezTo>
                    <a:pt x="33111" y="58570"/>
                    <a:pt x="34259" y="58767"/>
                    <a:pt x="35651" y="58767"/>
                  </a:cubicBezTo>
                  <a:cubicBezTo>
                    <a:pt x="36638" y="58767"/>
                    <a:pt x="37749" y="58666"/>
                    <a:pt x="38948" y="58467"/>
                  </a:cubicBezTo>
                  <a:cubicBezTo>
                    <a:pt x="43015" y="57790"/>
                    <a:pt x="44824" y="56542"/>
                    <a:pt x="45626" y="55591"/>
                  </a:cubicBezTo>
                  <a:cubicBezTo>
                    <a:pt x="45811" y="55609"/>
                    <a:pt x="46004" y="55619"/>
                    <a:pt x="46207" y="55619"/>
                  </a:cubicBezTo>
                  <a:cubicBezTo>
                    <a:pt x="48855" y="55619"/>
                    <a:pt x="53396" y="53816"/>
                    <a:pt x="54686" y="50553"/>
                  </a:cubicBezTo>
                  <a:cubicBezTo>
                    <a:pt x="54978" y="49815"/>
                    <a:pt x="55102" y="49111"/>
                    <a:pt x="55055" y="48457"/>
                  </a:cubicBezTo>
                  <a:cubicBezTo>
                    <a:pt x="56968" y="47268"/>
                    <a:pt x="58966" y="44259"/>
                    <a:pt x="59040" y="41197"/>
                  </a:cubicBezTo>
                  <a:cubicBezTo>
                    <a:pt x="59054" y="40582"/>
                    <a:pt x="59003" y="40037"/>
                    <a:pt x="58884" y="39575"/>
                  </a:cubicBezTo>
                  <a:cubicBezTo>
                    <a:pt x="59719" y="38157"/>
                    <a:pt x="60301" y="36180"/>
                    <a:pt x="60483" y="34134"/>
                  </a:cubicBezTo>
                  <a:cubicBezTo>
                    <a:pt x="60557" y="33290"/>
                    <a:pt x="60483" y="32540"/>
                    <a:pt x="60263" y="31905"/>
                  </a:cubicBezTo>
                  <a:cubicBezTo>
                    <a:pt x="61011" y="31202"/>
                    <a:pt x="61811" y="29600"/>
                    <a:pt x="61559" y="25943"/>
                  </a:cubicBezTo>
                  <a:cubicBezTo>
                    <a:pt x="61448" y="24317"/>
                    <a:pt x="60899" y="23118"/>
                    <a:pt x="59973" y="22468"/>
                  </a:cubicBezTo>
                  <a:cubicBezTo>
                    <a:pt x="60606" y="20660"/>
                    <a:pt x="60819" y="17939"/>
                    <a:pt x="59548" y="15598"/>
                  </a:cubicBezTo>
                  <a:cubicBezTo>
                    <a:pt x="59038" y="14660"/>
                    <a:pt x="58320" y="14132"/>
                    <a:pt x="57464" y="14065"/>
                  </a:cubicBezTo>
                  <a:cubicBezTo>
                    <a:pt x="56900" y="12100"/>
                    <a:pt x="55418" y="10226"/>
                    <a:pt x="53668" y="9271"/>
                  </a:cubicBezTo>
                  <a:cubicBezTo>
                    <a:pt x="53197" y="9014"/>
                    <a:pt x="52732" y="8839"/>
                    <a:pt x="52288" y="8749"/>
                  </a:cubicBezTo>
                  <a:cubicBezTo>
                    <a:pt x="52181" y="7646"/>
                    <a:pt x="51560" y="5765"/>
                    <a:pt x="48743" y="4713"/>
                  </a:cubicBezTo>
                  <a:cubicBezTo>
                    <a:pt x="48216" y="4516"/>
                    <a:pt x="47660" y="4420"/>
                    <a:pt x="47096" y="4420"/>
                  </a:cubicBezTo>
                  <a:cubicBezTo>
                    <a:pt x="45966" y="4420"/>
                    <a:pt x="44803" y="4806"/>
                    <a:pt x="43774" y="5536"/>
                  </a:cubicBezTo>
                  <a:cubicBezTo>
                    <a:pt x="43117" y="3947"/>
                    <a:pt x="42094" y="2779"/>
                    <a:pt x="40945" y="2322"/>
                  </a:cubicBezTo>
                  <a:cubicBezTo>
                    <a:pt x="39832" y="1879"/>
                    <a:pt x="38785" y="1658"/>
                    <a:pt x="37834" y="1658"/>
                  </a:cubicBezTo>
                  <a:cubicBezTo>
                    <a:pt x="36930" y="1658"/>
                    <a:pt x="36112" y="1857"/>
                    <a:pt x="35404" y="2252"/>
                  </a:cubicBezTo>
                  <a:cubicBezTo>
                    <a:pt x="34770" y="1445"/>
                    <a:pt x="33814" y="789"/>
                    <a:pt x="32562" y="303"/>
                  </a:cubicBezTo>
                  <a:cubicBezTo>
                    <a:pt x="32044" y="102"/>
                    <a:pt x="31505" y="0"/>
                    <a:pt x="3096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29" name="Google Shape;70729;p39"/>
            <p:cNvSpPr/>
            <p:nvPr/>
          </p:nvSpPr>
          <p:spPr>
            <a:xfrm>
              <a:off x="4599100" y="3865950"/>
              <a:ext cx="684100" cy="263175"/>
            </a:xfrm>
            <a:custGeom>
              <a:avLst/>
              <a:gdLst/>
              <a:ahLst/>
              <a:cxnLst/>
              <a:rect l="l" t="t" r="r" b="b"/>
              <a:pathLst>
                <a:path w="27364" h="10527" extrusionOk="0">
                  <a:moveTo>
                    <a:pt x="6879" y="0"/>
                  </a:moveTo>
                  <a:cubicBezTo>
                    <a:pt x="3269" y="0"/>
                    <a:pt x="1" y="2524"/>
                    <a:pt x="1" y="2524"/>
                  </a:cubicBezTo>
                  <a:lnTo>
                    <a:pt x="14314" y="10526"/>
                  </a:lnTo>
                  <a:lnTo>
                    <a:pt x="27364" y="3246"/>
                  </a:lnTo>
                  <a:cubicBezTo>
                    <a:pt x="25498" y="958"/>
                    <a:pt x="23644" y="132"/>
                    <a:pt x="21939" y="132"/>
                  </a:cubicBezTo>
                  <a:cubicBezTo>
                    <a:pt x="17505" y="132"/>
                    <a:pt x="14081" y="5724"/>
                    <a:pt x="14081" y="5724"/>
                  </a:cubicBezTo>
                  <a:cubicBezTo>
                    <a:pt x="12219" y="1292"/>
                    <a:pt x="9462" y="0"/>
                    <a:pt x="6879"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730" name="Google Shape;70730;p39"/>
            <p:cNvSpPr/>
            <p:nvPr/>
          </p:nvSpPr>
          <p:spPr>
            <a:xfrm>
              <a:off x="4639750" y="3265950"/>
              <a:ext cx="632150" cy="584800"/>
            </a:xfrm>
            <a:custGeom>
              <a:avLst/>
              <a:gdLst/>
              <a:ahLst/>
              <a:cxnLst/>
              <a:rect l="l" t="t" r="r" b="b"/>
              <a:pathLst>
                <a:path w="25286" h="23392" extrusionOk="0">
                  <a:moveTo>
                    <a:pt x="22733" y="0"/>
                  </a:moveTo>
                  <a:cubicBezTo>
                    <a:pt x="21507" y="0"/>
                    <a:pt x="16004" y="6005"/>
                    <a:pt x="16004" y="6005"/>
                  </a:cubicBezTo>
                  <a:cubicBezTo>
                    <a:pt x="16004" y="6005"/>
                    <a:pt x="13012" y="5664"/>
                    <a:pt x="10594" y="5664"/>
                  </a:cubicBezTo>
                  <a:cubicBezTo>
                    <a:pt x="9390" y="5664"/>
                    <a:pt x="8327" y="5749"/>
                    <a:pt x="7848" y="6002"/>
                  </a:cubicBezTo>
                  <a:cubicBezTo>
                    <a:pt x="7848" y="6002"/>
                    <a:pt x="2417" y="1732"/>
                    <a:pt x="683" y="1732"/>
                  </a:cubicBezTo>
                  <a:cubicBezTo>
                    <a:pt x="375" y="1732"/>
                    <a:pt x="184" y="1866"/>
                    <a:pt x="160" y="2182"/>
                  </a:cubicBezTo>
                  <a:cubicBezTo>
                    <a:pt x="1" y="4281"/>
                    <a:pt x="7681" y="7732"/>
                    <a:pt x="7681" y="7732"/>
                  </a:cubicBezTo>
                  <a:cubicBezTo>
                    <a:pt x="7681" y="7732"/>
                    <a:pt x="6401" y="20581"/>
                    <a:pt x="8162" y="22433"/>
                  </a:cubicBezTo>
                  <a:cubicBezTo>
                    <a:pt x="8841" y="23146"/>
                    <a:pt x="10210" y="23391"/>
                    <a:pt x="11710" y="23391"/>
                  </a:cubicBezTo>
                  <a:cubicBezTo>
                    <a:pt x="14098" y="23391"/>
                    <a:pt x="16818" y="22770"/>
                    <a:pt x="17605" y="22433"/>
                  </a:cubicBezTo>
                  <a:cubicBezTo>
                    <a:pt x="18885" y="21882"/>
                    <a:pt x="17605" y="6970"/>
                    <a:pt x="17605" y="6970"/>
                  </a:cubicBezTo>
                  <a:cubicBezTo>
                    <a:pt x="17605" y="6970"/>
                    <a:pt x="25285" y="2183"/>
                    <a:pt x="22890" y="52"/>
                  </a:cubicBezTo>
                  <a:cubicBezTo>
                    <a:pt x="22850" y="17"/>
                    <a:pt x="22797" y="0"/>
                    <a:pt x="2273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31" name="Google Shape;70731;p39"/>
            <p:cNvSpPr/>
            <p:nvPr/>
          </p:nvSpPr>
          <p:spPr>
            <a:xfrm>
              <a:off x="4551075" y="3883050"/>
              <a:ext cx="356075" cy="492100"/>
            </a:xfrm>
            <a:custGeom>
              <a:avLst/>
              <a:gdLst/>
              <a:ahLst/>
              <a:cxnLst/>
              <a:rect l="l" t="t" r="r" b="b"/>
              <a:pathLst>
                <a:path w="14243" h="19684" extrusionOk="0">
                  <a:moveTo>
                    <a:pt x="1121" y="1"/>
                  </a:moveTo>
                  <a:lnTo>
                    <a:pt x="0" y="15547"/>
                  </a:lnTo>
                  <a:lnTo>
                    <a:pt x="14242" y="19684"/>
                  </a:lnTo>
                  <a:lnTo>
                    <a:pt x="14242" y="2561"/>
                  </a:lnTo>
                  <a:lnTo>
                    <a:pt x="1121"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732" name="Google Shape;70732;p39"/>
            <p:cNvSpPr/>
            <p:nvPr/>
          </p:nvSpPr>
          <p:spPr>
            <a:xfrm>
              <a:off x="4995100" y="3883050"/>
              <a:ext cx="356075" cy="492100"/>
            </a:xfrm>
            <a:custGeom>
              <a:avLst/>
              <a:gdLst/>
              <a:ahLst/>
              <a:cxnLst/>
              <a:rect l="l" t="t" r="r" b="b"/>
              <a:pathLst>
                <a:path w="14243" h="19684" extrusionOk="0">
                  <a:moveTo>
                    <a:pt x="13122" y="1"/>
                  </a:moveTo>
                  <a:lnTo>
                    <a:pt x="1" y="2561"/>
                  </a:lnTo>
                  <a:lnTo>
                    <a:pt x="1" y="19684"/>
                  </a:lnTo>
                  <a:lnTo>
                    <a:pt x="14243" y="15547"/>
                  </a:lnTo>
                  <a:lnTo>
                    <a:pt x="13122"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733" name="Google Shape;70733;p39"/>
            <p:cNvSpPr/>
            <p:nvPr/>
          </p:nvSpPr>
          <p:spPr>
            <a:xfrm>
              <a:off x="4907125" y="3947050"/>
              <a:ext cx="88000" cy="428100"/>
            </a:xfrm>
            <a:custGeom>
              <a:avLst/>
              <a:gdLst/>
              <a:ahLst/>
              <a:cxnLst/>
              <a:rect l="l" t="t" r="r" b="b"/>
              <a:pathLst>
                <a:path w="3520" h="17124" extrusionOk="0">
                  <a:moveTo>
                    <a:pt x="0" y="1"/>
                  </a:moveTo>
                  <a:lnTo>
                    <a:pt x="0" y="17124"/>
                  </a:lnTo>
                  <a:lnTo>
                    <a:pt x="3520" y="17124"/>
                  </a:lnTo>
                  <a:lnTo>
                    <a:pt x="3520" y="1"/>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70734" name="Google Shape;70734;p39"/>
            <p:cNvSpPr/>
            <p:nvPr/>
          </p:nvSpPr>
          <p:spPr>
            <a:xfrm>
              <a:off x="4911875" y="3756275"/>
              <a:ext cx="46850" cy="68800"/>
            </a:xfrm>
            <a:custGeom>
              <a:avLst/>
              <a:gdLst/>
              <a:ahLst/>
              <a:cxnLst/>
              <a:rect l="l" t="t" r="r" b="b"/>
              <a:pathLst>
                <a:path w="1874" h="2752" extrusionOk="0">
                  <a:moveTo>
                    <a:pt x="167" y="1"/>
                  </a:moveTo>
                  <a:cubicBezTo>
                    <a:pt x="113" y="1"/>
                    <a:pt x="61" y="30"/>
                    <a:pt x="36" y="81"/>
                  </a:cubicBezTo>
                  <a:cubicBezTo>
                    <a:pt x="0" y="153"/>
                    <a:pt x="29" y="240"/>
                    <a:pt x="101" y="275"/>
                  </a:cubicBezTo>
                  <a:cubicBezTo>
                    <a:pt x="115" y="285"/>
                    <a:pt x="1576" y="1033"/>
                    <a:pt x="1520" y="2601"/>
                  </a:cubicBezTo>
                  <a:cubicBezTo>
                    <a:pt x="1517" y="2681"/>
                    <a:pt x="1581" y="2749"/>
                    <a:pt x="1661" y="2752"/>
                  </a:cubicBezTo>
                  <a:lnTo>
                    <a:pt x="1666" y="2752"/>
                  </a:lnTo>
                  <a:cubicBezTo>
                    <a:pt x="1744" y="2752"/>
                    <a:pt x="1808" y="2691"/>
                    <a:pt x="1811" y="2610"/>
                  </a:cubicBezTo>
                  <a:cubicBezTo>
                    <a:pt x="1874" y="857"/>
                    <a:pt x="298" y="48"/>
                    <a:pt x="230" y="16"/>
                  </a:cubicBezTo>
                  <a:cubicBezTo>
                    <a:pt x="210" y="5"/>
                    <a:pt x="188" y="1"/>
                    <a:pt x="1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35" name="Google Shape;70735;p39"/>
            <p:cNvSpPr/>
            <p:nvPr/>
          </p:nvSpPr>
          <p:spPr>
            <a:xfrm>
              <a:off x="4955500" y="3739725"/>
              <a:ext cx="46150" cy="85350"/>
            </a:xfrm>
            <a:custGeom>
              <a:avLst/>
              <a:gdLst/>
              <a:ahLst/>
              <a:cxnLst/>
              <a:rect l="l" t="t" r="r" b="b"/>
              <a:pathLst>
                <a:path w="1846" h="3414" extrusionOk="0">
                  <a:moveTo>
                    <a:pt x="1681" y="0"/>
                  </a:moveTo>
                  <a:cubicBezTo>
                    <a:pt x="1661" y="0"/>
                    <a:pt x="1641" y="5"/>
                    <a:pt x="1621" y="13"/>
                  </a:cubicBezTo>
                  <a:cubicBezTo>
                    <a:pt x="1606" y="20"/>
                    <a:pt x="1" y="751"/>
                    <a:pt x="560" y="3299"/>
                  </a:cubicBezTo>
                  <a:cubicBezTo>
                    <a:pt x="574" y="3368"/>
                    <a:pt x="634" y="3414"/>
                    <a:pt x="702" y="3414"/>
                  </a:cubicBezTo>
                  <a:cubicBezTo>
                    <a:pt x="712" y="3414"/>
                    <a:pt x="723" y="3412"/>
                    <a:pt x="732" y="3409"/>
                  </a:cubicBezTo>
                  <a:cubicBezTo>
                    <a:pt x="811" y="3391"/>
                    <a:pt x="861" y="3313"/>
                    <a:pt x="842" y="3235"/>
                  </a:cubicBezTo>
                  <a:cubicBezTo>
                    <a:pt x="337" y="930"/>
                    <a:pt x="1683" y="304"/>
                    <a:pt x="1739" y="280"/>
                  </a:cubicBezTo>
                  <a:cubicBezTo>
                    <a:pt x="1812" y="248"/>
                    <a:pt x="1846" y="161"/>
                    <a:pt x="1813" y="89"/>
                  </a:cubicBezTo>
                  <a:cubicBezTo>
                    <a:pt x="1790" y="34"/>
                    <a:pt x="1737" y="0"/>
                    <a:pt x="168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36" name="Google Shape;70736;p39"/>
            <p:cNvSpPr/>
            <p:nvPr/>
          </p:nvSpPr>
          <p:spPr>
            <a:xfrm>
              <a:off x="4736225" y="3515150"/>
              <a:ext cx="219100" cy="166450"/>
            </a:xfrm>
            <a:custGeom>
              <a:avLst/>
              <a:gdLst/>
              <a:ahLst/>
              <a:cxnLst/>
              <a:rect l="l" t="t" r="r" b="b"/>
              <a:pathLst>
                <a:path w="8764" h="6658" extrusionOk="0">
                  <a:moveTo>
                    <a:pt x="2239" y="959"/>
                  </a:moveTo>
                  <a:cubicBezTo>
                    <a:pt x="3840" y="959"/>
                    <a:pt x="6906" y="1394"/>
                    <a:pt x="6906" y="1394"/>
                  </a:cubicBezTo>
                  <a:cubicBezTo>
                    <a:pt x="7495" y="1472"/>
                    <a:pt x="7448" y="5108"/>
                    <a:pt x="7436" y="5450"/>
                  </a:cubicBezTo>
                  <a:cubicBezTo>
                    <a:pt x="7429" y="5639"/>
                    <a:pt x="5796" y="5697"/>
                    <a:pt x="4262" y="5697"/>
                  </a:cubicBezTo>
                  <a:cubicBezTo>
                    <a:pt x="3010" y="5697"/>
                    <a:pt x="1824" y="5659"/>
                    <a:pt x="1641" y="5620"/>
                  </a:cubicBezTo>
                  <a:cubicBezTo>
                    <a:pt x="1232" y="5535"/>
                    <a:pt x="869" y="1522"/>
                    <a:pt x="1323" y="1093"/>
                  </a:cubicBezTo>
                  <a:cubicBezTo>
                    <a:pt x="1426" y="997"/>
                    <a:pt x="1769" y="959"/>
                    <a:pt x="2239" y="959"/>
                  </a:cubicBezTo>
                  <a:close/>
                  <a:moveTo>
                    <a:pt x="1814" y="0"/>
                  </a:moveTo>
                  <a:cubicBezTo>
                    <a:pt x="1191" y="0"/>
                    <a:pt x="736" y="53"/>
                    <a:pt x="599" y="189"/>
                  </a:cubicBezTo>
                  <a:cubicBezTo>
                    <a:pt x="0" y="788"/>
                    <a:pt x="479" y="6429"/>
                    <a:pt x="1019" y="6550"/>
                  </a:cubicBezTo>
                  <a:cubicBezTo>
                    <a:pt x="1261" y="6604"/>
                    <a:pt x="2817" y="6658"/>
                    <a:pt x="4465" y="6658"/>
                  </a:cubicBezTo>
                  <a:cubicBezTo>
                    <a:pt x="6499" y="6658"/>
                    <a:pt x="8673" y="6576"/>
                    <a:pt x="8682" y="6311"/>
                  </a:cubicBezTo>
                  <a:cubicBezTo>
                    <a:pt x="8701" y="5830"/>
                    <a:pt x="8763" y="720"/>
                    <a:pt x="7980" y="609"/>
                  </a:cubicBezTo>
                  <a:cubicBezTo>
                    <a:pt x="7980" y="609"/>
                    <a:pt x="3932" y="0"/>
                    <a:pt x="1814"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737" name="Google Shape;70737;p39"/>
            <p:cNvSpPr/>
            <p:nvPr/>
          </p:nvSpPr>
          <p:spPr>
            <a:xfrm>
              <a:off x="4968350" y="3515150"/>
              <a:ext cx="219100" cy="166450"/>
            </a:xfrm>
            <a:custGeom>
              <a:avLst/>
              <a:gdLst/>
              <a:ahLst/>
              <a:cxnLst/>
              <a:rect l="l" t="t" r="r" b="b"/>
              <a:pathLst>
                <a:path w="8764" h="6658" extrusionOk="0">
                  <a:moveTo>
                    <a:pt x="6528" y="960"/>
                  </a:moveTo>
                  <a:cubicBezTo>
                    <a:pt x="6997" y="960"/>
                    <a:pt x="7339" y="997"/>
                    <a:pt x="7442" y="1093"/>
                  </a:cubicBezTo>
                  <a:cubicBezTo>
                    <a:pt x="7897" y="1522"/>
                    <a:pt x="7533" y="5534"/>
                    <a:pt x="7125" y="5620"/>
                  </a:cubicBezTo>
                  <a:cubicBezTo>
                    <a:pt x="6942" y="5658"/>
                    <a:pt x="5767" y="5696"/>
                    <a:pt x="4521" y="5696"/>
                  </a:cubicBezTo>
                  <a:cubicBezTo>
                    <a:pt x="2982" y="5696"/>
                    <a:pt x="1337" y="5638"/>
                    <a:pt x="1330" y="5450"/>
                  </a:cubicBezTo>
                  <a:cubicBezTo>
                    <a:pt x="1315" y="5108"/>
                    <a:pt x="1269" y="1472"/>
                    <a:pt x="1860" y="1394"/>
                  </a:cubicBezTo>
                  <a:cubicBezTo>
                    <a:pt x="1860" y="1394"/>
                    <a:pt x="4927" y="960"/>
                    <a:pt x="6528" y="960"/>
                  </a:cubicBezTo>
                  <a:close/>
                  <a:moveTo>
                    <a:pt x="6950" y="0"/>
                  </a:moveTo>
                  <a:cubicBezTo>
                    <a:pt x="4832" y="0"/>
                    <a:pt x="784" y="609"/>
                    <a:pt x="784" y="609"/>
                  </a:cubicBezTo>
                  <a:cubicBezTo>
                    <a:pt x="1" y="720"/>
                    <a:pt x="63" y="5830"/>
                    <a:pt x="81" y="6311"/>
                  </a:cubicBezTo>
                  <a:cubicBezTo>
                    <a:pt x="91" y="6576"/>
                    <a:pt x="2258" y="6658"/>
                    <a:pt x="4290" y="6658"/>
                  </a:cubicBezTo>
                  <a:cubicBezTo>
                    <a:pt x="5941" y="6658"/>
                    <a:pt x="7503" y="6604"/>
                    <a:pt x="7745" y="6550"/>
                  </a:cubicBezTo>
                  <a:cubicBezTo>
                    <a:pt x="8284" y="6429"/>
                    <a:pt x="8764" y="788"/>
                    <a:pt x="8165" y="189"/>
                  </a:cubicBezTo>
                  <a:cubicBezTo>
                    <a:pt x="8028" y="53"/>
                    <a:pt x="7573" y="0"/>
                    <a:pt x="695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738" name="Google Shape;70738;p39"/>
            <p:cNvSpPr/>
            <p:nvPr/>
          </p:nvSpPr>
          <p:spPr>
            <a:xfrm>
              <a:off x="4853400" y="3579200"/>
              <a:ext cx="51475" cy="62875"/>
            </a:xfrm>
            <a:custGeom>
              <a:avLst/>
              <a:gdLst/>
              <a:ahLst/>
              <a:cxnLst/>
              <a:rect l="l" t="t" r="r" b="b"/>
              <a:pathLst>
                <a:path w="2059" h="2515" extrusionOk="0">
                  <a:moveTo>
                    <a:pt x="1488" y="1"/>
                  </a:moveTo>
                  <a:cubicBezTo>
                    <a:pt x="1476" y="1"/>
                    <a:pt x="1464" y="2"/>
                    <a:pt x="1451" y="6"/>
                  </a:cubicBezTo>
                  <a:cubicBezTo>
                    <a:pt x="1373" y="24"/>
                    <a:pt x="1325" y="104"/>
                    <a:pt x="1345" y="182"/>
                  </a:cubicBezTo>
                  <a:cubicBezTo>
                    <a:pt x="1516" y="890"/>
                    <a:pt x="1681" y="1987"/>
                    <a:pt x="1486" y="2221"/>
                  </a:cubicBezTo>
                  <a:cubicBezTo>
                    <a:pt x="1225" y="2221"/>
                    <a:pt x="662" y="1124"/>
                    <a:pt x="303" y="98"/>
                  </a:cubicBezTo>
                  <a:cubicBezTo>
                    <a:pt x="282" y="38"/>
                    <a:pt x="226" y="1"/>
                    <a:pt x="167" y="1"/>
                  </a:cubicBezTo>
                  <a:cubicBezTo>
                    <a:pt x="150" y="1"/>
                    <a:pt x="134" y="4"/>
                    <a:pt x="117" y="10"/>
                  </a:cubicBezTo>
                  <a:cubicBezTo>
                    <a:pt x="40" y="36"/>
                    <a:pt x="1" y="119"/>
                    <a:pt x="28" y="196"/>
                  </a:cubicBezTo>
                  <a:cubicBezTo>
                    <a:pt x="219" y="741"/>
                    <a:pt x="888" y="2515"/>
                    <a:pt x="1486" y="2515"/>
                  </a:cubicBezTo>
                  <a:cubicBezTo>
                    <a:pt x="1584" y="2515"/>
                    <a:pt x="1672" y="2469"/>
                    <a:pt x="1736" y="2389"/>
                  </a:cubicBezTo>
                  <a:cubicBezTo>
                    <a:pt x="2058" y="1977"/>
                    <a:pt x="1701" y="422"/>
                    <a:pt x="1626" y="112"/>
                  </a:cubicBezTo>
                  <a:cubicBezTo>
                    <a:pt x="1610" y="47"/>
                    <a:pt x="1553" y="1"/>
                    <a:pt x="148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39" name="Google Shape;70739;p39"/>
            <p:cNvSpPr/>
            <p:nvPr/>
          </p:nvSpPr>
          <p:spPr>
            <a:xfrm>
              <a:off x="5015850" y="3579150"/>
              <a:ext cx="37825" cy="54000"/>
            </a:xfrm>
            <a:custGeom>
              <a:avLst/>
              <a:gdLst/>
              <a:ahLst/>
              <a:cxnLst/>
              <a:rect l="l" t="t" r="r" b="b"/>
              <a:pathLst>
                <a:path w="1513" h="2160" extrusionOk="0">
                  <a:moveTo>
                    <a:pt x="1347" y="1"/>
                  </a:moveTo>
                  <a:cubicBezTo>
                    <a:pt x="1286" y="1"/>
                    <a:pt x="1231" y="39"/>
                    <a:pt x="1211" y="100"/>
                  </a:cubicBezTo>
                  <a:cubicBezTo>
                    <a:pt x="973" y="793"/>
                    <a:pt x="651" y="1575"/>
                    <a:pt x="479" y="1810"/>
                  </a:cubicBezTo>
                  <a:cubicBezTo>
                    <a:pt x="392" y="1556"/>
                    <a:pt x="314" y="798"/>
                    <a:pt x="293" y="143"/>
                  </a:cubicBezTo>
                  <a:cubicBezTo>
                    <a:pt x="292" y="65"/>
                    <a:pt x="226" y="2"/>
                    <a:pt x="148" y="2"/>
                  </a:cubicBezTo>
                  <a:lnTo>
                    <a:pt x="143" y="2"/>
                  </a:lnTo>
                  <a:cubicBezTo>
                    <a:pt x="63" y="6"/>
                    <a:pt x="1" y="73"/>
                    <a:pt x="2" y="154"/>
                  </a:cubicBezTo>
                  <a:cubicBezTo>
                    <a:pt x="66" y="2064"/>
                    <a:pt x="319" y="2128"/>
                    <a:pt x="412" y="2151"/>
                  </a:cubicBezTo>
                  <a:cubicBezTo>
                    <a:pt x="431" y="2155"/>
                    <a:pt x="448" y="2159"/>
                    <a:pt x="469" y="2159"/>
                  </a:cubicBezTo>
                  <a:cubicBezTo>
                    <a:pt x="608" y="2159"/>
                    <a:pt x="878" y="1968"/>
                    <a:pt x="1485" y="194"/>
                  </a:cubicBezTo>
                  <a:cubicBezTo>
                    <a:pt x="1512" y="119"/>
                    <a:pt x="1471" y="36"/>
                    <a:pt x="1396" y="9"/>
                  </a:cubicBezTo>
                  <a:cubicBezTo>
                    <a:pt x="1379" y="4"/>
                    <a:pt x="1363" y="1"/>
                    <a:pt x="134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40" name="Google Shape;70740;p39"/>
            <p:cNvSpPr/>
            <p:nvPr/>
          </p:nvSpPr>
          <p:spPr>
            <a:xfrm>
              <a:off x="4703625" y="3364700"/>
              <a:ext cx="116075" cy="71825"/>
            </a:xfrm>
            <a:custGeom>
              <a:avLst/>
              <a:gdLst/>
              <a:ahLst/>
              <a:cxnLst/>
              <a:rect l="l" t="t" r="r" b="b"/>
              <a:pathLst>
                <a:path w="4643" h="2873" extrusionOk="0">
                  <a:moveTo>
                    <a:pt x="154" y="1"/>
                  </a:moveTo>
                  <a:cubicBezTo>
                    <a:pt x="76" y="1"/>
                    <a:pt x="21" y="55"/>
                    <a:pt x="10" y="128"/>
                  </a:cubicBezTo>
                  <a:cubicBezTo>
                    <a:pt x="0" y="207"/>
                    <a:pt x="57" y="281"/>
                    <a:pt x="136" y="291"/>
                  </a:cubicBezTo>
                  <a:cubicBezTo>
                    <a:pt x="165" y="295"/>
                    <a:pt x="2966" y="667"/>
                    <a:pt x="4353" y="2807"/>
                  </a:cubicBezTo>
                  <a:cubicBezTo>
                    <a:pt x="4381" y="2850"/>
                    <a:pt x="4428" y="2873"/>
                    <a:pt x="4476" y="2873"/>
                  </a:cubicBezTo>
                  <a:cubicBezTo>
                    <a:pt x="4504" y="2873"/>
                    <a:pt x="4530" y="2865"/>
                    <a:pt x="4556" y="2851"/>
                  </a:cubicBezTo>
                  <a:cubicBezTo>
                    <a:pt x="4622" y="2807"/>
                    <a:pt x="4642" y="2716"/>
                    <a:pt x="4598" y="2648"/>
                  </a:cubicBezTo>
                  <a:cubicBezTo>
                    <a:pt x="3138" y="396"/>
                    <a:pt x="294" y="19"/>
                    <a:pt x="173" y="2"/>
                  </a:cubicBezTo>
                  <a:cubicBezTo>
                    <a:pt x="167" y="1"/>
                    <a:pt x="160" y="1"/>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41" name="Google Shape;70741;p39"/>
            <p:cNvSpPr/>
            <p:nvPr/>
          </p:nvSpPr>
          <p:spPr>
            <a:xfrm>
              <a:off x="5070625" y="3336200"/>
              <a:ext cx="108975" cy="88300"/>
            </a:xfrm>
            <a:custGeom>
              <a:avLst/>
              <a:gdLst/>
              <a:ahLst/>
              <a:cxnLst/>
              <a:rect l="l" t="t" r="r" b="b"/>
              <a:pathLst>
                <a:path w="4359" h="3532" extrusionOk="0">
                  <a:moveTo>
                    <a:pt x="4196" y="1"/>
                  </a:moveTo>
                  <a:cubicBezTo>
                    <a:pt x="4180" y="1"/>
                    <a:pt x="4164" y="4"/>
                    <a:pt x="4148" y="9"/>
                  </a:cubicBezTo>
                  <a:cubicBezTo>
                    <a:pt x="4018" y="53"/>
                    <a:pt x="933" y="1135"/>
                    <a:pt x="31" y="3331"/>
                  </a:cubicBezTo>
                  <a:cubicBezTo>
                    <a:pt x="1" y="3405"/>
                    <a:pt x="36" y="3490"/>
                    <a:pt x="110" y="3522"/>
                  </a:cubicBezTo>
                  <a:cubicBezTo>
                    <a:pt x="129" y="3529"/>
                    <a:pt x="148" y="3531"/>
                    <a:pt x="165" y="3531"/>
                  </a:cubicBezTo>
                  <a:cubicBezTo>
                    <a:pt x="224" y="3531"/>
                    <a:pt x="278" y="3497"/>
                    <a:pt x="299" y="3441"/>
                  </a:cubicBezTo>
                  <a:cubicBezTo>
                    <a:pt x="1152" y="1369"/>
                    <a:pt x="4211" y="294"/>
                    <a:pt x="4243" y="283"/>
                  </a:cubicBezTo>
                  <a:cubicBezTo>
                    <a:pt x="4318" y="259"/>
                    <a:pt x="4359" y="175"/>
                    <a:pt x="4332" y="99"/>
                  </a:cubicBezTo>
                  <a:cubicBezTo>
                    <a:pt x="4313" y="39"/>
                    <a:pt x="4257" y="1"/>
                    <a:pt x="419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42" name="Google Shape;70742;p39"/>
            <p:cNvSpPr/>
            <p:nvPr/>
          </p:nvSpPr>
          <p:spPr>
            <a:xfrm>
              <a:off x="4422675" y="3856800"/>
              <a:ext cx="264800" cy="319850"/>
            </a:xfrm>
            <a:custGeom>
              <a:avLst/>
              <a:gdLst/>
              <a:ahLst/>
              <a:cxnLst/>
              <a:rect l="l" t="t" r="r" b="b"/>
              <a:pathLst>
                <a:path w="10592" h="12794" extrusionOk="0">
                  <a:moveTo>
                    <a:pt x="3909" y="1"/>
                  </a:moveTo>
                  <a:lnTo>
                    <a:pt x="0" y="2192"/>
                  </a:lnTo>
                  <a:cubicBezTo>
                    <a:pt x="0" y="2192"/>
                    <a:pt x="889" y="7918"/>
                    <a:pt x="4455" y="10274"/>
                  </a:cubicBezTo>
                  <a:cubicBezTo>
                    <a:pt x="8020" y="12629"/>
                    <a:pt x="8841" y="12794"/>
                    <a:pt x="8841" y="12794"/>
                  </a:cubicBezTo>
                  <a:lnTo>
                    <a:pt x="10591" y="8558"/>
                  </a:lnTo>
                  <a:lnTo>
                    <a:pt x="10591" y="8558"/>
                  </a:lnTo>
                  <a:cubicBezTo>
                    <a:pt x="10435" y="8570"/>
                    <a:pt x="10283" y="8576"/>
                    <a:pt x="10134" y="8576"/>
                  </a:cubicBezTo>
                  <a:cubicBezTo>
                    <a:pt x="4466" y="8576"/>
                    <a:pt x="3909" y="1"/>
                    <a:pt x="3909"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43" name="Google Shape;70743;p39"/>
            <p:cNvSpPr/>
            <p:nvPr/>
          </p:nvSpPr>
          <p:spPr>
            <a:xfrm>
              <a:off x="4364875" y="3821175"/>
              <a:ext cx="195125" cy="108225"/>
            </a:xfrm>
            <a:custGeom>
              <a:avLst/>
              <a:gdLst/>
              <a:ahLst/>
              <a:cxnLst/>
              <a:rect l="l" t="t" r="r" b="b"/>
              <a:pathLst>
                <a:path w="7805" h="4329" extrusionOk="0">
                  <a:moveTo>
                    <a:pt x="3434" y="0"/>
                  </a:moveTo>
                  <a:cubicBezTo>
                    <a:pt x="3316" y="0"/>
                    <a:pt x="3203" y="58"/>
                    <a:pt x="3108" y="187"/>
                  </a:cubicBezTo>
                  <a:cubicBezTo>
                    <a:pt x="2794" y="613"/>
                    <a:pt x="3079" y="1626"/>
                    <a:pt x="3853" y="2067"/>
                  </a:cubicBezTo>
                  <a:lnTo>
                    <a:pt x="3853" y="2067"/>
                  </a:lnTo>
                  <a:lnTo>
                    <a:pt x="1" y="3905"/>
                  </a:lnTo>
                  <a:cubicBezTo>
                    <a:pt x="1" y="3905"/>
                    <a:pt x="748" y="4329"/>
                    <a:pt x="1678" y="4329"/>
                  </a:cubicBezTo>
                  <a:cubicBezTo>
                    <a:pt x="2326" y="4329"/>
                    <a:pt x="3063" y="4123"/>
                    <a:pt x="3696" y="3422"/>
                  </a:cubicBezTo>
                  <a:cubicBezTo>
                    <a:pt x="4034" y="3048"/>
                    <a:pt x="4227" y="2641"/>
                    <a:pt x="4315" y="2241"/>
                  </a:cubicBezTo>
                  <a:lnTo>
                    <a:pt x="4315" y="2241"/>
                  </a:lnTo>
                  <a:cubicBezTo>
                    <a:pt x="4425" y="2264"/>
                    <a:pt x="4541" y="2277"/>
                    <a:pt x="4664" y="2277"/>
                  </a:cubicBezTo>
                  <a:cubicBezTo>
                    <a:pt x="5463" y="2277"/>
                    <a:pt x="6526" y="1748"/>
                    <a:pt x="7804" y="181"/>
                  </a:cubicBezTo>
                  <a:lnTo>
                    <a:pt x="7804" y="181"/>
                  </a:lnTo>
                  <a:lnTo>
                    <a:pt x="4371" y="1820"/>
                  </a:lnTo>
                  <a:lnTo>
                    <a:pt x="4371" y="1820"/>
                  </a:lnTo>
                  <a:cubicBezTo>
                    <a:pt x="4418" y="835"/>
                    <a:pt x="3884" y="0"/>
                    <a:pt x="343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744" name="Google Shape;70744;p39"/>
            <p:cNvSpPr/>
            <p:nvPr/>
          </p:nvSpPr>
          <p:spPr>
            <a:xfrm>
              <a:off x="4360725" y="3817500"/>
              <a:ext cx="203350" cy="115425"/>
            </a:xfrm>
            <a:custGeom>
              <a:avLst/>
              <a:gdLst/>
              <a:ahLst/>
              <a:cxnLst/>
              <a:rect l="l" t="t" r="r" b="b"/>
              <a:pathLst>
                <a:path w="8134" h="4617" extrusionOk="0">
                  <a:moveTo>
                    <a:pt x="3601" y="293"/>
                  </a:moveTo>
                  <a:cubicBezTo>
                    <a:pt x="3612" y="293"/>
                    <a:pt x="3622" y="293"/>
                    <a:pt x="3633" y="295"/>
                  </a:cubicBezTo>
                  <a:cubicBezTo>
                    <a:pt x="3812" y="322"/>
                    <a:pt x="4083" y="569"/>
                    <a:pt x="4256" y="1048"/>
                  </a:cubicBezTo>
                  <a:cubicBezTo>
                    <a:pt x="4322" y="1229"/>
                    <a:pt x="4448" y="1672"/>
                    <a:pt x="4367" y="2208"/>
                  </a:cubicBezTo>
                  <a:cubicBezTo>
                    <a:pt x="4173" y="2146"/>
                    <a:pt x="4022" y="2054"/>
                    <a:pt x="3916" y="1970"/>
                  </a:cubicBezTo>
                  <a:cubicBezTo>
                    <a:pt x="3355" y="1534"/>
                    <a:pt x="3157" y="741"/>
                    <a:pt x="3392" y="420"/>
                  </a:cubicBezTo>
                  <a:cubicBezTo>
                    <a:pt x="3456" y="335"/>
                    <a:pt x="3523" y="293"/>
                    <a:pt x="3601" y="293"/>
                  </a:cubicBezTo>
                  <a:close/>
                  <a:moveTo>
                    <a:pt x="3599" y="0"/>
                  </a:moveTo>
                  <a:cubicBezTo>
                    <a:pt x="3431" y="0"/>
                    <a:pt x="3275" y="85"/>
                    <a:pt x="3158" y="246"/>
                  </a:cubicBezTo>
                  <a:cubicBezTo>
                    <a:pt x="2803" y="730"/>
                    <a:pt x="3090" y="1698"/>
                    <a:pt x="3738" y="2198"/>
                  </a:cubicBezTo>
                  <a:cubicBezTo>
                    <a:pt x="3869" y="2302"/>
                    <a:pt x="4061" y="2418"/>
                    <a:pt x="4308" y="2494"/>
                  </a:cubicBezTo>
                  <a:cubicBezTo>
                    <a:pt x="4218" y="2809"/>
                    <a:pt x="4048" y="3145"/>
                    <a:pt x="3754" y="3471"/>
                  </a:cubicBezTo>
                  <a:cubicBezTo>
                    <a:pt x="3151" y="4138"/>
                    <a:pt x="2452" y="4336"/>
                    <a:pt x="1837" y="4336"/>
                  </a:cubicBezTo>
                  <a:cubicBezTo>
                    <a:pt x="981" y="4336"/>
                    <a:pt x="286" y="3953"/>
                    <a:pt x="238" y="3926"/>
                  </a:cubicBezTo>
                  <a:cubicBezTo>
                    <a:pt x="216" y="3913"/>
                    <a:pt x="191" y="3907"/>
                    <a:pt x="167" y="3907"/>
                  </a:cubicBezTo>
                  <a:cubicBezTo>
                    <a:pt x="116" y="3907"/>
                    <a:pt x="66" y="3933"/>
                    <a:pt x="39" y="3979"/>
                  </a:cubicBezTo>
                  <a:cubicBezTo>
                    <a:pt x="1" y="4050"/>
                    <a:pt x="25" y="4140"/>
                    <a:pt x="94" y="4178"/>
                  </a:cubicBezTo>
                  <a:cubicBezTo>
                    <a:pt x="108" y="4187"/>
                    <a:pt x="886" y="4617"/>
                    <a:pt x="1848" y="4617"/>
                  </a:cubicBezTo>
                  <a:cubicBezTo>
                    <a:pt x="2529" y="4617"/>
                    <a:pt x="3304" y="4401"/>
                    <a:pt x="3970" y="3667"/>
                  </a:cubicBezTo>
                  <a:cubicBezTo>
                    <a:pt x="4288" y="3317"/>
                    <a:pt x="4483" y="2934"/>
                    <a:pt x="4587" y="2556"/>
                  </a:cubicBezTo>
                  <a:cubicBezTo>
                    <a:pt x="4666" y="2567"/>
                    <a:pt x="4749" y="2572"/>
                    <a:pt x="4836" y="2572"/>
                  </a:cubicBezTo>
                  <a:cubicBezTo>
                    <a:pt x="5603" y="2572"/>
                    <a:pt x="6695" y="2123"/>
                    <a:pt x="8084" y="420"/>
                  </a:cubicBezTo>
                  <a:cubicBezTo>
                    <a:pt x="8133" y="356"/>
                    <a:pt x="8125" y="266"/>
                    <a:pt x="8062" y="215"/>
                  </a:cubicBezTo>
                  <a:cubicBezTo>
                    <a:pt x="8035" y="193"/>
                    <a:pt x="8003" y="182"/>
                    <a:pt x="7970" y="182"/>
                  </a:cubicBezTo>
                  <a:cubicBezTo>
                    <a:pt x="7928" y="182"/>
                    <a:pt x="7886" y="201"/>
                    <a:pt x="7857" y="236"/>
                  </a:cubicBezTo>
                  <a:cubicBezTo>
                    <a:pt x="6537" y="1858"/>
                    <a:pt x="5530" y="2279"/>
                    <a:pt x="4842" y="2279"/>
                  </a:cubicBezTo>
                  <a:cubicBezTo>
                    <a:pt x="4775" y="2279"/>
                    <a:pt x="4711" y="2275"/>
                    <a:pt x="4650" y="2268"/>
                  </a:cubicBezTo>
                  <a:cubicBezTo>
                    <a:pt x="4726" y="1783"/>
                    <a:pt x="4664" y="1317"/>
                    <a:pt x="4530" y="948"/>
                  </a:cubicBezTo>
                  <a:cubicBezTo>
                    <a:pt x="4343" y="423"/>
                    <a:pt x="4008" y="54"/>
                    <a:pt x="3676" y="6"/>
                  </a:cubicBezTo>
                  <a:cubicBezTo>
                    <a:pt x="3650" y="2"/>
                    <a:pt x="3625" y="0"/>
                    <a:pt x="359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45" name="Google Shape;70745;p39"/>
            <p:cNvSpPr/>
            <p:nvPr/>
          </p:nvSpPr>
          <p:spPr>
            <a:xfrm>
              <a:off x="5189875" y="3856800"/>
              <a:ext cx="265825" cy="319850"/>
            </a:xfrm>
            <a:custGeom>
              <a:avLst/>
              <a:gdLst/>
              <a:ahLst/>
              <a:cxnLst/>
              <a:rect l="l" t="t" r="r" b="b"/>
              <a:pathLst>
                <a:path w="10633" h="12794" extrusionOk="0">
                  <a:moveTo>
                    <a:pt x="6683" y="1"/>
                  </a:moveTo>
                  <a:cubicBezTo>
                    <a:pt x="6683" y="1"/>
                    <a:pt x="6054" y="6398"/>
                    <a:pt x="0" y="8558"/>
                  </a:cubicBezTo>
                  <a:lnTo>
                    <a:pt x="1749" y="12794"/>
                  </a:lnTo>
                  <a:cubicBezTo>
                    <a:pt x="1749" y="12794"/>
                    <a:pt x="2570" y="12629"/>
                    <a:pt x="6137" y="10274"/>
                  </a:cubicBezTo>
                  <a:cubicBezTo>
                    <a:pt x="9702" y="7918"/>
                    <a:pt x="10632" y="2017"/>
                    <a:pt x="10632" y="2017"/>
                  </a:cubicBezTo>
                  <a:lnTo>
                    <a:pt x="6683"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46" name="Google Shape;70746;p39"/>
            <p:cNvSpPr/>
            <p:nvPr/>
          </p:nvSpPr>
          <p:spPr>
            <a:xfrm>
              <a:off x="5317275" y="3821175"/>
              <a:ext cx="195150" cy="108225"/>
            </a:xfrm>
            <a:custGeom>
              <a:avLst/>
              <a:gdLst/>
              <a:ahLst/>
              <a:cxnLst/>
              <a:rect l="l" t="t" r="r" b="b"/>
              <a:pathLst>
                <a:path w="7806" h="4329" extrusionOk="0">
                  <a:moveTo>
                    <a:pt x="4370" y="0"/>
                  </a:moveTo>
                  <a:cubicBezTo>
                    <a:pt x="3921" y="0"/>
                    <a:pt x="3387" y="835"/>
                    <a:pt x="3434" y="1819"/>
                  </a:cubicBezTo>
                  <a:lnTo>
                    <a:pt x="3434" y="1819"/>
                  </a:lnTo>
                  <a:lnTo>
                    <a:pt x="1" y="181"/>
                  </a:lnTo>
                  <a:lnTo>
                    <a:pt x="1" y="181"/>
                  </a:lnTo>
                  <a:cubicBezTo>
                    <a:pt x="1279" y="1748"/>
                    <a:pt x="2342" y="2277"/>
                    <a:pt x="3142" y="2277"/>
                  </a:cubicBezTo>
                  <a:cubicBezTo>
                    <a:pt x="3264" y="2277"/>
                    <a:pt x="3380" y="2264"/>
                    <a:pt x="3490" y="2242"/>
                  </a:cubicBezTo>
                  <a:lnTo>
                    <a:pt x="3490" y="2242"/>
                  </a:lnTo>
                  <a:cubicBezTo>
                    <a:pt x="3578" y="2641"/>
                    <a:pt x="3771" y="3048"/>
                    <a:pt x="4109" y="3422"/>
                  </a:cubicBezTo>
                  <a:cubicBezTo>
                    <a:pt x="4743" y="4123"/>
                    <a:pt x="5480" y="4329"/>
                    <a:pt x="6129" y="4329"/>
                  </a:cubicBezTo>
                  <a:cubicBezTo>
                    <a:pt x="7058" y="4329"/>
                    <a:pt x="7806" y="3905"/>
                    <a:pt x="7806" y="3905"/>
                  </a:cubicBezTo>
                  <a:lnTo>
                    <a:pt x="3953" y="2067"/>
                  </a:lnTo>
                  <a:lnTo>
                    <a:pt x="3953" y="2067"/>
                  </a:lnTo>
                  <a:cubicBezTo>
                    <a:pt x="4726" y="1626"/>
                    <a:pt x="5010" y="613"/>
                    <a:pt x="4696" y="187"/>
                  </a:cubicBezTo>
                  <a:cubicBezTo>
                    <a:pt x="4602" y="58"/>
                    <a:pt x="4489" y="0"/>
                    <a:pt x="437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747" name="Google Shape;70747;p39"/>
            <p:cNvSpPr/>
            <p:nvPr/>
          </p:nvSpPr>
          <p:spPr>
            <a:xfrm>
              <a:off x="5313200" y="3817450"/>
              <a:ext cx="203425" cy="115475"/>
            </a:xfrm>
            <a:custGeom>
              <a:avLst/>
              <a:gdLst/>
              <a:ahLst/>
              <a:cxnLst/>
              <a:rect l="l" t="t" r="r" b="b"/>
              <a:pathLst>
                <a:path w="8137" h="4619" extrusionOk="0">
                  <a:moveTo>
                    <a:pt x="4534" y="295"/>
                  </a:moveTo>
                  <a:cubicBezTo>
                    <a:pt x="4612" y="295"/>
                    <a:pt x="4681" y="336"/>
                    <a:pt x="4743" y="421"/>
                  </a:cubicBezTo>
                  <a:cubicBezTo>
                    <a:pt x="4979" y="742"/>
                    <a:pt x="4780" y="1536"/>
                    <a:pt x="4219" y="1971"/>
                  </a:cubicBezTo>
                  <a:cubicBezTo>
                    <a:pt x="4113" y="2054"/>
                    <a:pt x="3962" y="2147"/>
                    <a:pt x="3767" y="2209"/>
                  </a:cubicBezTo>
                  <a:cubicBezTo>
                    <a:pt x="3687" y="1673"/>
                    <a:pt x="3813" y="1230"/>
                    <a:pt x="3879" y="1048"/>
                  </a:cubicBezTo>
                  <a:cubicBezTo>
                    <a:pt x="4050" y="570"/>
                    <a:pt x="4321" y="323"/>
                    <a:pt x="4502" y="296"/>
                  </a:cubicBezTo>
                  <a:cubicBezTo>
                    <a:pt x="4513" y="296"/>
                    <a:pt x="4524" y="295"/>
                    <a:pt x="4534" y="295"/>
                  </a:cubicBezTo>
                  <a:close/>
                  <a:moveTo>
                    <a:pt x="4537" y="1"/>
                  </a:moveTo>
                  <a:cubicBezTo>
                    <a:pt x="4512" y="1"/>
                    <a:pt x="4486" y="3"/>
                    <a:pt x="4461" y="7"/>
                  </a:cubicBezTo>
                  <a:cubicBezTo>
                    <a:pt x="4130" y="56"/>
                    <a:pt x="3794" y="425"/>
                    <a:pt x="3605" y="949"/>
                  </a:cubicBezTo>
                  <a:cubicBezTo>
                    <a:pt x="3473" y="1319"/>
                    <a:pt x="3410" y="1783"/>
                    <a:pt x="3487" y="2269"/>
                  </a:cubicBezTo>
                  <a:cubicBezTo>
                    <a:pt x="3426" y="2276"/>
                    <a:pt x="3362" y="2280"/>
                    <a:pt x="3295" y="2280"/>
                  </a:cubicBezTo>
                  <a:cubicBezTo>
                    <a:pt x="2607" y="2280"/>
                    <a:pt x="1602" y="1857"/>
                    <a:pt x="280" y="236"/>
                  </a:cubicBezTo>
                  <a:cubicBezTo>
                    <a:pt x="250" y="201"/>
                    <a:pt x="208" y="183"/>
                    <a:pt x="166" y="183"/>
                  </a:cubicBezTo>
                  <a:cubicBezTo>
                    <a:pt x="133" y="183"/>
                    <a:pt x="101" y="193"/>
                    <a:pt x="74" y="215"/>
                  </a:cubicBezTo>
                  <a:cubicBezTo>
                    <a:pt x="12" y="266"/>
                    <a:pt x="0" y="358"/>
                    <a:pt x="53" y="421"/>
                  </a:cubicBezTo>
                  <a:cubicBezTo>
                    <a:pt x="1442" y="2123"/>
                    <a:pt x="2534" y="2573"/>
                    <a:pt x="3300" y="2573"/>
                  </a:cubicBezTo>
                  <a:cubicBezTo>
                    <a:pt x="3387" y="2573"/>
                    <a:pt x="3470" y="2567"/>
                    <a:pt x="3548" y="2557"/>
                  </a:cubicBezTo>
                  <a:cubicBezTo>
                    <a:pt x="3653" y="2934"/>
                    <a:pt x="3849" y="3317"/>
                    <a:pt x="4165" y="3668"/>
                  </a:cubicBezTo>
                  <a:cubicBezTo>
                    <a:pt x="4830" y="4403"/>
                    <a:pt x="5606" y="4619"/>
                    <a:pt x="6287" y="4619"/>
                  </a:cubicBezTo>
                  <a:cubicBezTo>
                    <a:pt x="7252" y="4619"/>
                    <a:pt x="8028" y="4189"/>
                    <a:pt x="8042" y="4179"/>
                  </a:cubicBezTo>
                  <a:cubicBezTo>
                    <a:pt x="8113" y="4139"/>
                    <a:pt x="8136" y="4050"/>
                    <a:pt x="8096" y="3980"/>
                  </a:cubicBezTo>
                  <a:cubicBezTo>
                    <a:pt x="8070" y="3933"/>
                    <a:pt x="8021" y="3907"/>
                    <a:pt x="7971" y="3907"/>
                  </a:cubicBezTo>
                  <a:cubicBezTo>
                    <a:pt x="7946" y="3907"/>
                    <a:pt x="7921" y="3913"/>
                    <a:pt x="7898" y="3926"/>
                  </a:cubicBezTo>
                  <a:cubicBezTo>
                    <a:pt x="7850" y="3953"/>
                    <a:pt x="7156" y="4336"/>
                    <a:pt x="6300" y="4336"/>
                  </a:cubicBezTo>
                  <a:cubicBezTo>
                    <a:pt x="5685" y="4336"/>
                    <a:pt x="4987" y="4139"/>
                    <a:pt x="4383" y="3472"/>
                  </a:cubicBezTo>
                  <a:cubicBezTo>
                    <a:pt x="4086" y="3146"/>
                    <a:pt x="3917" y="2809"/>
                    <a:pt x="3829" y="2494"/>
                  </a:cubicBezTo>
                  <a:cubicBezTo>
                    <a:pt x="4076" y="2419"/>
                    <a:pt x="4268" y="2303"/>
                    <a:pt x="4398" y="2199"/>
                  </a:cubicBezTo>
                  <a:cubicBezTo>
                    <a:pt x="5048" y="1698"/>
                    <a:pt x="5335" y="729"/>
                    <a:pt x="4979" y="246"/>
                  </a:cubicBezTo>
                  <a:cubicBezTo>
                    <a:pt x="4861" y="87"/>
                    <a:pt x="4707" y="1"/>
                    <a:pt x="453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48" name="Google Shape;70748;p39"/>
            <p:cNvSpPr/>
            <p:nvPr/>
          </p:nvSpPr>
          <p:spPr>
            <a:xfrm>
              <a:off x="4639475" y="3867950"/>
              <a:ext cx="305775" cy="82800"/>
            </a:xfrm>
            <a:custGeom>
              <a:avLst/>
              <a:gdLst/>
              <a:ahLst/>
              <a:cxnLst/>
              <a:rect l="l" t="t" r="r" b="b"/>
              <a:pathLst>
                <a:path w="12231" h="3312" extrusionOk="0">
                  <a:moveTo>
                    <a:pt x="4322" y="1"/>
                  </a:moveTo>
                  <a:cubicBezTo>
                    <a:pt x="1761" y="1"/>
                    <a:pt x="121" y="967"/>
                    <a:pt x="91" y="985"/>
                  </a:cubicBezTo>
                  <a:cubicBezTo>
                    <a:pt x="25" y="1028"/>
                    <a:pt x="0" y="1116"/>
                    <a:pt x="43" y="1185"/>
                  </a:cubicBezTo>
                  <a:cubicBezTo>
                    <a:pt x="71" y="1231"/>
                    <a:pt x="119" y="1256"/>
                    <a:pt x="168" y="1256"/>
                  </a:cubicBezTo>
                  <a:cubicBezTo>
                    <a:pt x="194" y="1256"/>
                    <a:pt x="220" y="1249"/>
                    <a:pt x="243" y="1235"/>
                  </a:cubicBezTo>
                  <a:cubicBezTo>
                    <a:pt x="257" y="1226"/>
                    <a:pt x="1577" y="439"/>
                    <a:pt x="3673" y="298"/>
                  </a:cubicBezTo>
                  <a:cubicBezTo>
                    <a:pt x="3871" y="285"/>
                    <a:pt x="4081" y="277"/>
                    <a:pt x="4301" y="277"/>
                  </a:cubicBezTo>
                  <a:cubicBezTo>
                    <a:pt x="6228" y="277"/>
                    <a:pt x="8960" y="857"/>
                    <a:pt x="11976" y="3278"/>
                  </a:cubicBezTo>
                  <a:cubicBezTo>
                    <a:pt x="12003" y="3300"/>
                    <a:pt x="12034" y="3311"/>
                    <a:pt x="12067" y="3311"/>
                  </a:cubicBezTo>
                  <a:cubicBezTo>
                    <a:pt x="12110" y="3311"/>
                    <a:pt x="12152" y="3293"/>
                    <a:pt x="12181" y="3256"/>
                  </a:cubicBezTo>
                  <a:cubicBezTo>
                    <a:pt x="12230" y="3193"/>
                    <a:pt x="12219" y="3101"/>
                    <a:pt x="12158" y="3051"/>
                  </a:cubicBezTo>
                  <a:cubicBezTo>
                    <a:pt x="9176" y="659"/>
                    <a:pt x="6435" y="1"/>
                    <a:pt x="43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49" name="Google Shape;70749;p39"/>
            <p:cNvSpPr/>
            <p:nvPr/>
          </p:nvSpPr>
          <p:spPr>
            <a:xfrm>
              <a:off x="4689250" y="3900825"/>
              <a:ext cx="248450" cy="58775"/>
            </a:xfrm>
            <a:custGeom>
              <a:avLst/>
              <a:gdLst/>
              <a:ahLst/>
              <a:cxnLst/>
              <a:rect l="l" t="t" r="r" b="b"/>
              <a:pathLst>
                <a:path w="9938" h="2351" extrusionOk="0">
                  <a:moveTo>
                    <a:pt x="1417" y="1"/>
                  </a:moveTo>
                  <a:cubicBezTo>
                    <a:pt x="694" y="1"/>
                    <a:pt x="214" y="29"/>
                    <a:pt x="142" y="33"/>
                  </a:cubicBezTo>
                  <a:cubicBezTo>
                    <a:pt x="60" y="39"/>
                    <a:pt x="0" y="109"/>
                    <a:pt x="5" y="188"/>
                  </a:cubicBezTo>
                  <a:cubicBezTo>
                    <a:pt x="10" y="262"/>
                    <a:pt x="70" y="326"/>
                    <a:pt x="140" y="326"/>
                  </a:cubicBezTo>
                  <a:cubicBezTo>
                    <a:pt x="147" y="326"/>
                    <a:pt x="153" y="325"/>
                    <a:pt x="159" y="324"/>
                  </a:cubicBezTo>
                  <a:cubicBezTo>
                    <a:pt x="177" y="323"/>
                    <a:pt x="623" y="296"/>
                    <a:pt x="1324" y="296"/>
                  </a:cubicBezTo>
                  <a:cubicBezTo>
                    <a:pt x="3389" y="296"/>
                    <a:pt x="7662" y="527"/>
                    <a:pt x="9676" y="2312"/>
                  </a:cubicBezTo>
                  <a:cubicBezTo>
                    <a:pt x="9706" y="2338"/>
                    <a:pt x="9741" y="2351"/>
                    <a:pt x="9774" y="2351"/>
                  </a:cubicBezTo>
                  <a:cubicBezTo>
                    <a:pt x="9814" y="2351"/>
                    <a:pt x="9853" y="2332"/>
                    <a:pt x="9885" y="2301"/>
                  </a:cubicBezTo>
                  <a:cubicBezTo>
                    <a:pt x="9937" y="2240"/>
                    <a:pt x="9931" y="2148"/>
                    <a:pt x="9872" y="2095"/>
                  </a:cubicBezTo>
                  <a:cubicBezTo>
                    <a:pt x="7789" y="248"/>
                    <a:pt x="3549" y="1"/>
                    <a:pt x="141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50" name="Google Shape;70750;p39"/>
            <p:cNvSpPr/>
            <p:nvPr/>
          </p:nvSpPr>
          <p:spPr>
            <a:xfrm>
              <a:off x="4966050" y="3858950"/>
              <a:ext cx="311050" cy="91800"/>
            </a:xfrm>
            <a:custGeom>
              <a:avLst/>
              <a:gdLst/>
              <a:ahLst/>
              <a:cxnLst/>
              <a:rect l="l" t="t" r="r" b="b"/>
              <a:pathLst>
                <a:path w="12442" h="3672" extrusionOk="0">
                  <a:moveTo>
                    <a:pt x="7262" y="1"/>
                  </a:moveTo>
                  <a:cubicBezTo>
                    <a:pt x="5015" y="1"/>
                    <a:pt x="2364" y="752"/>
                    <a:pt x="53" y="3430"/>
                  </a:cubicBezTo>
                  <a:cubicBezTo>
                    <a:pt x="0" y="3491"/>
                    <a:pt x="7" y="3582"/>
                    <a:pt x="68" y="3636"/>
                  </a:cubicBezTo>
                  <a:cubicBezTo>
                    <a:pt x="97" y="3658"/>
                    <a:pt x="131" y="3671"/>
                    <a:pt x="164" y="3671"/>
                  </a:cubicBezTo>
                  <a:cubicBezTo>
                    <a:pt x="205" y="3671"/>
                    <a:pt x="246" y="3654"/>
                    <a:pt x="273" y="3620"/>
                  </a:cubicBezTo>
                  <a:cubicBezTo>
                    <a:pt x="2515" y="1022"/>
                    <a:pt x="5089" y="294"/>
                    <a:pt x="7271" y="294"/>
                  </a:cubicBezTo>
                  <a:cubicBezTo>
                    <a:pt x="10033" y="294"/>
                    <a:pt x="12166" y="1461"/>
                    <a:pt x="12203" y="1483"/>
                  </a:cubicBezTo>
                  <a:cubicBezTo>
                    <a:pt x="12226" y="1496"/>
                    <a:pt x="12252" y="1502"/>
                    <a:pt x="12277" y="1502"/>
                  </a:cubicBezTo>
                  <a:cubicBezTo>
                    <a:pt x="12327" y="1502"/>
                    <a:pt x="12376" y="1476"/>
                    <a:pt x="12402" y="1429"/>
                  </a:cubicBezTo>
                  <a:cubicBezTo>
                    <a:pt x="12442" y="1358"/>
                    <a:pt x="12416" y="1268"/>
                    <a:pt x="12347" y="1230"/>
                  </a:cubicBezTo>
                  <a:cubicBezTo>
                    <a:pt x="12309" y="1207"/>
                    <a:pt x="10110" y="1"/>
                    <a:pt x="72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51" name="Google Shape;70751;p39"/>
            <p:cNvSpPr/>
            <p:nvPr/>
          </p:nvSpPr>
          <p:spPr>
            <a:xfrm>
              <a:off x="4979675" y="3885325"/>
              <a:ext cx="265175" cy="65425"/>
            </a:xfrm>
            <a:custGeom>
              <a:avLst/>
              <a:gdLst/>
              <a:ahLst/>
              <a:cxnLst/>
              <a:rect l="l" t="t" r="r" b="b"/>
              <a:pathLst>
                <a:path w="10607" h="2617" extrusionOk="0">
                  <a:moveTo>
                    <a:pt x="7007" y="1"/>
                  </a:moveTo>
                  <a:cubicBezTo>
                    <a:pt x="5270" y="1"/>
                    <a:pt x="2748" y="436"/>
                    <a:pt x="81" y="2351"/>
                  </a:cubicBezTo>
                  <a:cubicBezTo>
                    <a:pt x="16" y="2399"/>
                    <a:pt x="0" y="2490"/>
                    <a:pt x="49" y="2555"/>
                  </a:cubicBezTo>
                  <a:cubicBezTo>
                    <a:pt x="77" y="2595"/>
                    <a:pt x="122" y="2616"/>
                    <a:pt x="168" y="2616"/>
                  </a:cubicBezTo>
                  <a:cubicBezTo>
                    <a:pt x="196" y="2616"/>
                    <a:pt x="226" y="2606"/>
                    <a:pt x="250" y="2588"/>
                  </a:cubicBezTo>
                  <a:cubicBezTo>
                    <a:pt x="2768" y="779"/>
                    <a:pt x="5164" y="301"/>
                    <a:pt x="6993" y="301"/>
                  </a:cubicBezTo>
                  <a:cubicBezTo>
                    <a:pt x="9023" y="301"/>
                    <a:pt x="10354" y="889"/>
                    <a:pt x="10380" y="900"/>
                  </a:cubicBezTo>
                  <a:cubicBezTo>
                    <a:pt x="10399" y="910"/>
                    <a:pt x="10420" y="914"/>
                    <a:pt x="10440" y="914"/>
                  </a:cubicBezTo>
                  <a:cubicBezTo>
                    <a:pt x="10495" y="914"/>
                    <a:pt x="10548" y="882"/>
                    <a:pt x="10573" y="829"/>
                  </a:cubicBezTo>
                  <a:cubicBezTo>
                    <a:pt x="10607" y="757"/>
                    <a:pt x="10574" y="669"/>
                    <a:pt x="10502" y="636"/>
                  </a:cubicBezTo>
                  <a:cubicBezTo>
                    <a:pt x="10451" y="612"/>
                    <a:pt x="9246" y="70"/>
                    <a:pt x="7351" y="6"/>
                  </a:cubicBezTo>
                  <a:cubicBezTo>
                    <a:pt x="7240" y="3"/>
                    <a:pt x="7126" y="1"/>
                    <a:pt x="7007" y="1"/>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0752" name="Google Shape;70752;p39"/>
          <p:cNvGrpSpPr/>
          <p:nvPr/>
        </p:nvGrpSpPr>
        <p:grpSpPr>
          <a:xfrm rot="-668255">
            <a:off x="10691532" y="3504056"/>
            <a:ext cx="948379" cy="942139"/>
            <a:chOff x="4111175" y="3080275"/>
            <a:chExt cx="1585000" cy="1570675"/>
          </a:xfrm>
        </p:grpSpPr>
        <p:sp>
          <p:nvSpPr>
            <p:cNvPr id="70753" name="Google Shape;70753;p39"/>
            <p:cNvSpPr/>
            <p:nvPr/>
          </p:nvSpPr>
          <p:spPr>
            <a:xfrm>
              <a:off x="4713900" y="4250075"/>
              <a:ext cx="186525" cy="400875"/>
            </a:xfrm>
            <a:custGeom>
              <a:avLst/>
              <a:gdLst/>
              <a:ahLst/>
              <a:cxnLst/>
              <a:rect l="l" t="t" r="r" b="b"/>
              <a:pathLst>
                <a:path w="7461" h="16035" extrusionOk="0">
                  <a:moveTo>
                    <a:pt x="3437" y="0"/>
                  </a:moveTo>
                  <a:cubicBezTo>
                    <a:pt x="2786" y="0"/>
                    <a:pt x="2154" y="241"/>
                    <a:pt x="1628" y="883"/>
                  </a:cubicBezTo>
                  <a:cubicBezTo>
                    <a:pt x="1628" y="883"/>
                    <a:pt x="1" y="9009"/>
                    <a:pt x="1755" y="16035"/>
                  </a:cubicBezTo>
                  <a:lnTo>
                    <a:pt x="5723" y="16035"/>
                  </a:lnTo>
                  <a:cubicBezTo>
                    <a:pt x="5723" y="16035"/>
                    <a:pt x="5822" y="5170"/>
                    <a:pt x="7461" y="2108"/>
                  </a:cubicBezTo>
                  <a:cubicBezTo>
                    <a:pt x="7461" y="2108"/>
                    <a:pt x="5365" y="0"/>
                    <a:pt x="3437"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54" name="Google Shape;70754;p39"/>
            <p:cNvSpPr/>
            <p:nvPr/>
          </p:nvSpPr>
          <p:spPr>
            <a:xfrm>
              <a:off x="4988050" y="4290375"/>
              <a:ext cx="186550" cy="360575"/>
            </a:xfrm>
            <a:custGeom>
              <a:avLst/>
              <a:gdLst/>
              <a:ahLst/>
              <a:cxnLst/>
              <a:rect l="l" t="t" r="r" b="b"/>
              <a:pathLst>
                <a:path w="7462" h="14423" extrusionOk="0">
                  <a:moveTo>
                    <a:pt x="2921" y="0"/>
                  </a:moveTo>
                  <a:cubicBezTo>
                    <a:pt x="1358" y="0"/>
                    <a:pt x="0" y="496"/>
                    <a:pt x="0" y="496"/>
                  </a:cubicBezTo>
                  <a:cubicBezTo>
                    <a:pt x="1639" y="3558"/>
                    <a:pt x="1739" y="14423"/>
                    <a:pt x="1739" y="14423"/>
                  </a:cubicBezTo>
                  <a:lnTo>
                    <a:pt x="5706" y="14423"/>
                  </a:lnTo>
                  <a:cubicBezTo>
                    <a:pt x="7462" y="7397"/>
                    <a:pt x="6461" y="1441"/>
                    <a:pt x="6461" y="1441"/>
                  </a:cubicBezTo>
                  <a:cubicBezTo>
                    <a:pt x="5538" y="314"/>
                    <a:pt x="4165" y="0"/>
                    <a:pt x="292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55" name="Google Shape;70755;p39"/>
            <p:cNvSpPr/>
            <p:nvPr/>
          </p:nvSpPr>
          <p:spPr>
            <a:xfrm>
              <a:off x="4111175" y="3083850"/>
              <a:ext cx="1580950" cy="1461975"/>
            </a:xfrm>
            <a:custGeom>
              <a:avLst/>
              <a:gdLst/>
              <a:ahLst/>
              <a:cxnLst/>
              <a:rect l="l" t="t" r="r" b="b"/>
              <a:pathLst>
                <a:path w="63238" h="58479" extrusionOk="0">
                  <a:moveTo>
                    <a:pt x="32545" y="1"/>
                  </a:moveTo>
                  <a:cubicBezTo>
                    <a:pt x="30126" y="1"/>
                    <a:pt x="27933" y="2057"/>
                    <a:pt x="26923" y="4070"/>
                  </a:cubicBezTo>
                  <a:lnTo>
                    <a:pt x="26923" y="4070"/>
                  </a:lnTo>
                  <a:cubicBezTo>
                    <a:pt x="25784" y="3153"/>
                    <a:pt x="24289" y="2401"/>
                    <a:pt x="22698" y="2284"/>
                  </a:cubicBezTo>
                  <a:cubicBezTo>
                    <a:pt x="22616" y="2278"/>
                    <a:pt x="22535" y="2275"/>
                    <a:pt x="22454" y="2275"/>
                  </a:cubicBezTo>
                  <a:cubicBezTo>
                    <a:pt x="20154" y="2275"/>
                    <a:pt x="18218" y="4690"/>
                    <a:pt x="17493" y="6905"/>
                  </a:cubicBezTo>
                  <a:lnTo>
                    <a:pt x="17493" y="6905"/>
                  </a:lnTo>
                  <a:cubicBezTo>
                    <a:pt x="16945" y="6780"/>
                    <a:pt x="16293" y="6708"/>
                    <a:pt x="15524" y="6708"/>
                  </a:cubicBezTo>
                  <a:cubicBezTo>
                    <a:pt x="15165" y="6708"/>
                    <a:pt x="14781" y="6723"/>
                    <a:pt x="14369" y="6757"/>
                  </a:cubicBezTo>
                  <a:cubicBezTo>
                    <a:pt x="10100" y="7106"/>
                    <a:pt x="9542" y="11372"/>
                    <a:pt x="10644" y="14396"/>
                  </a:cubicBezTo>
                  <a:lnTo>
                    <a:pt x="10644" y="14396"/>
                  </a:lnTo>
                  <a:cubicBezTo>
                    <a:pt x="10439" y="14385"/>
                    <a:pt x="10227" y="14378"/>
                    <a:pt x="10011" y="14378"/>
                  </a:cubicBezTo>
                  <a:cubicBezTo>
                    <a:pt x="9465" y="14378"/>
                    <a:pt x="8887" y="14418"/>
                    <a:pt x="8281" y="14505"/>
                  </a:cubicBezTo>
                  <a:cubicBezTo>
                    <a:pt x="4226" y="15092"/>
                    <a:pt x="4638" y="19554"/>
                    <a:pt x="6072" y="22400"/>
                  </a:cubicBezTo>
                  <a:lnTo>
                    <a:pt x="6072" y="22400"/>
                  </a:lnTo>
                  <a:cubicBezTo>
                    <a:pt x="5768" y="22506"/>
                    <a:pt x="5449" y="22634"/>
                    <a:pt x="5115" y="22787"/>
                  </a:cubicBezTo>
                  <a:cubicBezTo>
                    <a:pt x="1" y="25134"/>
                    <a:pt x="2107" y="30510"/>
                    <a:pt x="4760" y="32676"/>
                  </a:cubicBezTo>
                  <a:lnTo>
                    <a:pt x="4760" y="32676"/>
                  </a:lnTo>
                  <a:cubicBezTo>
                    <a:pt x="4338" y="33351"/>
                    <a:pt x="3953" y="34270"/>
                    <a:pt x="3655" y="35492"/>
                  </a:cubicBezTo>
                  <a:cubicBezTo>
                    <a:pt x="2588" y="39859"/>
                    <a:pt x="5743" y="41601"/>
                    <a:pt x="8459" y="41840"/>
                  </a:cubicBezTo>
                  <a:lnTo>
                    <a:pt x="8459" y="41840"/>
                  </a:lnTo>
                  <a:cubicBezTo>
                    <a:pt x="7173" y="43597"/>
                    <a:pt x="6552" y="46333"/>
                    <a:pt x="8992" y="49069"/>
                  </a:cubicBezTo>
                  <a:cubicBezTo>
                    <a:pt x="10350" y="50592"/>
                    <a:pt x="11958" y="51145"/>
                    <a:pt x="13376" y="51145"/>
                  </a:cubicBezTo>
                  <a:cubicBezTo>
                    <a:pt x="13837" y="51145"/>
                    <a:pt x="14278" y="51087"/>
                    <a:pt x="14684" y="50984"/>
                  </a:cubicBezTo>
                  <a:lnTo>
                    <a:pt x="14684" y="50984"/>
                  </a:lnTo>
                  <a:cubicBezTo>
                    <a:pt x="14756" y="52621"/>
                    <a:pt x="15587" y="54503"/>
                    <a:pt x="17844" y="55473"/>
                  </a:cubicBezTo>
                  <a:cubicBezTo>
                    <a:pt x="18665" y="55826"/>
                    <a:pt x="19483" y="55973"/>
                    <a:pt x="20262" y="55973"/>
                  </a:cubicBezTo>
                  <a:cubicBezTo>
                    <a:pt x="21112" y="55973"/>
                    <a:pt x="21914" y="55798"/>
                    <a:pt x="22620" y="55524"/>
                  </a:cubicBezTo>
                  <a:lnTo>
                    <a:pt x="22620" y="55524"/>
                  </a:lnTo>
                  <a:cubicBezTo>
                    <a:pt x="23312" y="56586"/>
                    <a:pt x="24957" y="57637"/>
                    <a:pt x="28127" y="58180"/>
                  </a:cubicBezTo>
                  <a:cubicBezTo>
                    <a:pt x="29065" y="58340"/>
                    <a:pt x="29913" y="58411"/>
                    <a:pt x="30673" y="58411"/>
                  </a:cubicBezTo>
                  <a:cubicBezTo>
                    <a:pt x="31982" y="58411"/>
                    <a:pt x="33033" y="58202"/>
                    <a:pt x="33835" y="57882"/>
                  </a:cubicBezTo>
                  <a:lnTo>
                    <a:pt x="33835" y="57882"/>
                  </a:lnTo>
                  <a:cubicBezTo>
                    <a:pt x="34610" y="58240"/>
                    <a:pt x="35724" y="58478"/>
                    <a:pt x="37240" y="58478"/>
                  </a:cubicBezTo>
                  <a:cubicBezTo>
                    <a:pt x="38174" y="58478"/>
                    <a:pt x="39260" y="58388"/>
                    <a:pt x="40513" y="58180"/>
                  </a:cubicBezTo>
                  <a:cubicBezTo>
                    <a:pt x="44257" y="57557"/>
                    <a:pt x="46235" y="56427"/>
                    <a:pt x="47152" y="55294"/>
                  </a:cubicBezTo>
                  <a:lnTo>
                    <a:pt x="47152" y="55294"/>
                  </a:lnTo>
                  <a:cubicBezTo>
                    <a:pt x="47356" y="55319"/>
                    <a:pt x="47571" y="55331"/>
                    <a:pt x="47795" y="55331"/>
                  </a:cubicBezTo>
                  <a:cubicBezTo>
                    <a:pt x="50608" y="55331"/>
                    <a:pt x="54924" y="53428"/>
                    <a:pt x="56138" y="50358"/>
                  </a:cubicBezTo>
                  <a:cubicBezTo>
                    <a:pt x="56455" y="49554"/>
                    <a:pt x="56548" y="48845"/>
                    <a:pt x="56488" y="48237"/>
                  </a:cubicBezTo>
                  <a:lnTo>
                    <a:pt x="56488" y="48237"/>
                  </a:lnTo>
                  <a:cubicBezTo>
                    <a:pt x="58425" y="47083"/>
                    <a:pt x="60408" y="44065"/>
                    <a:pt x="60481" y="41050"/>
                  </a:cubicBezTo>
                  <a:cubicBezTo>
                    <a:pt x="60497" y="40393"/>
                    <a:pt x="60435" y="39852"/>
                    <a:pt x="60315" y="39411"/>
                  </a:cubicBezTo>
                  <a:lnTo>
                    <a:pt x="60315" y="39411"/>
                  </a:lnTo>
                  <a:cubicBezTo>
                    <a:pt x="61097" y="38108"/>
                    <a:pt x="61732" y="36164"/>
                    <a:pt x="61925" y="33980"/>
                  </a:cubicBezTo>
                  <a:cubicBezTo>
                    <a:pt x="62007" y="33050"/>
                    <a:pt x="61901" y="32305"/>
                    <a:pt x="61680" y="31719"/>
                  </a:cubicBezTo>
                  <a:lnTo>
                    <a:pt x="61680" y="31719"/>
                  </a:lnTo>
                  <a:cubicBezTo>
                    <a:pt x="62567" y="30954"/>
                    <a:pt x="63238" y="29222"/>
                    <a:pt x="63002" y="25808"/>
                  </a:cubicBezTo>
                  <a:cubicBezTo>
                    <a:pt x="62876" y="23985"/>
                    <a:pt x="62227" y="22922"/>
                    <a:pt x="61386" y="22382"/>
                  </a:cubicBezTo>
                  <a:lnTo>
                    <a:pt x="61386" y="22382"/>
                  </a:lnTo>
                  <a:cubicBezTo>
                    <a:pt x="62122" y="20378"/>
                    <a:pt x="62204" y="17722"/>
                    <a:pt x="61008" y="15521"/>
                  </a:cubicBezTo>
                  <a:cubicBezTo>
                    <a:pt x="60452" y="14498"/>
                    <a:pt x="59713" y="14084"/>
                    <a:pt x="58941" y="14059"/>
                  </a:cubicBezTo>
                  <a:lnTo>
                    <a:pt x="58941" y="14059"/>
                  </a:lnTo>
                  <a:cubicBezTo>
                    <a:pt x="58440" y="12214"/>
                    <a:pt x="57052" y="10272"/>
                    <a:pt x="55187" y="9255"/>
                  </a:cubicBezTo>
                  <a:cubicBezTo>
                    <a:pt x="54666" y="8971"/>
                    <a:pt x="54182" y="8802"/>
                    <a:pt x="53738" y="8726"/>
                  </a:cubicBezTo>
                  <a:lnTo>
                    <a:pt x="53738" y="8726"/>
                  </a:lnTo>
                  <a:cubicBezTo>
                    <a:pt x="53631" y="7203"/>
                    <a:pt x="52714" y="5614"/>
                    <a:pt x="50278" y="4705"/>
                  </a:cubicBezTo>
                  <a:cubicBezTo>
                    <a:pt x="49737" y="4503"/>
                    <a:pt x="49195" y="4414"/>
                    <a:pt x="48667" y="4414"/>
                  </a:cubicBezTo>
                  <a:cubicBezTo>
                    <a:pt x="47405" y="4414"/>
                    <a:pt x="46219" y="4923"/>
                    <a:pt x="45295" y="5620"/>
                  </a:cubicBezTo>
                  <a:lnTo>
                    <a:pt x="45295" y="5620"/>
                  </a:lnTo>
                  <a:cubicBezTo>
                    <a:pt x="44746" y="4201"/>
                    <a:pt x="43767" y="2825"/>
                    <a:pt x="42479" y="2312"/>
                  </a:cubicBezTo>
                  <a:cubicBezTo>
                    <a:pt x="41318" y="1850"/>
                    <a:pt x="40303" y="1656"/>
                    <a:pt x="39425" y="1656"/>
                  </a:cubicBezTo>
                  <a:cubicBezTo>
                    <a:pt x="38429" y="1656"/>
                    <a:pt x="37610" y="1906"/>
                    <a:pt x="36954" y="2298"/>
                  </a:cubicBezTo>
                  <a:lnTo>
                    <a:pt x="36954" y="2298"/>
                  </a:lnTo>
                  <a:cubicBezTo>
                    <a:pt x="36393" y="1541"/>
                    <a:pt x="35478" y="832"/>
                    <a:pt x="34095" y="294"/>
                  </a:cubicBezTo>
                  <a:cubicBezTo>
                    <a:pt x="33574" y="92"/>
                    <a:pt x="33054" y="1"/>
                    <a:pt x="325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756" name="Google Shape;70756;p39"/>
            <p:cNvSpPr/>
            <p:nvPr/>
          </p:nvSpPr>
          <p:spPr>
            <a:xfrm>
              <a:off x="4150875" y="3080275"/>
              <a:ext cx="1545300" cy="1469175"/>
            </a:xfrm>
            <a:custGeom>
              <a:avLst/>
              <a:gdLst/>
              <a:ahLst/>
              <a:cxnLst/>
              <a:rect l="l" t="t" r="r" b="b"/>
              <a:pathLst>
                <a:path w="61812" h="58767" extrusionOk="0">
                  <a:moveTo>
                    <a:pt x="35329" y="2636"/>
                  </a:moveTo>
                  <a:cubicBezTo>
                    <a:pt x="36169" y="3850"/>
                    <a:pt x="36052" y="5120"/>
                    <a:pt x="35648" y="5919"/>
                  </a:cubicBezTo>
                  <a:cubicBezTo>
                    <a:pt x="35301" y="6608"/>
                    <a:pt x="34720" y="7036"/>
                    <a:pt x="34131" y="7036"/>
                  </a:cubicBezTo>
                  <a:cubicBezTo>
                    <a:pt x="33744" y="7036"/>
                    <a:pt x="33575" y="6714"/>
                    <a:pt x="33500" y="6444"/>
                  </a:cubicBezTo>
                  <a:cubicBezTo>
                    <a:pt x="33245" y="5514"/>
                    <a:pt x="33754" y="3649"/>
                    <a:pt x="35329" y="2636"/>
                  </a:cubicBezTo>
                  <a:close/>
                  <a:moveTo>
                    <a:pt x="25388" y="4442"/>
                  </a:moveTo>
                  <a:cubicBezTo>
                    <a:pt x="26829" y="5648"/>
                    <a:pt x="27482" y="6937"/>
                    <a:pt x="27279" y="7512"/>
                  </a:cubicBezTo>
                  <a:cubicBezTo>
                    <a:pt x="27192" y="7757"/>
                    <a:pt x="26944" y="7881"/>
                    <a:pt x="26538" y="7881"/>
                  </a:cubicBezTo>
                  <a:cubicBezTo>
                    <a:pt x="25859" y="7881"/>
                    <a:pt x="25383" y="7668"/>
                    <a:pt x="25124" y="7246"/>
                  </a:cubicBezTo>
                  <a:cubicBezTo>
                    <a:pt x="24745" y="6635"/>
                    <a:pt x="24848" y="5594"/>
                    <a:pt x="25388" y="4442"/>
                  </a:cubicBezTo>
                  <a:close/>
                  <a:moveTo>
                    <a:pt x="43641" y="5999"/>
                  </a:moveTo>
                  <a:cubicBezTo>
                    <a:pt x="44130" y="7363"/>
                    <a:pt x="44200" y="8692"/>
                    <a:pt x="43801" y="9277"/>
                  </a:cubicBezTo>
                  <a:cubicBezTo>
                    <a:pt x="43663" y="9480"/>
                    <a:pt x="43470" y="9581"/>
                    <a:pt x="43229" y="9581"/>
                  </a:cubicBezTo>
                  <a:cubicBezTo>
                    <a:pt x="42989" y="9581"/>
                    <a:pt x="42701" y="9482"/>
                    <a:pt x="42369" y="9286"/>
                  </a:cubicBezTo>
                  <a:cubicBezTo>
                    <a:pt x="42130" y="9146"/>
                    <a:pt x="42000" y="8926"/>
                    <a:pt x="41985" y="8636"/>
                  </a:cubicBezTo>
                  <a:cubicBezTo>
                    <a:pt x="41942" y="7886"/>
                    <a:pt x="42616" y="6822"/>
                    <a:pt x="43641" y="5999"/>
                  </a:cubicBezTo>
                  <a:close/>
                  <a:moveTo>
                    <a:pt x="16004" y="7221"/>
                  </a:moveTo>
                  <a:lnTo>
                    <a:pt x="16004" y="7221"/>
                  </a:lnTo>
                  <a:cubicBezTo>
                    <a:pt x="17765" y="7663"/>
                    <a:pt x="18331" y="8654"/>
                    <a:pt x="18269" y="9447"/>
                  </a:cubicBezTo>
                  <a:cubicBezTo>
                    <a:pt x="18225" y="10026"/>
                    <a:pt x="17840" y="10470"/>
                    <a:pt x="17353" y="10506"/>
                  </a:cubicBezTo>
                  <a:cubicBezTo>
                    <a:pt x="17294" y="10510"/>
                    <a:pt x="17236" y="10512"/>
                    <a:pt x="17180" y="10512"/>
                  </a:cubicBezTo>
                  <a:cubicBezTo>
                    <a:pt x="16684" y="10512"/>
                    <a:pt x="16314" y="10343"/>
                    <a:pt x="16072" y="10008"/>
                  </a:cubicBezTo>
                  <a:cubicBezTo>
                    <a:pt x="15663" y="9444"/>
                    <a:pt x="15641" y="8407"/>
                    <a:pt x="16004" y="7221"/>
                  </a:cubicBezTo>
                  <a:close/>
                  <a:moveTo>
                    <a:pt x="51586" y="8965"/>
                  </a:moveTo>
                  <a:cubicBezTo>
                    <a:pt x="51726" y="8965"/>
                    <a:pt x="51867" y="8973"/>
                    <a:pt x="52014" y="8997"/>
                  </a:cubicBezTo>
                  <a:cubicBezTo>
                    <a:pt x="52075" y="10382"/>
                    <a:pt x="51472" y="11546"/>
                    <a:pt x="50925" y="12134"/>
                  </a:cubicBezTo>
                  <a:cubicBezTo>
                    <a:pt x="50585" y="12497"/>
                    <a:pt x="50226" y="12695"/>
                    <a:pt x="49912" y="12695"/>
                  </a:cubicBezTo>
                  <a:cubicBezTo>
                    <a:pt x="49809" y="12695"/>
                    <a:pt x="49711" y="12674"/>
                    <a:pt x="49620" y="12630"/>
                  </a:cubicBezTo>
                  <a:cubicBezTo>
                    <a:pt x="49107" y="12383"/>
                    <a:pt x="48883" y="11739"/>
                    <a:pt x="49053" y="10993"/>
                  </a:cubicBezTo>
                  <a:cubicBezTo>
                    <a:pt x="49275" y="10015"/>
                    <a:pt x="50162" y="8965"/>
                    <a:pt x="51586" y="8965"/>
                  </a:cubicBezTo>
                  <a:close/>
                  <a:moveTo>
                    <a:pt x="9274" y="14699"/>
                  </a:moveTo>
                  <a:lnTo>
                    <a:pt x="9274" y="14699"/>
                  </a:lnTo>
                  <a:cubicBezTo>
                    <a:pt x="11915" y="14908"/>
                    <a:pt x="13573" y="16046"/>
                    <a:pt x="13562" y="16776"/>
                  </a:cubicBezTo>
                  <a:cubicBezTo>
                    <a:pt x="13554" y="17146"/>
                    <a:pt x="13035" y="17380"/>
                    <a:pt x="12169" y="17401"/>
                  </a:cubicBezTo>
                  <a:lnTo>
                    <a:pt x="12125" y="17401"/>
                  </a:lnTo>
                  <a:cubicBezTo>
                    <a:pt x="11018" y="17401"/>
                    <a:pt x="9937" y="16373"/>
                    <a:pt x="9274" y="14699"/>
                  </a:cubicBezTo>
                  <a:close/>
                  <a:moveTo>
                    <a:pt x="57240" y="14347"/>
                  </a:moveTo>
                  <a:cubicBezTo>
                    <a:pt x="57545" y="15549"/>
                    <a:pt x="57440" y="16615"/>
                    <a:pt x="56941" y="17359"/>
                  </a:cubicBezTo>
                  <a:cubicBezTo>
                    <a:pt x="56516" y="17989"/>
                    <a:pt x="55828" y="18366"/>
                    <a:pt x="54894" y="18480"/>
                  </a:cubicBezTo>
                  <a:cubicBezTo>
                    <a:pt x="54755" y="18497"/>
                    <a:pt x="54626" y="18505"/>
                    <a:pt x="54507" y="18505"/>
                  </a:cubicBezTo>
                  <a:cubicBezTo>
                    <a:pt x="54046" y="18505"/>
                    <a:pt x="53734" y="18380"/>
                    <a:pt x="53593" y="18136"/>
                  </a:cubicBezTo>
                  <a:cubicBezTo>
                    <a:pt x="53410" y="17817"/>
                    <a:pt x="53507" y="17285"/>
                    <a:pt x="53857" y="16676"/>
                  </a:cubicBezTo>
                  <a:cubicBezTo>
                    <a:pt x="54503" y="15557"/>
                    <a:pt x="55905" y="14369"/>
                    <a:pt x="57240" y="14347"/>
                  </a:cubicBezTo>
                  <a:close/>
                  <a:moveTo>
                    <a:pt x="6652" y="22276"/>
                  </a:moveTo>
                  <a:cubicBezTo>
                    <a:pt x="8160" y="22276"/>
                    <a:pt x="8972" y="23051"/>
                    <a:pt x="8972" y="23780"/>
                  </a:cubicBezTo>
                  <a:cubicBezTo>
                    <a:pt x="8972" y="24307"/>
                    <a:pt x="8514" y="24837"/>
                    <a:pt x="7488" y="24837"/>
                  </a:cubicBezTo>
                  <a:cubicBezTo>
                    <a:pt x="7248" y="24837"/>
                    <a:pt x="6988" y="24809"/>
                    <a:pt x="6713" y="24751"/>
                  </a:cubicBezTo>
                  <a:cubicBezTo>
                    <a:pt x="6081" y="24618"/>
                    <a:pt x="5315" y="23809"/>
                    <a:pt x="4691" y="22625"/>
                  </a:cubicBezTo>
                  <a:cubicBezTo>
                    <a:pt x="5400" y="22395"/>
                    <a:pt x="6057" y="22276"/>
                    <a:pt x="6652" y="22276"/>
                  </a:cubicBezTo>
                  <a:close/>
                  <a:moveTo>
                    <a:pt x="58156" y="22211"/>
                  </a:moveTo>
                  <a:cubicBezTo>
                    <a:pt x="58700" y="22211"/>
                    <a:pt x="59191" y="22337"/>
                    <a:pt x="59617" y="22585"/>
                  </a:cubicBezTo>
                  <a:cubicBezTo>
                    <a:pt x="58957" y="24298"/>
                    <a:pt x="57843" y="25399"/>
                    <a:pt x="56753" y="25399"/>
                  </a:cubicBezTo>
                  <a:cubicBezTo>
                    <a:pt x="56404" y="25399"/>
                    <a:pt x="56058" y="25290"/>
                    <a:pt x="55723" y="25073"/>
                  </a:cubicBezTo>
                  <a:cubicBezTo>
                    <a:pt x="55225" y="24751"/>
                    <a:pt x="55032" y="24345"/>
                    <a:pt x="55163" y="23898"/>
                  </a:cubicBezTo>
                  <a:cubicBezTo>
                    <a:pt x="55429" y="22998"/>
                    <a:pt x="56827" y="22211"/>
                    <a:pt x="58156" y="22211"/>
                  </a:cubicBezTo>
                  <a:close/>
                  <a:moveTo>
                    <a:pt x="57740" y="30195"/>
                  </a:moveTo>
                  <a:cubicBezTo>
                    <a:pt x="58445" y="30195"/>
                    <a:pt x="59424" y="30620"/>
                    <a:pt x="59917" y="31814"/>
                  </a:cubicBezTo>
                  <a:cubicBezTo>
                    <a:pt x="59570" y="32086"/>
                    <a:pt x="59165" y="32228"/>
                    <a:pt x="58736" y="32228"/>
                  </a:cubicBezTo>
                  <a:cubicBezTo>
                    <a:pt x="58263" y="32228"/>
                    <a:pt x="57781" y="32055"/>
                    <a:pt x="57446" y="31767"/>
                  </a:cubicBezTo>
                  <a:cubicBezTo>
                    <a:pt x="56955" y="31344"/>
                    <a:pt x="56736" y="30930"/>
                    <a:pt x="56849" y="30627"/>
                  </a:cubicBezTo>
                  <a:cubicBezTo>
                    <a:pt x="56945" y="30365"/>
                    <a:pt x="57296" y="30195"/>
                    <a:pt x="57740" y="30195"/>
                  </a:cubicBezTo>
                  <a:close/>
                  <a:moveTo>
                    <a:pt x="5495" y="31334"/>
                  </a:moveTo>
                  <a:cubicBezTo>
                    <a:pt x="6103" y="31334"/>
                    <a:pt x="6631" y="31690"/>
                    <a:pt x="6751" y="32183"/>
                  </a:cubicBezTo>
                  <a:cubicBezTo>
                    <a:pt x="6869" y="32658"/>
                    <a:pt x="6584" y="33118"/>
                    <a:pt x="5966" y="33441"/>
                  </a:cubicBezTo>
                  <a:cubicBezTo>
                    <a:pt x="5769" y="33545"/>
                    <a:pt x="5544" y="33595"/>
                    <a:pt x="5300" y="33595"/>
                  </a:cubicBezTo>
                  <a:cubicBezTo>
                    <a:pt x="4725" y="33595"/>
                    <a:pt x="4044" y="33314"/>
                    <a:pt x="3365" y="32784"/>
                  </a:cubicBezTo>
                  <a:cubicBezTo>
                    <a:pt x="4194" y="31527"/>
                    <a:pt x="5051" y="31336"/>
                    <a:pt x="5495" y="31334"/>
                  </a:cubicBezTo>
                  <a:close/>
                  <a:moveTo>
                    <a:pt x="56880" y="38025"/>
                  </a:moveTo>
                  <a:cubicBezTo>
                    <a:pt x="57679" y="38025"/>
                    <a:pt x="58290" y="38573"/>
                    <a:pt x="58568" y="39531"/>
                  </a:cubicBezTo>
                  <a:cubicBezTo>
                    <a:pt x="57958" y="40526"/>
                    <a:pt x="57277" y="41095"/>
                    <a:pt x="56694" y="41095"/>
                  </a:cubicBezTo>
                  <a:cubicBezTo>
                    <a:pt x="56130" y="41095"/>
                    <a:pt x="55652" y="40568"/>
                    <a:pt x="55309" y="39573"/>
                  </a:cubicBezTo>
                  <a:cubicBezTo>
                    <a:pt x="55185" y="39214"/>
                    <a:pt x="55322" y="38912"/>
                    <a:pt x="55459" y="38721"/>
                  </a:cubicBezTo>
                  <a:cubicBezTo>
                    <a:pt x="55756" y="38305"/>
                    <a:pt x="56326" y="38025"/>
                    <a:pt x="56880" y="38025"/>
                  </a:cubicBezTo>
                  <a:close/>
                  <a:moveTo>
                    <a:pt x="9632" y="40211"/>
                  </a:moveTo>
                  <a:cubicBezTo>
                    <a:pt x="9937" y="40211"/>
                    <a:pt x="10114" y="40348"/>
                    <a:pt x="10176" y="40632"/>
                  </a:cubicBezTo>
                  <a:cubicBezTo>
                    <a:pt x="10214" y="40809"/>
                    <a:pt x="10171" y="40973"/>
                    <a:pt x="10046" y="41127"/>
                  </a:cubicBezTo>
                  <a:cubicBezTo>
                    <a:pt x="9682" y="41576"/>
                    <a:pt x="8693" y="41867"/>
                    <a:pt x="7525" y="41867"/>
                  </a:cubicBezTo>
                  <a:lnTo>
                    <a:pt x="7523" y="41867"/>
                  </a:lnTo>
                  <a:cubicBezTo>
                    <a:pt x="7401" y="41867"/>
                    <a:pt x="7276" y="41862"/>
                    <a:pt x="7151" y="41857"/>
                  </a:cubicBezTo>
                  <a:cubicBezTo>
                    <a:pt x="8006" y="40785"/>
                    <a:pt x="9047" y="40211"/>
                    <a:pt x="9632" y="40211"/>
                  </a:cubicBezTo>
                  <a:close/>
                  <a:moveTo>
                    <a:pt x="52381" y="45888"/>
                  </a:moveTo>
                  <a:cubicBezTo>
                    <a:pt x="53258" y="45888"/>
                    <a:pt x="54545" y="46727"/>
                    <a:pt x="54744" y="48300"/>
                  </a:cubicBezTo>
                  <a:cubicBezTo>
                    <a:pt x="54252" y="48579"/>
                    <a:pt x="53788" y="48721"/>
                    <a:pt x="53367" y="48721"/>
                  </a:cubicBezTo>
                  <a:cubicBezTo>
                    <a:pt x="52693" y="48721"/>
                    <a:pt x="52174" y="48356"/>
                    <a:pt x="51822" y="47633"/>
                  </a:cubicBezTo>
                  <a:cubicBezTo>
                    <a:pt x="51528" y="47025"/>
                    <a:pt x="51470" y="46523"/>
                    <a:pt x="51662" y="46218"/>
                  </a:cubicBezTo>
                  <a:cubicBezTo>
                    <a:pt x="51794" y="46005"/>
                    <a:pt x="52049" y="45888"/>
                    <a:pt x="52381" y="45888"/>
                  </a:cubicBezTo>
                  <a:close/>
                  <a:moveTo>
                    <a:pt x="14477" y="48247"/>
                  </a:moveTo>
                  <a:cubicBezTo>
                    <a:pt x="14647" y="48247"/>
                    <a:pt x="14816" y="48335"/>
                    <a:pt x="14981" y="48505"/>
                  </a:cubicBezTo>
                  <a:cubicBezTo>
                    <a:pt x="15240" y="48771"/>
                    <a:pt x="15323" y="49074"/>
                    <a:pt x="15229" y="49402"/>
                  </a:cubicBezTo>
                  <a:cubicBezTo>
                    <a:pt x="15050" y="50032"/>
                    <a:pt x="14261" y="50634"/>
                    <a:pt x="13237" y="50935"/>
                  </a:cubicBezTo>
                  <a:cubicBezTo>
                    <a:pt x="13228" y="49940"/>
                    <a:pt x="13512" y="48982"/>
                    <a:pt x="13963" y="48512"/>
                  </a:cubicBezTo>
                  <a:cubicBezTo>
                    <a:pt x="14078" y="48392"/>
                    <a:pt x="14260" y="48247"/>
                    <a:pt x="14477" y="48247"/>
                  </a:cubicBezTo>
                  <a:close/>
                  <a:moveTo>
                    <a:pt x="44910" y="52161"/>
                  </a:moveTo>
                  <a:cubicBezTo>
                    <a:pt x="45298" y="52161"/>
                    <a:pt x="45692" y="52459"/>
                    <a:pt x="45914" y="52920"/>
                  </a:cubicBezTo>
                  <a:cubicBezTo>
                    <a:pt x="46252" y="53631"/>
                    <a:pt x="46099" y="54510"/>
                    <a:pt x="45503" y="55280"/>
                  </a:cubicBezTo>
                  <a:cubicBezTo>
                    <a:pt x="44800" y="55181"/>
                    <a:pt x="44297" y="54930"/>
                    <a:pt x="44037" y="54546"/>
                  </a:cubicBezTo>
                  <a:cubicBezTo>
                    <a:pt x="43811" y="54214"/>
                    <a:pt x="43769" y="53780"/>
                    <a:pt x="43911" y="53255"/>
                  </a:cubicBezTo>
                  <a:cubicBezTo>
                    <a:pt x="44098" y="52560"/>
                    <a:pt x="44461" y="52161"/>
                    <a:pt x="44910" y="52161"/>
                  </a:cubicBezTo>
                  <a:close/>
                  <a:moveTo>
                    <a:pt x="22642" y="52618"/>
                  </a:moveTo>
                  <a:cubicBezTo>
                    <a:pt x="22969" y="52618"/>
                    <a:pt x="23528" y="52677"/>
                    <a:pt x="23599" y="53063"/>
                  </a:cubicBezTo>
                  <a:cubicBezTo>
                    <a:pt x="23715" y="53686"/>
                    <a:pt x="22671" y="54837"/>
                    <a:pt x="21088" y="55484"/>
                  </a:cubicBezTo>
                  <a:cubicBezTo>
                    <a:pt x="20719" y="54859"/>
                    <a:pt x="20663" y="54176"/>
                    <a:pt x="20939" y="53594"/>
                  </a:cubicBezTo>
                  <a:cubicBezTo>
                    <a:pt x="21191" y="53065"/>
                    <a:pt x="21686" y="52700"/>
                    <a:pt x="22232" y="52642"/>
                  </a:cubicBezTo>
                  <a:cubicBezTo>
                    <a:pt x="22381" y="52625"/>
                    <a:pt x="22517" y="52618"/>
                    <a:pt x="22642" y="52618"/>
                  </a:cubicBezTo>
                  <a:close/>
                  <a:moveTo>
                    <a:pt x="32626" y="54954"/>
                  </a:moveTo>
                  <a:lnTo>
                    <a:pt x="32719" y="54957"/>
                  </a:lnTo>
                  <a:cubicBezTo>
                    <a:pt x="33483" y="54983"/>
                    <a:pt x="33991" y="55299"/>
                    <a:pt x="34079" y="55799"/>
                  </a:cubicBezTo>
                  <a:cubicBezTo>
                    <a:pt x="34181" y="56393"/>
                    <a:pt x="33653" y="57290"/>
                    <a:pt x="32250" y="57867"/>
                  </a:cubicBezTo>
                  <a:cubicBezTo>
                    <a:pt x="31122" y="57326"/>
                    <a:pt x="30843" y="56564"/>
                    <a:pt x="30961" y="56028"/>
                  </a:cubicBezTo>
                  <a:cubicBezTo>
                    <a:pt x="31102" y="55385"/>
                    <a:pt x="31770" y="54954"/>
                    <a:pt x="32626" y="54954"/>
                  </a:cubicBezTo>
                  <a:close/>
                  <a:moveTo>
                    <a:pt x="30954" y="281"/>
                  </a:moveTo>
                  <a:cubicBezTo>
                    <a:pt x="31464" y="281"/>
                    <a:pt x="31967" y="378"/>
                    <a:pt x="32451" y="565"/>
                  </a:cubicBezTo>
                  <a:cubicBezTo>
                    <a:pt x="33640" y="1026"/>
                    <a:pt x="34547" y="1642"/>
                    <a:pt x="35150" y="2394"/>
                  </a:cubicBezTo>
                  <a:cubicBezTo>
                    <a:pt x="33449" y="3497"/>
                    <a:pt x="32929" y="5475"/>
                    <a:pt x="33216" y="6515"/>
                  </a:cubicBezTo>
                  <a:cubicBezTo>
                    <a:pt x="33358" y="7028"/>
                    <a:pt x="33692" y="7321"/>
                    <a:pt x="34130" y="7321"/>
                  </a:cubicBezTo>
                  <a:cubicBezTo>
                    <a:pt x="34828" y="7321"/>
                    <a:pt x="35509" y="6832"/>
                    <a:pt x="35907" y="6043"/>
                  </a:cubicBezTo>
                  <a:cubicBezTo>
                    <a:pt x="36345" y="5172"/>
                    <a:pt x="36479" y="3794"/>
                    <a:pt x="35578" y="2479"/>
                  </a:cubicBezTo>
                  <a:cubicBezTo>
                    <a:pt x="36235" y="2120"/>
                    <a:pt x="36995" y="1939"/>
                    <a:pt x="37835" y="1939"/>
                  </a:cubicBezTo>
                  <a:cubicBezTo>
                    <a:pt x="38749" y="1939"/>
                    <a:pt x="39759" y="2153"/>
                    <a:pt x="40835" y="2582"/>
                  </a:cubicBezTo>
                  <a:cubicBezTo>
                    <a:pt x="41912" y="3010"/>
                    <a:pt x="42914" y="4175"/>
                    <a:pt x="43530" y="5707"/>
                  </a:cubicBezTo>
                  <a:cubicBezTo>
                    <a:pt x="42376" y="6606"/>
                    <a:pt x="41640" y="7777"/>
                    <a:pt x="41690" y="8644"/>
                  </a:cubicBezTo>
                  <a:cubicBezTo>
                    <a:pt x="41711" y="9034"/>
                    <a:pt x="41894" y="9339"/>
                    <a:pt x="42218" y="9528"/>
                  </a:cubicBezTo>
                  <a:cubicBezTo>
                    <a:pt x="42595" y="9751"/>
                    <a:pt x="42934" y="9862"/>
                    <a:pt x="43228" y="9862"/>
                  </a:cubicBezTo>
                  <a:cubicBezTo>
                    <a:pt x="43567" y="9862"/>
                    <a:pt x="43845" y="9714"/>
                    <a:pt x="44038" y="9433"/>
                  </a:cubicBezTo>
                  <a:cubicBezTo>
                    <a:pt x="44505" y="8752"/>
                    <a:pt x="44440" y="7304"/>
                    <a:pt x="43881" y="5806"/>
                  </a:cubicBezTo>
                  <a:cubicBezTo>
                    <a:pt x="44868" y="5088"/>
                    <a:pt x="45999" y="4693"/>
                    <a:pt x="47079" y="4693"/>
                  </a:cubicBezTo>
                  <a:cubicBezTo>
                    <a:pt x="47613" y="4693"/>
                    <a:pt x="48138" y="4788"/>
                    <a:pt x="48639" y="4976"/>
                  </a:cubicBezTo>
                  <a:cubicBezTo>
                    <a:pt x="51138" y="5907"/>
                    <a:pt x="51850" y="7475"/>
                    <a:pt x="51988" y="8689"/>
                  </a:cubicBezTo>
                  <a:cubicBezTo>
                    <a:pt x="51853" y="8674"/>
                    <a:pt x="51716" y="8665"/>
                    <a:pt x="51585" y="8665"/>
                  </a:cubicBezTo>
                  <a:cubicBezTo>
                    <a:pt x="50003" y="8665"/>
                    <a:pt x="49015" y="9835"/>
                    <a:pt x="48768" y="10920"/>
                  </a:cubicBezTo>
                  <a:cubicBezTo>
                    <a:pt x="48565" y="11804"/>
                    <a:pt x="48849" y="12576"/>
                    <a:pt x="49492" y="12883"/>
                  </a:cubicBezTo>
                  <a:cubicBezTo>
                    <a:pt x="49622" y="12945"/>
                    <a:pt x="49764" y="12978"/>
                    <a:pt x="49912" y="12978"/>
                  </a:cubicBezTo>
                  <a:cubicBezTo>
                    <a:pt x="50308" y="12978"/>
                    <a:pt x="50742" y="12744"/>
                    <a:pt x="51137" y="12321"/>
                  </a:cubicBezTo>
                  <a:cubicBezTo>
                    <a:pt x="51890" y="11514"/>
                    <a:pt x="52337" y="10243"/>
                    <a:pt x="52305" y="9040"/>
                  </a:cubicBezTo>
                  <a:lnTo>
                    <a:pt x="52305" y="9040"/>
                  </a:lnTo>
                  <a:cubicBezTo>
                    <a:pt x="52699" y="9128"/>
                    <a:pt x="53109" y="9288"/>
                    <a:pt x="53528" y="9517"/>
                  </a:cubicBezTo>
                  <a:cubicBezTo>
                    <a:pt x="55185" y="10421"/>
                    <a:pt x="56595" y="12185"/>
                    <a:pt x="57158" y="14048"/>
                  </a:cubicBezTo>
                  <a:cubicBezTo>
                    <a:pt x="55737" y="14113"/>
                    <a:pt x="54277" y="15352"/>
                    <a:pt x="53603" y="16520"/>
                  </a:cubicBezTo>
                  <a:cubicBezTo>
                    <a:pt x="53191" y="17231"/>
                    <a:pt x="53098" y="17854"/>
                    <a:pt x="53339" y="18270"/>
                  </a:cubicBezTo>
                  <a:cubicBezTo>
                    <a:pt x="53475" y="18507"/>
                    <a:pt x="53788" y="18785"/>
                    <a:pt x="54507" y="18785"/>
                  </a:cubicBezTo>
                  <a:cubicBezTo>
                    <a:pt x="54638" y="18785"/>
                    <a:pt x="54779" y="18776"/>
                    <a:pt x="54928" y="18758"/>
                  </a:cubicBezTo>
                  <a:cubicBezTo>
                    <a:pt x="55950" y="18635"/>
                    <a:pt x="56708" y="18215"/>
                    <a:pt x="57182" y="17511"/>
                  </a:cubicBezTo>
                  <a:cubicBezTo>
                    <a:pt x="57716" y="16720"/>
                    <a:pt x="57839" y="15606"/>
                    <a:pt x="57541" y="14356"/>
                  </a:cubicBezTo>
                  <a:lnTo>
                    <a:pt x="57541" y="14356"/>
                  </a:lnTo>
                  <a:cubicBezTo>
                    <a:pt x="58256" y="14447"/>
                    <a:pt x="58844" y="14908"/>
                    <a:pt x="59289" y="15727"/>
                  </a:cubicBezTo>
                  <a:cubicBezTo>
                    <a:pt x="60500" y="17960"/>
                    <a:pt x="60313" y="20552"/>
                    <a:pt x="59717" y="22302"/>
                  </a:cubicBezTo>
                  <a:cubicBezTo>
                    <a:pt x="59258" y="22046"/>
                    <a:pt x="58723" y="21913"/>
                    <a:pt x="58154" y="21913"/>
                  </a:cubicBezTo>
                  <a:cubicBezTo>
                    <a:pt x="56685" y="21913"/>
                    <a:pt x="55185" y="22780"/>
                    <a:pt x="54883" y="23807"/>
                  </a:cubicBezTo>
                  <a:cubicBezTo>
                    <a:pt x="54713" y="24382"/>
                    <a:pt x="54955" y="24916"/>
                    <a:pt x="55564" y="25310"/>
                  </a:cubicBezTo>
                  <a:cubicBezTo>
                    <a:pt x="55947" y="25558"/>
                    <a:pt x="56348" y="25683"/>
                    <a:pt x="56753" y="25683"/>
                  </a:cubicBezTo>
                  <a:cubicBezTo>
                    <a:pt x="57970" y="25683"/>
                    <a:pt x="59150" y="24562"/>
                    <a:pt x="59866" y="22743"/>
                  </a:cubicBezTo>
                  <a:cubicBezTo>
                    <a:pt x="60680" y="23352"/>
                    <a:pt x="61164" y="24456"/>
                    <a:pt x="61266" y="25956"/>
                  </a:cubicBezTo>
                  <a:cubicBezTo>
                    <a:pt x="61503" y="29363"/>
                    <a:pt x="60819" y="30906"/>
                    <a:pt x="60144" y="31604"/>
                  </a:cubicBezTo>
                  <a:cubicBezTo>
                    <a:pt x="59583" y="30349"/>
                    <a:pt x="58513" y="29897"/>
                    <a:pt x="57738" y="29897"/>
                  </a:cubicBezTo>
                  <a:cubicBezTo>
                    <a:pt x="57162" y="29897"/>
                    <a:pt x="56717" y="30136"/>
                    <a:pt x="56573" y="30520"/>
                  </a:cubicBezTo>
                  <a:cubicBezTo>
                    <a:pt x="56481" y="30766"/>
                    <a:pt x="56447" y="31286"/>
                    <a:pt x="57253" y="31981"/>
                  </a:cubicBezTo>
                  <a:cubicBezTo>
                    <a:pt x="57639" y="32315"/>
                    <a:pt x="58192" y="32513"/>
                    <a:pt x="58733" y="32513"/>
                  </a:cubicBezTo>
                  <a:cubicBezTo>
                    <a:pt x="59197" y="32513"/>
                    <a:pt x="59639" y="32370"/>
                    <a:pt x="60017" y="32096"/>
                  </a:cubicBezTo>
                  <a:cubicBezTo>
                    <a:pt x="60198" y="32671"/>
                    <a:pt x="60256" y="33345"/>
                    <a:pt x="60188" y="34103"/>
                  </a:cubicBezTo>
                  <a:cubicBezTo>
                    <a:pt x="60022" y="35997"/>
                    <a:pt x="59505" y="37828"/>
                    <a:pt x="58761" y="39189"/>
                  </a:cubicBezTo>
                  <a:cubicBezTo>
                    <a:pt x="58276" y="37878"/>
                    <a:pt x="57298" y="37729"/>
                    <a:pt x="56878" y="37729"/>
                  </a:cubicBezTo>
                  <a:cubicBezTo>
                    <a:pt x="56226" y="37729"/>
                    <a:pt x="55574" y="38049"/>
                    <a:pt x="55221" y="38546"/>
                  </a:cubicBezTo>
                  <a:cubicBezTo>
                    <a:pt x="54972" y="38898"/>
                    <a:pt x="54906" y="39292"/>
                    <a:pt x="55033" y="39664"/>
                  </a:cubicBezTo>
                  <a:cubicBezTo>
                    <a:pt x="55525" y="41085"/>
                    <a:pt x="56207" y="41383"/>
                    <a:pt x="56694" y="41383"/>
                  </a:cubicBezTo>
                  <a:cubicBezTo>
                    <a:pt x="57340" y="41383"/>
                    <a:pt x="58029" y="40868"/>
                    <a:pt x="58661" y="39924"/>
                  </a:cubicBezTo>
                  <a:cubicBezTo>
                    <a:pt x="58729" y="40299"/>
                    <a:pt x="58757" y="40721"/>
                    <a:pt x="58746" y="41186"/>
                  </a:cubicBezTo>
                  <a:cubicBezTo>
                    <a:pt x="58675" y="44088"/>
                    <a:pt x="56827" y="46939"/>
                    <a:pt x="55014" y="48132"/>
                  </a:cubicBezTo>
                  <a:cubicBezTo>
                    <a:pt x="54735" y="46402"/>
                    <a:pt x="53305" y="45596"/>
                    <a:pt x="52381" y="45596"/>
                  </a:cubicBezTo>
                  <a:cubicBezTo>
                    <a:pt x="51947" y="45596"/>
                    <a:pt x="51602" y="45761"/>
                    <a:pt x="51415" y="46062"/>
                  </a:cubicBezTo>
                  <a:cubicBezTo>
                    <a:pt x="51240" y="46341"/>
                    <a:pt x="51125" y="46861"/>
                    <a:pt x="51562" y="47757"/>
                  </a:cubicBezTo>
                  <a:cubicBezTo>
                    <a:pt x="51961" y="48579"/>
                    <a:pt x="52586" y="49012"/>
                    <a:pt x="53369" y="49012"/>
                  </a:cubicBezTo>
                  <a:cubicBezTo>
                    <a:pt x="53807" y="49012"/>
                    <a:pt x="54277" y="48881"/>
                    <a:pt x="54771" y="48619"/>
                  </a:cubicBezTo>
                  <a:lnTo>
                    <a:pt x="54771" y="48619"/>
                  </a:lnTo>
                  <a:cubicBezTo>
                    <a:pt x="54788" y="49188"/>
                    <a:pt x="54667" y="49801"/>
                    <a:pt x="54415" y="50445"/>
                  </a:cubicBezTo>
                  <a:cubicBezTo>
                    <a:pt x="53173" y="53589"/>
                    <a:pt x="48774" y="55327"/>
                    <a:pt x="46207" y="55327"/>
                  </a:cubicBezTo>
                  <a:cubicBezTo>
                    <a:pt x="46080" y="55327"/>
                    <a:pt x="45957" y="55321"/>
                    <a:pt x="45838" y="55314"/>
                  </a:cubicBezTo>
                  <a:cubicBezTo>
                    <a:pt x="46414" y="54490"/>
                    <a:pt x="46543" y="53562"/>
                    <a:pt x="46177" y="52794"/>
                  </a:cubicBezTo>
                  <a:cubicBezTo>
                    <a:pt x="45909" y="52233"/>
                    <a:pt x="45412" y="51870"/>
                    <a:pt x="44911" y="51870"/>
                  </a:cubicBezTo>
                  <a:cubicBezTo>
                    <a:pt x="44633" y="51870"/>
                    <a:pt x="43950" y="51998"/>
                    <a:pt x="43631" y="53178"/>
                  </a:cubicBezTo>
                  <a:cubicBezTo>
                    <a:pt x="43466" y="53789"/>
                    <a:pt x="43520" y="54304"/>
                    <a:pt x="43796" y="54710"/>
                  </a:cubicBezTo>
                  <a:cubicBezTo>
                    <a:pt x="44077" y="55127"/>
                    <a:pt x="44587" y="55412"/>
                    <a:pt x="45280" y="55540"/>
                  </a:cubicBezTo>
                  <a:cubicBezTo>
                    <a:pt x="44454" y="56434"/>
                    <a:pt x="42683" y="57548"/>
                    <a:pt x="38900" y="58178"/>
                  </a:cubicBezTo>
                  <a:cubicBezTo>
                    <a:pt x="37711" y="58375"/>
                    <a:pt x="36619" y="58473"/>
                    <a:pt x="35647" y="58473"/>
                  </a:cubicBezTo>
                  <a:cubicBezTo>
                    <a:pt x="34438" y="58473"/>
                    <a:pt x="33414" y="58322"/>
                    <a:pt x="32617" y="58022"/>
                  </a:cubicBezTo>
                  <a:cubicBezTo>
                    <a:pt x="33982" y="57378"/>
                    <a:pt x="34485" y="56435"/>
                    <a:pt x="34360" y="55744"/>
                  </a:cubicBezTo>
                  <a:cubicBezTo>
                    <a:pt x="34246" y="55096"/>
                    <a:pt x="33635" y="54691"/>
                    <a:pt x="32724" y="54660"/>
                  </a:cubicBezTo>
                  <a:lnTo>
                    <a:pt x="32620" y="54659"/>
                  </a:lnTo>
                  <a:cubicBezTo>
                    <a:pt x="31625" y="54659"/>
                    <a:pt x="30841" y="55181"/>
                    <a:pt x="30670" y="55960"/>
                  </a:cubicBezTo>
                  <a:cubicBezTo>
                    <a:pt x="30538" y="56563"/>
                    <a:pt x="30798" y="57392"/>
                    <a:pt x="31875" y="57998"/>
                  </a:cubicBezTo>
                  <a:cubicBezTo>
                    <a:pt x="31078" y="58266"/>
                    <a:pt x="30133" y="58401"/>
                    <a:pt x="29080" y="58401"/>
                  </a:cubicBezTo>
                  <a:cubicBezTo>
                    <a:pt x="28294" y="58401"/>
                    <a:pt x="27447" y="58326"/>
                    <a:pt x="26558" y="58174"/>
                  </a:cubicBezTo>
                  <a:cubicBezTo>
                    <a:pt x="23288" y="57614"/>
                    <a:pt x="21865" y="56564"/>
                    <a:pt x="21247" y="55730"/>
                  </a:cubicBezTo>
                  <a:cubicBezTo>
                    <a:pt x="22844" y="55059"/>
                    <a:pt x="24036" y="53838"/>
                    <a:pt x="23880" y="53007"/>
                  </a:cubicBezTo>
                  <a:cubicBezTo>
                    <a:pt x="23833" y="52751"/>
                    <a:pt x="23607" y="52321"/>
                    <a:pt x="22635" y="52321"/>
                  </a:cubicBezTo>
                  <a:cubicBezTo>
                    <a:pt x="22502" y="52321"/>
                    <a:pt x="22354" y="52331"/>
                    <a:pt x="22195" y="52347"/>
                  </a:cubicBezTo>
                  <a:cubicBezTo>
                    <a:pt x="21551" y="52416"/>
                    <a:pt x="20966" y="52843"/>
                    <a:pt x="20671" y="53464"/>
                  </a:cubicBezTo>
                  <a:cubicBezTo>
                    <a:pt x="20359" y="54122"/>
                    <a:pt x="20410" y="54887"/>
                    <a:pt x="20807" y="55585"/>
                  </a:cubicBezTo>
                  <a:cubicBezTo>
                    <a:pt x="20109" y="55836"/>
                    <a:pt x="19388" y="55964"/>
                    <a:pt x="18667" y="55964"/>
                  </a:cubicBezTo>
                  <a:cubicBezTo>
                    <a:pt x="17854" y="55964"/>
                    <a:pt x="17060" y="55798"/>
                    <a:pt x="16307" y="55476"/>
                  </a:cubicBezTo>
                  <a:cubicBezTo>
                    <a:pt x="13762" y="54382"/>
                    <a:pt x="13310" y="52225"/>
                    <a:pt x="13242" y="51229"/>
                  </a:cubicBezTo>
                  <a:cubicBezTo>
                    <a:pt x="14410" y="50905"/>
                    <a:pt x="15291" y="50225"/>
                    <a:pt x="15504" y="49476"/>
                  </a:cubicBezTo>
                  <a:cubicBezTo>
                    <a:pt x="15626" y="49047"/>
                    <a:pt x="15517" y="48639"/>
                    <a:pt x="15185" y="48297"/>
                  </a:cubicBezTo>
                  <a:cubicBezTo>
                    <a:pt x="14964" y="48068"/>
                    <a:pt x="14718" y="47954"/>
                    <a:pt x="14471" y="47954"/>
                  </a:cubicBezTo>
                  <a:cubicBezTo>
                    <a:pt x="14221" y="47954"/>
                    <a:pt x="13970" y="48072"/>
                    <a:pt x="13746" y="48305"/>
                  </a:cubicBezTo>
                  <a:cubicBezTo>
                    <a:pt x="13228" y="48847"/>
                    <a:pt x="12916" y="49897"/>
                    <a:pt x="12941" y="51006"/>
                  </a:cubicBezTo>
                  <a:cubicBezTo>
                    <a:pt x="12565" y="51091"/>
                    <a:pt x="12175" y="51135"/>
                    <a:pt x="11781" y="51135"/>
                  </a:cubicBezTo>
                  <a:cubicBezTo>
                    <a:pt x="10657" y="51135"/>
                    <a:pt x="9000" y="50784"/>
                    <a:pt x="7508" y="49107"/>
                  </a:cubicBezTo>
                  <a:cubicBezTo>
                    <a:pt x="4747" y="46012"/>
                    <a:pt x="6144" y="43242"/>
                    <a:pt x="6934" y="42128"/>
                  </a:cubicBezTo>
                  <a:lnTo>
                    <a:pt x="6934" y="42128"/>
                  </a:lnTo>
                  <a:cubicBezTo>
                    <a:pt x="7130" y="42143"/>
                    <a:pt x="7326" y="42151"/>
                    <a:pt x="7518" y="42151"/>
                  </a:cubicBezTo>
                  <a:lnTo>
                    <a:pt x="7520" y="42151"/>
                  </a:lnTo>
                  <a:cubicBezTo>
                    <a:pt x="8792" y="42149"/>
                    <a:pt x="9845" y="41824"/>
                    <a:pt x="10268" y="41302"/>
                  </a:cubicBezTo>
                  <a:cubicBezTo>
                    <a:pt x="10445" y="41081"/>
                    <a:pt x="10510" y="40825"/>
                    <a:pt x="10455" y="40563"/>
                  </a:cubicBezTo>
                  <a:cubicBezTo>
                    <a:pt x="10366" y="40142"/>
                    <a:pt x="10071" y="39910"/>
                    <a:pt x="9628" y="39910"/>
                  </a:cubicBezTo>
                  <a:cubicBezTo>
                    <a:pt x="8813" y="39910"/>
                    <a:pt x="7631" y="40710"/>
                    <a:pt x="6797" y="41823"/>
                  </a:cubicBezTo>
                  <a:cubicBezTo>
                    <a:pt x="5031" y="41650"/>
                    <a:pt x="3558" y="40905"/>
                    <a:pt x="2746" y="39772"/>
                  </a:cubicBezTo>
                  <a:cubicBezTo>
                    <a:pt x="1980" y="38702"/>
                    <a:pt x="1797" y="37320"/>
                    <a:pt x="2202" y="35661"/>
                  </a:cubicBezTo>
                  <a:cubicBezTo>
                    <a:pt x="2461" y="34607"/>
                    <a:pt x="2798" y="33721"/>
                    <a:pt x="3206" y="33026"/>
                  </a:cubicBezTo>
                  <a:cubicBezTo>
                    <a:pt x="3932" y="33588"/>
                    <a:pt x="4658" y="33883"/>
                    <a:pt x="5291" y="33883"/>
                  </a:cubicBezTo>
                  <a:cubicBezTo>
                    <a:pt x="5582" y="33883"/>
                    <a:pt x="5853" y="33820"/>
                    <a:pt x="6096" y="33693"/>
                  </a:cubicBezTo>
                  <a:cubicBezTo>
                    <a:pt x="6829" y="33305"/>
                    <a:pt x="7177" y="32713"/>
                    <a:pt x="7028" y="32106"/>
                  </a:cubicBezTo>
                  <a:cubicBezTo>
                    <a:pt x="6876" y="31486"/>
                    <a:pt x="6229" y="31035"/>
                    <a:pt x="5491" y="31035"/>
                  </a:cubicBezTo>
                  <a:cubicBezTo>
                    <a:pt x="4989" y="31035"/>
                    <a:pt x="4031" y="31240"/>
                    <a:pt x="3132" y="32591"/>
                  </a:cubicBezTo>
                  <a:cubicBezTo>
                    <a:pt x="1632" y="31297"/>
                    <a:pt x="299" y="28909"/>
                    <a:pt x="578" y="26716"/>
                  </a:cubicBezTo>
                  <a:cubicBezTo>
                    <a:pt x="781" y="25128"/>
                    <a:pt x="1820" y="23861"/>
                    <a:pt x="3582" y="23052"/>
                  </a:cubicBezTo>
                  <a:cubicBezTo>
                    <a:pt x="3860" y="22925"/>
                    <a:pt x="4139" y="22811"/>
                    <a:pt x="4407" y="22714"/>
                  </a:cubicBezTo>
                  <a:cubicBezTo>
                    <a:pt x="5084" y="24013"/>
                    <a:pt x="5917" y="24874"/>
                    <a:pt x="6649" y="25028"/>
                  </a:cubicBezTo>
                  <a:cubicBezTo>
                    <a:pt x="6943" y="25087"/>
                    <a:pt x="7225" y="25120"/>
                    <a:pt x="7485" y="25120"/>
                  </a:cubicBezTo>
                  <a:cubicBezTo>
                    <a:pt x="8712" y="25120"/>
                    <a:pt x="9260" y="24442"/>
                    <a:pt x="9260" y="23772"/>
                  </a:cubicBezTo>
                  <a:cubicBezTo>
                    <a:pt x="9260" y="22900"/>
                    <a:pt x="8345" y="21977"/>
                    <a:pt x="6649" y="21977"/>
                  </a:cubicBezTo>
                  <a:cubicBezTo>
                    <a:pt x="6012" y="21977"/>
                    <a:pt x="5308" y="22104"/>
                    <a:pt x="4554" y="22354"/>
                  </a:cubicBezTo>
                  <a:cubicBezTo>
                    <a:pt x="3753" y="20706"/>
                    <a:pt x="3159" y="18227"/>
                    <a:pt x="4062" y="16495"/>
                  </a:cubicBezTo>
                  <a:cubicBezTo>
                    <a:pt x="4559" y="15541"/>
                    <a:pt x="5450" y="14966"/>
                    <a:pt x="6709" y="14783"/>
                  </a:cubicBezTo>
                  <a:cubicBezTo>
                    <a:pt x="7286" y="14698"/>
                    <a:pt x="7868" y="14657"/>
                    <a:pt x="8424" y="14657"/>
                  </a:cubicBezTo>
                  <a:cubicBezTo>
                    <a:pt x="8602" y="14657"/>
                    <a:pt x="8777" y="14661"/>
                    <a:pt x="8948" y="14670"/>
                  </a:cubicBezTo>
                  <a:cubicBezTo>
                    <a:pt x="9652" y="16530"/>
                    <a:pt x="10860" y="17681"/>
                    <a:pt x="12120" y="17681"/>
                  </a:cubicBezTo>
                  <a:lnTo>
                    <a:pt x="12172" y="17681"/>
                  </a:lnTo>
                  <a:cubicBezTo>
                    <a:pt x="13674" y="17644"/>
                    <a:pt x="13845" y="17031"/>
                    <a:pt x="13850" y="16768"/>
                  </a:cubicBezTo>
                  <a:cubicBezTo>
                    <a:pt x="13865" y="15784"/>
                    <a:pt x="11945" y="14576"/>
                    <a:pt x="9157" y="14391"/>
                  </a:cubicBezTo>
                  <a:cubicBezTo>
                    <a:pt x="8461" y="12412"/>
                    <a:pt x="8582" y="10252"/>
                    <a:pt x="9472" y="8867"/>
                  </a:cubicBezTo>
                  <a:cubicBezTo>
                    <a:pt x="10170" y="7774"/>
                    <a:pt x="11288" y="7158"/>
                    <a:pt x="12788" y="7036"/>
                  </a:cubicBezTo>
                  <a:cubicBezTo>
                    <a:pt x="13183" y="7004"/>
                    <a:pt x="13562" y="6988"/>
                    <a:pt x="13923" y="6988"/>
                  </a:cubicBezTo>
                  <a:cubicBezTo>
                    <a:pt x="14585" y="6988"/>
                    <a:pt x="15186" y="7042"/>
                    <a:pt x="15716" y="7148"/>
                  </a:cubicBezTo>
                  <a:cubicBezTo>
                    <a:pt x="15325" y="8431"/>
                    <a:pt x="15365" y="9525"/>
                    <a:pt x="15832" y="10170"/>
                  </a:cubicBezTo>
                  <a:cubicBezTo>
                    <a:pt x="16132" y="10583"/>
                    <a:pt x="16579" y="10795"/>
                    <a:pt x="17178" y="10795"/>
                  </a:cubicBezTo>
                  <a:cubicBezTo>
                    <a:pt x="17241" y="10795"/>
                    <a:pt x="17305" y="10793"/>
                    <a:pt x="17372" y="10788"/>
                  </a:cubicBezTo>
                  <a:cubicBezTo>
                    <a:pt x="18003" y="10744"/>
                    <a:pt x="18501" y="10185"/>
                    <a:pt x="18557" y="9461"/>
                  </a:cubicBezTo>
                  <a:cubicBezTo>
                    <a:pt x="18628" y="8552"/>
                    <a:pt x="18010" y="7425"/>
                    <a:pt x="16092" y="6935"/>
                  </a:cubicBezTo>
                  <a:cubicBezTo>
                    <a:pt x="16860" y="4736"/>
                    <a:pt x="18717" y="2555"/>
                    <a:pt x="20862" y="2555"/>
                  </a:cubicBezTo>
                  <a:cubicBezTo>
                    <a:pt x="20940" y="2555"/>
                    <a:pt x="21017" y="2557"/>
                    <a:pt x="21096" y="2563"/>
                  </a:cubicBezTo>
                  <a:cubicBezTo>
                    <a:pt x="22458" y="2663"/>
                    <a:pt x="23893" y="3260"/>
                    <a:pt x="25149" y="4245"/>
                  </a:cubicBezTo>
                  <a:cubicBezTo>
                    <a:pt x="24530" y="5531"/>
                    <a:pt x="24426" y="6673"/>
                    <a:pt x="24870" y="7391"/>
                  </a:cubicBezTo>
                  <a:cubicBezTo>
                    <a:pt x="25183" y="7896"/>
                    <a:pt x="25757" y="8164"/>
                    <a:pt x="26532" y="8164"/>
                  </a:cubicBezTo>
                  <a:cubicBezTo>
                    <a:pt x="27208" y="8164"/>
                    <a:pt x="27459" y="7859"/>
                    <a:pt x="27548" y="7602"/>
                  </a:cubicBezTo>
                  <a:cubicBezTo>
                    <a:pt x="27825" y="6821"/>
                    <a:pt x="26955" y="5355"/>
                    <a:pt x="25516" y="4167"/>
                  </a:cubicBezTo>
                  <a:cubicBezTo>
                    <a:pt x="26504" y="2275"/>
                    <a:pt x="28598" y="281"/>
                    <a:pt x="30954" y="281"/>
                  </a:cubicBezTo>
                  <a:close/>
                  <a:moveTo>
                    <a:pt x="30960" y="0"/>
                  </a:moveTo>
                  <a:cubicBezTo>
                    <a:pt x="28503" y="0"/>
                    <a:pt x="26326" y="2040"/>
                    <a:pt x="25289" y="3991"/>
                  </a:cubicBezTo>
                  <a:cubicBezTo>
                    <a:pt x="23998" y="2992"/>
                    <a:pt x="22525" y="2387"/>
                    <a:pt x="21121" y="2282"/>
                  </a:cubicBezTo>
                  <a:cubicBezTo>
                    <a:pt x="21033" y="2276"/>
                    <a:pt x="20946" y="2272"/>
                    <a:pt x="20859" y="2272"/>
                  </a:cubicBezTo>
                  <a:cubicBezTo>
                    <a:pt x="18564" y="2272"/>
                    <a:pt x="16609" y="4574"/>
                    <a:pt x="15811" y="6880"/>
                  </a:cubicBezTo>
                  <a:cubicBezTo>
                    <a:pt x="15257" y="6765"/>
                    <a:pt x="14628" y="6708"/>
                    <a:pt x="13936" y="6708"/>
                  </a:cubicBezTo>
                  <a:cubicBezTo>
                    <a:pt x="13565" y="6708"/>
                    <a:pt x="13175" y="6724"/>
                    <a:pt x="12770" y="6757"/>
                  </a:cubicBezTo>
                  <a:cubicBezTo>
                    <a:pt x="11196" y="6884"/>
                    <a:pt x="9973" y="7564"/>
                    <a:pt x="9232" y="8721"/>
                  </a:cubicBezTo>
                  <a:cubicBezTo>
                    <a:pt x="8314" y="10154"/>
                    <a:pt x="8169" y="12355"/>
                    <a:pt x="8849" y="14384"/>
                  </a:cubicBezTo>
                  <a:cubicBezTo>
                    <a:pt x="8711" y="14379"/>
                    <a:pt x="8571" y="14376"/>
                    <a:pt x="8430" y="14376"/>
                  </a:cubicBezTo>
                  <a:cubicBezTo>
                    <a:pt x="7860" y="14376"/>
                    <a:pt x="7264" y="14420"/>
                    <a:pt x="6673" y="14505"/>
                  </a:cubicBezTo>
                  <a:cubicBezTo>
                    <a:pt x="5315" y="14702"/>
                    <a:pt x="4352" y="15329"/>
                    <a:pt x="3808" y="16371"/>
                  </a:cubicBezTo>
                  <a:cubicBezTo>
                    <a:pt x="2861" y="18189"/>
                    <a:pt x="3457" y="20752"/>
                    <a:pt x="4281" y="22462"/>
                  </a:cubicBezTo>
                  <a:cubicBezTo>
                    <a:pt x="4014" y="22560"/>
                    <a:pt x="3741" y="22673"/>
                    <a:pt x="3466" y="22800"/>
                  </a:cubicBezTo>
                  <a:cubicBezTo>
                    <a:pt x="1607" y="23651"/>
                    <a:pt x="511" y="24998"/>
                    <a:pt x="294" y="26689"/>
                  </a:cubicBezTo>
                  <a:cubicBezTo>
                    <a:pt x="1" y="29001"/>
                    <a:pt x="1408" y="31513"/>
                    <a:pt x="2982" y="32850"/>
                  </a:cubicBezTo>
                  <a:cubicBezTo>
                    <a:pt x="2549" y="33576"/>
                    <a:pt x="2194" y="34500"/>
                    <a:pt x="1925" y="35601"/>
                  </a:cubicBezTo>
                  <a:cubicBezTo>
                    <a:pt x="1499" y="37345"/>
                    <a:pt x="1698" y="38809"/>
                    <a:pt x="2515" y="39950"/>
                  </a:cubicBezTo>
                  <a:cubicBezTo>
                    <a:pt x="3351" y="41115"/>
                    <a:pt x="4834" y="41892"/>
                    <a:pt x="6609" y="42102"/>
                  </a:cubicBezTo>
                  <a:cubicBezTo>
                    <a:pt x="5884" y="43192"/>
                    <a:pt x="4459" y="46128"/>
                    <a:pt x="7295" y="49308"/>
                  </a:cubicBezTo>
                  <a:cubicBezTo>
                    <a:pt x="8515" y="50679"/>
                    <a:pt x="10112" y="51433"/>
                    <a:pt x="11786" y="51433"/>
                  </a:cubicBezTo>
                  <a:cubicBezTo>
                    <a:pt x="12184" y="51433"/>
                    <a:pt x="12579" y="51390"/>
                    <a:pt x="12960" y="51308"/>
                  </a:cubicBezTo>
                  <a:cubicBezTo>
                    <a:pt x="13045" y="52382"/>
                    <a:pt x="13552" y="54610"/>
                    <a:pt x="16198" y="55750"/>
                  </a:cubicBezTo>
                  <a:cubicBezTo>
                    <a:pt x="16987" y="56088"/>
                    <a:pt x="17819" y="56261"/>
                    <a:pt x="18672" y="56261"/>
                  </a:cubicBezTo>
                  <a:cubicBezTo>
                    <a:pt x="19451" y="56261"/>
                    <a:pt x="20224" y="56120"/>
                    <a:pt x="20975" y="55843"/>
                  </a:cubicBezTo>
                  <a:cubicBezTo>
                    <a:pt x="21602" y="56733"/>
                    <a:pt x="23075" y="57876"/>
                    <a:pt x="26512" y="58465"/>
                  </a:cubicBezTo>
                  <a:cubicBezTo>
                    <a:pt x="27419" y="58620"/>
                    <a:pt x="28280" y="58697"/>
                    <a:pt x="29082" y="58697"/>
                  </a:cubicBezTo>
                  <a:cubicBezTo>
                    <a:pt x="30286" y="58697"/>
                    <a:pt x="31356" y="58523"/>
                    <a:pt x="32241" y="58181"/>
                  </a:cubicBezTo>
                  <a:cubicBezTo>
                    <a:pt x="33111" y="58570"/>
                    <a:pt x="34259" y="58767"/>
                    <a:pt x="35651" y="58767"/>
                  </a:cubicBezTo>
                  <a:cubicBezTo>
                    <a:pt x="36638" y="58767"/>
                    <a:pt x="37749" y="58666"/>
                    <a:pt x="38948" y="58467"/>
                  </a:cubicBezTo>
                  <a:cubicBezTo>
                    <a:pt x="43015" y="57790"/>
                    <a:pt x="44824" y="56542"/>
                    <a:pt x="45626" y="55591"/>
                  </a:cubicBezTo>
                  <a:cubicBezTo>
                    <a:pt x="45811" y="55609"/>
                    <a:pt x="46004" y="55619"/>
                    <a:pt x="46207" y="55619"/>
                  </a:cubicBezTo>
                  <a:cubicBezTo>
                    <a:pt x="48855" y="55619"/>
                    <a:pt x="53396" y="53816"/>
                    <a:pt x="54686" y="50553"/>
                  </a:cubicBezTo>
                  <a:cubicBezTo>
                    <a:pt x="54978" y="49815"/>
                    <a:pt x="55102" y="49111"/>
                    <a:pt x="55055" y="48457"/>
                  </a:cubicBezTo>
                  <a:cubicBezTo>
                    <a:pt x="56968" y="47268"/>
                    <a:pt x="58966" y="44259"/>
                    <a:pt x="59040" y="41197"/>
                  </a:cubicBezTo>
                  <a:cubicBezTo>
                    <a:pt x="59054" y="40582"/>
                    <a:pt x="59003" y="40037"/>
                    <a:pt x="58884" y="39575"/>
                  </a:cubicBezTo>
                  <a:cubicBezTo>
                    <a:pt x="59719" y="38157"/>
                    <a:pt x="60301" y="36180"/>
                    <a:pt x="60483" y="34134"/>
                  </a:cubicBezTo>
                  <a:cubicBezTo>
                    <a:pt x="60557" y="33290"/>
                    <a:pt x="60483" y="32540"/>
                    <a:pt x="60263" y="31905"/>
                  </a:cubicBezTo>
                  <a:cubicBezTo>
                    <a:pt x="61011" y="31202"/>
                    <a:pt x="61811" y="29600"/>
                    <a:pt x="61559" y="25943"/>
                  </a:cubicBezTo>
                  <a:cubicBezTo>
                    <a:pt x="61448" y="24317"/>
                    <a:pt x="60899" y="23118"/>
                    <a:pt x="59973" y="22468"/>
                  </a:cubicBezTo>
                  <a:cubicBezTo>
                    <a:pt x="60606" y="20660"/>
                    <a:pt x="60819" y="17939"/>
                    <a:pt x="59548" y="15598"/>
                  </a:cubicBezTo>
                  <a:cubicBezTo>
                    <a:pt x="59038" y="14660"/>
                    <a:pt x="58320" y="14132"/>
                    <a:pt x="57464" y="14065"/>
                  </a:cubicBezTo>
                  <a:cubicBezTo>
                    <a:pt x="56900" y="12100"/>
                    <a:pt x="55418" y="10226"/>
                    <a:pt x="53668" y="9271"/>
                  </a:cubicBezTo>
                  <a:cubicBezTo>
                    <a:pt x="53197" y="9014"/>
                    <a:pt x="52732" y="8839"/>
                    <a:pt x="52288" y="8749"/>
                  </a:cubicBezTo>
                  <a:cubicBezTo>
                    <a:pt x="52181" y="7646"/>
                    <a:pt x="51560" y="5765"/>
                    <a:pt x="48743" y="4713"/>
                  </a:cubicBezTo>
                  <a:cubicBezTo>
                    <a:pt x="48216" y="4516"/>
                    <a:pt x="47660" y="4420"/>
                    <a:pt x="47096" y="4420"/>
                  </a:cubicBezTo>
                  <a:cubicBezTo>
                    <a:pt x="45966" y="4420"/>
                    <a:pt x="44803" y="4806"/>
                    <a:pt x="43774" y="5536"/>
                  </a:cubicBezTo>
                  <a:cubicBezTo>
                    <a:pt x="43117" y="3947"/>
                    <a:pt x="42094" y="2779"/>
                    <a:pt x="40945" y="2322"/>
                  </a:cubicBezTo>
                  <a:cubicBezTo>
                    <a:pt x="39832" y="1879"/>
                    <a:pt x="38785" y="1658"/>
                    <a:pt x="37834" y="1658"/>
                  </a:cubicBezTo>
                  <a:cubicBezTo>
                    <a:pt x="36930" y="1658"/>
                    <a:pt x="36112" y="1857"/>
                    <a:pt x="35404" y="2252"/>
                  </a:cubicBezTo>
                  <a:cubicBezTo>
                    <a:pt x="34770" y="1445"/>
                    <a:pt x="33814" y="789"/>
                    <a:pt x="32562" y="303"/>
                  </a:cubicBezTo>
                  <a:cubicBezTo>
                    <a:pt x="32044" y="102"/>
                    <a:pt x="31505" y="0"/>
                    <a:pt x="3096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57" name="Google Shape;70757;p39"/>
            <p:cNvSpPr/>
            <p:nvPr/>
          </p:nvSpPr>
          <p:spPr>
            <a:xfrm>
              <a:off x="4599100" y="3865950"/>
              <a:ext cx="684100" cy="263175"/>
            </a:xfrm>
            <a:custGeom>
              <a:avLst/>
              <a:gdLst/>
              <a:ahLst/>
              <a:cxnLst/>
              <a:rect l="l" t="t" r="r" b="b"/>
              <a:pathLst>
                <a:path w="27364" h="10527" extrusionOk="0">
                  <a:moveTo>
                    <a:pt x="6879" y="0"/>
                  </a:moveTo>
                  <a:cubicBezTo>
                    <a:pt x="3269" y="0"/>
                    <a:pt x="1" y="2524"/>
                    <a:pt x="1" y="2524"/>
                  </a:cubicBezTo>
                  <a:lnTo>
                    <a:pt x="14314" y="10526"/>
                  </a:lnTo>
                  <a:lnTo>
                    <a:pt x="27364" y="3246"/>
                  </a:lnTo>
                  <a:cubicBezTo>
                    <a:pt x="25498" y="958"/>
                    <a:pt x="23644" y="132"/>
                    <a:pt x="21939" y="132"/>
                  </a:cubicBezTo>
                  <a:cubicBezTo>
                    <a:pt x="17505" y="132"/>
                    <a:pt x="14081" y="5724"/>
                    <a:pt x="14081" y="5724"/>
                  </a:cubicBezTo>
                  <a:cubicBezTo>
                    <a:pt x="12219" y="1292"/>
                    <a:pt x="9462" y="0"/>
                    <a:pt x="6879"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758" name="Google Shape;70758;p39"/>
            <p:cNvSpPr/>
            <p:nvPr/>
          </p:nvSpPr>
          <p:spPr>
            <a:xfrm>
              <a:off x="4639750" y="3265950"/>
              <a:ext cx="632150" cy="584800"/>
            </a:xfrm>
            <a:custGeom>
              <a:avLst/>
              <a:gdLst/>
              <a:ahLst/>
              <a:cxnLst/>
              <a:rect l="l" t="t" r="r" b="b"/>
              <a:pathLst>
                <a:path w="25286" h="23392" extrusionOk="0">
                  <a:moveTo>
                    <a:pt x="22733" y="0"/>
                  </a:moveTo>
                  <a:cubicBezTo>
                    <a:pt x="21507" y="0"/>
                    <a:pt x="16004" y="6005"/>
                    <a:pt x="16004" y="6005"/>
                  </a:cubicBezTo>
                  <a:cubicBezTo>
                    <a:pt x="16004" y="6005"/>
                    <a:pt x="13012" y="5664"/>
                    <a:pt x="10594" y="5664"/>
                  </a:cubicBezTo>
                  <a:cubicBezTo>
                    <a:pt x="9390" y="5664"/>
                    <a:pt x="8327" y="5749"/>
                    <a:pt x="7848" y="6002"/>
                  </a:cubicBezTo>
                  <a:cubicBezTo>
                    <a:pt x="7848" y="6002"/>
                    <a:pt x="2417" y="1732"/>
                    <a:pt x="683" y="1732"/>
                  </a:cubicBezTo>
                  <a:cubicBezTo>
                    <a:pt x="375" y="1732"/>
                    <a:pt x="184" y="1866"/>
                    <a:pt x="160" y="2182"/>
                  </a:cubicBezTo>
                  <a:cubicBezTo>
                    <a:pt x="1" y="4281"/>
                    <a:pt x="7681" y="7732"/>
                    <a:pt x="7681" y="7732"/>
                  </a:cubicBezTo>
                  <a:cubicBezTo>
                    <a:pt x="7681" y="7732"/>
                    <a:pt x="6401" y="20581"/>
                    <a:pt x="8162" y="22433"/>
                  </a:cubicBezTo>
                  <a:cubicBezTo>
                    <a:pt x="8841" y="23146"/>
                    <a:pt x="10210" y="23391"/>
                    <a:pt x="11710" y="23391"/>
                  </a:cubicBezTo>
                  <a:cubicBezTo>
                    <a:pt x="14098" y="23391"/>
                    <a:pt x="16818" y="22770"/>
                    <a:pt x="17605" y="22433"/>
                  </a:cubicBezTo>
                  <a:cubicBezTo>
                    <a:pt x="18885" y="21882"/>
                    <a:pt x="17605" y="6970"/>
                    <a:pt x="17605" y="6970"/>
                  </a:cubicBezTo>
                  <a:cubicBezTo>
                    <a:pt x="17605" y="6970"/>
                    <a:pt x="25285" y="2183"/>
                    <a:pt x="22890" y="52"/>
                  </a:cubicBezTo>
                  <a:cubicBezTo>
                    <a:pt x="22850" y="17"/>
                    <a:pt x="22797" y="0"/>
                    <a:pt x="2273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59" name="Google Shape;70759;p39"/>
            <p:cNvSpPr/>
            <p:nvPr/>
          </p:nvSpPr>
          <p:spPr>
            <a:xfrm>
              <a:off x="4551075" y="3883050"/>
              <a:ext cx="356075" cy="492100"/>
            </a:xfrm>
            <a:custGeom>
              <a:avLst/>
              <a:gdLst/>
              <a:ahLst/>
              <a:cxnLst/>
              <a:rect l="l" t="t" r="r" b="b"/>
              <a:pathLst>
                <a:path w="14243" h="19684" extrusionOk="0">
                  <a:moveTo>
                    <a:pt x="1121" y="1"/>
                  </a:moveTo>
                  <a:lnTo>
                    <a:pt x="0" y="15547"/>
                  </a:lnTo>
                  <a:lnTo>
                    <a:pt x="14242" y="19684"/>
                  </a:lnTo>
                  <a:lnTo>
                    <a:pt x="14242" y="2561"/>
                  </a:lnTo>
                  <a:lnTo>
                    <a:pt x="1121"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760" name="Google Shape;70760;p39"/>
            <p:cNvSpPr/>
            <p:nvPr/>
          </p:nvSpPr>
          <p:spPr>
            <a:xfrm>
              <a:off x="4995100" y="3883050"/>
              <a:ext cx="356075" cy="492100"/>
            </a:xfrm>
            <a:custGeom>
              <a:avLst/>
              <a:gdLst/>
              <a:ahLst/>
              <a:cxnLst/>
              <a:rect l="l" t="t" r="r" b="b"/>
              <a:pathLst>
                <a:path w="14243" h="19684" extrusionOk="0">
                  <a:moveTo>
                    <a:pt x="13122" y="1"/>
                  </a:moveTo>
                  <a:lnTo>
                    <a:pt x="1" y="2561"/>
                  </a:lnTo>
                  <a:lnTo>
                    <a:pt x="1" y="19684"/>
                  </a:lnTo>
                  <a:lnTo>
                    <a:pt x="14243" y="15547"/>
                  </a:lnTo>
                  <a:lnTo>
                    <a:pt x="13122"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761" name="Google Shape;70761;p39"/>
            <p:cNvSpPr/>
            <p:nvPr/>
          </p:nvSpPr>
          <p:spPr>
            <a:xfrm>
              <a:off x="4907125" y="3947050"/>
              <a:ext cx="88000" cy="428100"/>
            </a:xfrm>
            <a:custGeom>
              <a:avLst/>
              <a:gdLst/>
              <a:ahLst/>
              <a:cxnLst/>
              <a:rect l="l" t="t" r="r" b="b"/>
              <a:pathLst>
                <a:path w="3520" h="17124" extrusionOk="0">
                  <a:moveTo>
                    <a:pt x="0" y="1"/>
                  </a:moveTo>
                  <a:lnTo>
                    <a:pt x="0" y="17124"/>
                  </a:lnTo>
                  <a:lnTo>
                    <a:pt x="3520" y="17124"/>
                  </a:lnTo>
                  <a:lnTo>
                    <a:pt x="3520" y="1"/>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70762" name="Google Shape;70762;p39"/>
            <p:cNvSpPr/>
            <p:nvPr/>
          </p:nvSpPr>
          <p:spPr>
            <a:xfrm>
              <a:off x="4911875" y="3756275"/>
              <a:ext cx="46850" cy="68800"/>
            </a:xfrm>
            <a:custGeom>
              <a:avLst/>
              <a:gdLst/>
              <a:ahLst/>
              <a:cxnLst/>
              <a:rect l="l" t="t" r="r" b="b"/>
              <a:pathLst>
                <a:path w="1874" h="2752" extrusionOk="0">
                  <a:moveTo>
                    <a:pt x="167" y="1"/>
                  </a:moveTo>
                  <a:cubicBezTo>
                    <a:pt x="113" y="1"/>
                    <a:pt x="61" y="30"/>
                    <a:pt x="36" y="81"/>
                  </a:cubicBezTo>
                  <a:cubicBezTo>
                    <a:pt x="0" y="153"/>
                    <a:pt x="29" y="240"/>
                    <a:pt x="101" y="275"/>
                  </a:cubicBezTo>
                  <a:cubicBezTo>
                    <a:pt x="115" y="285"/>
                    <a:pt x="1576" y="1033"/>
                    <a:pt x="1520" y="2601"/>
                  </a:cubicBezTo>
                  <a:cubicBezTo>
                    <a:pt x="1517" y="2681"/>
                    <a:pt x="1581" y="2749"/>
                    <a:pt x="1661" y="2752"/>
                  </a:cubicBezTo>
                  <a:lnTo>
                    <a:pt x="1666" y="2752"/>
                  </a:lnTo>
                  <a:cubicBezTo>
                    <a:pt x="1744" y="2752"/>
                    <a:pt x="1808" y="2691"/>
                    <a:pt x="1811" y="2610"/>
                  </a:cubicBezTo>
                  <a:cubicBezTo>
                    <a:pt x="1874" y="857"/>
                    <a:pt x="298" y="48"/>
                    <a:pt x="230" y="16"/>
                  </a:cubicBezTo>
                  <a:cubicBezTo>
                    <a:pt x="210" y="5"/>
                    <a:pt x="188" y="1"/>
                    <a:pt x="1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63" name="Google Shape;70763;p39"/>
            <p:cNvSpPr/>
            <p:nvPr/>
          </p:nvSpPr>
          <p:spPr>
            <a:xfrm>
              <a:off x="4955500" y="3739725"/>
              <a:ext cx="46150" cy="85350"/>
            </a:xfrm>
            <a:custGeom>
              <a:avLst/>
              <a:gdLst/>
              <a:ahLst/>
              <a:cxnLst/>
              <a:rect l="l" t="t" r="r" b="b"/>
              <a:pathLst>
                <a:path w="1846" h="3414" extrusionOk="0">
                  <a:moveTo>
                    <a:pt x="1681" y="0"/>
                  </a:moveTo>
                  <a:cubicBezTo>
                    <a:pt x="1661" y="0"/>
                    <a:pt x="1641" y="5"/>
                    <a:pt x="1621" y="13"/>
                  </a:cubicBezTo>
                  <a:cubicBezTo>
                    <a:pt x="1606" y="20"/>
                    <a:pt x="1" y="751"/>
                    <a:pt x="560" y="3299"/>
                  </a:cubicBezTo>
                  <a:cubicBezTo>
                    <a:pt x="574" y="3368"/>
                    <a:pt x="634" y="3414"/>
                    <a:pt x="702" y="3414"/>
                  </a:cubicBezTo>
                  <a:cubicBezTo>
                    <a:pt x="712" y="3414"/>
                    <a:pt x="723" y="3412"/>
                    <a:pt x="732" y="3409"/>
                  </a:cubicBezTo>
                  <a:cubicBezTo>
                    <a:pt x="811" y="3391"/>
                    <a:pt x="861" y="3313"/>
                    <a:pt x="842" y="3235"/>
                  </a:cubicBezTo>
                  <a:cubicBezTo>
                    <a:pt x="337" y="930"/>
                    <a:pt x="1683" y="304"/>
                    <a:pt x="1739" y="280"/>
                  </a:cubicBezTo>
                  <a:cubicBezTo>
                    <a:pt x="1812" y="248"/>
                    <a:pt x="1846" y="161"/>
                    <a:pt x="1813" y="89"/>
                  </a:cubicBezTo>
                  <a:cubicBezTo>
                    <a:pt x="1790" y="34"/>
                    <a:pt x="1737" y="0"/>
                    <a:pt x="168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64" name="Google Shape;70764;p39"/>
            <p:cNvSpPr/>
            <p:nvPr/>
          </p:nvSpPr>
          <p:spPr>
            <a:xfrm>
              <a:off x="4736225" y="3515150"/>
              <a:ext cx="219100" cy="166450"/>
            </a:xfrm>
            <a:custGeom>
              <a:avLst/>
              <a:gdLst/>
              <a:ahLst/>
              <a:cxnLst/>
              <a:rect l="l" t="t" r="r" b="b"/>
              <a:pathLst>
                <a:path w="8764" h="6658" extrusionOk="0">
                  <a:moveTo>
                    <a:pt x="2239" y="959"/>
                  </a:moveTo>
                  <a:cubicBezTo>
                    <a:pt x="3840" y="959"/>
                    <a:pt x="6906" y="1394"/>
                    <a:pt x="6906" y="1394"/>
                  </a:cubicBezTo>
                  <a:cubicBezTo>
                    <a:pt x="7495" y="1472"/>
                    <a:pt x="7448" y="5108"/>
                    <a:pt x="7436" y="5450"/>
                  </a:cubicBezTo>
                  <a:cubicBezTo>
                    <a:pt x="7429" y="5639"/>
                    <a:pt x="5796" y="5697"/>
                    <a:pt x="4262" y="5697"/>
                  </a:cubicBezTo>
                  <a:cubicBezTo>
                    <a:pt x="3010" y="5697"/>
                    <a:pt x="1824" y="5659"/>
                    <a:pt x="1641" y="5620"/>
                  </a:cubicBezTo>
                  <a:cubicBezTo>
                    <a:pt x="1232" y="5535"/>
                    <a:pt x="869" y="1522"/>
                    <a:pt x="1323" y="1093"/>
                  </a:cubicBezTo>
                  <a:cubicBezTo>
                    <a:pt x="1426" y="997"/>
                    <a:pt x="1769" y="959"/>
                    <a:pt x="2239" y="959"/>
                  </a:cubicBezTo>
                  <a:close/>
                  <a:moveTo>
                    <a:pt x="1814" y="0"/>
                  </a:moveTo>
                  <a:cubicBezTo>
                    <a:pt x="1191" y="0"/>
                    <a:pt x="736" y="53"/>
                    <a:pt x="599" y="189"/>
                  </a:cubicBezTo>
                  <a:cubicBezTo>
                    <a:pt x="0" y="788"/>
                    <a:pt x="479" y="6429"/>
                    <a:pt x="1019" y="6550"/>
                  </a:cubicBezTo>
                  <a:cubicBezTo>
                    <a:pt x="1261" y="6604"/>
                    <a:pt x="2817" y="6658"/>
                    <a:pt x="4465" y="6658"/>
                  </a:cubicBezTo>
                  <a:cubicBezTo>
                    <a:pt x="6499" y="6658"/>
                    <a:pt x="8673" y="6576"/>
                    <a:pt x="8682" y="6311"/>
                  </a:cubicBezTo>
                  <a:cubicBezTo>
                    <a:pt x="8701" y="5830"/>
                    <a:pt x="8763" y="720"/>
                    <a:pt x="7980" y="609"/>
                  </a:cubicBezTo>
                  <a:cubicBezTo>
                    <a:pt x="7980" y="609"/>
                    <a:pt x="3932" y="0"/>
                    <a:pt x="1814"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765" name="Google Shape;70765;p39"/>
            <p:cNvSpPr/>
            <p:nvPr/>
          </p:nvSpPr>
          <p:spPr>
            <a:xfrm>
              <a:off x="4968350" y="3515150"/>
              <a:ext cx="219100" cy="166450"/>
            </a:xfrm>
            <a:custGeom>
              <a:avLst/>
              <a:gdLst/>
              <a:ahLst/>
              <a:cxnLst/>
              <a:rect l="l" t="t" r="r" b="b"/>
              <a:pathLst>
                <a:path w="8764" h="6658" extrusionOk="0">
                  <a:moveTo>
                    <a:pt x="6528" y="960"/>
                  </a:moveTo>
                  <a:cubicBezTo>
                    <a:pt x="6997" y="960"/>
                    <a:pt x="7339" y="997"/>
                    <a:pt x="7442" y="1093"/>
                  </a:cubicBezTo>
                  <a:cubicBezTo>
                    <a:pt x="7897" y="1522"/>
                    <a:pt x="7533" y="5534"/>
                    <a:pt x="7125" y="5620"/>
                  </a:cubicBezTo>
                  <a:cubicBezTo>
                    <a:pt x="6942" y="5658"/>
                    <a:pt x="5767" y="5696"/>
                    <a:pt x="4521" y="5696"/>
                  </a:cubicBezTo>
                  <a:cubicBezTo>
                    <a:pt x="2982" y="5696"/>
                    <a:pt x="1337" y="5638"/>
                    <a:pt x="1330" y="5450"/>
                  </a:cubicBezTo>
                  <a:cubicBezTo>
                    <a:pt x="1315" y="5108"/>
                    <a:pt x="1269" y="1472"/>
                    <a:pt x="1860" y="1394"/>
                  </a:cubicBezTo>
                  <a:cubicBezTo>
                    <a:pt x="1860" y="1394"/>
                    <a:pt x="4927" y="960"/>
                    <a:pt x="6528" y="960"/>
                  </a:cubicBezTo>
                  <a:close/>
                  <a:moveTo>
                    <a:pt x="6950" y="0"/>
                  </a:moveTo>
                  <a:cubicBezTo>
                    <a:pt x="4832" y="0"/>
                    <a:pt x="784" y="609"/>
                    <a:pt x="784" y="609"/>
                  </a:cubicBezTo>
                  <a:cubicBezTo>
                    <a:pt x="1" y="720"/>
                    <a:pt x="63" y="5830"/>
                    <a:pt x="81" y="6311"/>
                  </a:cubicBezTo>
                  <a:cubicBezTo>
                    <a:pt x="91" y="6576"/>
                    <a:pt x="2258" y="6658"/>
                    <a:pt x="4290" y="6658"/>
                  </a:cubicBezTo>
                  <a:cubicBezTo>
                    <a:pt x="5941" y="6658"/>
                    <a:pt x="7503" y="6604"/>
                    <a:pt x="7745" y="6550"/>
                  </a:cubicBezTo>
                  <a:cubicBezTo>
                    <a:pt x="8284" y="6429"/>
                    <a:pt x="8764" y="788"/>
                    <a:pt x="8165" y="189"/>
                  </a:cubicBezTo>
                  <a:cubicBezTo>
                    <a:pt x="8028" y="53"/>
                    <a:pt x="7573" y="0"/>
                    <a:pt x="695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766" name="Google Shape;70766;p39"/>
            <p:cNvSpPr/>
            <p:nvPr/>
          </p:nvSpPr>
          <p:spPr>
            <a:xfrm>
              <a:off x="4853400" y="3579200"/>
              <a:ext cx="51475" cy="62875"/>
            </a:xfrm>
            <a:custGeom>
              <a:avLst/>
              <a:gdLst/>
              <a:ahLst/>
              <a:cxnLst/>
              <a:rect l="l" t="t" r="r" b="b"/>
              <a:pathLst>
                <a:path w="2059" h="2515" extrusionOk="0">
                  <a:moveTo>
                    <a:pt x="1488" y="1"/>
                  </a:moveTo>
                  <a:cubicBezTo>
                    <a:pt x="1476" y="1"/>
                    <a:pt x="1464" y="2"/>
                    <a:pt x="1451" y="6"/>
                  </a:cubicBezTo>
                  <a:cubicBezTo>
                    <a:pt x="1373" y="24"/>
                    <a:pt x="1325" y="104"/>
                    <a:pt x="1345" y="182"/>
                  </a:cubicBezTo>
                  <a:cubicBezTo>
                    <a:pt x="1516" y="890"/>
                    <a:pt x="1681" y="1987"/>
                    <a:pt x="1486" y="2221"/>
                  </a:cubicBezTo>
                  <a:cubicBezTo>
                    <a:pt x="1225" y="2221"/>
                    <a:pt x="662" y="1124"/>
                    <a:pt x="303" y="98"/>
                  </a:cubicBezTo>
                  <a:cubicBezTo>
                    <a:pt x="282" y="38"/>
                    <a:pt x="226" y="1"/>
                    <a:pt x="167" y="1"/>
                  </a:cubicBezTo>
                  <a:cubicBezTo>
                    <a:pt x="150" y="1"/>
                    <a:pt x="134" y="4"/>
                    <a:pt x="117" y="10"/>
                  </a:cubicBezTo>
                  <a:cubicBezTo>
                    <a:pt x="40" y="36"/>
                    <a:pt x="1" y="119"/>
                    <a:pt x="28" y="196"/>
                  </a:cubicBezTo>
                  <a:cubicBezTo>
                    <a:pt x="219" y="741"/>
                    <a:pt x="888" y="2515"/>
                    <a:pt x="1486" y="2515"/>
                  </a:cubicBezTo>
                  <a:cubicBezTo>
                    <a:pt x="1584" y="2515"/>
                    <a:pt x="1672" y="2469"/>
                    <a:pt x="1736" y="2389"/>
                  </a:cubicBezTo>
                  <a:cubicBezTo>
                    <a:pt x="2058" y="1977"/>
                    <a:pt x="1701" y="422"/>
                    <a:pt x="1626" y="112"/>
                  </a:cubicBezTo>
                  <a:cubicBezTo>
                    <a:pt x="1610" y="47"/>
                    <a:pt x="1553" y="1"/>
                    <a:pt x="148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67" name="Google Shape;70767;p39"/>
            <p:cNvSpPr/>
            <p:nvPr/>
          </p:nvSpPr>
          <p:spPr>
            <a:xfrm>
              <a:off x="5015850" y="3579150"/>
              <a:ext cx="37825" cy="54000"/>
            </a:xfrm>
            <a:custGeom>
              <a:avLst/>
              <a:gdLst/>
              <a:ahLst/>
              <a:cxnLst/>
              <a:rect l="l" t="t" r="r" b="b"/>
              <a:pathLst>
                <a:path w="1513" h="2160" extrusionOk="0">
                  <a:moveTo>
                    <a:pt x="1347" y="1"/>
                  </a:moveTo>
                  <a:cubicBezTo>
                    <a:pt x="1286" y="1"/>
                    <a:pt x="1231" y="39"/>
                    <a:pt x="1211" y="100"/>
                  </a:cubicBezTo>
                  <a:cubicBezTo>
                    <a:pt x="973" y="793"/>
                    <a:pt x="651" y="1575"/>
                    <a:pt x="479" y="1810"/>
                  </a:cubicBezTo>
                  <a:cubicBezTo>
                    <a:pt x="392" y="1556"/>
                    <a:pt x="314" y="798"/>
                    <a:pt x="293" y="143"/>
                  </a:cubicBezTo>
                  <a:cubicBezTo>
                    <a:pt x="292" y="65"/>
                    <a:pt x="226" y="2"/>
                    <a:pt x="148" y="2"/>
                  </a:cubicBezTo>
                  <a:lnTo>
                    <a:pt x="143" y="2"/>
                  </a:lnTo>
                  <a:cubicBezTo>
                    <a:pt x="63" y="6"/>
                    <a:pt x="1" y="73"/>
                    <a:pt x="2" y="154"/>
                  </a:cubicBezTo>
                  <a:cubicBezTo>
                    <a:pt x="66" y="2064"/>
                    <a:pt x="319" y="2128"/>
                    <a:pt x="412" y="2151"/>
                  </a:cubicBezTo>
                  <a:cubicBezTo>
                    <a:pt x="431" y="2155"/>
                    <a:pt x="448" y="2159"/>
                    <a:pt x="469" y="2159"/>
                  </a:cubicBezTo>
                  <a:cubicBezTo>
                    <a:pt x="608" y="2159"/>
                    <a:pt x="878" y="1968"/>
                    <a:pt x="1485" y="194"/>
                  </a:cubicBezTo>
                  <a:cubicBezTo>
                    <a:pt x="1512" y="119"/>
                    <a:pt x="1471" y="36"/>
                    <a:pt x="1396" y="9"/>
                  </a:cubicBezTo>
                  <a:cubicBezTo>
                    <a:pt x="1379" y="4"/>
                    <a:pt x="1363" y="1"/>
                    <a:pt x="134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68" name="Google Shape;70768;p39"/>
            <p:cNvSpPr/>
            <p:nvPr/>
          </p:nvSpPr>
          <p:spPr>
            <a:xfrm>
              <a:off x="4703625" y="3364700"/>
              <a:ext cx="116075" cy="71825"/>
            </a:xfrm>
            <a:custGeom>
              <a:avLst/>
              <a:gdLst/>
              <a:ahLst/>
              <a:cxnLst/>
              <a:rect l="l" t="t" r="r" b="b"/>
              <a:pathLst>
                <a:path w="4643" h="2873" extrusionOk="0">
                  <a:moveTo>
                    <a:pt x="154" y="1"/>
                  </a:moveTo>
                  <a:cubicBezTo>
                    <a:pt x="76" y="1"/>
                    <a:pt x="21" y="55"/>
                    <a:pt x="10" y="128"/>
                  </a:cubicBezTo>
                  <a:cubicBezTo>
                    <a:pt x="0" y="207"/>
                    <a:pt x="57" y="281"/>
                    <a:pt x="136" y="291"/>
                  </a:cubicBezTo>
                  <a:cubicBezTo>
                    <a:pt x="165" y="295"/>
                    <a:pt x="2966" y="667"/>
                    <a:pt x="4353" y="2807"/>
                  </a:cubicBezTo>
                  <a:cubicBezTo>
                    <a:pt x="4381" y="2850"/>
                    <a:pt x="4428" y="2873"/>
                    <a:pt x="4476" y="2873"/>
                  </a:cubicBezTo>
                  <a:cubicBezTo>
                    <a:pt x="4504" y="2873"/>
                    <a:pt x="4530" y="2865"/>
                    <a:pt x="4556" y="2851"/>
                  </a:cubicBezTo>
                  <a:cubicBezTo>
                    <a:pt x="4622" y="2807"/>
                    <a:pt x="4642" y="2716"/>
                    <a:pt x="4598" y="2648"/>
                  </a:cubicBezTo>
                  <a:cubicBezTo>
                    <a:pt x="3138" y="396"/>
                    <a:pt x="294" y="19"/>
                    <a:pt x="173" y="2"/>
                  </a:cubicBezTo>
                  <a:cubicBezTo>
                    <a:pt x="167" y="1"/>
                    <a:pt x="160" y="1"/>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69" name="Google Shape;70769;p39"/>
            <p:cNvSpPr/>
            <p:nvPr/>
          </p:nvSpPr>
          <p:spPr>
            <a:xfrm>
              <a:off x="5070625" y="3336200"/>
              <a:ext cx="108975" cy="88300"/>
            </a:xfrm>
            <a:custGeom>
              <a:avLst/>
              <a:gdLst/>
              <a:ahLst/>
              <a:cxnLst/>
              <a:rect l="l" t="t" r="r" b="b"/>
              <a:pathLst>
                <a:path w="4359" h="3532" extrusionOk="0">
                  <a:moveTo>
                    <a:pt x="4196" y="1"/>
                  </a:moveTo>
                  <a:cubicBezTo>
                    <a:pt x="4180" y="1"/>
                    <a:pt x="4164" y="4"/>
                    <a:pt x="4148" y="9"/>
                  </a:cubicBezTo>
                  <a:cubicBezTo>
                    <a:pt x="4018" y="53"/>
                    <a:pt x="933" y="1135"/>
                    <a:pt x="31" y="3331"/>
                  </a:cubicBezTo>
                  <a:cubicBezTo>
                    <a:pt x="1" y="3405"/>
                    <a:pt x="36" y="3490"/>
                    <a:pt x="110" y="3522"/>
                  </a:cubicBezTo>
                  <a:cubicBezTo>
                    <a:pt x="129" y="3529"/>
                    <a:pt x="148" y="3531"/>
                    <a:pt x="165" y="3531"/>
                  </a:cubicBezTo>
                  <a:cubicBezTo>
                    <a:pt x="224" y="3531"/>
                    <a:pt x="278" y="3497"/>
                    <a:pt x="299" y="3441"/>
                  </a:cubicBezTo>
                  <a:cubicBezTo>
                    <a:pt x="1152" y="1369"/>
                    <a:pt x="4211" y="294"/>
                    <a:pt x="4243" y="283"/>
                  </a:cubicBezTo>
                  <a:cubicBezTo>
                    <a:pt x="4318" y="259"/>
                    <a:pt x="4359" y="175"/>
                    <a:pt x="4332" y="99"/>
                  </a:cubicBezTo>
                  <a:cubicBezTo>
                    <a:pt x="4313" y="39"/>
                    <a:pt x="4257" y="1"/>
                    <a:pt x="419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70" name="Google Shape;70770;p39"/>
            <p:cNvSpPr/>
            <p:nvPr/>
          </p:nvSpPr>
          <p:spPr>
            <a:xfrm>
              <a:off x="4422675" y="3856800"/>
              <a:ext cx="264800" cy="319850"/>
            </a:xfrm>
            <a:custGeom>
              <a:avLst/>
              <a:gdLst/>
              <a:ahLst/>
              <a:cxnLst/>
              <a:rect l="l" t="t" r="r" b="b"/>
              <a:pathLst>
                <a:path w="10592" h="12794" extrusionOk="0">
                  <a:moveTo>
                    <a:pt x="3909" y="1"/>
                  </a:moveTo>
                  <a:lnTo>
                    <a:pt x="0" y="2192"/>
                  </a:lnTo>
                  <a:cubicBezTo>
                    <a:pt x="0" y="2192"/>
                    <a:pt x="889" y="7918"/>
                    <a:pt x="4455" y="10274"/>
                  </a:cubicBezTo>
                  <a:cubicBezTo>
                    <a:pt x="8020" y="12629"/>
                    <a:pt x="8841" y="12794"/>
                    <a:pt x="8841" y="12794"/>
                  </a:cubicBezTo>
                  <a:lnTo>
                    <a:pt x="10591" y="8558"/>
                  </a:lnTo>
                  <a:lnTo>
                    <a:pt x="10591" y="8558"/>
                  </a:lnTo>
                  <a:cubicBezTo>
                    <a:pt x="10435" y="8570"/>
                    <a:pt x="10283" y="8576"/>
                    <a:pt x="10134" y="8576"/>
                  </a:cubicBezTo>
                  <a:cubicBezTo>
                    <a:pt x="4466" y="8576"/>
                    <a:pt x="3909" y="1"/>
                    <a:pt x="3909"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71" name="Google Shape;70771;p39"/>
            <p:cNvSpPr/>
            <p:nvPr/>
          </p:nvSpPr>
          <p:spPr>
            <a:xfrm>
              <a:off x="4364875" y="3821175"/>
              <a:ext cx="195125" cy="108225"/>
            </a:xfrm>
            <a:custGeom>
              <a:avLst/>
              <a:gdLst/>
              <a:ahLst/>
              <a:cxnLst/>
              <a:rect l="l" t="t" r="r" b="b"/>
              <a:pathLst>
                <a:path w="7805" h="4329" extrusionOk="0">
                  <a:moveTo>
                    <a:pt x="3434" y="0"/>
                  </a:moveTo>
                  <a:cubicBezTo>
                    <a:pt x="3316" y="0"/>
                    <a:pt x="3203" y="58"/>
                    <a:pt x="3108" y="187"/>
                  </a:cubicBezTo>
                  <a:cubicBezTo>
                    <a:pt x="2794" y="613"/>
                    <a:pt x="3079" y="1626"/>
                    <a:pt x="3853" y="2067"/>
                  </a:cubicBezTo>
                  <a:lnTo>
                    <a:pt x="3853" y="2067"/>
                  </a:lnTo>
                  <a:lnTo>
                    <a:pt x="1" y="3905"/>
                  </a:lnTo>
                  <a:cubicBezTo>
                    <a:pt x="1" y="3905"/>
                    <a:pt x="748" y="4329"/>
                    <a:pt x="1678" y="4329"/>
                  </a:cubicBezTo>
                  <a:cubicBezTo>
                    <a:pt x="2326" y="4329"/>
                    <a:pt x="3063" y="4123"/>
                    <a:pt x="3696" y="3422"/>
                  </a:cubicBezTo>
                  <a:cubicBezTo>
                    <a:pt x="4034" y="3048"/>
                    <a:pt x="4227" y="2641"/>
                    <a:pt x="4315" y="2241"/>
                  </a:cubicBezTo>
                  <a:lnTo>
                    <a:pt x="4315" y="2241"/>
                  </a:lnTo>
                  <a:cubicBezTo>
                    <a:pt x="4425" y="2264"/>
                    <a:pt x="4541" y="2277"/>
                    <a:pt x="4664" y="2277"/>
                  </a:cubicBezTo>
                  <a:cubicBezTo>
                    <a:pt x="5463" y="2277"/>
                    <a:pt x="6526" y="1748"/>
                    <a:pt x="7804" y="181"/>
                  </a:cubicBezTo>
                  <a:lnTo>
                    <a:pt x="7804" y="181"/>
                  </a:lnTo>
                  <a:lnTo>
                    <a:pt x="4371" y="1820"/>
                  </a:lnTo>
                  <a:lnTo>
                    <a:pt x="4371" y="1820"/>
                  </a:lnTo>
                  <a:cubicBezTo>
                    <a:pt x="4418" y="835"/>
                    <a:pt x="3884" y="0"/>
                    <a:pt x="343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772" name="Google Shape;70772;p39"/>
            <p:cNvSpPr/>
            <p:nvPr/>
          </p:nvSpPr>
          <p:spPr>
            <a:xfrm>
              <a:off x="4360725" y="3817500"/>
              <a:ext cx="203350" cy="115425"/>
            </a:xfrm>
            <a:custGeom>
              <a:avLst/>
              <a:gdLst/>
              <a:ahLst/>
              <a:cxnLst/>
              <a:rect l="l" t="t" r="r" b="b"/>
              <a:pathLst>
                <a:path w="8134" h="4617" extrusionOk="0">
                  <a:moveTo>
                    <a:pt x="3601" y="293"/>
                  </a:moveTo>
                  <a:cubicBezTo>
                    <a:pt x="3612" y="293"/>
                    <a:pt x="3622" y="293"/>
                    <a:pt x="3633" y="295"/>
                  </a:cubicBezTo>
                  <a:cubicBezTo>
                    <a:pt x="3812" y="322"/>
                    <a:pt x="4083" y="569"/>
                    <a:pt x="4256" y="1048"/>
                  </a:cubicBezTo>
                  <a:cubicBezTo>
                    <a:pt x="4322" y="1229"/>
                    <a:pt x="4448" y="1672"/>
                    <a:pt x="4367" y="2208"/>
                  </a:cubicBezTo>
                  <a:cubicBezTo>
                    <a:pt x="4173" y="2146"/>
                    <a:pt x="4022" y="2054"/>
                    <a:pt x="3916" y="1970"/>
                  </a:cubicBezTo>
                  <a:cubicBezTo>
                    <a:pt x="3355" y="1534"/>
                    <a:pt x="3157" y="741"/>
                    <a:pt x="3392" y="420"/>
                  </a:cubicBezTo>
                  <a:cubicBezTo>
                    <a:pt x="3456" y="335"/>
                    <a:pt x="3523" y="293"/>
                    <a:pt x="3601" y="293"/>
                  </a:cubicBezTo>
                  <a:close/>
                  <a:moveTo>
                    <a:pt x="3599" y="0"/>
                  </a:moveTo>
                  <a:cubicBezTo>
                    <a:pt x="3431" y="0"/>
                    <a:pt x="3275" y="85"/>
                    <a:pt x="3158" y="246"/>
                  </a:cubicBezTo>
                  <a:cubicBezTo>
                    <a:pt x="2803" y="730"/>
                    <a:pt x="3090" y="1698"/>
                    <a:pt x="3738" y="2198"/>
                  </a:cubicBezTo>
                  <a:cubicBezTo>
                    <a:pt x="3869" y="2302"/>
                    <a:pt x="4061" y="2418"/>
                    <a:pt x="4308" y="2494"/>
                  </a:cubicBezTo>
                  <a:cubicBezTo>
                    <a:pt x="4218" y="2809"/>
                    <a:pt x="4048" y="3145"/>
                    <a:pt x="3754" y="3471"/>
                  </a:cubicBezTo>
                  <a:cubicBezTo>
                    <a:pt x="3151" y="4138"/>
                    <a:pt x="2452" y="4336"/>
                    <a:pt x="1837" y="4336"/>
                  </a:cubicBezTo>
                  <a:cubicBezTo>
                    <a:pt x="981" y="4336"/>
                    <a:pt x="286" y="3953"/>
                    <a:pt x="238" y="3926"/>
                  </a:cubicBezTo>
                  <a:cubicBezTo>
                    <a:pt x="216" y="3913"/>
                    <a:pt x="191" y="3907"/>
                    <a:pt x="167" y="3907"/>
                  </a:cubicBezTo>
                  <a:cubicBezTo>
                    <a:pt x="116" y="3907"/>
                    <a:pt x="66" y="3933"/>
                    <a:pt x="39" y="3979"/>
                  </a:cubicBezTo>
                  <a:cubicBezTo>
                    <a:pt x="1" y="4050"/>
                    <a:pt x="25" y="4140"/>
                    <a:pt x="94" y="4178"/>
                  </a:cubicBezTo>
                  <a:cubicBezTo>
                    <a:pt x="108" y="4187"/>
                    <a:pt x="886" y="4617"/>
                    <a:pt x="1848" y="4617"/>
                  </a:cubicBezTo>
                  <a:cubicBezTo>
                    <a:pt x="2529" y="4617"/>
                    <a:pt x="3304" y="4401"/>
                    <a:pt x="3970" y="3667"/>
                  </a:cubicBezTo>
                  <a:cubicBezTo>
                    <a:pt x="4288" y="3317"/>
                    <a:pt x="4483" y="2934"/>
                    <a:pt x="4587" y="2556"/>
                  </a:cubicBezTo>
                  <a:cubicBezTo>
                    <a:pt x="4666" y="2567"/>
                    <a:pt x="4749" y="2572"/>
                    <a:pt x="4836" y="2572"/>
                  </a:cubicBezTo>
                  <a:cubicBezTo>
                    <a:pt x="5603" y="2572"/>
                    <a:pt x="6695" y="2123"/>
                    <a:pt x="8084" y="420"/>
                  </a:cubicBezTo>
                  <a:cubicBezTo>
                    <a:pt x="8133" y="356"/>
                    <a:pt x="8125" y="266"/>
                    <a:pt x="8062" y="215"/>
                  </a:cubicBezTo>
                  <a:cubicBezTo>
                    <a:pt x="8035" y="193"/>
                    <a:pt x="8003" y="182"/>
                    <a:pt x="7970" y="182"/>
                  </a:cubicBezTo>
                  <a:cubicBezTo>
                    <a:pt x="7928" y="182"/>
                    <a:pt x="7886" y="201"/>
                    <a:pt x="7857" y="236"/>
                  </a:cubicBezTo>
                  <a:cubicBezTo>
                    <a:pt x="6537" y="1858"/>
                    <a:pt x="5530" y="2279"/>
                    <a:pt x="4842" y="2279"/>
                  </a:cubicBezTo>
                  <a:cubicBezTo>
                    <a:pt x="4775" y="2279"/>
                    <a:pt x="4711" y="2275"/>
                    <a:pt x="4650" y="2268"/>
                  </a:cubicBezTo>
                  <a:cubicBezTo>
                    <a:pt x="4726" y="1783"/>
                    <a:pt x="4664" y="1317"/>
                    <a:pt x="4530" y="948"/>
                  </a:cubicBezTo>
                  <a:cubicBezTo>
                    <a:pt x="4343" y="423"/>
                    <a:pt x="4008" y="54"/>
                    <a:pt x="3676" y="6"/>
                  </a:cubicBezTo>
                  <a:cubicBezTo>
                    <a:pt x="3650" y="2"/>
                    <a:pt x="3625" y="0"/>
                    <a:pt x="359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73" name="Google Shape;70773;p39"/>
            <p:cNvSpPr/>
            <p:nvPr/>
          </p:nvSpPr>
          <p:spPr>
            <a:xfrm>
              <a:off x="5189875" y="3856800"/>
              <a:ext cx="265825" cy="319850"/>
            </a:xfrm>
            <a:custGeom>
              <a:avLst/>
              <a:gdLst/>
              <a:ahLst/>
              <a:cxnLst/>
              <a:rect l="l" t="t" r="r" b="b"/>
              <a:pathLst>
                <a:path w="10633" h="12794" extrusionOk="0">
                  <a:moveTo>
                    <a:pt x="6683" y="1"/>
                  </a:moveTo>
                  <a:cubicBezTo>
                    <a:pt x="6683" y="1"/>
                    <a:pt x="6054" y="6398"/>
                    <a:pt x="0" y="8558"/>
                  </a:cubicBezTo>
                  <a:lnTo>
                    <a:pt x="1749" y="12794"/>
                  </a:lnTo>
                  <a:cubicBezTo>
                    <a:pt x="1749" y="12794"/>
                    <a:pt x="2570" y="12629"/>
                    <a:pt x="6137" y="10274"/>
                  </a:cubicBezTo>
                  <a:cubicBezTo>
                    <a:pt x="9702" y="7918"/>
                    <a:pt x="10632" y="2017"/>
                    <a:pt x="10632" y="2017"/>
                  </a:cubicBezTo>
                  <a:lnTo>
                    <a:pt x="6683"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74" name="Google Shape;70774;p39"/>
            <p:cNvSpPr/>
            <p:nvPr/>
          </p:nvSpPr>
          <p:spPr>
            <a:xfrm>
              <a:off x="5317275" y="3821175"/>
              <a:ext cx="195150" cy="108225"/>
            </a:xfrm>
            <a:custGeom>
              <a:avLst/>
              <a:gdLst/>
              <a:ahLst/>
              <a:cxnLst/>
              <a:rect l="l" t="t" r="r" b="b"/>
              <a:pathLst>
                <a:path w="7806" h="4329" extrusionOk="0">
                  <a:moveTo>
                    <a:pt x="4370" y="0"/>
                  </a:moveTo>
                  <a:cubicBezTo>
                    <a:pt x="3921" y="0"/>
                    <a:pt x="3387" y="835"/>
                    <a:pt x="3434" y="1819"/>
                  </a:cubicBezTo>
                  <a:lnTo>
                    <a:pt x="3434" y="1819"/>
                  </a:lnTo>
                  <a:lnTo>
                    <a:pt x="1" y="181"/>
                  </a:lnTo>
                  <a:lnTo>
                    <a:pt x="1" y="181"/>
                  </a:lnTo>
                  <a:cubicBezTo>
                    <a:pt x="1279" y="1748"/>
                    <a:pt x="2342" y="2277"/>
                    <a:pt x="3142" y="2277"/>
                  </a:cubicBezTo>
                  <a:cubicBezTo>
                    <a:pt x="3264" y="2277"/>
                    <a:pt x="3380" y="2264"/>
                    <a:pt x="3490" y="2242"/>
                  </a:cubicBezTo>
                  <a:lnTo>
                    <a:pt x="3490" y="2242"/>
                  </a:lnTo>
                  <a:cubicBezTo>
                    <a:pt x="3578" y="2641"/>
                    <a:pt x="3771" y="3048"/>
                    <a:pt x="4109" y="3422"/>
                  </a:cubicBezTo>
                  <a:cubicBezTo>
                    <a:pt x="4743" y="4123"/>
                    <a:pt x="5480" y="4329"/>
                    <a:pt x="6129" y="4329"/>
                  </a:cubicBezTo>
                  <a:cubicBezTo>
                    <a:pt x="7058" y="4329"/>
                    <a:pt x="7806" y="3905"/>
                    <a:pt x="7806" y="3905"/>
                  </a:cubicBezTo>
                  <a:lnTo>
                    <a:pt x="3953" y="2067"/>
                  </a:lnTo>
                  <a:lnTo>
                    <a:pt x="3953" y="2067"/>
                  </a:lnTo>
                  <a:cubicBezTo>
                    <a:pt x="4726" y="1626"/>
                    <a:pt x="5010" y="613"/>
                    <a:pt x="4696" y="187"/>
                  </a:cubicBezTo>
                  <a:cubicBezTo>
                    <a:pt x="4602" y="58"/>
                    <a:pt x="4489" y="0"/>
                    <a:pt x="437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775" name="Google Shape;70775;p39"/>
            <p:cNvSpPr/>
            <p:nvPr/>
          </p:nvSpPr>
          <p:spPr>
            <a:xfrm>
              <a:off x="5313200" y="3817450"/>
              <a:ext cx="203425" cy="115475"/>
            </a:xfrm>
            <a:custGeom>
              <a:avLst/>
              <a:gdLst/>
              <a:ahLst/>
              <a:cxnLst/>
              <a:rect l="l" t="t" r="r" b="b"/>
              <a:pathLst>
                <a:path w="8137" h="4619" extrusionOk="0">
                  <a:moveTo>
                    <a:pt x="4534" y="295"/>
                  </a:moveTo>
                  <a:cubicBezTo>
                    <a:pt x="4612" y="295"/>
                    <a:pt x="4681" y="336"/>
                    <a:pt x="4743" y="421"/>
                  </a:cubicBezTo>
                  <a:cubicBezTo>
                    <a:pt x="4979" y="742"/>
                    <a:pt x="4780" y="1536"/>
                    <a:pt x="4219" y="1971"/>
                  </a:cubicBezTo>
                  <a:cubicBezTo>
                    <a:pt x="4113" y="2054"/>
                    <a:pt x="3962" y="2147"/>
                    <a:pt x="3767" y="2209"/>
                  </a:cubicBezTo>
                  <a:cubicBezTo>
                    <a:pt x="3687" y="1673"/>
                    <a:pt x="3813" y="1230"/>
                    <a:pt x="3879" y="1048"/>
                  </a:cubicBezTo>
                  <a:cubicBezTo>
                    <a:pt x="4050" y="570"/>
                    <a:pt x="4321" y="323"/>
                    <a:pt x="4502" y="296"/>
                  </a:cubicBezTo>
                  <a:cubicBezTo>
                    <a:pt x="4513" y="296"/>
                    <a:pt x="4524" y="295"/>
                    <a:pt x="4534" y="295"/>
                  </a:cubicBezTo>
                  <a:close/>
                  <a:moveTo>
                    <a:pt x="4537" y="1"/>
                  </a:moveTo>
                  <a:cubicBezTo>
                    <a:pt x="4512" y="1"/>
                    <a:pt x="4486" y="3"/>
                    <a:pt x="4461" y="7"/>
                  </a:cubicBezTo>
                  <a:cubicBezTo>
                    <a:pt x="4130" y="56"/>
                    <a:pt x="3794" y="425"/>
                    <a:pt x="3605" y="949"/>
                  </a:cubicBezTo>
                  <a:cubicBezTo>
                    <a:pt x="3473" y="1319"/>
                    <a:pt x="3410" y="1783"/>
                    <a:pt x="3487" y="2269"/>
                  </a:cubicBezTo>
                  <a:cubicBezTo>
                    <a:pt x="3426" y="2276"/>
                    <a:pt x="3362" y="2280"/>
                    <a:pt x="3295" y="2280"/>
                  </a:cubicBezTo>
                  <a:cubicBezTo>
                    <a:pt x="2607" y="2280"/>
                    <a:pt x="1602" y="1857"/>
                    <a:pt x="280" y="236"/>
                  </a:cubicBezTo>
                  <a:cubicBezTo>
                    <a:pt x="250" y="201"/>
                    <a:pt x="208" y="183"/>
                    <a:pt x="166" y="183"/>
                  </a:cubicBezTo>
                  <a:cubicBezTo>
                    <a:pt x="133" y="183"/>
                    <a:pt x="101" y="193"/>
                    <a:pt x="74" y="215"/>
                  </a:cubicBezTo>
                  <a:cubicBezTo>
                    <a:pt x="12" y="266"/>
                    <a:pt x="0" y="358"/>
                    <a:pt x="53" y="421"/>
                  </a:cubicBezTo>
                  <a:cubicBezTo>
                    <a:pt x="1442" y="2123"/>
                    <a:pt x="2534" y="2573"/>
                    <a:pt x="3300" y="2573"/>
                  </a:cubicBezTo>
                  <a:cubicBezTo>
                    <a:pt x="3387" y="2573"/>
                    <a:pt x="3470" y="2567"/>
                    <a:pt x="3548" y="2557"/>
                  </a:cubicBezTo>
                  <a:cubicBezTo>
                    <a:pt x="3653" y="2934"/>
                    <a:pt x="3849" y="3317"/>
                    <a:pt x="4165" y="3668"/>
                  </a:cubicBezTo>
                  <a:cubicBezTo>
                    <a:pt x="4830" y="4403"/>
                    <a:pt x="5606" y="4619"/>
                    <a:pt x="6287" y="4619"/>
                  </a:cubicBezTo>
                  <a:cubicBezTo>
                    <a:pt x="7252" y="4619"/>
                    <a:pt x="8028" y="4189"/>
                    <a:pt x="8042" y="4179"/>
                  </a:cubicBezTo>
                  <a:cubicBezTo>
                    <a:pt x="8113" y="4139"/>
                    <a:pt x="8136" y="4050"/>
                    <a:pt x="8096" y="3980"/>
                  </a:cubicBezTo>
                  <a:cubicBezTo>
                    <a:pt x="8070" y="3933"/>
                    <a:pt x="8021" y="3907"/>
                    <a:pt x="7971" y="3907"/>
                  </a:cubicBezTo>
                  <a:cubicBezTo>
                    <a:pt x="7946" y="3907"/>
                    <a:pt x="7921" y="3913"/>
                    <a:pt x="7898" y="3926"/>
                  </a:cubicBezTo>
                  <a:cubicBezTo>
                    <a:pt x="7850" y="3953"/>
                    <a:pt x="7156" y="4336"/>
                    <a:pt x="6300" y="4336"/>
                  </a:cubicBezTo>
                  <a:cubicBezTo>
                    <a:pt x="5685" y="4336"/>
                    <a:pt x="4987" y="4139"/>
                    <a:pt x="4383" y="3472"/>
                  </a:cubicBezTo>
                  <a:cubicBezTo>
                    <a:pt x="4086" y="3146"/>
                    <a:pt x="3917" y="2809"/>
                    <a:pt x="3829" y="2494"/>
                  </a:cubicBezTo>
                  <a:cubicBezTo>
                    <a:pt x="4076" y="2419"/>
                    <a:pt x="4268" y="2303"/>
                    <a:pt x="4398" y="2199"/>
                  </a:cubicBezTo>
                  <a:cubicBezTo>
                    <a:pt x="5048" y="1698"/>
                    <a:pt x="5335" y="729"/>
                    <a:pt x="4979" y="246"/>
                  </a:cubicBezTo>
                  <a:cubicBezTo>
                    <a:pt x="4861" y="87"/>
                    <a:pt x="4707" y="1"/>
                    <a:pt x="453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76" name="Google Shape;70776;p39"/>
            <p:cNvSpPr/>
            <p:nvPr/>
          </p:nvSpPr>
          <p:spPr>
            <a:xfrm>
              <a:off x="4639475" y="3867950"/>
              <a:ext cx="305775" cy="82800"/>
            </a:xfrm>
            <a:custGeom>
              <a:avLst/>
              <a:gdLst/>
              <a:ahLst/>
              <a:cxnLst/>
              <a:rect l="l" t="t" r="r" b="b"/>
              <a:pathLst>
                <a:path w="12231" h="3312" extrusionOk="0">
                  <a:moveTo>
                    <a:pt x="4322" y="1"/>
                  </a:moveTo>
                  <a:cubicBezTo>
                    <a:pt x="1761" y="1"/>
                    <a:pt x="121" y="967"/>
                    <a:pt x="91" y="985"/>
                  </a:cubicBezTo>
                  <a:cubicBezTo>
                    <a:pt x="25" y="1028"/>
                    <a:pt x="0" y="1116"/>
                    <a:pt x="43" y="1185"/>
                  </a:cubicBezTo>
                  <a:cubicBezTo>
                    <a:pt x="71" y="1231"/>
                    <a:pt x="119" y="1256"/>
                    <a:pt x="168" y="1256"/>
                  </a:cubicBezTo>
                  <a:cubicBezTo>
                    <a:pt x="194" y="1256"/>
                    <a:pt x="220" y="1249"/>
                    <a:pt x="243" y="1235"/>
                  </a:cubicBezTo>
                  <a:cubicBezTo>
                    <a:pt x="257" y="1226"/>
                    <a:pt x="1577" y="439"/>
                    <a:pt x="3673" y="298"/>
                  </a:cubicBezTo>
                  <a:cubicBezTo>
                    <a:pt x="3871" y="285"/>
                    <a:pt x="4081" y="277"/>
                    <a:pt x="4301" y="277"/>
                  </a:cubicBezTo>
                  <a:cubicBezTo>
                    <a:pt x="6228" y="277"/>
                    <a:pt x="8960" y="857"/>
                    <a:pt x="11976" y="3278"/>
                  </a:cubicBezTo>
                  <a:cubicBezTo>
                    <a:pt x="12003" y="3300"/>
                    <a:pt x="12034" y="3311"/>
                    <a:pt x="12067" y="3311"/>
                  </a:cubicBezTo>
                  <a:cubicBezTo>
                    <a:pt x="12110" y="3311"/>
                    <a:pt x="12152" y="3293"/>
                    <a:pt x="12181" y="3256"/>
                  </a:cubicBezTo>
                  <a:cubicBezTo>
                    <a:pt x="12230" y="3193"/>
                    <a:pt x="12219" y="3101"/>
                    <a:pt x="12158" y="3051"/>
                  </a:cubicBezTo>
                  <a:cubicBezTo>
                    <a:pt x="9176" y="659"/>
                    <a:pt x="6435" y="1"/>
                    <a:pt x="43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77" name="Google Shape;70777;p39"/>
            <p:cNvSpPr/>
            <p:nvPr/>
          </p:nvSpPr>
          <p:spPr>
            <a:xfrm>
              <a:off x="4689250" y="3900825"/>
              <a:ext cx="248450" cy="58775"/>
            </a:xfrm>
            <a:custGeom>
              <a:avLst/>
              <a:gdLst/>
              <a:ahLst/>
              <a:cxnLst/>
              <a:rect l="l" t="t" r="r" b="b"/>
              <a:pathLst>
                <a:path w="9938" h="2351" extrusionOk="0">
                  <a:moveTo>
                    <a:pt x="1417" y="1"/>
                  </a:moveTo>
                  <a:cubicBezTo>
                    <a:pt x="694" y="1"/>
                    <a:pt x="214" y="29"/>
                    <a:pt x="142" y="33"/>
                  </a:cubicBezTo>
                  <a:cubicBezTo>
                    <a:pt x="60" y="39"/>
                    <a:pt x="0" y="109"/>
                    <a:pt x="5" y="188"/>
                  </a:cubicBezTo>
                  <a:cubicBezTo>
                    <a:pt x="10" y="262"/>
                    <a:pt x="70" y="326"/>
                    <a:pt x="140" y="326"/>
                  </a:cubicBezTo>
                  <a:cubicBezTo>
                    <a:pt x="147" y="326"/>
                    <a:pt x="153" y="325"/>
                    <a:pt x="159" y="324"/>
                  </a:cubicBezTo>
                  <a:cubicBezTo>
                    <a:pt x="177" y="323"/>
                    <a:pt x="623" y="296"/>
                    <a:pt x="1324" y="296"/>
                  </a:cubicBezTo>
                  <a:cubicBezTo>
                    <a:pt x="3389" y="296"/>
                    <a:pt x="7662" y="527"/>
                    <a:pt x="9676" y="2312"/>
                  </a:cubicBezTo>
                  <a:cubicBezTo>
                    <a:pt x="9706" y="2338"/>
                    <a:pt x="9741" y="2351"/>
                    <a:pt x="9774" y="2351"/>
                  </a:cubicBezTo>
                  <a:cubicBezTo>
                    <a:pt x="9814" y="2351"/>
                    <a:pt x="9853" y="2332"/>
                    <a:pt x="9885" y="2301"/>
                  </a:cubicBezTo>
                  <a:cubicBezTo>
                    <a:pt x="9937" y="2240"/>
                    <a:pt x="9931" y="2148"/>
                    <a:pt x="9872" y="2095"/>
                  </a:cubicBezTo>
                  <a:cubicBezTo>
                    <a:pt x="7789" y="248"/>
                    <a:pt x="3549" y="1"/>
                    <a:pt x="141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78" name="Google Shape;70778;p39"/>
            <p:cNvSpPr/>
            <p:nvPr/>
          </p:nvSpPr>
          <p:spPr>
            <a:xfrm>
              <a:off x="4966050" y="3858950"/>
              <a:ext cx="311050" cy="91800"/>
            </a:xfrm>
            <a:custGeom>
              <a:avLst/>
              <a:gdLst/>
              <a:ahLst/>
              <a:cxnLst/>
              <a:rect l="l" t="t" r="r" b="b"/>
              <a:pathLst>
                <a:path w="12442" h="3672" extrusionOk="0">
                  <a:moveTo>
                    <a:pt x="7262" y="1"/>
                  </a:moveTo>
                  <a:cubicBezTo>
                    <a:pt x="5015" y="1"/>
                    <a:pt x="2364" y="752"/>
                    <a:pt x="53" y="3430"/>
                  </a:cubicBezTo>
                  <a:cubicBezTo>
                    <a:pt x="0" y="3491"/>
                    <a:pt x="7" y="3582"/>
                    <a:pt x="68" y="3636"/>
                  </a:cubicBezTo>
                  <a:cubicBezTo>
                    <a:pt x="97" y="3658"/>
                    <a:pt x="131" y="3671"/>
                    <a:pt x="164" y="3671"/>
                  </a:cubicBezTo>
                  <a:cubicBezTo>
                    <a:pt x="205" y="3671"/>
                    <a:pt x="246" y="3654"/>
                    <a:pt x="273" y="3620"/>
                  </a:cubicBezTo>
                  <a:cubicBezTo>
                    <a:pt x="2515" y="1022"/>
                    <a:pt x="5089" y="294"/>
                    <a:pt x="7271" y="294"/>
                  </a:cubicBezTo>
                  <a:cubicBezTo>
                    <a:pt x="10033" y="294"/>
                    <a:pt x="12166" y="1461"/>
                    <a:pt x="12203" y="1483"/>
                  </a:cubicBezTo>
                  <a:cubicBezTo>
                    <a:pt x="12226" y="1496"/>
                    <a:pt x="12252" y="1502"/>
                    <a:pt x="12277" y="1502"/>
                  </a:cubicBezTo>
                  <a:cubicBezTo>
                    <a:pt x="12327" y="1502"/>
                    <a:pt x="12376" y="1476"/>
                    <a:pt x="12402" y="1429"/>
                  </a:cubicBezTo>
                  <a:cubicBezTo>
                    <a:pt x="12442" y="1358"/>
                    <a:pt x="12416" y="1268"/>
                    <a:pt x="12347" y="1230"/>
                  </a:cubicBezTo>
                  <a:cubicBezTo>
                    <a:pt x="12309" y="1207"/>
                    <a:pt x="10110" y="1"/>
                    <a:pt x="72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79" name="Google Shape;70779;p39"/>
            <p:cNvSpPr/>
            <p:nvPr/>
          </p:nvSpPr>
          <p:spPr>
            <a:xfrm>
              <a:off x="4979675" y="3885325"/>
              <a:ext cx="265175" cy="65425"/>
            </a:xfrm>
            <a:custGeom>
              <a:avLst/>
              <a:gdLst/>
              <a:ahLst/>
              <a:cxnLst/>
              <a:rect l="l" t="t" r="r" b="b"/>
              <a:pathLst>
                <a:path w="10607" h="2617" extrusionOk="0">
                  <a:moveTo>
                    <a:pt x="7007" y="1"/>
                  </a:moveTo>
                  <a:cubicBezTo>
                    <a:pt x="5270" y="1"/>
                    <a:pt x="2748" y="436"/>
                    <a:pt x="81" y="2351"/>
                  </a:cubicBezTo>
                  <a:cubicBezTo>
                    <a:pt x="16" y="2399"/>
                    <a:pt x="0" y="2490"/>
                    <a:pt x="49" y="2555"/>
                  </a:cubicBezTo>
                  <a:cubicBezTo>
                    <a:pt x="77" y="2595"/>
                    <a:pt x="122" y="2616"/>
                    <a:pt x="168" y="2616"/>
                  </a:cubicBezTo>
                  <a:cubicBezTo>
                    <a:pt x="196" y="2616"/>
                    <a:pt x="226" y="2606"/>
                    <a:pt x="250" y="2588"/>
                  </a:cubicBezTo>
                  <a:cubicBezTo>
                    <a:pt x="2768" y="779"/>
                    <a:pt x="5164" y="301"/>
                    <a:pt x="6993" y="301"/>
                  </a:cubicBezTo>
                  <a:cubicBezTo>
                    <a:pt x="9023" y="301"/>
                    <a:pt x="10354" y="889"/>
                    <a:pt x="10380" y="900"/>
                  </a:cubicBezTo>
                  <a:cubicBezTo>
                    <a:pt x="10399" y="910"/>
                    <a:pt x="10420" y="914"/>
                    <a:pt x="10440" y="914"/>
                  </a:cubicBezTo>
                  <a:cubicBezTo>
                    <a:pt x="10495" y="914"/>
                    <a:pt x="10548" y="882"/>
                    <a:pt x="10573" y="829"/>
                  </a:cubicBezTo>
                  <a:cubicBezTo>
                    <a:pt x="10607" y="757"/>
                    <a:pt x="10574" y="669"/>
                    <a:pt x="10502" y="636"/>
                  </a:cubicBezTo>
                  <a:cubicBezTo>
                    <a:pt x="10451" y="612"/>
                    <a:pt x="9246" y="70"/>
                    <a:pt x="7351" y="6"/>
                  </a:cubicBezTo>
                  <a:cubicBezTo>
                    <a:pt x="7240" y="3"/>
                    <a:pt x="7126" y="1"/>
                    <a:pt x="7007" y="1"/>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0780" name="Google Shape;70780;p39"/>
          <p:cNvGrpSpPr/>
          <p:nvPr/>
        </p:nvGrpSpPr>
        <p:grpSpPr>
          <a:xfrm rot="349022">
            <a:off x="9529224" y="5021146"/>
            <a:ext cx="948472" cy="942231"/>
            <a:chOff x="4111175" y="3080275"/>
            <a:chExt cx="1585000" cy="1570675"/>
          </a:xfrm>
        </p:grpSpPr>
        <p:sp>
          <p:nvSpPr>
            <p:cNvPr id="70781" name="Google Shape;70781;p39"/>
            <p:cNvSpPr/>
            <p:nvPr/>
          </p:nvSpPr>
          <p:spPr>
            <a:xfrm>
              <a:off x="4713900" y="4250075"/>
              <a:ext cx="186525" cy="400875"/>
            </a:xfrm>
            <a:custGeom>
              <a:avLst/>
              <a:gdLst/>
              <a:ahLst/>
              <a:cxnLst/>
              <a:rect l="l" t="t" r="r" b="b"/>
              <a:pathLst>
                <a:path w="7461" h="16035" extrusionOk="0">
                  <a:moveTo>
                    <a:pt x="3437" y="0"/>
                  </a:moveTo>
                  <a:cubicBezTo>
                    <a:pt x="2786" y="0"/>
                    <a:pt x="2154" y="241"/>
                    <a:pt x="1628" y="883"/>
                  </a:cubicBezTo>
                  <a:cubicBezTo>
                    <a:pt x="1628" y="883"/>
                    <a:pt x="1" y="9009"/>
                    <a:pt x="1755" y="16035"/>
                  </a:cubicBezTo>
                  <a:lnTo>
                    <a:pt x="5723" y="16035"/>
                  </a:lnTo>
                  <a:cubicBezTo>
                    <a:pt x="5723" y="16035"/>
                    <a:pt x="5822" y="5170"/>
                    <a:pt x="7461" y="2108"/>
                  </a:cubicBezTo>
                  <a:cubicBezTo>
                    <a:pt x="7461" y="2108"/>
                    <a:pt x="5365" y="0"/>
                    <a:pt x="3437"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82" name="Google Shape;70782;p39"/>
            <p:cNvSpPr/>
            <p:nvPr/>
          </p:nvSpPr>
          <p:spPr>
            <a:xfrm>
              <a:off x="4988050" y="4290375"/>
              <a:ext cx="186550" cy="360575"/>
            </a:xfrm>
            <a:custGeom>
              <a:avLst/>
              <a:gdLst/>
              <a:ahLst/>
              <a:cxnLst/>
              <a:rect l="l" t="t" r="r" b="b"/>
              <a:pathLst>
                <a:path w="7462" h="14423" extrusionOk="0">
                  <a:moveTo>
                    <a:pt x="2921" y="0"/>
                  </a:moveTo>
                  <a:cubicBezTo>
                    <a:pt x="1358" y="0"/>
                    <a:pt x="0" y="496"/>
                    <a:pt x="0" y="496"/>
                  </a:cubicBezTo>
                  <a:cubicBezTo>
                    <a:pt x="1639" y="3558"/>
                    <a:pt x="1739" y="14423"/>
                    <a:pt x="1739" y="14423"/>
                  </a:cubicBezTo>
                  <a:lnTo>
                    <a:pt x="5706" y="14423"/>
                  </a:lnTo>
                  <a:cubicBezTo>
                    <a:pt x="7462" y="7397"/>
                    <a:pt x="6461" y="1441"/>
                    <a:pt x="6461" y="1441"/>
                  </a:cubicBezTo>
                  <a:cubicBezTo>
                    <a:pt x="5538" y="314"/>
                    <a:pt x="4165" y="0"/>
                    <a:pt x="292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83" name="Google Shape;70783;p39"/>
            <p:cNvSpPr/>
            <p:nvPr/>
          </p:nvSpPr>
          <p:spPr>
            <a:xfrm>
              <a:off x="4111175" y="3083850"/>
              <a:ext cx="1580950" cy="1461975"/>
            </a:xfrm>
            <a:custGeom>
              <a:avLst/>
              <a:gdLst/>
              <a:ahLst/>
              <a:cxnLst/>
              <a:rect l="l" t="t" r="r" b="b"/>
              <a:pathLst>
                <a:path w="63238" h="58479" extrusionOk="0">
                  <a:moveTo>
                    <a:pt x="32545" y="1"/>
                  </a:moveTo>
                  <a:cubicBezTo>
                    <a:pt x="30126" y="1"/>
                    <a:pt x="27933" y="2057"/>
                    <a:pt x="26923" y="4070"/>
                  </a:cubicBezTo>
                  <a:lnTo>
                    <a:pt x="26923" y="4070"/>
                  </a:lnTo>
                  <a:cubicBezTo>
                    <a:pt x="25784" y="3153"/>
                    <a:pt x="24289" y="2401"/>
                    <a:pt x="22698" y="2284"/>
                  </a:cubicBezTo>
                  <a:cubicBezTo>
                    <a:pt x="22616" y="2278"/>
                    <a:pt x="22535" y="2275"/>
                    <a:pt x="22454" y="2275"/>
                  </a:cubicBezTo>
                  <a:cubicBezTo>
                    <a:pt x="20154" y="2275"/>
                    <a:pt x="18218" y="4690"/>
                    <a:pt x="17493" y="6905"/>
                  </a:cubicBezTo>
                  <a:lnTo>
                    <a:pt x="17493" y="6905"/>
                  </a:lnTo>
                  <a:cubicBezTo>
                    <a:pt x="16945" y="6780"/>
                    <a:pt x="16293" y="6708"/>
                    <a:pt x="15524" y="6708"/>
                  </a:cubicBezTo>
                  <a:cubicBezTo>
                    <a:pt x="15165" y="6708"/>
                    <a:pt x="14781" y="6723"/>
                    <a:pt x="14369" y="6757"/>
                  </a:cubicBezTo>
                  <a:cubicBezTo>
                    <a:pt x="10100" y="7106"/>
                    <a:pt x="9542" y="11372"/>
                    <a:pt x="10644" y="14396"/>
                  </a:cubicBezTo>
                  <a:lnTo>
                    <a:pt x="10644" y="14396"/>
                  </a:lnTo>
                  <a:cubicBezTo>
                    <a:pt x="10439" y="14385"/>
                    <a:pt x="10227" y="14378"/>
                    <a:pt x="10011" y="14378"/>
                  </a:cubicBezTo>
                  <a:cubicBezTo>
                    <a:pt x="9465" y="14378"/>
                    <a:pt x="8887" y="14418"/>
                    <a:pt x="8281" y="14505"/>
                  </a:cubicBezTo>
                  <a:cubicBezTo>
                    <a:pt x="4226" y="15092"/>
                    <a:pt x="4638" y="19554"/>
                    <a:pt x="6072" y="22400"/>
                  </a:cubicBezTo>
                  <a:lnTo>
                    <a:pt x="6072" y="22400"/>
                  </a:lnTo>
                  <a:cubicBezTo>
                    <a:pt x="5768" y="22506"/>
                    <a:pt x="5449" y="22634"/>
                    <a:pt x="5115" y="22787"/>
                  </a:cubicBezTo>
                  <a:cubicBezTo>
                    <a:pt x="1" y="25134"/>
                    <a:pt x="2107" y="30510"/>
                    <a:pt x="4760" y="32676"/>
                  </a:cubicBezTo>
                  <a:lnTo>
                    <a:pt x="4760" y="32676"/>
                  </a:lnTo>
                  <a:cubicBezTo>
                    <a:pt x="4338" y="33351"/>
                    <a:pt x="3953" y="34270"/>
                    <a:pt x="3655" y="35492"/>
                  </a:cubicBezTo>
                  <a:cubicBezTo>
                    <a:pt x="2588" y="39859"/>
                    <a:pt x="5743" y="41601"/>
                    <a:pt x="8459" y="41840"/>
                  </a:cubicBezTo>
                  <a:lnTo>
                    <a:pt x="8459" y="41840"/>
                  </a:lnTo>
                  <a:cubicBezTo>
                    <a:pt x="7173" y="43597"/>
                    <a:pt x="6552" y="46333"/>
                    <a:pt x="8992" y="49069"/>
                  </a:cubicBezTo>
                  <a:cubicBezTo>
                    <a:pt x="10350" y="50592"/>
                    <a:pt x="11958" y="51145"/>
                    <a:pt x="13376" y="51145"/>
                  </a:cubicBezTo>
                  <a:cubicBezTo>
                    <a:pt x="13837" y="51145"/>
                    <a:pt x="14278" y="51087"/>
                    <a:pt x="14684" y="50984"/>
                  </a:cubicBezTo>
                  <a:lnTo>
                    <a:pt x="14684" y="50984"/>
                  </a:lnTo>
                  <a:cubicBezTo>
                    <a:pt x="14756" y="52621"/>
                    <a:pt x="15587" y="54503"/>
                    <a:pt x="17844" y="55473"/>
                  </a:cubicBezTo>
                  <a:cubicBezTo>
                    <a:pt x="18665" y="55826"/>
                    <a:pt x="19483" y="55973"/>
                    <a:pt x="20262" y="55973"/>
                  </a:cubicBezTo>
                  <a:cubicBezTo>
                    <a:pt x="21112" y="55973"/>
                    <a:pt x="21914" y="55798"/>
                    <a:pt x="22620" y="55524"/>
                  </a:cubicBezTo>
                  <a:lnTo>
                    <a:pt x="22620" y="55524"/>
                  </a:lnTo>
                  <a:cubicBezTo>
                    <a:pt x="23312" y="56586"/>
                    <a:pt x="24957" y="57637"/>
                    <a:pt x="28127" y="58180"/>
                  </a:cubicBezTo>
                  <a:cubicBezTo>
                    <a:pt x="29065" y="58340"/>
                    <a:pt x="29913" y="58411"/>
                    <a:pt x="30673" y="58411"/>
                  </a:cubicBezTo>
                  <a:cubicBezTo>
                    <a:pt x="31982" y="58411"/>
                    <a:pt x="33033" y="58202"/>
                    <a:pt x="33835" y="57882"/>
                  </a:cubicBezTo>
                  <a:lnTo>
                    <a:pt x="33835" y="57882"/>
                  </a:lnTo>
                  <a:cubicBezTo>
                    <a:pt x="34610" y="58240"/>
                    <a:pt x="35724" y="58478"/>
                    <a:pt x="37240" y="58478"/>
                  </a:cubicBezTo>
                  <a:cubicBezTo>
                    <a:pt x="38174" y="58478"/>
                    <a:pt x="39260" y="58388"/>
                    <a:pt x="40513" y="58180"/>
                  </a:cubicBezTo>
                  <a:cubicBezTo>
                    <a:pt x="44257" y="57557"/>
                    <a:pt x="46235" y="56427"/>
                    <a:pt x="47152" y="55294"/>
                  </a:cubicBezTo>
                  <a:lnTo>
                    <a:pt x="47152" y="55294"/>
                  </a:lnTo>
                  <a:cubicBezTo>
                    <a:pt x="47356" y="55319"/>
                    <a:pt x="47571" y="55331"/>
                    <a:pt x="47795" y="55331"/>
                  </a:cubicBezTo>
                  <a:cubicBezTo>
                    <a:pt x="50608" y="55331"/>
                    <a:pt x="54924" y="53428"/>
                    <a:pt x="56138" y="50358"/>
                  </a:cubicBezTo>
                  <a:cubicBezTo>
                    <a:pt x="56455" y="49554"/>
                    <a:pt x="56548" y="48845"/>
                    <a:pt x="56488" y="48237"/>
                  </a:cubicBezTo>
                  <a:lnTo>
                    <a:pt x="56488" y="48237"/>
                  </a:lnTo>
                  <a:cubicBezTo>
                    <a:pt x="58425" y="47083"/>
                    <a:pt x="60408" y="44065"/>
                    <a:pt x="60481" y="41050"/>
                  </a:cubicBezTo>
                  <a:cubicBezTo>
                    <a:pt x="60497" y="40393"/>
                    <a:pt x="60435" y="39852"/>
                    <a:pt x="60315" y="39411"/>
                  </a:cubicBezTo>
                  <a:lnTo>
                    <a:pt x="60315" y="39411"/>
                  </a:lnTo>
                  <a:cubicBezTo>
                    <a:pt x="61097" y="38108"/>
                    <a:pt x="61732" y="36164"/>
                    <a:pt x="61925" y="33980"/>
                  </a:cubicBezTo>
                  <a:cubicBezTo>
                    <a:pt x="62007" y="33050"/>
                    <a:pt x="61901" y="32305"/>
                    <a:pt x="61680" y="31719"/>
                  </a:cubicBezTo>
                  <a:lnTo>
                    <a:pt x="61680" y="31719"/>
                  </a:lnTo>
                  <a:cubicBezTo>
                    <a:pt x="62567" y="30954"/>
                    <a:pt x="63238" y="29222"/>
                    <a:pt x="63002" y="25808"/>
                  </a:cubicBezTo>
                  <a:cubicBezTo>
                    <a:pt x="62876" y="23985"/>
                    <a:pt x="62227" y="22922"/>
                    <a:pt x="61386" y="22382"/>
                  </a:cubicBezTo>
                  <a:lnTo>
                    <a:pt x="61386" y="22382"/>
                  </a:lnTo>
                  <a:cubicBezTo>
                    <a:pt x="62122" y="20378"/>
                    <a:pt x="62204" y="17722"/>
                    <a:pt x="61008" y="15521"/>
                  </a:cubicBezTo>
                  <a:cubicBezTo>
                    <a:pt x="60452" y="14498"/>
                    <a:pt x="59713" y="14084"/>
                    <a:pt x="58941" y="14059"/>
                  </a:cubicBezTo>
                  <a:lnTo>
                    <a:pt x="58941" y="14059"/>
                  </a:lnTo>
                  <a:cubicBezTo>
                    <a:pt x="58440" y="12214"/>
                    <a:pt x="57052" y="10272"/>
                    <a:pt x="55187" y="9255"/>
                  </a:cubicBezTo>
                  <a:cubicBezTo>
                    <a:pt x="54666" y="8971"/>
                    <a:pt x="54182" y="8802"/>
                    <a:pt x="53738" y="8726"/>
                  </a:cubicBezTo>
                  <a:lnTo>
                    <a:pt x="53738" y="8726"/>
                  </a:lnTo>
                  <a:cubicBezTo>
                    <a:pt x="53631" y="7203"/>
                    <a:pt x="52714" y="5614"/>
                    <a:pt x="50278" y="4705"/>
                  </a:cubicBezTo>
                  <a:cubicBezTo>
                    <a:pt x="49737" y="4503"/>
                    <a:pt x="49195" y="4414"/>
                    <a:pt x="48667" y="4414"/>
                  </a:cubicBezTo>
                  <a:cubicBezTo>
                    <a:pt x="47405" y="4414"/>
                    <a:pt x="46219" y="4923"/>
                    <a:pt x="45295" y="5620"/>
                  </a:cubicBezTo>
                  <a:lnTo>
                    <a:pt x="45295" y="5620"/>
                  </a:lnTo>
                  <a:cubicBezTo>
                    <a:pt x="44746" y="4201"/>
                    <a:pt x="43767" y="2825"/>
                    <a:pt x="42479" y="2312"/>
                  </a:cubicBezTo>
                  <a:cubicBezTo>
                    <a:pt x="41318" y="1850"/>
                    <a:pt x="40303" y="1656"/>
                    <a:pt x="39425" y="1656"/>
                  </a:cubicBezTo>
                  <a:cubicBezTo>
                    <a:pt x="38429" y="1656"/>
                    <a:pt x="37610" y="1906"/>
                    <a:pt x="36954" y="2298"/>
                  </a:cubicBezTo>
                  <a:lnTo>
                    <a:pt x="36954" y="2298"/>
                  </a:lnTo>
                  <a:cubicBezTo>
                    <a:pt x="36393" y="1541"/>
                    <a:pt x="35478" y="832"/>
                    <a:pt x="34095" y="294"/>
                  </a:cubicBezTo>
                  <a:cubicBezTo>
                    <a:pt x="33574" y="92"/>
                    <a:pt x="33054" y="1"/>
                    <a:pt x="325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784" name="Google Shape;70784;p39"/>
            <p:cNvSpPr/>
            <p:nvPr/>
          </p:nvSpPr>
          <p:spPr>
            <a:xfrm>
              <a:off x="4150875" y="3080275"/>
              <a:ext cx="1545300" cy="1469175"/>
            </a:xfrm>
            <a:custGeom>
              <a:avLst/>
              <a:gdLst/>
              <a:ahLst/>
              <a:cxnLst/>
              <a:rect l="l" t="t" r="r" b="b"/>
              <a:pathLst>
                <a:path w="61812" h="58767" extrusionOk="0">
                  <a:moveTo>
                    <a:pt x="35329" y="2636"/>
                  </a:moveTo>
                  <a:cubicBezTo>
                    <a:pt x="36169" y="3850"/>
                    <a:pt x="36052" y="5120"/>
                    <a:pt x="35648" y="5919"/>
                  </a:cubicBezTo>
                  <a:cubicBezTo>
                    <a:pt x="35301" y="6608"/>
                    <a:pt x="34720" y="7036"/>
                    <a:pt x="34131" y="7036"/>
                  </a:cubicBezTo>
                  <a:cubicBezTo>
                    <a:pt x="33744" y="7036"/>
                    <a:pt x="33575" y="6714"/>
                    <a:pt x="33500" y="6444"/>
                  </a:cubicBezTo>
                  <a:cubicBezTo>
                    <a:pt x="33245" y="5514"/>
                    <a:pt x="33754" y="3649"/>
                    <a:pt x="35329" y="2636"/>
                  </a:cubicBezTo>
                  <a:close/>
                  <a:moveTo>
                    <a:pt x="25388" y="4442"/>
                  </a:moveTo>
                  <a:cubicBezTo>
                    <a:pt x="26829" y="5648"/>
                    <a:pt x="27482" y="6937"/>
                    <a:pt x="27279" y="7512"/>
                  </a:cubicBezTo>
                  <a:cubicBezTo>
                    <a:pt x="27192" y="7757"/>
                    <a:pt x="26944" y="7881"/>
                    <a:pt x="26538" y="7881"/>
                  </a:cubicBezTo>
                  <a:cubicBezTo>
                    <a:pt x="25859" y="7881"/>
                    <a:pt x="25383" y="7668"/>
                    <a:pt x="25124" y="7246"/>
                  </a:cubicBezTo>
                  <a:cubicBezTo>
                    <a:pt x="24745" y="6635"/>
                    <a:pt x="24848" y="5594"/>
                    <a:pt x="25388" y="4442"/>
                  </a:cubicBezTo>
                  <a:close/>
                  <a:moveTo>
                    <a:pt x="43641" y="5999"/>
                  </a:moveTo>
                  <a:cubicBezTo>
                    <a:pt x="44130" y="7363"/>
                    <a:pt x="44200" y="8692"/>
                    <a:pt x="43801" y="9277"/>
                  </a:cubicBezTo>
                  <a:cubicBezTo>
                    <a:pt x="43663" y="9480"/>
                    <a:pt x="43470" y="9581"/>
                    <a:pt x="43229" y="9581"/>
                  </a:cubicBezTo>
                  <a:cubicBezTo>
                    <a:pt x="42989" y="9581"/>
                    <a:pt x="42701" y="9482"/>
                    <a:pt x="42369" y="9286"/>
                  </a:cubicBezTo>
                  <a:cubicBezTo>
                    <a:pt x="42130" y="9146"/>
                    <a:pt x="42000" y="8926"/>
                    <a:pt x="41985" y="8636"/>
                  </a:cubicBezTo>
                  <a:cubicBezTo>
                    <a:pt x="41942" y="7886"/>
                    <a:pt x="42616" y="6822"/>
                    <a:pt x="43641" y="5999"/>
                  </a:cubicBezTo>
                  <a:close/>
                  <a:moveTo>
                    <a:pt x="16004" y="7221"/>
                  </a:moveTo>
                  <a:lnTo>
                    <a:pt x="16004" y="7221"/>
                  </a:lnTo>
                  <a:cubicBezTo>
                    <a:pt x="17765" y="7663"/>
                    <a:pt x="18331" y="8654"/>
                    <a:pt x="18269" y="9447"/>
                  </a:cubicBezTo>
                  <a:cubicBezTo>
                    <a:pt x="18225" y="10026"/>
                    <a:pt x="17840" y="10470"/>
                    <a:pt x="17353" y="10506"/>
                  </a:cubicBezTo>
                  <a:cubicBezTo>
                    <a:pt x="17294" y="10510"/>
                    <a:pt x="17236" y="10512"/>
                    <a:pt x="17180" y="10512"/>
                  </a:cubicBezTo>
                  <a:cubicBezTo>
                    <a:pt x="16684" y="10512"/>
                    <a:pt x="16314" y="10343"/>
                    <a:pt x="16072" y="10008"/>
                  </a:cubicBezTo>
                  <a:cubicBezTo>
                    <a:pt x="15663" y="9444"/>
                    <a:pt x="15641" y="8407"/>
                    <a:pt x="16004" y="7221"/>
                  </a:cubicBezTo>
                  <a:close/>
                  <a:moveTo>
                    <a:pt x="51586" y="8965"/>
                  </a:moveTo>
                  <a:cubicBezTo>
                    <a:pt x="51726" y="8965"/>
                    <a:pt x="51867" y="8973"/>
                    <a:pt x="52014" y="8997"/>
                  </a:cubicBezTo>
                  <a:cubicBezTo>
                    <a:pt x="52075" y="10382"/>
                    <a:pt x="51472" y="11546"/>
                    <a:pt x="50925" y="12134"/>
                  </a:cubicBezTo>
                  <a:cubicBezTo>
                    <a:pt x="50585" y="12497"/>
                    <a:pt x="50226" y="12695"/>
                    <a:pt x="49912" y="12695"/>
                  </a:cubicBezTo>
                  <a:cubicBezTo>
                    <a:pt x="49809" y="12695"/>
                    <a:pt x="49711" y="12674"/>
                    <a:pt x="49620" y="12630"/>
                  </a:cubicBezTo>
                  <a:cubicBezTo>
                    <a:pt x="49107" y="12383"/>
                    <a:pt x="48883" y="11739"/>
                    <a:pt x="49053" y="10993"/>
                  </a:cubicBezTo>
                  <a:cubicBezTo>
                    <a:pt x="49275" y="10015"/>
                    <a:pt x="50162" y="8965"/>
                    <a:pt x="51586" y="8965"/>
                  </a:cubicBezTo>
                  <a:close/>
                  <a:moveTo>
                    <a:pt x="9274" y="14699"/>
                  </a:moveTo>
                  <a:lnTo>
                    <a:pt x="9274" y="14699"/>
                  </a:lnTo>
                  <a:cubicBezTo>
                    <a:pt x="11915" y="14908"/>
                    <a:pt x="13573" y="16046"/>
                    <a:pt x="13562" y="16776"/>
                  </a:cubicBezTo>
                  <a:cubicBezTo>
                    <a:pt x="13554" y="17146"/>
                    <a:pt x="13035" y="17380"/>
                    <a:pt x="12169" y="17401"/>
                  </a:cubicBezTo>
                  <a:lnTo>
                    <a:pt x="12125" y="17401"/>
                  </a:lnTo>
                  <a:cubicBezTo>
                    <a:pt x="11018" y="17401"/>
                    <a:pt x="9937" y="16373"/>
                    <a:pt x="9274" y="14699"/>
                  </a:cubicBezTo>
                  <a:close/>
                  <a:moveTo>
                    <a:pt x="57240" y="14347"/>
                  </a:moveTo>
                  <a:cubicBezTo>
                    <a:pt x="57545" y="15549"/>
                    <a:pt x="57440" y="16615"/>
                    <a:pt x="56941" y="17359"/>
                  </a:cubicBezTo>
                  <a:cubicBezTo>
                    <a:pt x="56516" y="17989"/>
                    <a:pt x="55828" y="18366"/>
                    <a:pt x="54894" y="18480"/>
                  </a:cubicBezTo>
                  <a:cubicBezTo>
                    <a:pt x="54755" y="18497"/>
                    <a:pt x="54626" y="18505"/>
                    <a:pt x="54507" y="18505"/>
                  </a:cubicBezTo>
                  <a:cubicBezTo>
                    <a:pt x="54046" y="18505"/>
                    <a:pt x="53734" y="18380"/>
                    <a:pt x="53593" y="18136"/>
                  </a:cubicBezTo>
                  <a:cubicBezTo>
                    <a:pt x="53410" y="17817"/>
                    <a:pt x="53507" y="17285"/>
                    <a:pt x="53857" y="16676"/>
                  </a:cubicBezTo>
                  <a:cubicBezTo>
                    <a:pt x="54503" y="15557"/>
                    <a:pt x="55905" y="14369"/>
                    <a:pt x="57240" y="14347"/>
                  </a:cubicBezTo>
                  <a:close/>
                  <a:moveTo>
                    <a:pt x="6652" y="22276"/>
                  </a:moveTo>
                  <a:cubicBezTo>
                    <a:pt x="8160" y="22276"/>
                    <a:pt x="8972" y="23051"/>
                    <a:pt x="8972" y="23780"/>
                  </a:cubicBezTo>
                  <a:cubicBezTo>
                    <a:pt x="8972" y="24307"/>
                    <a:pt x="8514" y="24837"/>
                    <a:pt x="7488" y="24837"/>
                  </a:cubicBezTo>
                  <a:cubicBezTo>
                    <a:pt x="7248" y="24837"/>
                    <a:pt x="6988" y="24809"/>
                    <a:pt x="6713" y="24751"/>
                  </a:cubicBezTo>
                  <a:cubicBezTo>
                    <a:pt x="6081" y="24618"/>
                    <a:pt x="5315" y="23809"/>
                    <a:pt x="4691" y="22625"/>
                  </a:cubicBezTo>
                  <a:cubicBezTo>
                    <a:pt x="5400" y="22395"/>
                    <a:pt x="6057" y="22276"/>
                    <a:pt x="6652" y="22276"/>
                  </a:cubicBezTo>
                  <a:close/>
                  <a:moveTo>
                    <a:pt x="58156" y="22211"/>
                  </a:moveTo>
                  <a:cubicBezTo>
                    <a:pt x="58700" y="22211"/>
                    <a:pt x="59191" y="22337"/>
                    <a:pt x="59617" y="22585"/>
                  </a:cubicBezTo>
                  <a:cubicBezTo>
                    <a:pt x="58957" y="24298"/>
                    <a:pt x="57843" y="25399"/>
                    <a:pt x="56753" y="25399"/>
                  </a:cubicBezTo>
                  <a:cubicBezTo>
                    <a:pt x="56404" y="25399"/>
                    <a:pt x="56058" y="25290"/>
                    <a:pt x="55723" y="25073"/>
                  </a:cubicBezTo>
                  <a:cubicBezTo>
                    <a:pt x="55225" y="24751"/>
                    <a:pt x="55032" y="24345"/>
                    <a:pt x="55163" y="23898"/>
                  </a:cubicBezTo>
                  <a:cubicBezTo>
                    <a:pt x="55429" y="22998"/>
                    <a:pt x="56827" y="22211"/>
                    <a:pt x="58156" y="22211"/>
                  </a:cubicBezTo>
                  <a:close/>
                  <a:moveTo>
                    <a:pt x="57740" y="30195"/>
                  </a:moveTo>
                  <a:cubicBezTo>
                    <a:pt x="58445" y="30195"/>
                    <a:pt x="59424" y="30620"/>
                    <a:pt x="59917" y="31814"/>
                  </a:cubicBezTo>
                  <a:cubicBezTo>
                    <a:pt x="59570" y="32086"/>
                    <a:pt x="59165" y="32228"/>
                    <a:pt x="58736" y="32228"/>
                  </a:cubicBezTo>
                  <a:cubicBezTo>
                    <a:pt x="58263" y="32228"/>
                    <a:pt x="57781" y="32055"/>
                    <a:pt x="57446" y="31767"/>
                  </a:cubicBezTo>
                  <a:cubicBezTo>
                    <a:pt x="56955" y="31344"/>
                    <a:pt x="56736" y="30930"/>
                    <a:pt x="56849" y="30627"/>
                  </a:cubicBezTo>
                  <a:cubicBezTo>
                    <a:pt x="56945" y="30365"/>
                    <a:pt x="57296" y="30195"/>
                    <a:pt x="57740" y="30195"/>
                  </a:cubicBezTo>
                  <a:close/>
                  <a:moveTo>
                    <a:pt x="5495" y="31334"/>
                  </a:moveTo>
                  <a:cubicBezTo>
                    <a:pt x="6103" y="31334"/>
                    <a:pt x="6631" y="31690"/>
                    <a:pt x="6751" y="32183"/>
                  </a:cubicBezTo>
                  <a:cubicBezTo>
                    <a:pt x="6869" y="32658"/>
                    <a:pt x="6584" y="33118"/>
                    <a:pt x="5966" y="33441"/>
                  </a:cubicBezTo>
                  <a:cubicBezTo>
                    <a:pt x="5769" y="33545"/>
                    <a:pt x="5544" y="33595"/>
                    <a:pt x="5300" y="33595"/>
                  </a:cubicBezTo>
                  <a:cubicBezTo>
                    <a:pt x="4725" y="33595"/>
                    <a:pt x="4044" y="33314"/>
                    <a:pt x="3365" y="32784"/>
                  </a:cubicBezTo>
                  <a:cubicBezTo>
                    <a:pt x="4194" y="31527"/>
                    <a:pt x="5051" y="31336"/>
                    <a:pt x="5495" y="31334"/>
                  </a:cubicBezTo>
                  <a:close/>
                  <a:moveTo>
                    <a:pt x="56880" y="38025"/>
                  </a:moveTo>
                  <a:cubicBezTo>
                    <a:pt x="57679" y="38025"/>
                    <a:pt x="58290" y="38573"/>
                    <a:pt x="58568" y="39531"/>
                  </a:cubicBezTo>
                  <a:cubicBezTo>
                    <a:pt x="57958" y="40526"/>
                    <a:pt x="57277" y="41095"/>
                    <a:pt x="56694" y="41095"/>
                  </a:cubicBezTo>
                  <a:cubicBezTo>
                    <a:pt x="56130" y="41095"/>
                    <a:pt x="55652" y="40568"/>
                    <a:pt x="55309" y="39573"/>
                  </a:cubicBezTo>
                  <a:cubicBezTo>
                    <a:pt x="55185" y="39214"/>
                    <a:pt x="55322" y="38912"/>
                    <a:pt x="55459" y="38721"/>
                  </a:cubicBezTo>
                  <a:cubicBezTo>
                    <a:pt x="55756" y="38305"/>
                    <a:pt x="56326" y="38025"/>
                    <a:pt x="56880" y="38025"/>
                  </a:cubicBezTo>
                  <a:close/>
                  <a:moveTo>
                    <a:pt x="9632" y="40211"/>
                  </a:moveTo>
                  <a:cubicBezTo>
                    <a:pt x="9937" y="40211"/>
                    <a:pt x="10114" y="40348"/>
                    <a:pt x="10176" y="40632"/>
                  </a:cubicBezTo>
                  <a:cubicBezTo>
                    <a:pt x="10214" y="40809"/>
                    <a:pt x="10171" y="40973"/>
                    <a:pt x="10046" y="41127"/>
                  </a:cubicBezTo>
                  <a:cubicBezTo>
                    <a:pt x="9682" y="41576"/>
                    <a:pt x="8693" y="41867"/>
                    <a:pt x="7525" y="41867"/>
                  </a:cubicBezTo>
                  <a:lnTo>
                    <a:pt x="7523" y="41867"/>
                  </a:lnTo>
                  <a:cubicBezTo>
                    <a:pt x="7401" y="41867"/>
                    <a:pt x="7276" y="41862"/>
                    <a:pt x="7151" y="41857"/>
                  </a:cubicBezTo>
                  <a:cubicBezTo>
                    <a:pt x="8006" y="40785"/>
                    <a:pt x="9047" y="40211"/>
                    <a:pt x="9632" y="40211"/>
                  </a:cubicBezTo>
                  <a:close/>
                  <a:moveTo>
                    <a:pt x="52381" y="45888"/>
                  </a:moveTo>
                  <a:cubicBezTo>
                    <a:pt x="53258" y="45888"/>
                    <a:pt x="54545" y="46727"/>
                    <a:pt x="54744" y="48300"/>
                  </a:cubicBezTo>
                  <a:cubicBezTo>
                    <a:pt x="54252" y="48579"/>
                    <a:pt x="53788" y="48721"/>
                    <a:pt x="53367" y="48721"/>
                  </a:cubicBezTo>
                  <a:cubicBezTo>
                    <a:pt x="52693" y="48721"/>
                    <a:pt x="52174" y="48356"/>
                    <a:pt x="51822" y="47633"/>
                  </a:cubicBezTo>
                  <a:cubicBezTo>
                    <a:pt x="51528" y="47025"/>
                    <a:pt x="51470" y="46523"/>
                    <a:pt x="51662" y="46218"/>
                  </a:cubicBezTo>
                  <a:cubicBezTo>
                    <a:pt x="51794" y="46005"/>
                    <a:pt x="52049" y="45888"/>
                    <a:pt x="52381" y="45888"/>
                  </a:cubicBezTo>
                  <a:close/>
                  <a:moveTo>
                    <a:pt x="14477" y="48247"/>
                  </a:moveTo>
                  <a:cubicBezTo>
                    <a:pt x="14647" y="48247"/>
                    <a:pt x="14816" y="48335"/>
                    <a:pt x="14981" y="48505"/>
                  </a:cubicBezTo>
                  <a:cubicBezTo>
                    <a:pt x="15240" y="48771"/>
                    <a:pt x="15323" y="49074"/>
                    <a:pt x="15229" y="49402"/>
                  </a:cubicBezTo>
                  <a:cubicBezTo>
                    <a:pt x="15050" y="50032"/>
                    <a:pt x="14261" y="50634"/>
                    <a:pt x="13237" y="50935"/>
                  </a:cubicBezTo>
                  <a:cubicBezTo>
                    <a:pt x="13228" y="49940"/>
                    <a:pt x="13512" y="48982"/>
                    <a:pt x="13963" y="48512"/>
                  </a:cubicBezTo>
                  <a:cubicBezTo>
                    <a:pt x="14078" y="48392"/>
                    <a:pt x="14260" y="48247"/>
                    <a:pt x="14477" y="48247"/>
                  </a:cubicBezTo>
                  <a:close/>
                  <a:moveTo>
                    <a:pt x="44910" y="52161"/>
                  </a:moveTo>
                  <a:cubicBezTo>
                    <a:pt x="45298" y="52161"/>
                    <a:pt x="45692" y="52459"/>
                    <a:pt x="45914" y="52920"/>
                  </a:cubicBezTo>
                  <a:cubicBezTo>
                    <a:pt x="46252" y="53631"/>
                    <a:pt x="46099" y="54510"/>
                    <a:pt x="45503" y="55280"/>
                  </a:cubicBezTo>
                  <a:cubicBezTo>
                    <a:pt x="44800" y="55181"/>
                    <a:pt x="44297" y="54930"/>
                    <a:pt x="44037" y="54546"/>
                  </a:cubicBezTo>
                  <a:cubicBezTo>
                    <a:pt x="43811" y="54214"/>
                    <a:pt x="43769" y="53780"/>
                    <a:pt x="43911" y="53255"/>
                  </a:cubicBezTo>
                  <a:cubicBezTo>
                    <a:pt x="44098" y="52560"/>
                    <a:pt x="44461" y="52161"/>
                    <a:pt x="44910" y="52161"/>
                  </a:cubicBezTo>
                  <a:close/>
                  <a:moveTo>
                    <a:pt x="22642" y="52618"/>
                  </a:moveTo>
                  <a:cubicBezTo>
                    <a:pt x="22969" y="52618"/>
                    <a:pt x="23528" y="52677"/>
                    <a:pt x="23599" y="53063"/>
                  </a:cubicBezTo>
                  <a:cubicBezTo>
                    <a:pt x="23715" y="53686"/>
                    <a:pt x="22671" y="54837"/>
                    <a:pt x="21088" y="55484"/>
                  </a:cubicBezTo>
                  <a:cubicBezTo>
                    <a:pt x="20719" y="54859"/>
                    <a:pt x="20663" y="54176"/>
                    <a:pt x="20939" y="53594"/>
                  </a:cubicBezTo>
                  <a:cubicBezTo>
                    <a:pt x="21191" y="53065"/>
                    <a:pt x="21686" y="52700"/>
                    <a:pt x="22232" y="52642"/>
                  </a:cubicBezTo>
                  <a:cubicBezTo>
                    <a:pt x="22381" y="52625"/>
                    <a:pt x="22517" y="52618"/>
                    <a:pt x="22642" y="52618"/>
                  </a:cubicBezTo>
                  <a:close/>
                  <a:moveTo>
                    <a:pt x="32626" y="54954"/>
                  </a:moveTo>
                  <a:lnTo>
                    <a:pt x="32719" y="54957"/>
                  </a:lnTo>
                  <a:cubicBezTo>
                    <a:pt x="33483" y="54983"/>
                    <a:pt x="33991" y="55299"/>
                    <a:pt x="34079" y="55799"/>
                  </a:cubicBezTo>
                  <a:cubicBezTo>
                    <a:pt x="34181" y="56393"/>
                    <a:pt x="33653" y="57290"/>
                    <a:pt x="32250" y="57867"/>
                  </a:cubicBezTo>
                  <a:cubicBezTo>
                    <a:pt x="31122" y="57326"/>
                    <a:pt x="30843" y="56564"/>
                    <a:pt x="30961" y="56028"/>
                  </a:cubicBezTo>
                  <a:cubicBezTo>
                    <a:pt x="31102" y="55385"/>
                    <a:pt x="31770" y="54954"/>
                    <a:pt x="32626" y="54954"/>
                  </a:cubicBezTo>
                  <a:close/>
                  <a:moveTo>
                    <a:pt x="30954" y="281"/>
                  </a:moveTo>
                  <a:cubicBezTo>
                    <a:pt x="31464" y="281"/>
                    <a:pt x="31967" y="378"/>
                    <a:pt x="32451" y="565"/>
                  </a:cubicBezTo>
                  <a:cubicBezTo>
                    <a:pt x="33640" y="1026"/>
                    <a:pt x="34547" y="1642"/>
                    <a:pt x="35150" y="2394"/>
                  </a:cubicBezTo>
                  <a:cubicBezTo>
                    <a:pt x="33449" y="3497"/>
                    <a:pt x="32929" y="5475"/>
                    <a:pt x="33216" y="6515"/>
                  </a:cubicBezTo>
                  <a:cubicBezTo>
                    <a:pt x="33358" y="7028"/>
                    <a:pt x="33692" y="7321"/>
                    <a:pt x="34130" y="7321"/>
                  </a:cubicBezTo>
                  <a:cubicBezTo>
                    <a:pt x="34828" y="7321"/>
                    <a:pt x="35509" y="6832"/>
                    <a:pt x="35907" y="6043"/>
                  </a:cubicBezTo>
                  <a:cubicBezTo>
                    <a:pt x="36345" y="5172"/>
                    <a:pt x="36479" y="3794"/>
                    <a:pt x="35578" y="2479"/>
                  </a:cubicBezTo>
                  <a:cubicBezTo>
                    <a:pt x="36235" y="2120"/>
                    <a:pt x="36995" y="1939"/>
                    <a:pt x="37835" y="1939"/>
                  </a:cubicBezTo>
                  <a:cubicBezTo>
                    <a:pt x="38749" y="1939"/>
                    <a:pt x="39759" y="2153"/>
                    <a:pt x="40835" y="2582"/>
                  </a:cubicBezTo>
                  <a:cubicBezTo>
                    <a:pt x="41912" y="3010"/>
                    <a:pt x="42914" y="4175"/>
                    <a:pt x="43530" y="5707"/>
                  </a:cubicBezTo>
                  <a:cubicBezTo>
                    <a:pt x="42376" y="6606"/>
                    <a:pt x="41640" y="7777"/>
                    <a:pt x="41690" y="8644"/>
                  </a:cubicBezTo>
                  <a:cubicBezTo>
                    <a:pt x="41711" y="9034"/>
                    <a:pt x="41894" y="9339"/>
                    <a:pt x="42218" y="9528"/>
                  </a:cubicBezTo>
                  <a:cubicBezTo>
                    <a:pt x="42595" y="9751"/>
                    <a:pt x="42934" y="9862"/>
                    <a:pt x="43228" y="9862"/>
                  </a:cubicBezTo>
                  <a:cubicBezTo>
                    <a:pt x="43567" y="9862"/>
                    <a:pt x="43845" y="9714"/>
                    <a:pt x="44038" y="9433"/>
                  </a:cubicBezTo>
                  <a:cubicBezTo>
                    <a:pt x="44505" y="8752"/>
                    <a:pt x="44440" y="7304"/>
                    <a:pt x="43881" y="5806"/>
                  </a:cubicBezTo>
                  <a:cubicBezTo>
                    <a:pt x="44868" y="5088"/>
                    <a:pt x="45999" y="4693"/>
                    <a:pt x="47079" y="4693"/>
                  </a:cubicBezTo>
                  <a:cubicBezTo>
                    <a:pt x="47613" y="4693"/>
                    <a:pt x="48138" y="4788"/>
                    <a:pt x="48639" y="4976"/>
                  </a:cubicBezTo>
                  <a:cubicBezTo>
                    <a:pt x="51138" y="5907"/>
                    <a:pt x="51850" y="7475"/>
                    <a:pt x="51988" y="8689"/>
                  </a:cubicBezTo>
                  <a:cubicBezTo>
                    <a:pt x="51853" y="8674"/>
                    <a:pt x="51716" y="8665"/>
                    <a:pt x="51585" y="8665"/>
                  </a:cubicBezTo>
                  <a:cubicBezTo>
                    <a:pt x="50003" y="8665"/>
                    <a:pt x="49015" y="9835"/>
                    <a:pt x="48768" y="10920"/>
                  </a:cubicBezTo>
                  <a:cubicBezTo>
                    <a:pt x="48565" y="11804"/>
                    <a:pt x="48849" y="12576"/>
                    <a:pt x="49492" y="12883"/>
                  </a:cubicBezTo>
                  <a:cubicBezTo>
                    <a:pt x="49622" y="12945"/>
                    <a:pt x="49764" y="12978"/>
                    <a:pt x="49912" y="12978"/>
                  </a:cubicBezTo>
                  <a:cubicBezTo>
                    <a:pt x="50308" y="12978"/>
                    <a:pt x="50742" y="12744"/>
                    <a:pt x="51137" y="12321"/>
                  </a:cubicBezTo>
                  <a:cubicBezTo>
                    <a:pt x="51890" y="11514"/>
                    <a:pt x="52337" y="10243"/>
                    <a:pt x="52305" y="9040"/>
                  </a:cubicBezTo>
                  <a:lnTo>
                    <a:pt x="52305" y="9040"/>
                  </a:lnTo>
                  <a:cubicBezTo>
                    <a:pt x="52699" y="9128"/>
                    <a:pt x="53109" y="9288"/>
                    <a:pt x="53528" y="9517"/>
                  </a:cubicBezTo>
                  <a:cubicBezTo>
                    <a:pt x="55185" y="10421"/>
                    <a:pt x="56595" y="12185"/>
                    <a:pt x="57158" y="14048"/>
                  </a:cubicBezTo>
                  <a:cubicBezTo>
                    <a:pt x="55737" y="14113"/>
                    <a:pt x="54277" y="15352"/>
                    <a:pt x="53603" y="16520"/>
                  </a:cubicBezTo>
                  <a:cubicBezTo>
                    <a:pt x="53191" y="17231"/>
                    <a:pt x="53098" y="17854"/>
                    <a:pt x="53339" y="18270"/>
                  </a:cubicBezTo>
                  <a:cubicBezTo>
                    <a:pt x="53475" y="18507"/>
                    <a:pt x="53788" y="18785"/>
                    <a:pt x="54507" y="18785"/>
                  </a:cubicBezTo>
                  <a:cubicBezTo>
                    <a:pt x="54638" y="18785"/>
                    <a:pt x="54779" y="18776"/>
                    <a:pt x="54928" y="18758"/>
                  </a:cubicBezTo>
                  <a:cubicBezTo>
                    <a:pt x="55950" y="18635"/>
                    <a:pt x="56708" y="18215"/>
                    <a:pt x="57182" y="17511"/>
                  </a:cubicBezTo>
                  <a:cubicBezTo>
                    <a:pt x="57716" y="16720"/>
                    <a:pt x="57839" y="15606"/>
                    <a:pt x="57541" y="14356"/>
                  </a:cubicBezTo>
                  <a:lnTo>
                    <a:pt x="57541" y="14356"/>
                  </a:lnTo>
                  <a:cubicBezTo>
                    <a:pt x="58256" y="14447"/>
                    <a:pt x="58844" y="14908"/>
                    <a:pt x="59289" y="15727"/>
                  </a:cubicBezTo>
                  <a:cubicBezTo>
                    <a:pt x="60500" y="17960"/>
                    <a:pt x="60313" y="20552"/>
                    <a:pt x="59717" y="22302"/>
                  </a:cubicBezTo>
                  <a:cubicBezTo>
                    <a:pt x="59258" y="22046"/>
                    <a:pt x="58723" y="21913"/>
                    <a:pt x="58154" y="21913"/>
                  </a:cubicBezTo>
                  <a:cubicBezTo>
                    <a:pt x="56685" y="21913"/>
                    <a:pt x="55185" y="22780"/>
                    <a:pt x="54883" y="23807"/>
                  </a:cubicBezTo>
                  <a:cubicBezTo>
                    <a:pt x="54713" y="24382"/>
                    <a:pt x="54955" y="24916"/>
                    <a:pt x="55564" y="25310"/>
                  </a:cubicBezTo>
                  <a:cubicBezTo>
                    <a:pt x="55947" y="25558"/>
                    <a:pt x="56348" y="25683"/>
                    <a:pt x="56753" y="25683"/>
                  </a:cubicBezTo>
                  <a:cubicBezTo>
                    <a:pt x="57970" y="25683"/>
                    <a:pt x="59150" y="24562"/>
                    <a:pt x="59866" y="22743"/>
                  </a:cubicBezTo>
                  <a:cubicBezTo>
                    <a:pt x="60680" y="23352"/>
                    <a:pt x="61164" y="24456"/>
                    <a:pt x="61266" y="25956"/>
                  </a:cubicBezTo>
                  <a:cubicBezTo>
                    <a:pt x="61503" y="29363"/>
                    <a:pt x="60819" y="30906"/>
                    <a:pt x="60144" y="31604"/>
                  </a:cubicBezTo>
                  <a:cubicBezTo>
                    <a:pt x="59583" y="30349"/>
                    <a:pt x="58513" y="29897"/>
                    <a:pt x="57738" y="29897"/>
                  </a:cubicBezTo>
                  <a:cubicBezTo>
                    <a:pt x="57162" y="29897"/>
                    <a:pt x="56717" y="30136"/>
                    <a:pt x="56573" y="30520"/>
                  </a:cubicBezTo>
                  <a:cubicBezTo>
                    <a:pt x="56481" y="30766"/>
                    <a:pt x="56447" y="31286"/>
                    <a:pt x="57253" y="31981"/>
                  </a:cubicBezTo>
                  <a:cubicBezTo>
                    <a:pt x="57639" y="32315"/>
                    <a:pt x="58192" y="32513"/>
                    <a:pt x="58733" y="32513"/>
                  </a:cubicBezTo>
                  <a:cubicBezTo>
                    <a:pt x="59197" y="32513"/>
                    <a:pt x="59639" y="32370"/>
                    <a:pt x="60017" y="32096"/>
                  </a:cubicBezTo>
                  <a:cubicBezTo>
                    <a:pt x="60198" y="32671"/>
                    <a:pt x="60256" y="33345"/>
                    <a:pt x="60188" y="34103"/>
                  </a:cubicBezTo>
                  <a:cubicBezTo>
                    <a:pt x="60022" y="35997"/>
                    <a:pt x="59505" y="37828"/>
                    <a:pt x="58761" y="39189"/>
                  </a:cubicBezTo>
                  <a:cubicBezTo>
                    <a:pt x="58276" y="37878"/>
                    <a:pt x="57298" y="37729"/>
                    <a:pt x="56878" y="37729"/>
                  </a:cubicBezTo>
                  <a:cubicBezTo>
                    <a:pt x="56226" y="37729"/>
                    <a:pt x="55574" y="38049"/>
                    <a:pt x="55221" y="38546"/>
                  </a:cubicBezTo>
                  <a:cubicBezTo>
                    <a:pt x="54972" y="38898"/>
                    <a:pt x="54906" y="39292"/>
                    <a:pt x="55033" y="39664"/>
                  </a:cubicBezTo>
                  <a:cubicBezTo>
                    <a:pt x="55525" y="41085"/>
                    <a:pt x="56207" y="41383"/>
                    <a:pt x="56694" y="41383"/>
                  </a:cubicBezTo>
                  <a:cubicBezTo>
                    <a:pt x="57340" y="41383"/>
                    <a:pt x="58029" y="40868"/>
                    <a:pt x="58661" y="39924"/>
                  </a:cubicBezTo>
                  <a:cubicBezTo>
                    <a:pt x="58729" y="40299"/>
                    <a:pt x="58757" y="40721"/>
                    <a:pt x="58746" y="41186"/>
                  </a:cubicBezTo>
                  <a:cubicBezTo>
                    <a:pt x="58675" y="44088"/>
                    <a:pt x="56827" y="46939"/>
                    <a:pt x="55014" y="48132"/>
                  </a:cubicBezTo>
                  <a:cubicBezTo>
                    <a:pt x="54735" y="46402"/>
                    <a:pt x="53305" y="45596"/>
                    <a:pt x="52381" y="45596"/>
                  </a:cubicBezTo>
                  <a:cubicBezTo>
                    <a:pt x="51947" y="45596"/>
                    <a:pt x="51602" y="45761"/>
                    <a:pt x="51415" y="46062"/>
                  </a:cubicBezTo>
                  <a:cubicBezTo>
                    <a:pt x="51240" y="46341"/>
                    <a:pt x="51125" y="46861"/>
                    <a:pt x="51562" y="47757"/>
                  </a:cubicBezTo>
                  <a:cubicBezTo>
                    <a:pt x="51961" y="48579"/>
                    <a:pt x="52586" y="49012"/>
                    <a:pt x="53369" y="49012"/>
                  </a:cubicBezTo>
                  <a:cubicBezTo>
                    <a:pt x="53807" y="49012"/>
                    <a:pt x="54277" y="48881"/>
                    <a:pt x="54771" y="48619"/>
                  </a:cubicBezTo>
                  <a:lnTo>
                    <a:pt x="54771" y="48619"/>
                  </a:lnTo>
                  <a:cubicBezTo>
                    <a:pt x="54788" y="49188"/>
                    <a:pt x="54667" y="49801"/>
                    <a:pt x="54415" y="50445"/>
                  </a:cubicBezTo>
                  <a:cubicBezTo>
                    <a:pt x="53173" y="53589"/>
                    <a:pt x="48774" y="55327"/>
                    <a:pt x="46207" y="55327"/>
                  </a:cubicBezTo>
                  <a:cubicBezTo>
                    <a:pt x="46080" y="55327"/>
                    <a:pt x="45957" y="55321"/>
                    <a:pt x="45838" y="55314"/>
                  </a:cubicBezTo>
                  <a:cubicBezTo>
                    <a:pt x="46414" y="54490"/>
                    <a:pt x="46543" y="53562"/>
                    <a:pt x="46177" y="52794"/>
                  </a:cubicBezTo>
                  <a:cubicBezTo>
                    <a:pt x="45909" y="52233"/>
                    <a:pt x="45412" y="51870"/>
                    <a:pt x="44911" y="51870"/>
                  </a:cubicBezTo>
                  <a:cubicBezTo>
                    <a:pt x="44633" y="51870"/>
                    <a:pt x="43950" y="51998"/>
                    <a:pt x="43631" y="53178"/>
                  </a:cubicBezTo>
                  <a:cubicBezTo>
                    <a:pt x="43466" y="53789"/>
                    <a:pt x="43520" y="54304"/>
                    <a:pt x="43796" y="54710"/>
                  </a:cubicBezTo>
                  <a:cubicBezTo>
                    <a:pt x="44077" y="55127"/>
                    <a:pt x="44587" y="55412"/>
                    <a:pt x="45280" y="55540"/>
                  </a:cubicBezTo>
                  <a:cubicBezTo>
                    <a:pt x="44454" y="56434"/>
                    <a:pt x="42683" y="57548"/>
                    <a:pt x="38900" y="58178"/>
                  </a:cubicBezTo>
                  <a:cubicBezTo>
                    <a:pt x="37711" y="58375"/>
                    <a:pt x="36619" y="58473"/>
                    <a:pt x="35647" y="58473"/>
                  </a:cubicBezTo>
                  <a:cubicBezTo>
                    <a:pt x="34438" y="58473"/>
                    <a:pt x="33414" y="58322"/>
                    <a:pt x="32617" y="58022"/>
                  </a:cubicBezTo>
                  <a:cubicBezTo>
                    <a:pt x="33982" y="57378"/>
                    <a:pt x="34485" y="56435"/>
                    <a:pt x="34360" y="55744"/>
                  </a:cubicBezTo>
                  <a:cubicBezTo>
                    <a:pt x="34246" y="55096"/>
                    <a:pt x="33635" y="54691"/>
                    <a:pt x="32724" y="54660"/>
                  </a:cubicBezTo>
                  <a:lnTo>
                    <a:pt x="32620" y="54659"/>
                  </a:lnTo>
                  <a:cubicBezTo>
                    <a:pt x="31625" y="54659"/>
                    <a:pt x="30841" y="55181"/>
                    <a:pt x="30670" y="55960"/>
                  </a:cubicBezTo>
                  <a:cubicBezTo>
                    <a:pt x="30538" y="56563"/>
                    <a:pt x="30798" y="57392"/>
                    <a:pt x="31875" y="57998"/>
                  </a:cubicBezTo>
                  <a:cubicBezTo>
                    <a:pt x="31078" y="58266"/>
                    <a:pt x="30133" y="58401"/>
                    <a:pt x="29080" y="58401"/>
                  </a:cubicBezTo>
                  <a:cubicBezTo>
                    <a:pt x="28294" y="58401"/>
                    <a:pt x="27447" y="58326"/>
                    <a:pt x="26558" y="58174"/>
                  </a:cubicBezTo>
                  <a:cubicBezTo>
                    <a:pt x="23288" y="57614"/>
                    <a:pt x="21865" y="56564"/>
                    <a:pt x="21247" y="55730"/>
                  </a:cubicBezTo>
                  <a:cubicBezTo>
                    <a:pt x="22844" y="55059"/>
                    <a:pt x="24036" y="53838"/>
                    <a:pt x="23880" y="53007"/>
                  </a:cubicBezTo>
                  <a:cubicBezTo>
                    <a:pt x="23833" y="52751"/>
                    <a:pt x="23607" y="52321"/>
                    <a:pt x="22635" y="52321"/>
                  </a:cubicBezTo>
                  <a:cubicBezTo>
                    <a:pt x="22502" y="52321"/>
                    <a:pt x="22354" y="52331"/>
                    <a:pt x="22195" y="52347"/>
                  </a:cubicBezTo>
                  <a:cubicBezTo>
                    <a:pt x="21551" y="52416"/>
                    <a:pt x="20966" y="52843"/>
                    <a:pt x="20671" y="53464"/>
                  </a:cubicBezTo>
                  <a:cubicBezTo>
                    <a:pt x="20359" y="54122"/>
                    <a:pt x="20410" y="54887"/>
                    <a:pt x="20807" y="55585"/>
                  </a:cubicBezTo>
                  <a:cubicBezTo>
                    <a:pt x="20109" y="55836"/>
                    <a:pt x="19388" y="55964"/>
                    <a:pt x="18667" y="55964"/>
                  </a:cubicBezTo>
                  <a:cubicBezTo>
                    <a:pt x="17854" y="55964"/>
                    <a:pt x="17060" y="55798"/>
                    <a:pt x="16307" y="55476"/>
                  </a:cubicBezTo>
                  <a:cubicBezTo>
                    <a:pt x="13762" y="54382"/>
                    <a:pt x="13310" y="52225"/>
                    <a:pt x="13242" y="51229"/>
                  </a:cubicBezTo>
                  <a:cubicBezTo>
                    <a:pt x="14410" y="50905"/>
                    <a:pt x="15291" y="50225"/>
                    <a:pt x="15504" y="49476"/>
                  </a:cubicBezTo>
                  <a:cubicBezTo>
                    <a:pt x="15626" y="49047"/>
                    <a:pt x="15517" y="48639"/>
                    <a:pt x="15185" y="48297"/>
                  </a:cubicBezTo>
                  <a:cubicBezTo>
                    <a:pt x="14964" y="48068"/>
                    <a:pt x="14718" y="47954"/>
                    <a:pt x="14471" y="47954"/>
                  </a:cubicBezTo>
                  <a:cubicBezTo>
                    <a:pt x="14221" y="47954"/>
                    <a:pt x="13970" y="48072"/>
                    <a:pt x="13746" y="48305"/>
                  </a:cubicBezTo>
                  <a:cubicBezTo>
                    <a:pt x="13228" y="48847"/>
                    <a:pt x="12916" y="49897"/>
                    <a:pt x="12941" y="51006"/>
                  </a:cubicBezTo>
                  <a:cubicBezTo>
                    <a:pt x="12565" y="51091"/>
                    <a:pt x="12175" y="51135"/>
                    <a:pt x="11781" y="51135"/>
                  </a:cubicBezTo>
                  <a:cubicBezTo>
                    <a:pt x="10657" y="51135"/>
                    <a:pt x="9000" y="50784"/>
                    <a:pt x="7508" y="49107"/>
                  </a:cubicBezTo>
                  <a:cubicBezTo>
                    <a:pt x="4747" y="46012"/>
                    <a:pt x="6144" y="43242"/>
                    <a:pt x="6934" y="42128"/>
                  </a:cubicBezTo>
                  <a:lnTo>
                    <a:pt x="6934" y="42128"/>
                  </a:lnTo>
                  <a:cubicBezTo>
                    <a:pt x="7130" y="42143"/>
                    <a:pt x="7326" y="42151"/>
                    <a:pt x="7518" y="42151"/>
                  </a:cubicBezTo>
                  <a:lnTo>
                    <a:pt x="7520" y="42151"/>
                  </a:lnTo>
                  <a:cubicBezTo>
                    <a:pt x="8792" y="42149"/>
                    <a:pt x="9845" y="41824"/>
                    <a:pt x="10268" y="41302"/>
                  </a:cubicBezTo>
                  <a:cubicBezTo>
                    <a:pt x="10445" y="41081"/>
                    <a:pt x="10510" y="40825"/>
                    <a:pt x="10455" y="40563"/>
                  </a:cubicBezTo>
                  <a:cubicBezTo>
                    <a:pt x="10366" y="40142"/>
                    <a:pt x="10071" y="39910"/>
                    <a:pt x="9628" y="39910"/>
                  </a:cubicBezTo>
                  <a:cubicBezTo>
                    <a:pt x="8813" y="39910"/>
                    <a:pt x="7631" y="40710"/>
                    <a:pt x="6797" y="41823"/>
                  </a:cubicBezTo>
                  <a:cubicBezTo>
                    <a:pt x="5031" y="41650"/>
                    <a:pt x="3558" y="40905"/>
                    <a:pt x="2746" y="39772"/>
                  </a:cubicBezTo>
                  <a:cubicBezTo>
                    <a:pt x="1980" y="38702"/>
                    <a:pt x="1797" y="37320"/>
                    <a:pt x="2202" y="35661"/>
                  </a:cubicBezTo>
                  <a:cubicBezTo>
                    <a:pt x="2461" y="34607"/>
                    <a:pt x="2798" y="33721"/>
                    <a:pt x="3206" y="33026"/>
                  </a:cubicBezTo>
                  <a:cubicBezTo>
                    <a:pt x="3932" y="33588"/>
                    <a:pt x="4658" y="33883"/>
                    <a:pt x="5291" y="33883"/>
                  </a:cubicBezTo>
                  <a:cubicBezTo>
                    <a:pt x="5582" y="33883"/>
                    <a:pt x="5853" y="33820"/>
                    <a:pt x="6096" y="33693"/>
                  </a:cubicBezTo>
                  <a:cubicBezTo>
                    <a:pt x="6829" y="33305"/>
                    <a:pt x="7177" y="32713"/>
                    <a:pt x="7028" y="32106"/>
                  </a:cubicBezTo>
                  <a:cubicBezTo>
                    <a:pt x="6876" y="31486"/>
                    <a:pt x="6229" y="31035"/>
                    <a:pt x="5491" y="31035"/>
                  </a:cubicBezTo>
                  <a:cubicBezTo>
                    <a:pt x="4989" y="31035"/>
                    <a:pt x="4031" y="31240"/>
                    <a:pt x="3132" y="32591"/>
                  </a:cubicBezTo>
                  <a:cubicBezTo>
                    <a:pt x="1632" y="31297"/>
                    <a:pt x="299" y="28909"/>
                    <a:pt x="578" y="26716"/>
                  </a:cubicBezTo>
                  <a:cubicBezTo>
                    <a:pt x="781" y="25128"/>
                    <a:pt x="1820" y="23861"/>
                    <a:pt x="3582" y="23052"/>
                  </a:cubicBezTo>
                  <a:cubicBezTo>
                    <a:pt x="3860" y="22925"/>
                    <a:pt x="4139" y="22811"/>
                    <a:pt x="4407" y="22714"/>
                  </a:cubicBezTo>
                  <a:cubicBezTo>
                    <a:pt x="5084" y="24013"/>
                    <a:pt x="5917" y="24874"/>
                    <a:pt x="6649" y="25028"/>
                  </a:cubicBezTo>
                  <a:cubicBezTo>
                    <a:pt x="6943" y="25087"/>
                    <a:pt x="7225" y="25120"/>
                    <a:pt x="7485" y="25120"/>
                  </a:cubicBezTo>
                  <a:cubicBezTo>
                    <a:pt x="8712" y="25120"/>
                    <a:pt x="9260" y="24442"/>
                    <a:pt x="9260" y="23772"/>
                  </a:cubicBezTo>
                  <a:cubicBezTo>
                    <a:pt x="9260" y="22900"/>
                    <a:pt x="8345" y="21977"/>
                    <a:pt x="6649" y="21977"/>
                  </a:cubicBezTo>
                  <a:cubicBezTo>
                    <a:pt x="6012" y="21977"/>
                    <a:pt x="5308" y="22104"/>
                    <a:pt x="4554" y="22354"/>
                  </a:cubicBezTo>
                  <a:cubicBezTo>
                    <a:pt x="3753" y="20706"/>
                    <a:pt x="3159" y="18227"/>
                    <a:pt x="4062" y="16495"/>
                  </a:cubicBezTo>
                  <a:cubicBezTo>
                    <a:pt x="4559" y="15541"/>
                    <a:pt x="5450" y="14966"/>
                    <a:pt x="6709" y="14783"/>
                  </a:cubicBezTo>
                  <a:cubicBezTo>
                    <a:pt x="7286" y="14698"/>
                    <a:pt x="7868" y="14657"/>
                    <a:pt x="8424" y="14657"/>
                  </a:cubicBezTo>
                  <a:cubicBezTo>
                    <a:pt x="8602" y="14657"/>
                    <a:pt x="8777" y="14661"/>
                    <a:pt x="8948" y="14670"/>
                  </a:cubicBezTo>
                  <a:cubicBezTo>
                    <a:pt x="9652" y="16530"/>
                    <a:pt x="10860" y="17681"/>
                    <a:pt x="12120" y="17681"/>
                  </a:cubicBezTo>
                  <a:lnTo>
                    <a:pt x="12172" y="17681"/>
                  </a:lnTo>
                  <a:cubicBezTo>
                    <a:pt x="13674" y="17644"/>
                    <a:pt x="13845" y="17031"/>
                    <a:pt x="13850" y="16768"/>
                  </a:cubicBezTo>
                  <a:cubicBezTo>
                    <a:pt x="13865" y="15784"/>
                    <a:pt x="11945" y="14576"/>
                    <a:pt x="9157" y="14391"/>
                  </a:cubicBezTo>
                  <a:cubicBezTo>
                    <a:pt x="8461" y="12412"/>
                    <a:pt x="8582" y="10252"/>
                    <a:pt x="9472" y="8867"/>
                  </a:cubicBezTo>
                  <a:cubicBezTo>
                    <a:pt x="10170" y="7774"/>
                    <a:pt x="11288" y="7158"/>
                    <a:pt x="12788" y="7036"/>
                  </a:cubicBezTo>
                  <a:cubicBezTo>
                    <a:pt x="13183" y="7004"/>
                    <a:pt x="13562" y="6988"/>
                    <a:pt x="13923" y="6988"/>
                  </a:cubicBezTo>
                  <a:cubicBezTo>
                    <a:pt x="14585" y="6988"/>
                    <a:pt x="15186" y="7042"/>
                    <a:pt x="15716" y="7148"/>
                  </a:cubicBezTo>
                  <a:cubicBezTo>
                    <a:pt x="15325" y="8431"/>
                    <a:pt x="15365" y="9525"/>
                    <a:pt x="15832" y="10170"/>
                  </a:cubicBezTo>
                  <a:cubicBezTo>
                    <a:pt x="16132" y="10583"/>
                    <a:pt x="16579" y="10795"/>
                    <a:pt x="17178" y="10795"/>
                  </a:cubicBezTo>
                  <a:cubicBezTo>
                    <a:pt x="17241" y="10795"/>
                    <a:pt x="17305" y="10793"/>
                    <a:pt x="17372" y="10788"/>
                  </a:cubicBezTo>
                  <a:cubicBezTo>
                    <a:pt x="18003" y="10744"/>
                    <a:pt x="18501" y="10185"/>
                    <a:pt x="18557" y="9461"/>
                  </a:cubicBezTo>
                  <a:cubicBezTo>
                    <a:pt x="18628" y="8552"/>
                    <a:pt x="18010" y="7425"/>
                    <a:pt x="16092" y="6935"/>
                  </a:cubicBezTo>
                  <a:cubicBezTo>
                    <a:pt x="16860" y="4736"/>
                    <a:pt x="18717" y="2555"/>
                    <a:pt x="20862" y="2555"/>
                  </a:cubicBezTo>
                  <a:cubicBezTo>
                    <a:pt x="20940" y="2555"/>
                    <a:pt x="21017" y="2557"/>
                    <a:pt x="21096" y="2563"/>
                  </a:cubicBezTo>
                  <a:cubicBezTo>
                    <a:pt x="22458" y="2663"/>
                    <a:pt x="23893" y="3260"/>
                    <a:pt x="25149" y="4245"/>
                  </a:cubicBezTo>
                  <a:cubicBezTo>
                    <a:pt x="24530" y="5531"/>
                    <a:pt x="24426" y="6673"/>
                    <a:pt x="24870" y="7391"/>
                  </a:cubicBezTo>
                  <a:cubicBezTo>
                    <a:pt x="25183" y="7896"/>
                    <a:pt x="25757" y="8164"/>
                    <a:pt x="26532" y="8164"/>
                  </a:cubicBezTo>
                  <a:cubicBezTo>
                    <a:pt x="27208" y="8164"/>
                    <a:pt x="27459" y="7859"/>
                    <a:pt x="27548" y="7602"/>
                  </a:cubicBezTo>
                  <a:cubicBezTo>
                    <a:pt x="27825" y="6821"/>
                    <a:pt x="26955" y="5355"/>
                    <a:pt x="25516" y="4167"/>
                  </a:cubicBezTo>
                  <a:cubicBezTo>
                    <a:pt x="26504" y="2275"/>
                    <a:pt x="28598" y="281"/>
                    <a:pt x="30954" y="281"/>
                  </a:cubicBezTo>
                  <a:close/>
                  <a:moveTo>
                    <a:pt x="30960" y="0"/>
                  </a:moveTo>
                  <a:cubicBezTo>
                    <a:pt x="28503" y="0"/>
                    <a:pt x="26326" y="2040"/>
                    <a:pt x="25289" y="3991"/>
                  </a:cubicBezTo>
                  <a:cubicBezTo>
                    <a:pt x="23998" y="2992"/>
                    <a:pt x="22525" y="2387"/>
                    <a:pt x="21121" y="2282"/>
                  </a:cubicBezTo>
                  <a:cubicBezTo>
                    <a:pt x="21033" y="2276"/>
                    <a:pt x="20946" y="2272"/>
                    <a:pt x="20859" y="2272"/>
                  </a:cubicBezTo>
                  <a:cubicBezTo>
                    <a:pt x="18564" y="2272"/>
                    <a:pt x="16609" y="4574"/>
                    <a:pt x="15811" y="6880"/>
                  </a:cubicBezTo>
                  <a:cubicBezTo>
                    <a:pt x="15257" y="6765"/>
                    <a:pt x="14628" y="6708"/>
                    <a:pt x="13936" y="6708"/>
                  </a:cubicBezTo>
                  <a:cubicBezTo>
                    <a:pt x="13565" y="6708"/>
                    <a:pt x="13175" y="6724"/>
                    <a:pt x="12770" y="6757"/>
                  </a:cubicBezTo>
                  <a:cubicBezTo>
                    <a:pt x="11196" y="6884"/>
                    <a:pt x="9973" y="7564"/>
                    <a:pt x="9232" y="8721"/>
                  </a:cubicBezTo>
                  <a:cubicBezTo>
                    <a:pt x="8314" y="10154"/>
                    <a:pt x="8169" y="12355"/>
                    <a:pt x="8849" y="14384"/>
                  </a:cubicBezTo>
                  <a:cubicBezTo>
                    <a:pt x="8711" y="14379"/>
                    <a:pt x="8571" y="14376"/>
                    <a:pt x="8430" y="14376"/>
                  </a:cubicBezTo>
                  <a:cubicBezTo>
                    <a:pt x="7860" y="14376"/>
                    <a:pt x="7264" y="14420"/>
                    <a:pt x="6673" y="14505"/>
                  </a:cubicBezTo>
                  <a:cubicBezTo>
                    <a:pt x="5315" y="14702"/>
                    <a:pt x="4352" y="15329"/>
                    <a:pt x="3808" y="16371"/>
                  </a:cubicBezTo>
                  <a:cubicBezTo>
                    <a:pt x="2861" y="18189"/>
                    <a:pt x="3457" y="20752"/>
                    <a:pt x="4281" y="22462"/>
                  </a:cubicBezTo>
                  <a:cubicBezTo>
                    <a:pt x="4014" y="22560"/>
                    <a:pt x="3741" y="22673"/>
                    <a:pt x="3466" y="22800"/>
                  </a:cubicBezTo>
                  <a:cubicBezTo>
                    <a:pt x="1607" y="23651"/>
                    <a:pt x="511" y="24998"/>
                    <a:pt x="294" y="26689"/>
                  </a:cubicBezTo>
                  <a:cubicBezTo>
                    <a:pt x="1" y="29001"/>
                    <a:pt x="1408" y="31513"/>
                    <a:pt x="2982" y="32850"/>
                  </a:cubicBezTo>
                  <a:cubicBezTo>
                    <a:pt x="2549" y="33576"/>
                    <a:pt x="2194" y="34500"/>
                    <a:pt x="1925" y="35601"/>
                  </a:cubicBezTo>
                  <a:cubicBezTo>
                    <a:pt x="1499" y="37345"/>
                    <a:pt x="1698" y="38809"/>
                    <a:pt x="2515" y="39950"/>
                  </a:cubicBezTo>
                  <a:cubicBezTo>
                    <a:pt x="3351" y="41115"/>
                    <a:pt x="4834" y="41892"/>
                    <a:pt x="6609" y="42102"/>
                  </a:cubicBezTo>
                  <a:cubicBezTo>
                    <a:pt x="5884" y="43192"/>
                    <a:pt x="4459" y="46128"/>
                    <a:pt x="7295" y="49308"/>
                  </a:cubicBezTo>
                  <a:cubicBezTo>
                    <a:pt x="8515" y="50679"/>
                    <a:pt x="10112" y="51433"/>
                    <a:pt x="11786" y="51433"/>
                  </a:cubicBezTo>
                  <a:cubicBezTo>
                    <a:pt x="12184" y="51433"/>
                    <a:pt x="12579" y="51390"/>
                    <a:pt x="12960" y="51308"/>
                  </a:cubicBezTo>
                  <a:cubicBezTo>
                    <a:pt x="13045" y="52382"/>
                    <a:pt x="13552" y="54610"/>
                    <a:pt x="16198" y="55750"/>
                  </a:cubicBezTo>
                  <a:cubicBezTo>
                    <a:pt x="16987" y="56088"/>
                    <a:pt x="17819" y="56261"/>
                    <a:pt x="18672" y="56261"/>
                  </a:cubicBezTo>
                  <a:cubicBezTo>
                    <a:pt x="19451" y="56261"/>
                    <a:pt x="20224" y="56120"/>
                    <a:pt x="20975" y="55843"/>
                  </a:cubicBezTo>
                  <a:cubicBezTo>
                    <a:pt x="21602" y="56733"/>
                    <a:pt x="23075" y="57876"/>
                    <a:pt x="26512" y="58465"/>
                  </a:cubicBezTo>
                  <a:cubicBezTo>
                    <a:pt x="27419" y="58620"/>
                    <a:pt x="28280" y="58697"/>
                    <a:pt x="29082" y="58697"/>
                  </a:cubicBezTo>
                  <a:cubicBezTo>
                    <a:pt x="30286" y="58697"/>
                    <a:pt x="31356" y="58523"/>
                    <a:pt x="32241" y="58181"/>
                  </a:cubicBezTo>
                  <a:cubicBezTo>
                    <a:pt x="33111" y="58570"/>
                    <a:pt x="34259" y="58767"/>
                    <a:pt x="35651" y="58767"/>
                  </a:cubicBezTo>
                  <a:cubicBezTo>
                    <a:pt x="36638" y="58767"/>
                    <a:pt x="37749" y="58666"/>
                    <a:pt x="38948" y="58467"/>
                  </a:cubicBezTo>
                  <a:cubicBezTo>
                    <a:pt x="43015" y="57790"/>
                    <a:pt x="44824" y="56542"/>
                    <a:pt x="45626" y="55591"/>
                  </a:cubicBezTo>
                  <a:cubicBezTo>
                    <a:pt x="45811" y="55609"/>
                    <a:pt x="46004" y="55619"/>
                    <a:pt x="46207" y="55619"/>
                  </a:cubicBezTo>
                  <a:cubicBezTo>
                    <a:pt x="48855" y="55619"/>
                    <a:pt x="53396" y="53816"/>
                    <a:pt x="54686" y="50553"/>
                  </a:cubicBezTo>
                  <a:cubicBezTo>
                    <a:pt x="54978" y="49815"/>
                    <a:pt x="55102" y="49111"/>
                    <a:pt x="55055" y="48457"/>
                  </a:cubicBezTo>
                  <a:cubicBezTo>
                    <a:pt x="56968" y="47268"/>
                    <a:pt x="58966" y="44259"/>
                    <a:pt x="59040" y="41197"/>
                  </a:cubicBezTo>
                  <a:cubicBezTo>
                    <a:pt x="59054" y="40582"/>
                    <a:pt x="59003" y="40037"/>
                    <a:pt x="58884" y="39575"/>
                  </a:cubicBezTo>
                  <a:cubicBezTo>
                    <a:pt x="59719" y="38157"/>
                    <a:pt x="60301" y="36180"/>
                    <a:pt x="60483" y="34134"/>
                  </a:cubicBezTo>
                  <a:cubicBezTo>
                    <a:pt x="60557" y="33290"/>
                    <a:pt x="60483" y="32540"/>
                    <a:pt x="60263" y="31905"/>
                  </a:cubicBezTo>
                  <a:cubicBezTo>
                    <a:pt x="61011" y="31202"/>
                    <a:pt x="61811" y="29600"/>
                    <a:pt x="61559" y="25943"/>
                  </a:cubicBezTo>
                  <a:cubicBezTo>
                    <a:pt x="61448" y="24317"/>
                    <a:pt x="60899" y="23118"/>
                    <a:pt x="59973" y="22468"/>
                  </a:cubicBezTo>
                  <a:cubicBezTo>
                    <a:pt x="60606" y="20660"/>
                    <a:pt x="60819" y="17939"/>
                    <a:pt x="59548" y="15598"/>
                  </a:cubicBezTo>
                  <a:cubicBezTo>
                    <a:pt x="59038" y="14660"/>
                    <a:pt x="58320" y="14132"/>
                    <a:pt x="57464" y="14065"/>
                  </a:cubicBezTo>
                  <a:cubicBezTo>
                    <a:pt x="56900" y="12100"/>
                    <a:pt x="55418" y="10226"/>
                    <a:pt x="53668" y="9271"/>
                  </a:cubicBezTo>
                  <a:cubicBezTo>
                    <a:pt x="53197" y="9014"/>
                    <a:pt x="52732" y="8839"/>
                    <a:pt x="52288" y="8749"/>
                  </a:cubicBezTo>
                  <a:cubicBezTo>
                    <a:pt x="52181" y="7646"/>
                    <a:pt x="51560" y="5765"/>
                    <a:pt x="48743" y="4713"/>
                  </a:cubicBezTo>
                  <a:cubicBezTo>
                    <a:pt x="48216" y="4516"/>
                    <a:pt x="47660" y="4420"/>
                    <a:pt x="47096" y="4420"/>
                  </a:cubicBezTo>
                  <a:cubicBezTo>
                    <a:pt x="45966" y="4420"/>
                    <a:pt x="44803" y="4806"/>
                    <a:pt x="43774" y="5536"/>
                  </a:cubicBezTo>
                  <a:cubicBezTo>
                    <a:pt x="43117" y="3947"/>
                    <a:pt x="42094" y="2779"/>
                    <a:pt x="40945" y="2322"/>
                  </a:cubicBezTo>
                  <a:cubicBezTo>
                    <a:pt x="39832" y="1879"/>
                    <a:pt x="38785" y="1658"/>
                    <a:pt x="37834" y="1658"/>
                  </a:cubicBezTo>
                  <a:cubicBezTo>
                    <a:pt x="36930" y="1658"/>
                    <a:pt x="36112" y="1857"/>
                    <a:pt x="35404" y="2252"/>
                  </a:cubicBezTo>
                  <a:cubicBezTo>
                    <a:pt x="34770" y="1445"/>
                    <a:pt x="33814" y="789"/>
                    <a:pt x="32562" y="303"/>
                  </a:cubicBezTo>
                  <a:cubicBezTo>
                    <a:pt x="32044" y="102"/>
                    <a:pt x="31505" y="0"/>
                    <a:pt x="3096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85" name="Google Shape;70785;p39"/>
            <p:cNvSpPr/>
            <p:nvPr/>
          </p:nvSpPr>
          <p:spPr>
            <a:xfrm>
              <a:off x="4599100" y="3865950"/>
              <a:ext cx="684100" cy="263175"/>
            </a:xfrm>
            <a:custGeom>
              <a:avLst/>
              <a:gdLst/>
              <a:ahLst/>
              <a:cxnLst/>
              <a:rect l="l" t="t" r="r" b="b"/>
              <a:pathLst>
                <a:path w="27364" h="10527" extrusionOk="0">
                  <a:moveTo>
                    <a:pt x="6879" y="0"/>
                  </a:moveTo>
                  <a:cubicBezTo>
                    <a:pt x="3269" y="0"/>
                    <a:pt x="1" y="2524"/>
                    <a:pt x="1" y="2524"/>
                  </a:cubicBezTo>
                  <a:lnTo>
                    <a:pt x="14314" y="10526"/>
                  </a:lnTo>
                  <a:lnTo>
                    <a:pt x="27364" y="3246"/>
                  </a:lnTo>
                  <a:cubicBezTo>
                    <a:pt x="25498" y="958"/>
                    <a:pt x="23644" y="132"/>
                    <a:pt x="21939" y="132"/>
                  </a:cubicBezTo>
                  <a:cubicBezTo>
                    <a:pt x="17505" y="132"/>
                    <a:pt x="14081" y="5724"/>
                    <a:pt x="14081" y="5724"/>
                  </a:cubicBezTo>
                  <a:cubicBezTo>
                    <a:pt x="12219" y="1292"/>
                    <a:pt x="9462" y="0"/>
                    <a:pt x="6879"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786" name="Google Shape;70786;p39"/>
            <p:cNvSpPr/>
            <p:nvPr/>
          </p:nvSpPr>
          <p:spPr>
            <a:xfrm>
              <a:off x="4639750" y="3265950"/>
              <a:ext cx="632150" cy="584800"/>
            </a:xfrm>
            <a:custGeom>
              <a:avLst/>
              <a:gdLst/>
              <a:ahLst/>
              <a:cxnLst/>
              <a:rect l="l" t="t" r="r" b="b"/>
              <a:pathLst>
                <a:path w="25286" h="23392" extrusionOk="0">
                  <a:moveTo>
                    <a:pt x="22733" y="0"/>
                  </a:moveTo>
                  <a:cubicBezTo>
                    <a:pt x="21507" y="0"/>
                    <a:pt x="16004" y="6005"/>
                    <a:pt x="16004" y="6005"/>
                  </a:cubicBezTo>
                  <a:cubicBezTo>
                    <a:pt x="16004" y="6005"/>
                    <a:pt x="13012" y="5664"/>
                    <a:pt x="10594" y="5664"/>
                  </a:cubicBezTo>
                  <a:cubicBezTo>
                    <a:pt x="9390" y="5664"/>
                    <a:pt x="8327" y="5749"/>
                    <a:pt x="7848" y="6002"/>
                  </a:cubicBezTo>
                  <a:cubicBezTo>
                    <a:pt x="7848" y="6002"/>
                    <a:pt x="2417" y="1732"/>
                    <a:pt x="683" y="1732"/>
                  </a:cubicBezTo>
                  <a:cubicBezTo>
                    <a:pt x="375" y="1732"/>
                    <a:pt x="184" y="1866"/>
                    <a:pt x="160" y="2182"/>
                  </a:cubicBezTo>
                  <a:cubicBezTo>
                    <a:pt x="1" y="4281"/>
                    <a:pt x="7681" y="7732"/>
                    <a:pt x="7681" y="7732"/>
                  </a:cubicBezTo>
                  <a:cubicBezTo>
                    <a:pt x="7681" y="7732"/>
                    <a:pt x="6401" y="20581"/>
                    <a:pt x="8162" y="22433"/>
                  </a:cubicBezTo>
                  <a:cubicBezTo>
                    <a:pt x="8841" y="23146"/>
                    <a:pt x="10210" y="23391"/>
                    <a:pt x="11710" y="23391"/>
                  </a:cubicBezTo>
                  <a:cubicBezTo>
                    <a:pt x="14098" y="23391"/>
                    <a:pt x="16818" y="22770"/>
                    <a:pt x="17605" y="22433"/>
                  </a:cubicBezTo>
                  <a:cubicBezTo>
                    <a:pt x="18885" y="21882"/>
                    <a:pt x="17605" y="6970"/>
                    <a:pt x="17605" y="6970"/>
                  </a:cubicBezTo>
                  <a:cubicBezTo>
                    <a:pt x="17605" y="6970"/>
                    <a:pt x="25285" y="2183"/>
                    <a:pt x="22890" y="52"/>
                  </a:cubicBezTo>
                  <a:cubicBezTo>
                    <a:pt x="22850" y="17"/>
                    <a:pt x="22797" y="0"/>
                    <a:pt x="2273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87" name="Google Shape;70787;p39"/>
            <p:cNvSpPr/>
            <p:nvPr/>
          </p:nvSpPr>
          <p:spPr>
            <a:xfrm>
              <a:off x="4551075" y="3883050"/>
              <a:ext cx="356075" cy="492100"/>
            </a:xfrm>
            <a:custGeom>
              <a:avLst/>
              <a:gdLst/>
              <a:ahLst/>
              <a:cxnLst/>
              <a:rect l="l" t="t" r="r" b="b"/>
              <a:pathLst>
                <a:path w="14243" h="19684" extrusionOk="0">
                  <a:moveTo>
                    <a:pt x="1121" y="1"/>
                  </a:moveTo>
                  <a:lnTo>
                    <a:pt x="0" y="15547"/>
                  </a:lnTo>
                  <a:lnTo>
                    <a:pt x="14242" y="19684"/>
                  </a:lnTo>
                  <a:lnTo>
                    <a:pt x="14242" y="2561"/>
                  </a:lnTo>
                  <a:lnTo>
                    <a:pt x="1121"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788" name="Google Shape;70788;p39"/>
            <p:cNvSpPr/>
            <p:nvPr/>
          </p:nvSpPr>
          <p:spPr>
            <a:xfrm>
              <a:off x="4995100" y="3883050"/>
              <a:ext cx="356075" cy="492100"/>
            </a:xfrm>
            <a:custGeom>
              <a:avLst/>
              <a:gdLst/>
              <a:ahLst/>
              <a:cxnLst/>
              <a:rect l="l" t="t" r="r" b="b"/>
              <a:pathLst>
                <a:path w="14243" h="19684" extrusionOk="0">
                  <a:moveTo>
                    <a:pt x="13122" y="1"/>
                  </a:moveTo>
                  <a:lnTo>
                    <a:pt x="1" y="2561"/>
                  </a:lnTo>
                  <a:lnTo>
                    <a:pt x="1" y="19684"/>
                  </a:lnTo>
                  <a:lnTo>
                    <a:pt x="14243" y="15547"/>
                  </a:lnTo>
                  <a:lnTo>
                    <a:pt x="13122"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789" name="Google Shape;70789;p39"/>
            <p:cNvSpPr/>
            <p:nvPr/>
          </p:nvSpPr>
          <p:spPr>
            <a:xfrm>
              <a:off x="4907125" y="3947050"/>
              <a:ext cx="88000" cy="428100"/>
            </a:xfrm>
            <a:custGeom>
              <a:avLst/>
              <a:gdLst/>
              <a:ahLst/>
              <a:cxnLst/>
              <a:rect l="l" t="t" r="r" b="b"/>
              <a:pathLst>
                <a:path w="3520" h="17124" extrusionOk="0">
                  <a:moveTo>
                    <a:pt x="0" y="1"/>
                  </a:moveTo>
                  <a:lnTo>
                    <a:pt x="0" y="17124"/>
                  </a:lnTo>
                  <a:lnTo>
                    <a:pt x="3520" y="17124"/>
                  </a:lnTo>
                  <a:lnTo>
                    <a:pt x="3520" y="1"/>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70790" name="Google Shape;70790;p39"/>
            <p:cNvSpPr/>
            <p:nvPr/>
          </p:nvSpPr>
          <p:spPr>
            <a:xfrm>
              <a:off x="4911875" y="3756275"/>
              <a:ext cx="46850" cy="68800"/>
            </a:xfrm>
            <a:custGeom>
              <a:avLst/>
              <a:gdLst/>
              <a:ahLst/>
              <a:cxnLst/>
              <a:rect l="l" t="t" r="r" b="b"/>
              <a:pathLst>
                <a:path w="1874" h="2752" extrusionOk="0">
                  <a:moveTo>
                    <a:pt x="167" y="1"/>
                  </a:moveTo>
                  <a:cubicBezTo>
                    <a:pt x="113" y="1"/>
                    <a:pt x="61" y="30"/>
                    <a:pt x="36" y="81"/>
                  </a:cubicBezTo>
                  <a:cubicBezTo>
                    <a:pt x="0" y="153"/>
                    <a:pt x="29" y="240"/>
                    <a:pt x="101" y="275"/>
                  </a:cubicBezTo>
                  <a:cubicBezTo>
                    <a:pt x="115" y="285"/>
                    <a:pt x="1576" y="1033"/>
                    <a:pt x="1520" y="2601"/>
                  </a:cubicBezTo>
                  <a:cubicBezTo>
                    <a:pt x="1517" y="2681"/>
                    <a:pt x="1581" y="2749"/>
                    <a:pt x="1661" y="2752"/>
                  </a:cubicBezTo>
                  <a:lnTo>
                    <a:pt x="1666" y="2752"/>
                  </a:lnTo>
                  <a:cubicBezTo>
                    <a:pt x="1744" y="2752"/>
                    <a:pt x="1808" y="2691"/>
                    <a:pt x="1811" y="2610"/>
                  </a:cubicBezTo>
                  <a:cubicBezTo>
                    <a:pt x="1874" y="857"/>
                    <a:pt x="298" y="48"/>
                    <a:pt x="230" y="16"/>
                  </a:cubicBezTo>
                  <a:cubicBezTo>
                    <a:pt x="210" y="5"/>
                    <a:pt x="188" y="1"/>
                    <a:pt x="1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91" name="Google Shape;70791;p39"/>
            <p:cNvSpPr/>
            <p:nvPr/>
          </p:nvSpPr>
          <p:spPr>
            <a:xfrm>
              <a:off x="4955500" y="3739725"/>
              <a:ext cx="46150" cy="85350"/>
            </a:xfrm>
            <a:custGeom>
              <a:avLst/>
              <a:gdLst/>
              <a:ahLst/>
              <a:cxnLst/>
              <a:rect l="l" t="t" r="r" b="b"/>
              <a:pathLst>
                <a:path w="1846" h="3414" extrusionOk="0">
                  <a:moveTo>
                    <a:pt x="1681" y="0"/>
                  </a:moveTo>
                  <a:cubicBezTo>
                    <a:pt x="1661" y="0"/>
                    <a:pt x="1641" y="5"/>
                    <a:pt x="1621" y="13"/>
                  </a:cubicBezTo>
                  <a:cubicBezTo>
                    <a:pt x="1606" y="20"/>
                    <a:pt x="1" y="751"/>
                    <a:pt x="560" y="3299"/>
                  </a:cubicBezTo>
                  <a:cubicBezTo>
                    <a:pt x="574" y="3368"/>
                    <a:pt x="634" y="3414"/>
                    <a:pt x="702" y="3414"/>
                  </a:cubicBezTo>
                  <a:cubicBezTo>
                    <a:pt x="712" y="3414"/>
                    <a:pt x="723" y="3412"/>
                    <a:pt x="732" y="3409"/>
                  </a:cubicBezTo>
                  <a:cubicBezTo>
                    <a:pt x="811" y="3391"/>
                    <a:pt x="861" y="3313"/>
                    <a:pt x="842" y="3235"/>
                  </a:cubicBezTo>
                  <a:cubicBezTo>
                    <a:pt x="337" y="930"/>
                    <a:pt x="1683" y="304"/>
                    <a:pt x="1739" y="280"/>
                  </a:cubicBezTo>
                  <a:cubicBezTo>
                    <a:pt x="1812" y="248"/>
                    <a:pt x="1846" y="161"/>
                    <a:pt x="1813" y="89"/>
                  </a:cubicBezTo>
                  <a:cubicBezTo>
                    <a:pt x="1790" y="34"/>
                    <a:pt x="1737" y="0"/>
                    <a:pt x="168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92" name="Google Shape;70792;p39"/>
            <p:cNvSpPr/>
            <p:nvPr/>
          </p:nvSpPr>
          <p:spPr>
            <a:xfrm>
              <a:off x="4736225" y="3515150"/>
              <a:ext cx="219100" cy="166450"/>
            </a:xfrm>
            <a:custGeom>
              <a:avLst/>
              <a:gdLst/>
              <a:ahLst/>
              <a:cxnLst/>
              <a:rect l="l" t="t" r="r" b="b"/>
              <a:pathLst>
                <a:path w="8764" h="6658" extrusionOk="0">
                  <a:moveTo>
                    <a:pt x="2239" y="959"/>
                  </a:moveTo>
                  <a:cubicBezTo>
                    <a:pt x="3840" y="959"/>
                    <a:pt x="6906" y="1394"/>
                    <a:pt x="6906" y="1394"/>
                  </a:cubicBezTo>
                  <a:cubicBezTo>
                    <a:pt x="7495" y="1472"/>
                    <a:pt x="7448" y="5108"/>
                    <a:pt x="7436" y="5450"/>
                  </a:cubicBezTo>
                  <a:cubicBezTo>
                    <a:pt x="7429" y="5639"/>
                    <a:pt x="5796" y="5697"/>
                    <a:pt x="4262" y="5697"/>
                  </a:cubicBezTo>
                  <a:cubicBezTo>
                    <a:pt x="3010" y="5697"/>
                    <a:pt x="1824" y="5659"/>
                    <a:pt x="1641" y="5620"/>
                  </a:cubicBezTo>
                  <a:cubicBezTo>
                    <a:pt x="1232" y="5535"/>
                    <a:pt x="869" y="1522"/>
                    <a:pt x="1323" y="1093"/>
                  </a:cubicBezTo>
                  <a:cubicBezTo>
                    <a:pt x="1426" y="997"/>
                    <a:pt x="1769" y="959"/>
                    <a:pt x="2239" y="959"/>
                  </a:cubicBezTo>
                  <a:close/>
                  <a:moveTo>
                    <a:pt x="1814" y="0"/>
                  </a:moveTo>
                  <a:cubicBezTo>
                    <a:pt x="1191" y="0"/>
                    <a:pt x="736" y="53"/>
                    <a:pt x="599" y="189"/>
                  </a:cubicBezTo>
                  <a:cubicBezTo>
                    <a:pt x="0" y="788"/>
                    <a:pt x="479" y="6429"/>
                    <a:pt x="1019" y="6550"/>
                  </a:cubicBezTo>
                  <a:cubicBezTo>
                    <a:pt x="1261" y="6604"/>
                    <a:pt x="2817" y="6658"/>
                    <a:pt x="4465" y="6658"/>
                  </a:cubicBezTo>
                  <a:cubicBezTo>
                    <a:pt x="6499" y="6658"/>
                    <a:pt x="8673" y="6576"/>
                    <a:pt x="8682" y="6311"/>
                  </a:cubicBezTo>
                  <a:cubicBezTo>
                    <a:pt x="8701" y="5830"/>
                    <a:pt x="8763" y="720"/>
                    <a:pt x="7980" y="609"/>
                  </a:cubicBezTo>
                  <a:cubicBezTo>
                    <a:pt x="7980" y="609"/>
                    <a:pt x="3932" y="0"/>
                    <a:pt x="1814"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793" name="Google Shape;70793;p39"/>
            <p:cNvSpPr/>
            <p:nvPr/>
          </p:nvSpPr>
          <p:spPr>
            <a:xfrm>
              <a:off x="4968350" y="3515150"/>
              <a:ext cx="219100" cy="166450"/>
            </a:xfrm>
            <a:custGeom>
              <a:avLst/>
              <a:gdLst/>
              <a:ahLst/>
              <a:cxnLst/>
              <a:rect l="l" t="t" r="r" b="b"/>
              <a:pathLst>
                <a:path w="8764" h="6658" extrusionOk="0">
                  <a:moveTo>
                    <a:pt x="6528" y="960"/>
                  </a:moveTo>
                  <a:cubicBezTo>
                    <a:pt x="6997" y="960"/>
                    <a:pt x="7339" y="997"/>
                    <a:pt x="7442" y="1093"/>
                  </a:cubicBezTo>
                  <a:cubicBezTo>
                    <a:pt x="7897" y="1522"/>
                    <a:pt x="7533" y="5534"/>
                    <a:pt x="7125" y="5620"/>
                  </a:cubicBezTo>
                  <a:cubicBezTo>
                    <a:pt x="6942" y="5658"/>
                    <a:pt x="5767" y="5696"/>
                    <a:pt x="4521" y="5696"/>
                  </a:cubicBezTo>
                  <a:cubicBezTo>
                    <a:pt x="2982" y="5696"/>
                    <a:pt x="1337" y="5638"/>
                    <a:pt x="1330" y="5450"/>
                  </a:cubicBezTo>
                  <a:cubicBezTo>
                    <a:pt x="1315" y="5108"/>
                    <a:pt x="1269" y="1472"/>
                    <a:pt x="1860" y="1394"/>
                  </a:cubicBezTo>
                  <a:cubicBezTo>
                    <a:pt x="1860" y="1394"/>
                    <a:pt x="4927" y="960"/>
                    <a:pt x="6528" y="960"/>
                  </a:cubicBezTo>
                  <a:close/>
                  <a:moveTo>
                    <a:pt x="6950" y="0"/>
                  </a:moveTo>
                  <a:cubicBezTo>
                    <a:pt x="4832" y="0"/>
                    <a:pt x="784" y="609"/>
                    <a:pt x="784" y="609"/>
                  </a:cubicBezTo>
                  <a:cubicBezTo>
                    <a:pt x="1" y="720"/>
                    <a:pt x="63" y="5830"/>
                    <a:pt x="81" y="6311"/>
                  </a:cubicBezTo>
                  <a:cubicBezTo>
                    <a:pt x="91" y="6576"/>
                    <a:pt x="2258" y="6658"/>
                    <a:pt x="4290" y="6658"/>
                  </a:cubicBezTo>
                  <a:cubicBezTo>
                    <a:pt x="5941" y="6658"/>
                    <a:pt x="7503" y="6604"/>
                    <a:pt x="7745" y="6550"/>
                  </a:cubicBezTo>
                  <a:cubicBezTo>
                    <a:pt x="8284" y="6429"/>
                    <a:pt x="8764" y="788"/>
                    <a:pt x="8165" y="189"/>
                  </a:cubicBezTo>
                  <a:cubicBezTo>
                    <a:pt x="8028" y="53"/>
                    <a:pt x="7573" y="0"/>
                    <a:pt x="695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794" name="Google Shape;70794;p39"/>
            <p:cNvSpPr/>
            <p:nvPr/>
          </p:nvSpPr>
          <p:spPr>
            <a:xfrm>
              <a:off x="4853400" y="3579200"/>
              <a:ext cx="51475" cy="62875"/>
            </a:xfrm>
            <a:custGeom>
              <a:avLst/>
              <a:gdLst/>
              <a:ahLst/>
              <a:cxnLst/>
              <a:rect l="l" t="t" r="r" b="b"/>
              <a:pathLst>
                <a:path w="2059" h="2515" extrusionOk="0">
                  <a:moveTo>
                    <a:pt x="1488" y="1"/>
                  </a:moveTo>
                  <a:cubicBezTo>
                    <a:pt x="1476" y="1"/>
                    <a:pt x="1464" y="2"/>
                    <a:pt x="1451" y="6"/>
                  </a:cubicBezTo>
                  <a:cubicBezTo>
                    <a:pt x="1373" y="24"/>
                    <a:pt x="1325" y="104"/>
                    <a:pt x="1345" y="182"/>
                  </a:cubicBezTo>
                  <a:cubicBezTo>
                    <a:pt x="1516" y="890"/>
                    <a:pt x="1681" y="1987"/>
                    <a:pt x="1486" y="2221"/>
                  </a:cubicBezTo>
                  <a:cubicBezTo>
                    <a:pt x="1225" y="2221"/>
                    <a:pt x="662" y="1124"/>
                    <a:pt x="303" y="98"/>
                  </a:cubicBezTo>
                  <a:cubicBezTo>
                    <a:pt x="282" y="38"/>
                    <a:pt x="226" y="1"/>
                    <a:pt x="167" y="1"/>
                  </a:cubicBezTo>
                  <a:cubicBezTo>
                    <a:pt x="150" y="1"/>
                    <a:pt x="134" y="4"/>
                    <a:pt x="117" y="10"/>
                  </a:cubicBezTo>
                  <a:cubicBezTo>
                    <a:pt x="40" y="36"/>
                    <a:pt x="1" y="119"/>
                    <a:pt x="28" y="196"/>
                  </a:cubicBezTo>
                  <a:cubicBezTo>
                    <a:pt x="219" y="741"/>
                    <a:pt x="888" y="2515"/>
                    <a:pt x="1486" y="2515"/>
                  </a:cubicBezTo>
                  <a:cubicBezTo>
                    <a:pt x="1584" y="2515"/>
                    <a:pt x="1672" y="2469"/>
                    <a:pt x="1736" y="2389"/>
                  </a:cubicBezTo>
                  <a:cubicBezTo>
                    <a:pt x="2058" y="1977"/>
                    <a:pt x="1701" y="422"/>
                    <a:pt x="1626" y="112"/>
                  </a:cubicBezTo>
                  <a:cubicBezTo>
                    <a:pt x="1610" y="47"/>
                    <a:pt x="1553" y="1"/>
                    <a:pt x="148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95" name="Google Shape;70795;p39"/>
            <p:cNvSpPr/>
            <p:nvPr/>
          </p:nvSpPr>
          <p:spPr>
            <a:xfrm>
              <a:off x="5015850" y="3579150"/>
              <a:ext cx="37825" cy="54000"/>
            </a:xfrm>
            <a:custGeom>
              <a:avLst/>
              <a:gdLst/>
              <a:ahLst/>
              <a:cxnLst/>
              <a:rect l="l" t="t" r="r" b="b"/>
              <a:pathLst>
                <a:path w="1513" h="2160" extrusionOk="0">
                  <a:moveTo>
                    <a:pt x="1347" y="1"/>
                  </a:moveTo>
                  <a:cubicBezTo>
                    <a:pt x="1286" y="1"/>
                    <a:pt x="1231" y="39"/>
                    <a:pt x="1211" y="100"/>
                  </a:cubicBezTo>
                  <a:cubicBezTo>
                    <a:pt x="973" y="793"/>
                    <a:pt x="651" y="1575"/>
                    <a:pt x="479" y="1810"/>
                  </a:cubicBezTo>
                  <a:cubicBezTo>
                    <a:pt x="392" y="1556"/>
                    <a:pt x="314" y="798"/>
                    <a:pt x="293" y="143"/>
                  </a:cubicBezTo>
                  <a:cubicBezTo>
                    <a:pt x="292" y="65"/>
                    <a:pt x="226" y="2"/>
                    <a:pt x="148" y="2"/>
                  </a:cubicBezTo>
                  <a:lnTo>
                    <a:pt x="143" y="2"/>
                  </a:lnTo>
                  <a:cubicBezTo>
                    <a:pt x="63" y="6"/>
                    <a:pt x="1" y="73"/>
                    <a:pt x="2" y="154"/>
                  </a:cubicBezTo>
                  <a:cubicBezTo>
                    <a:pt x="66" y="2064"/>
                    <a:pt x="319" y="2128"/>
                    <a:pt x="412" y="2151"/>
                  </a:cubicBezTo>
                  <a:cubicBezTo>
                    <a:pt x="431" y="2155"/>
                    <a:pt x="448" y="2159"/>
                    <a:pt x="469" y="2159"/>
                  </a:cubicBezTo>
                  <a:cubicBezTo>
                    <a:pt x="608" y="2159"/>
                    <a:pt x="878" y="1968"/>
                    <a:pt x="1485" y="194"/>
                  </a:cubicBezTo>
                  <a:cubicBezTo>
                    <a:pt x="1512" y="119"/>
                    <a:pt x="1471" y="36"/>
                    <a:pt x="1396" y="9"/>
                  </a:cubicBezTo>
                  <a:cubicBezTo>
                    <a:pt x="1379" y="4"/>
                    <a:pt x="1363" y="1"/>
                    <a:pt x="134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96" name="Google Shape;70796;p39"/>
            <p:cNvSpPr/>
            <p:nvPr/>
          </p:nvSpPr>
          <p:spPr>
            <a:xfrm>
              <a:off x="4703625" y="3364700"/>
              <a:ext cx="116075" cy="71825"/>
            </a:xfrm>
            <a:custGeom>
              <a:avLst/>
              <a:gdLst/>
              <a:ahLst/>
              <a:cxnLst/>
              <a:rect l="l" t="t" r="r" b="b"/>
              <a:pathLst>
                <a:path w="4643" h="2873" extrusionOk="0">
                  <a:moveTo>
                    <a:pt x="154" y="1"/>
                  </a:moveTo>
                  <a:cubicBezTo>
                    <a:pt x="76" y="1"/>
                    <a:pt x="21" y="55"/>
                    <a:pt x="10" y="128"/>
                  </a:cubicBezTo>
                  <a:cubicBezTo>
                    <a:pt x="0" y="207"/>
                    <a:pt x="57" y="281"/>
                    <a:pt x="136" y="291"/>
                  </a:cubicBezTo>
                  <a:cubicBezTo>
                    <a:pt x="165" y="295"/>
                    <a:pt x="2966" y="667"/>
                    <a:pt x="4353" y="2807"/>
                  </a:cubicBezTo>
                  <a:cubicBezTo>
                    <a:pt x="4381" y="2850"/>
                    <a:pt x="4428" y="2873"/>
                    <a:pt x="4476" y="2873"/>
                  </a:cubicBezTo>
                  <a:cubicBezTo>
                    <a:pt x="4504" y="2873"/>
                    <a:pt x="4530" y="2865"/>
                    <a:pt x="4556" y="2851"/>
                  </a:cubicBezTo>
                  <a:cubicBezTo>
                    <a:pt x="4622" y="2807"/>
                    <a:pt x="4642" y="2716"/>
                    <a:pt x="4598" y="2648"/>
                  </a:cubicBezTo>
                  <a:cubicBezTo>
                    <a:pt x="3138" y="396"/>
                    <a:pt x="294" y="19"/>
                    <a:pt x="173" y="2"/>
                  </a:cubicBezTo>
                  <a:cubicBezTo>
                    <a:pt x="167" y="1"/>
                    <a:pt x="160" y="1"/>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97" name="Google Shape;70797;p39"/>
            <p:cNvSpPr/>
            <p:nvPr/>
          </p:nvSpPr>
          <p:spPr>
            <a:xfrm>
              <a:off x="5070625" y="3336200"/>
              <a:ext cx="108975" cy="88300"/>
            </a:xfrm>
            <a:custGeom>
              <a:avLst/>
              <a:gdLst/>
              <a:ahLst/>
              <a:cxnLst/>
              <a:rect l="l" t="t" r="r" b="b"/>
              <a:pathLst>
                <a:path w="4359" h="3532" extrusionOk="0">
                  <a:moveTo>
                    <a:pt x="4196" y="1"/>
                  </a:moveTo>
                  <a:cubicBezTo>
                    <a:pt x="4180" y="1"/>
                    <a:pt x="4164" y="4"/>
                    <a:pt x="4148" y="9"/>
                  </a:cubicBezTo>
                  <a:cubicBezTo>
                    <a:pt x="4018" y="53"/>
                    <a:pt x="933" y="1135"/>
                    <a:pt x="31" y="3331"/>
                  </a:cubicBezTo>
                  <a:cubicBezTo>
                    <a:pt x="1" y="3405"/>
                    <a:pt x="36" y="3490"/>
                    <a:pt x="110" y="3522"/>
                  </a:cubicBezTo>
                  <a:cubicBezTo>
                    <a:pt x="129" y="3529"/>
                    <a:pt x="148" y="3531"/>
                    <a:pt x="165" y="3531"/>
                  </a:cubicBezTo>
                  <a:cubicBezTo>
                    <a:pt x="224" y="3531"/>
                    <a:pt x="278" y="3497"/>
                    <a:pt x="299" y="3441"/>
                  </a:cubicBezTo>
                  <a:cubicBezTo>
                    <a:pt x="1152" y="1369"/>
                    <a:pt x="4211" y="294"/>
                    <a:pt x="4243" y="283"/>
                  </a:cubicBezTo>
                  <a:cubicBezTo>
                    <a:pt x="4318" y="259"/>
                    <a:pt x="4359" y="175"/>
                    <a:pt x="4332" y="99"/>
                  </a:cubicBezTo>
                  <a:cubicBezTo>
                    <a:pt x="4313" y="39"/>
                    <a:pt x="4257" y="1"/>
                    <a:pt x="419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798" name="Google Shape;70798;p39"/>
            <p:cNvSpPr/>
            <p:nvPr/>
          </p:nvSpPr>
          <p:spPr>
            <a:xfrm>
              <a:off x="4422675" y="3856800"/>
              <a:ext cx="264800" cy="319850"/>
            </a:xfrm>
            <a:custGeom>
              <a:avLst/>
              <a:gdLst/>
              <a:ahLst/>
              <a:cxnLst/>
              <a:rect l="l" t="t" r="r" b="b"/>
              <a:pathLst>
                <a:path w="10592" h="12794" extrusionOk="0">
                  <a:moveTo>
                    <a:pt x="3909" y="1"/>
                  </a:moveTo>
                  <a:lnTo>
                    <a:pt x="0" y="2192"/>
                  </a:lnTo>
                  <a:cubicBezTo>
                    <a:pt x="0" y="2192"/>
                    <a:pt x="889" y="7918"/>
                    <a:pt x="4455" y="10274"/>
                  </a:cubicBezTo>
                  <a:cubicBezTo>
                    <a:pt x="8020" y="12629"/>
                    <a:pt x="8841" y="12794"/>
                    <a:pt x="8841" y="12794"/>
                  </a:cubicBezTo>
                  <a:lnTo>
                    <a:pt x="10591" y="8558"/>
                  </a:lnTo>
                  <a:lnTo>
                    <a:pt x="10591" y="8558"/>
                  </a:lnTo>
                  <a:cubicBezTo>
                    <a:pt x="10435" y="8570"/>
                    <a:pt x="10283" y="8576"/>
                    <a:pt x="10134" y="8576"/>
                  </a:cubicBezTo>
                  <a:cubicBezTo>
                    <a:pt x="4466" y="8576"/>
                    <a:pt x="3909" y="1"/>
                    <a:pt x="3909"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799" name="Google Shape;70799;p39"/>
            <p:cNvSpPr/>
            <p:nvPr/>
          </p:nvSpPr>
          <p:spPr>
            <a:xfrm>
              <a:off x="4364875" y="3821175"/>
              <a:ext cx="195125" cy="108225"/>
            </a:xfrm>
            <a:custGeom>
              <a:avLst/>
              <a:gdLst/>
              <a:ahLst/>
              <a:cxnLst/>
              <a:rect l="l" t="t" r="r" b="b"/>
              <a:pathLst>
                <a:path w="7805" h="4329" extrusionOk="0">
                  <a:moveTo>
                    <a:pt x="3434" y="0"/>
                  </a:moveTo>
                  <a:cubicBezTo>
                    <a:pt x="3316" y="0"/>
                    <a:pt x="3203" y="58"/>
                    <a:pt x="3108" y="187"/>
                  </a:cubicBezTo>
                  <a:cubicBezTo>
                    <a:pt x="2794" y="613"/>
                    <a:pt x="3079" y="1626"/>
                    <a:pt x="3853" y="2067"/>
                  </a:cubicBezTo>
                  <a:lnTo>
                    <a:pt x="3853" y="2067"/>
                  </a:lnTo>
                  <a:lnTo>
                    <a:pt x="1" y="3905"/>
                  </a:lnTo>
                  <a:cubicBezTo>
                    <a:pt x="1" y="3905"/>
                    <a:pt x="748" y="4329"/>
                    <a:pt x="1678" y="4329"/>
                  </a:cubicBezTo>
                  <a:cubicBezTo>
                    <a:pt x="2326" y="4329"/>
                    <a:pt x="3063" y="4123"/>
                    <a:pt x="3696" y="3422"/>
                  </a:cubicBezTo>
                  <a:cubicBezTo>
                    <a:pt x="4034" y="3048"/>
                    <a:pt x="4227" y="2641"/>
                    <a:pt x="4315" y="2241"/>
                  </a:cubicBezTo>
                  <a:lnTo>
                    <a:pt x="4315" y="2241"/>
                  </a:lnTo>
                  <a:cubicBezTo>
                    <a:pt x="4425" y="2264"/>
                    <a:pt x="4541" y="2277"/>
                    <a:pt x="4664" y="2277"/>
                  </a:cubicBezTo>
                  <a:cubicBezTo>
                    <a:pt x="5463" y="2277"/>
                    <a:pt x="6526" y="1748"/>
                    <a:pt x="7804" y="181"/>
                  </a:cubicBezTo>
                  <a:lnTo>
                    <a:pt x="7804" y="181"/>
                  </a:lnTo>
                  <a:lnTo>
                    <a:pt x="4371" y="1820"/>
                  </a:lnTo>
                  <a:lnTo>
                    <a:pt x="4371" y="1820"/>
                  </a:lnTo>
                  <a:cubicBezTo>
                    <a:pt x="4418" y="835"/>
                    <a:pt x="3884" y="0"/>
                    <a:pt x="343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800" name="Google Shape;70800;p39"/>
            <p:cNvSpPr/>
            <p:nvPr/>
          </p:nvSpPr>
          <p:spPr>
            <a:xfrm>
              <a:off x="4360725" y="3817500"/>
              <a:ext cx="203350" cy="115425"/>
            </a:xfrm>
            <a:custGeom>
              <a:avLst/>
              <a:gdLst/>
              <a:ahLst/>
              <a:cxnLst/>
              <a:rect l="l" t="t" r="r" b="b"/>
              <a:pathLst>
                <a:path w="8134" h="4617" extrusionOk="0">
                  <a:moveTo>
                    <a:pt x="3601" y="293"/>
                  </a:moveTo>
                  <a:cubicBezTo>
                    <a:pt x="3612" y="293"/>
                    <a:pt x="3622" y="293"/>
                    <a:pt x="3633" y="295"/>
                  </a:cubicBezTo>
                  <a:cubicBezTo>
                    <a:pt x="3812" y="322"/>
                    <a:pt x="4083" y="569"/>
                    <a:pt x="4256" y="1048"/>
                  </a:cubicBezTo>
                  <a:cubicBezTo>
                    <a:pt x="4322" y="1229"/>
                    <a:pt x="4448" y="1672"/>
                    <a:pt x="4367" y="2208"/>
                  </a:cubicBezTo>
                  <a:cubicBezTo>
                    <a:pt x="4173" y="2146"/>
                    <a:pt x="4022" y="2054"/>
                    <a:pt x="3916" y="1970"/>
                  </a:cubicBezTo>
                  <a:cubicBezTo>
                    <a:pt x="3355" y="1534"/>
                    <a:pt x="3157" y="741"/>
                    <a:pt x="3392" y="420"/>
                  </a:cubicBezTo>
                  <a:cubicBezTo>
                    <a:pt x="3456" y="335"/>
                    <a:pt x="3523" y="293"/>
                    <a:pt x="3601" y="293"/>
                  </a:cubicBezTo>
                  <a:close/>
                  <a:moveTo>
                    <a:pt x="3599" y="0"/>
                  </a:moveTo>
                  <a:cubicBezTo>
                    <a:pt x="3431" y="0"/>
                    <a:pt x="3275" y="85"/>
                    <a:pt x="3158" y="246"/>
                  </a:cubicBezTo>
                  <a:cubicBezTo>
                    <a:pt x="2803" y="730"/>
                    <a:pt x="3090" y="1698"/>
                    <a:pt x="3738" y="2198"/>
                  </a:cubicBezTo>
                  <a:cubicBezTo>
                    <a:pt x="3869" y="2302"/>
                    <a:pt x="4061" y="2418"/>
                    <a:pt x="4308" y="2494"/>
                  </a:cubicBezTo>
                  <a:cubicBezTo>
                    <a:pt x="4218" y="2809"/>
                    <a:pt x="4048" y="3145"/>
                    <a:pt x="3754" y="3471"/>
                  </a:cubicBezTo>
                  <a:cubicBezTo>
                    <a:pt x="3151" y="4138"/>
                    <a:pt x="2452" y="4336"/>
                    <a:pt x="1837" y="4336"/>
                  </a:cubicBezTo>
                  <a:cubicBezTo>
                    <a:pt x="981" y="4336"/>
                    <a:pt x="286" y="3953"/>
                    <a:pt x="238" y="3926"/>
                  </a:cubicBezTo>
                  <a:cubicBezTo>
                    <a:pt x="216" y="3913"/>
                    <a:pt x="191" y="3907"/>
                    <a:pt x="167" y="3907"/>
                  </a:cubicBezTo>
                  <a:cubicBezTo>
                    <a:pt x="116" y="3907"/>
                    <a:pt x="66" y="3933"/>
                    <a:pt x="39" y="3979"/>
                  </a:cubicBezTo>
                  <a:cubicBezTo>
                    <a:pt x="1" y="4050"/>
                    <a:pt x="25" y="4140"/>
                    <a:pt x="94" y="4178"/>
                  </a:cubicBezTo>
                  <a:cubicBezTo>
                    <a:pt x="108" y="4187"/>
                    <a:pt x="886" y="4617"/>
                    <a:pt x="1848" y="4617"/>
                  </a:cubicBezTo>
                  <a:cubicBezTo>
                    <a:pt x="2529" y="4617"/>
                    <a:pt x="3304" y="4401"/>
                    <a:pt x="3970" y="3667"/>
                  </a:cubicBezTo>
                  <a:cubicBezTo>
                    <a:pt x="4288" y="3317"/>
                    <a:pt x="4483" y="2934"/>
                    <a:pt x="4587" y="2556"/>
                  </a:cubicBezTo>
                  <a:cubicBezTo>
                    <a:pt x="4666" y="2567"/>
                    <a:pt x="4749" y="2572"/>
                    <a:pt x="4836" y="2572"/>
                  </a:cubicBezTo>
                  <a:cubicBezTo>
                    <a:pt x="5603" y="2572"/>
                    <a:pt x="6695" y="2123"/>
                    <a:pt x="8084" y="420"/>
                  </a:cubicBezTo>
                  <a:cubicBezTo>
                    <a:pt x="8133" y="356"/>
                    <a:pt x="8125" y="266"/>
                    <a:pt x="8062" y="215"/>
                  </a:cubicBezTo>
                  <a:cubicBezTo>
                    <a:pt x="8035" y="193"/>
                    <a:pt x="8003" y="182"/>
                    <a:pt x="7970" y="182"/>
                  </a:cubicBezTo>
                  <a:cubicBezTo>
                    <a:pt x="7928" y="182"/>
                    <a:pt x="7886" y="201"/>
                    <a:pt x="7857" y="236"/>
                  </a:cubicBezTo>
                  <a:cubicBezTo>
                    <a:pt x="6537" y="1858"/>
                    <a:pt x="5530" y="2279"/>
                    <a:pt x="4842" y="2279"/>
                  </a:cubicBezTo>
                  <a:cubicBezTo>
                    <a:pt x="4775" y="2279"/>
                    <a:pt x="4711" y="2275"/>
                    <a:pt x="4650" y="2268"/>
                  </a:cubicBezTo>
                  <a:cubicBezTo>
                    <a:pt x="4726" y="1783"/>
                    <a:pt x="4664" y="1317"/>
                    <a:pt x="4530" y="948"/>
                  </a:cubicBezTo>
                  <a:cubicBezTo>
                    <a:pt x="4343" y="423"/>
                    <a:pt x="4008" y="54"/>
                    <a:pt x="3676" y="6"/>
                  </a:cubicBezTo>
                  <a:cubicBezTo>
                    <a:pt x="3650" y="2"/>
                    <a:pt x="3625" y="0"/>
                    <a:pt x="359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801" name="Google Shape;70801;p39"/>
            <p:cNvSpPr/>
            <p:nvPr/>
          </p:nvSpPr>
          <p:spPr>
            <a:xfrm>
              <a:off x="5189875" y="3856800"/>
              <a:ext cx="265825" cy="319850"/>
            </a:xfrm>
            <a:custGeom>
              <a:avLst/>
              <a:gdLst/>
              <a:ahLst/>
              <a:cxnLst/>
              <a:rect l="l" t="t" r="r" b="b"/>
              <a:pathLst>
                <a:path w="10633" h="12794" extrusionOk="0">
                  <a:moveTo>
                    <a:pt x="6683" y="1"/>
                  </a:moveTo>
                  <a:cubicBezTo>
                    <a:pt x="6683" y="1"/>
                    <a:pt x="6054" y="6398"/>
                    <a:pt x="0" y="8558"/>
                  </a:cubicBezTo>
                  <a:lnTo>
                    <a:pt x="1749" y="12794"/>
                  </a:lnTo>
                  <a:cubicBezTo>
                    <a:pt x="1749" y="12794"/>
                    <a:pt x="2570" y="12629"/>
                    <a:pt x="6137" y="10274"/>
                  </a:cubicBezTo>
                  <a:cubicBezTo>
                    <a:pt x="9702" y="7918"/>
                    <a:pt x="10632" y="2017"/>
                    <a:pt x="10632" y="2017"/>
                  </a:cubicBezTo>
                  <a:lnTo>
                    <a:pt x="6683"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0802" name="Google Shape;70802;p39"/>
            <p:cNvSpPr/>
            <p:nvPr/>
          </p:nvSpPr>
          <p:spPr>
            <a:xfrm>
              <a:off x="5317275" y="3821175"/>
              <a:ext cx="195150" cy="108225"/>
            </a:xfrm>
            <a:custGeom>
              <a:avLst/>
              <a:gdLst/>
              <a:ahLst/>
              <a:cxnLst/>
              <a:rect l="l" t="t" r="r" b="b"/>
              <a:pathLst>
                <a:path w="7806" h="4329" extrusionOk="0">
                  <a:moveTo>
                    <a:pt x="4370" y="0"/>
                  </a:moveTo>
                  <a:cubicBezTo>
                    <a:pt x="3921" y="0"/>
                    <a:pt x="3387" y="835"/>
                    <a:pt x="3434" y="1819"/>
                  </a:cubicBezTo>
                  <a:lnTo>
                    <a:pt x="3434" y="1819"/>
                  </a:lnTo>
                  <a:lnTo>
                    <a:pt x="1" y="181"/>
                  </a:lnTo>
                  <a:lnTo>
                    <a:pt x="1" y="181"/>
                  </a:lnTo>
                  <a:cubicBezTo>
                    <a:pt x="1279" y="1748"/>
                    <a:pt x="2342" y="2277"/>
                    <a:pt x="3142" y="2277"/>
                  </a:cubicBezTo>
                  <a:cubicBezTo>
                    <a:pt x="3264" y="2277"/>
                    <a:pt x="3380" y="2264"/>
                    <a:pt x="3490" y="2242"/>
                  </a:cubicBezTo>
                  <a:lnTo>
                    <a:pt x="3490" y="2242"/>
                  </a:lnTo>
                  <a:cubicBezTo>
                    <a:pt x="3578" y="2641"/>
                    <a:pt x="3771" y="3048"/>
                    <a:pt x="4109" y="3422"/>
                  </a:cubicBezTo>
                  <a:cubicBezTo>
                    <a:pt x="4743" y="4123"/>
                    <a:pt x="5480" y="4329"/>
                    <a:pt x="6129" y="4329"/>
                  </a:cubicBezTo>
                  <a:cubicBezTo>
                    <a:pt x="7058" y="4329"/>
                    <a:pt x="7806" y="3905"/>
                    <a:pt x="7806" y="3905"/>
                  </a:cubicBezTo>
                  <a:lnTo>
                    <a:pt x="3953" y="2067"/>
                  </a:lnTo>
                  <a:lnTo>
                    <a:pt x="3953" y="2067"/>
                  </a:lnTo>
                  <a:cubicBezTo>
                    <a:pt x="4726" y="1626"/>
                    <a:pt x="5010" y="613"/>
                    <a:pt x="4696" y="187"/>
                  </a:cubicBezTo>
                  <a:cubicBezTo>
                    <a:pt x="4602" y="58"/>
                    <a:pt x="4489" y="0"/>
                    <a:pt x="437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803" name="Google Shape;70803;p39"/>
            <p:cNvSpPr/>
            <p:nvPr/>
          </p:nvSpPr>
          <p:spPr>
            <a:xfrm>
              <a:off x="5313200" y="3817450"/>
              <a:ext cx="203425" cy="115475"/>
            </a:xfrm>
            <a:custGeom>
              <a:avLst/>
              <a:gdLst/>
              <a:ahLst/>
              <a:cxnLst/>
              <a:rect l="l" t="t" r="r" b="b"/>
              <a:pathLst>
                <a:path w="8137" h="4619" extrusionOk="0">
                  <a:moveTo>
                    <a:pt x="4534" y="295"/>
                  </a:moveTo>
                  <a:cubicBezTo>
                    <a:pt x="4612" y="295"/>
                    <a:pt x="4681" y="336"/>
                    <a:pt x="4743" y="421"/>
                  </a:cubicBezTo>
                  <a:cubicBezTo>
                    <a:pt x="4979" y="742"/>
                    <a:pt x="4780" y="1536"/>
                    <a:pt x="4219" y="1971"/>
                  </a:cubicBezTo>
                  <a:cubicBezTo>
                    <a:pt x="4113" y="2054"/>
                    <a:pt x="3962" y="2147"/>
                    <a:pt x="3767" y="2209"/>
                  </a:cubicBezTo>
                  <a:cubicBezTo>
                    <a:pt x="3687" y="1673"/>
                    <a:pt x="3813" y="1230"/>
                    <a:pt x="3879" y="1048"/>
                  </a:cubicBezTo>
                  <a:cubicBezTo>
                    <a:pt x="4050" y="570"/>
                    <a:pt x="4321" y="323"/>
                    <a:pt x="4502" y="296"/>
                  </a:cubicBezTo>
                  <a:cubicBezTo>
                    <a:pt x="4513" y="296"/>
                    <a:pt x="4524" y="295"/>
                    <a:pt x="4534" y="295"/>
                  </a:cubicBezTo>
                  <a:close/>
                  <a:moveTo>
                    <a:pt x="4537" y="1"/>
                  </a:moveTo>
                  <a:cubicBezTo>
                    <a:pt x="4512" y="1"/>
                    <a:pt x="4486" y="3"/>
                    <a:pt x="4461" y="7"/>
                  </a:cubicBezTo>
                  <a:cubicBezTo>
                    <a:pt x="4130" y="56"/>
                    <a:pt x="3794" y="425"/>
                    <a:pt x="3605" y="949"/>
                  </a:cubicBezTo>
                  <a:cubicBezTo>
                    <a:pt x="3473" y="1319"/>
                    <a:pt x="3410" y="1783"/>
                    <a:pt x="3487" y="2269"/>
                  </a:cubicBezTo>
                  <a:cubicBezTo>
                    <a:pt x="3426" y="2276"/>
                    <a:pt x="3362" y="2280"/>
                    <a:pt x="3295" y="2280"/>
                  </a:cubicBezTo>
                  <a:cubicBezTo>
                    <a:pt x="2607" y="2280"/>
                    <a:pt x="1602" y="1857"/>
                    <a:pt x="280" y="236"/>
                  </a:cubicBezTo>
                  <a:cubicBezTo>
                    <a:pt x="250" y="201"/>
                    <a:pt x="208" y="183"/>
                    <a:pt x="166" y="183"/>
                  </a:cubicBezTo>
                  <a:cubicBezTo>
                    <a:pt x="133" y="183"/>
                    <a:pt x="101" y="193"/>
                    <a:pt x="74" y="215"/>
                  </a:cubicBezTo>
                  <a:cubicBezTo>
                    <a:pt x="12" y="266"/>
                    <a:pt x="0" y="358"/>
                    <a:pt x="53" y="421"/>
                  </a:cubicBezTo>
                  <a:cubicBezTo>
                    <a:pt x="1442" y="2123"/>
                    <a:pt x="2534" y="2573"/>
                    <a:pt x="3300" y="2573"/>
                  </a:cubicBezTo>
                  <a:cubicBezTo>
                    <a:pt x="3387" y="2573"/>
                    <a:pt x="3470" y="2567"/>
                    <a:pt x="3548" y="2557"/>
                  </a:cubicBezTo>
                  <a:cubicBezTo>
                    <a:pt x="3653" y="2934"/>
                    <a:pt x="3849" y="3317"/>
                    <a:pt x="4165" y="3668"/>
                  </a:cubicBezTo>
                  <a:cubicBezTo>
                    <a:pt x="4830" y="4403"/>
                    <a:pt x="5606" y="4619"/>
                    <a:pt x="6287" y="4619"/>
                  </a:cubicBezTo>
                  <a:cubicBezTo>
                    <a:pt x="7252" y="4619"/>
                    <a:pt x="8028" y="4189"/>
                    <a:pt x="8042" y="4179"/>
                  </a:cubicBezTo>
                  <a:cubicBezTo>
                    <a:pt x="8113" y="4139"/>
                    <a:pt x="8136" y="4050"/>
                    <a:pt x="8096" y="3980"/>
                  </a:cubicBezTo>
                  <a:cubicBezTo>
                    <a:pt x="8070" y="3933"/>
                    <a:pt x="8021" y="3907"/>
                    <a:pt x="7971" y="3907"/>
                  </a:cubicBezTo>
                  <a:cubicBezTo>
                    <a:pt x="7946" y="3907"/>
                    <a:pt x="7921" y="3913"/>
                    <a:pt x="7898" y="3926"/>
                  </a:cubicBezTo>
                  <a:cubicBezTo>
                    <a:pt x="7850" y="3953"/>
                    <a:pt x="7156" y="4336"/>
                    <a:pt x="6300" y="4336"/>
                  </a:cubicBezTo>
                  <a:cubicBezTo>
                    <a:pt x="5685" y="4336"/>
                    <a:pt x="4987" y="4139"/>
                    <a:pt x="4383" y="3472"/>
                  </a:cubicBezTo>
                  <a:cubicBezTo>
                    <a:pt x="4086" y="3146"/>
                    <a:pt x="3917" y="2809"/>
                    <a:pt x="3829" y="2494"/>
                  </a:cubicBezTo>
                  <a:cubicBezTo>
                    <a:pt x="4076" y="2419"/>
                    <a:pt x="4268" y="2303"/>
                    <a:pt x="4398" y="2199"/>
                  </a:cubicBezTo>
                  <a:cubicBezTo>
                    <a:pt x="5048" y="1698"/>
                    <a:pt x="5335" y="729"/>
                    <a:pt x="4979" y="246"/>
                  </a:cubicBezTo>
                  <a:cubicBezTo>
                    <a:pt x="4861" y="87"/>
                    <a:pt x="4707" y="1"/>
                    <a:pt x="453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804" name="Google Shape;70804;p39"/>
            <p:cNvSpPr/>
            <p:nvPr/>
          </p:nvSpPr>
          <p:spPr>
            <a:xfrm>
              <a:off x="4639475" y="3867950"/>
              <a:ext cx="305775" cy="82800"/>
            </a:xfrm>
            <a:custGeom>
              <a:avLst/>
              <a:gdLst/>
              <a:ahLst/>
              <a:cxnLst/>
              <a:rect l="l" t="t" r="r" b="b"/>
              <a:pathLst>
                <a:path w="12231" h="3312" extrusionOk="0">
                  <a:moveTo>
                    <a:pt x="4322" y="1"/>
                  </a:moveTo>
                  <a:cubicBezTo>
                    <a:pt x="1761" y="1"/>
                    <a:pt x="121" y="967"/>
                    <a:pt x="91" y="985"/>
                  </a:cubicBezTo>
                  <a:cubicBezTo>
                    <a:pt x="25" y="1028"/>
                    <a:pt x="0" y="1116"/>
                    <a:pt x="43" y="1185"/>
                  </a:cubicBezTo>
                  <a:cubicBezTo>
                    <a:pt x="71" y="1231"/>
                    <a:pt x="119" y="1256"/>
                    <a:pt x="168" y="1256"/>
                  </a:cubicBezTo>
                  <a:cubicBezTo>
                    <a:pt x="194" y="1256"/>
                    <a:pt x="220" y="1249"/>
                    <a:pt x="243" y="1235"/>
                  </a:cubicBezTo>
                  <a:cubicBezTo>
                    <a:pt x="257" y="1226"/>
                    <a:pt x="1577" y="439"/>
                    <a:pt x="3673" y="298"/>
                  </a:cubicBezTo>
                  <a:cubicBezTo>
                    <a:pt x="3871" y="285"/>
                    <a:pt x="4081" y="277"/>
                    <a:pt x="4301" y="277"/>
                  </a:cubicBezTo>
                  <a:cubicBezTo>
                    <a:pt x="6228" y="277"/>
                    <a:pt x="8960" y="857"/>
                    <a:pt x="11976" y="3278"/>
                  </a:cubicBezTo>
                  <a:cubicBezTo>
                    <a:pt x="12003" y="3300"/>
                    <a:pt x="12034" y="3311"/>
                    <a:pt x="12067" y="3311"/>
                  </a:cubicBezTo>
                  <a:cubicBezTo>
                    <a:pt x="12110" y="3311"/>
                    <a:pt x="12152" y="3293"/>
                    <a:pt x="12181" y="3256"/>
                  </a:cubicBezTo>
                  <a:cubicBezTo>
                    <a:pt x="12230" y="3193"/>
                    <a:pt x="12219" y="3101"/>
                    <a:pt x="12158" y="3051"/>
                  </a:cubicBezTo>
                  <a:cubicBezTo>
                    <a:pt x="9176" y="659"/>
                    <a:pt x="6435" y="1"/>
                    <a:pt x="43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805" name="Google Shape;70805;p39"/>
            <p:cNvSpPr/>
            <p:nvPr/>
          </p:nvSpPr>
          <p:spPr>
            <a:xfrm>
              <a:off x="4689250" y="3900825"/>
              <a:ext cx="248450" cy="58775"/>
            </a:xfrm>
            <a:custGeom>
              <a:avLst/>
              <a:gdLst/>
              <a:ahLst/>
              <a:cxnLst/>
              <a:rect l="l" t="t" r="r" b="b"/>
              <a:pathLst>
                <a:path w="9938" h="2351" extrusionOk="0">
                  <a:moveTo>
                    <a:pt x="1417" y="1"/>
                  </a:moveTo>
                  <a:cubicBezTo>
                    <a:pt x="694" y="1"/>
                    <a:pt x="214" y="29"/>
                    <a:pt x="142" y="33"/>
                  </a:cubicBezTo>
                  <a:cubicBezTo>
                    <a:pt x="60" y="39"/>
                    <a:pt x="0" y="109"/>
                    <a:pt x="5" y="188"/>
                  </a:cubicBezTo>
                  <a:cubicBezTo>
                    <a:pt x="10" y="262"/>
                    <a:pt x="70" y="326"/>
                    <a:pt x="140" y="326"/>
                  </a:cubicBezTo>
                  <a:cubicBezTo>
                    <a:pt x="147" y="326"/>
                    <a:pt x="153" y="325"/>
                    <a:pt x="159" y="324"/>
                  </a:cubicBezTo>
                  <a:cubicBezTo>
                    <a:pt x="177" y="323"/>
                    <a:pt x="623" y="296"/>
                    <a:pt x="1324" y="296"/>
                  </a:cubicBezTo>
                  <a:cubicBezTo>
                    <a:pt x="3389" y="296"/>
                    <a:pt x="7662" y="527"/>
                    <a:pt x="9676" y="2312"/>
                  </a:cubicBezTo>
                  <a:cubicBezTo>
                    <a:pt x="9706" y="2338"/>
                    <a:pt x="9741" y="2351"/>
                    <a:pt x="9774" y="2351"/>
                  </a:cubicBezTo>
                  <a:cubicBezTo>
                    <a:pt x="9814" y="2351"/>
                    <a:pt x="9853" y="2332"/>
                    <a:pt x="9885" y="2301"/>
                  </a:cubicBezTo>
                  <a:cubicBezTo>
                    <a:pt x="9937" y="2240"/>
                    <a:pt x="9931" y="2148"/>
                    <a:pt x="9872" y="2095"/>
                  </a:cubicBezTo>
                  <a:cubicBezTo>
                    <a:pt x="7789" y="248"/>
                    <a:pt x="3549" y="1"/>
                    <a:pt x="141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806" name="Google Shape;70806;p39"/>
            <p:cNvSpPr/>
            <p:nvPr/>
          </p:nvSpPr>
          <p:spPr>
            <a:xfrm>
              <a:off x="4966050" y="3858950"/>
              <a:ext cx="311050" cy="91800"/>
            </a:xfrm>
            <a:custGeom>
              <a:avLst/>
              <a:gdLst/>
              <a:ahLst/>
              <a:cxnLst/>
              <a:rect l="l" t="t" r="r" b="b"/>
              <a:pathLst>
                <a:path w="12442" h="3672" extrusionOk="0">
                  <a:moveTo>
                    <a:pt x="7262" y="1"/>
                  </a:moveTo>
                  <a:cubicBezTo>
                    <a:pt x="5015" y="1"/>
                    <a:pt x="2364" y="752"/>
                    <a:pt x="53" y="3430"/>
                  </a:cubicBezTo>
                  <a:cubicBezTo>
                    <a:pt x="0" y="3491"/>
                    <a:pt x="7" y="3582"/>
                    <a:pt x="68" y="3636"/>
                  </a:cubicBezTo>
                  <a:cubicBezTo>
                    <a:pt x="97" y="3658"/>
                    <a:pt x="131" y="3671"/>
                    <a:pt x="164" y="3671"/>
                  </a:cubicBezTo>
                  <a:cubicBezTo>
                    <a:pt x="205" y="3671"/>
                    <a:pt x="246" y="3654"/>
                    <a:pt x="273" y="3620"/>
                  </a:cubicBezTo>
                  <a:cubicBezTo>
                    <a:pt x="2515" y="1022"/>
                    <a:pt x="5089" y="294"/>
                    <a:pt x="7271" y="294"/>
                  </a:cubicBezTo>
                  <a:cubicBezTo>
                    <a:pt x="10033" y="294"/>
                    <a:pt x="12166" y="1461"/>
                    <a:pt x="12203" y="1483"/>
                  </a:cubicBezTo>
                  <a:cubicBezTo>
                    <a:pt x="12226" y="1496"/>
                    <a:pt x="12252" y="1502"/>
                    <a:pt x="12277" y="1502"/>
                  </a:cubicBezTo>
                  <a:cubicBezTo>
                    <a:pt x="12327" y="1502"/>
                    <a:pt x="12376" y="1476"/>
                    <a:pt x="12402" y="1429"/>
                  </a:cubicBezTo>
                  <a:cubicBezTo>
                    <a:pt x="12442" y="1358"/>
                    <a:pt x="12416" y="1268"/>
                    <a:pt x="12347" y="1230"/>
                  </a:cubicBezTo>
                  <a:cubicBezTo>
                    <a:pt x="12309" y="1207"/>
                    <a:pt x="10110" y="1"/>
                    <a:pt x="72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807" name="Google Shape;70807;p39"/>
            <p:cNvSpPr/>
            <p:nvPr/>
          </p:nvSpPr>
          <p:spPr>
            <a:xfrm>
              <a:off x="4979675" y="3885325"/>
              <a:ext cx="265175" cy="65425"/>
            </a:xfrm>
            <a:custGeom>
              <a:avLst/>
              <a:gdLst/>
              <a:ahLst/>
              <a:cxnLst/>
              <a:rect l="l" t="t" r="r" b="b"/>
              <a:pathLst>
                <a:path w="10607" h="2617" extrusionOk="0">
                  <a:moveTo>
                    <a:pt x="7007" y="1"/>
                  </a:moveTo>
                  <a:cubicBezTo>
                    <a:pt x="5270" y="1"/>
                    <a:pt x="2748" y="436"/>
                    <a:pt x="81" y="2351"/>
                  </a:cubicBezTo>
                  <a:cubicBezTo>
                    <a:pt x="16" y="2399"/>
                    <a:pt x="0" y="2490"/>
                    <a:pt x="49" y="2555"/>
                  </a:cubicBezTo>
                  <a:cubicBezTo>
                    <a:pt x="77" y="2595"/>
                    <a:pt x="122" y="2616"/>
                    <a:pt x="168" y="2616"/>
                  </a:cubicBezTo>
                  <a:cubicBezTo>
                    <a:pt x="196" y="2616"/>
                    <a:pt x="226" y="2606"/>
                    <a:pt x="250" y="2588"/>
                  </a:cubicBezTo>
                  <a:cubicBezTo>
                    <a:pt x="2768" y="779"/>
                    <a:pt x="5164" y="301"/>
                    <a:pt x="6993" y="301"/>
                  </a:cubicBezTo>
                  <a:cubicBezTo>
                    <a:pt x="9023" y="301"/>
                    <a:pt x="10354" y="889"/>
                    <a:pt x="10380" y="900"/>
                  </a:cubicBezTo>
                  <a:cubicBezTo>
                    <a:pt x="10399" y="910"/>
                    <a:pt x="10420" y="914"/>
                    <a:pt x="10440" y="914"/>
                  </a:cubicBezTo>
                  <a:cubicBezTo>
                    <a:pt x="10495" y="914"/>
                    <a:pt x="10548" y="882"/>
                    <a:pt x="10573" y="829"/>
                  </a:cubicBezTo>
                  <a:cubicBezTo>
                    <a:pt x="10607" y="757"/>
                    <a:pt x="10574" y="669"/>
                    <a:pt x="10502" y="636"/>
                  </a:cubicBezTo>
                  <a:cubicBezTo>
                    <a:pt x="10451" y="612"/>
                    <a:pt x="9246" y="70"/>
                    <a:pt x="7351" y="6"/>
                  </a:cubicBezTo>
                  <a:cubicBezTo>
                    <a:pt x="7240" y="3"/>
                    <a:pt x="7126" y="1"/>
                    <a:pt x="7007" y="1"/>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sp>
        <p:nvSpPr>
          <p:cNvPr id="2" name="Title 1"/>
          <p:cNvSpPr>
            <a:spLocks noGrp="1"/>
          </p:cNvSpPr>
          <p:nvPr>
            <p:ph type="title" idx="2"/>
          </p:nvPr>
        </p:nvSpPr>
        <p:spPr>
          <a:xfrm>
            <a:off x="3401167" y="2465334"/>
            <a:ext cx="5133534" cy="1294566"/>
          </a:xfrm>
          <a:solidFill>
            <a:schemeClr val="bg1"/>
          </a:solidFill>
        </p:spPr>
        <p:txBody>
          <a:bodyPr/>
          <a:lstStyle/>
          <a:p>
            <a:r>
              <a:rPr lang="en-US" sz="7200" smtClean="0">
                <a:solidFill>
                  <a:schemeClr val="tx1"/>
                </a:solidFill>
                <a:latin typeface="+mj-lt"/>
              </a:rPr>
              <a:t>Dặn dò</a:t>
            </a:r>
            <a:endParaRPr lang="en-US" sz="7200">
              <a:solidFill>
                <a:schemeClr val="tx1"/>
              </a:solidFill>
              <a:latin typeface="+mj-lt"/>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4051"/>
        <p:cNvGrpSpPr/>
        <p:nvPr/>
      </p:nvGrpSpPr>
      <p:grpSpPr>
        <a:xfrm>
          <a:off x="0" y="0"/>
          <a:ext cx="0" cy="0"/>
          <a:chOff x="0" y="0"/>
          <a:chExt cx="0" cy="0"/>
        </a:xfrm>
      </p:grpSpPr>
      <p:grpSp>
        <p:nvGrpSpPr>
          <p:cNvPr id="74052" name="Google Shape;74052;p68"/>
          <p:cNvGrpSpPr/>
          <p:nvPr/>
        </p:nvGrpSpPr>
        <p:grpSpPr>
          <a:xfrm>
            <a:off x="957625" y="3349034"/>
            <a:ext cx="1664938" cy="2788967"/>
            <a:chOff x="4312200" y="601025"/>
            <a:chExt cx="1251800" cy="2091725"/>
          </a:xfrm>
        </p:grpSpPr>
        <p:sp>
          <p:nvSpPr>
            <p:cNvPr id="74053" name="Google Shape;74053;p68"/>
            <p:cNvSpPr/>
            <p:nvPr/>
          </p:nvSpPr>
          <p:spPr>
            <a:xfrm>
              <a:off x="4767525" y="2544350"/>
              <a:ext cx="124350" cy="84325"/>
            </a:xfrm>
            <a:custGeom>
              <a:avLst/>
              <a:gdLst/>
              <a:ahLst/>
              <a:cxnLst/>
              <a:rect l="l" t="t" r="r" b="b"/>
              <a:pathLst>
                <a:path w="4974" h="3373" extrusionOk="0">
                  <a:moveTo>
                    <a:pt x="1544" y="1"/>
                  </a:moveTo>
                  <a:cubicBezTo>
                    <a:pt x="845" y="1"/>
                    <a:pt x="240" y="35"/>
                    <a:pt x="0" y="137"/>
                  </a:cubicBezTo>
                  <a:lnTo>
                    <a:pt x="629" y="3372"/>
                  </a:lnTo>
                  <a:lnTo>
                    <a:pt x="4974" y="3372"/>
                  </a:lnTo>
                  <a:lnTo>
                    <a:pt x="4720" y="137"/>
                  </a:lnTo>
                  <a:cubicBezTo>
                    <a:pt x="4720" y="137"/>
                    <a:pt x="2943" y="1"/>
                    <a:pt x="154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54" name="Google Shape;74054;p68"/>
            <p:cNvSpPr/>
            <p:nvPr/>
          </p:nvSpPr>
          <p:spPr>
            <a:xfrm>
              <a:off x="4945900" y="1449750"/>
              <a:ext cx="618100" cy="535625"/>
            </a:xfrm>
            <a:custGeom>
              <a:avLst/>
              <a:gdLst/>
              <a:ahLst/>
              <a:cxnLst/>
              <a:rect l="l" t="t" r="r" b="b"/>
              <a:pathLst>
                <a:path w="24724" h="21425" extrusionOk="0">
                  <a:moveTo>
                    <a:pt x="7491" y="1"/>
                  </a:moveTo>
                  <a:cubicBezTo>
                    <a:pt x="5216" y="1"/>
                    <a:pt x="3961" y="1221"/>
                    <a:pt x="3961" y="1221"/>
                  </a:cubicBezTo>
                  <a:cubicBezTo>
                    <a:pt x="0" y="10942"/>
                    <a:pt x="14064" y="21425"/>
                    <a:pt x="14064" y="21425"/>
                  </a:cubicBezTo>
                  <a:cubicBezTo>
                    <a:pt x="14064" y="21425"/>
                    <a:pt x="24724" y="13582"/>
                    <a:pt x="15436" y="4221"/>
                  </a:cubicBezTo>
                  <a:cubicBezTo>
                    <a:pt x="12137" y="896"/>
                    <a:pt x="9440" y="1"/>
                    <a:pt x="7491"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055" name="Google Shape;74055;p68"/>
            <p:cNvSpPr/>
            <p:nvPr/>
          </p:nvSpPr>
          <p:spPr>
            <a:xfrm>
              <a:off x="4895275" y="604700"/>
              <a:ext cx="535050" cy="388900"/>
            </a:xfrm>
            <a:custGeom>
              <a:avLst/>
              <a:gdLst/>
              <a:ahLst/>
              <a:cxnLst/>
              <a:rect l="l" t="t" r="r" b="b"/>
              <a:pathLst>
                <a:path w="21402" h="15556" extrusionOk="0">
                  <a:moveTo>
                    <a:pt x="18780" y="0"/>
                  </a:moveTo>
                  <a:cubicBezTo>
                    <a:pt x="18293" y="0"/>
                    <a:pt x="17801" y="256"/>
                    <a:pt x="17427" y="712"/>
                  </a:cubicBezTo>
                  <a:cubicBezTo>
                    <a:pt x="16029" y="2418"/>
                    <a:pt x="17681" y="8635"/>
                    <a:pt x="13757" y="9261"/>
                  </a:cubicBezTo>
                  <a:cubicBezTo>
                    <a:pt x="13687" y="9272"/>
                    <a:pt x="13625" y="9277"/>
                    <a:pt x="13569" y="9277"/>
                  </a:cubicBezTo>
                  <a:cubicBezTo>
                    <a:pt x="11710" y="9277"/>
                    <a:pt x="17300" y="3278"/>
                    <a:pt x="15074" y="2309"/>
                  </a:cubicBezTo>
                  <a:cubicBezTo>
                    <a:pt x="14960" y="2259"/>
                    <a:pt x="14850" y="2235"/>
                    <a:pt x="14744" y="2235"/>
                  </a:cubicBezTo>
                  <a:cubicBezTo>
                    <a:pt x="12790" y="2235"/>
                    <a:pt x="12276" y="10321"/>
                    <a:pt x="11037" y="10321"/>
                  </a:cubicBezTo>
                  <a:cubicBezTo>
                    <a:pt x="11000" y="10321"/>
                    <a:pt x="10962" y="10313"/>
                    <a:pt x="10923" y="10298"/>
                  </a:cubicBezTo>
                  <a:cubicBezTo>
                    <a:pt x="9648" y="9802"/>
                    <a:pt x="12482" y="4758"/>
                    <a:pt x="10826" y="4758"/>
                  </a:cubicBezTo>
                  <a:cubicBezTo>
                    <a:pt x="10672" y="4758"/>
                    <a:pt x="10478" y="4802"/>
                    <a:pt x="10239" y="4897"/>
                  </a:cubicBezTo>
                  <a:cubicBezTo>
                    <a:pt x="7434" y="6015"/>
                    <a:pt x="10116" y="12092"/>
                    <a:pt x="6511" y="12440"/>
                  </a:cubicBezTo>
                  <a:cubicBezTo>
                    <a:pt x="6509" y="12440"/>
                    <a:pt x="6507" y="12440"/>
                    <a:pt x="6504" y="12440"/>
                  </a:cubicBezTo>
                  <a:cubicBezTo>
                    <a:pt x="6112" y="12440"/>
                    <a:pt x="7485" y="8861"/>
                    <a:pt x="6330" y="8861"/>
                  </a:cubicBezTo>
                  <a:cubicBezTo>
                    <a:pt x="6261" y="8861"/>
                    <a:pt x="6183" y="8873"/>
                    <a:pt x="6095" y="8900"/>
                  </a:cubicBezTo>
                  <a:cubicBezTo>
                    <a:pt x="4527" y="9383"/>
                    <a:pt x="7683" y="12909"/>
                    <a:pt x="3" y="14801"/>
                  </a:cubicBezTo>
                  <a:cubicBezTo>
                    <a:pt x="3" y="14801"/>
                    <a:pt x="3" y="14801"/>
                    <a:pt x="3" y="14801"/>
                  </a:cubicBezTo>
                  <a:lnTo>
                    <a:pt x="3" y="14801"/>
                  </a:lnTo>
                  <a:cubicBezTo>
                    <a:pt x="0" y="14801"/>
                    <a:pt x="66" y="15556"/>
                    <a:pt x="713" y="15556"/>
                  </a:cubicBezTo>
                  <a:cubicBezTo>
                    <a:pt x="915" y="15556"/>
                    <a:pt x="1174" y="15482"/>
                    <a:pt x="1504" y="15289"/>
                  </a:cubicBezTo>
                  <a:cubicBezTo>
                    <a:pt x="1504" y="15289"/>
                    <a:pt x="18267" y="13808"/>
                    <a:pt x="20076" y="6949"/>
                  </a:cubicBezTo>
                  <a:cubicBezTo>
                    <a:pt x="21402" y="1925"/>
                    <a:pt x="20113" y="0"/>
                    <a:pt x="187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4056" name="Google Shape;74056;p68"/>
            <p:cNvSpPr/>
            <p:nvPr/>
          </p:nvSpPr>
          <p:spPr>
            <a:xfrm>
              <a:off x="4891475" y="601025"/>
              <a:ext cx="536050" cy="396250"/>
            </a:xfrm>
            <a:custGeom>
              <a:avLst/>
              <a:gdLst/>
              <a:ahLst/>
              <a:cxnLst/>
              <a:rect l="l" t="t" r="r" b="b"/>
              <a:pathLst>
                <a:path w="21442" h="15850" extrusionOk="0">
                  <a:moveTo>
                    <a:pt x="18931" y="291"/>
                  </a:moveTo>
                  <a:cubicBezTo>
                    <a:pt x="19339" y="291"/>
                    <a:pt x="19708" y="490"/>
                    <a:pt x="19997" y="865"/>
                  </a:cubicBezTo>
                  <a:cubicBezTo>
                    <a:pt x="20477" y="1488"/>
                    <a:pt x="21125" y="3120"/>
                    <a:pt x="20086" y="7059"/>
                  </a:cubicBezTo>
                  <a:cubicBezTo>
                    <a:pt x="18322" y="13740"/>
                    <a:pt x="1810" y="15276"/>
                    <a:pt x="1642" y="15290"/>
                  </a:cubicBezTo>
                  <a:cubicBezTo>
                    <a:pt x="1621" y="15291"/>
                    <a:pt x="1600" y="15298"/>
                    <a:pt x="1583" y="15310"/>
                  </a:cubicBezTo>
                  <a:cubicBezTo>
                    <a:pt x="1302" y="15474"/>
                    <a:pt x="1059" y="15558"/>
                    <a:pt x="865" y="15558"/>
                  </a:cubicBezTo>
                  <a:cubicBezTo>
                    <a:pt x="496" y="15558"/>
                    <a:pt x="362" y="15237"/>
                    <a:pt x="318" y="15054"/>
                  </a:cubicBezTo>
                  <a:cubicBezTo>
                    <a:pt x="5585" y="13720"/>
                    <a:pt x="5736" y="11549"/>
                    <a:pt x="5831" y="10244"/>
                  </a:cubicBezTo>
                  <a:cubicBezTo>
                    <a:pt x="5875" y="9606"/>
                    <a:pt x="5912" y="9296"/>
                    <a:pt x="6288" y="9181"/>
                  </a:cubicBezTo>
                  <a:cubicBezTo>
                    <a:pt x="6360" y="9159"/>
                    <a:pt x="6423" y="9147"/>
                    <a:pt x="6478" y="9147"/>
                  </a:cubicBezTo>
                  <a:cubicBezTo>
                    <a:pt x="6565" y="9147"/>
                    <a:pt x="6631" y="9176"/>
                    <a:pt x="6679" y="9235"/>
                  </a:cubicBezTo>
                  <a:cubicBezTo>
                    <a:pt x="6950" y="9565"/>
                    <a:pt x="6728" y="10703"/>
                    <a:pt x="6581" y="11456"/>
                  </a:cubicBezTo>
                  <a:cubicBezTo>
                    <a:pt x="6439" y="12182"/>
                    <a:pt x="6381" y="12510"/>
                    <a:pt x="6500" y="12655"/>
                  </a:cubicBezTo>
                  <a:cubicBezTo>
                    <a:pt x="6536" y="12699"/>
                    <a:pt x="6592" y="12727"/>
                    <a:pt x="6665" y="12727"/>
                  </a:cubicBezTo>
                  <a:cubicBezTo>
                    <a:pt x="6669" y="12727"/>
                    <a:pt x="6672" y="12727"/>
                    <a:pt x="6676" y="12727"/>
                  </a:cubicBezTo>
                  <a:cubicBezTo>
                    <a:pt x="8724" y="12531"/>
                    <a:pt x="8863" y="10614"/>
                    <a:pt x="8998" y="8762"/>
                  </a:cubicBezTo>
                  <a:cubicBezTo>
                    <a:pt x="9112" y="7167"/>
                    <a:pt x="9223" y="5663"/>
                    <a:pt x="10445" y="5176"/>
                  </a:cubicBezTo>
                  <a:cubicBezTo>
                    <a:pt x="10659" y="5091"/>
                    <a:pt x="10838" y="5048"/>
                    <a:pt x="10977" y="5048"/>
                  </a:cubicBezTo>
                  <a:cubicBezTo>
                    <a:pt x="11149" y="5048"/>
                    <a:pt x="11220" y="5114"/>
                    <a:pt x="11257" y="5163"/>
                  </a:cubicBezTo>
                  <a:cubicBezTo>
                    <a:pt x="11529" y="5514"/>
                    <a:pt x="11240" y="6631"/>
                    <a:pt x="10984" y="7614"/>
                  </a:cubicBezTo>
                  <a:cubicBezTo>
                    <a:pt x="10625" y="8993"/>
                    <a:pt x="10289" y="10293"/>
                    <a:pt x="11020" y="10579"/>
                  </a:cubicBezTo>
                  <a:cubicBezTo>
                    <a:pt x="11075" y="10600"/>
                    <a:pt x="11132" y="10611"/>
                    <a:pt x="11186" y="10611"/>
                  </a:cubicBezTo>
                  <a:cubicBezTo>
                    <a:pt x="11816" y="10611"/>
                    <a:pt x="12186" y="9294"/>
                    <a:pt x="12737" y="7144"/>
                  </a:cubicBezTo>
                  <a:cubicBezTo>
                    <a:pt x="13263" y="5087"/>
                    <a:pt x="13918" y="2527"/>
                    <a:pt x="14894" y="2527"/>
                  </a:cubicBezTo>
                  <a:cubicBezTo>
                    <a:pt x="14980" y="2527"/>
                    <a:pt x="15071" y="2548"/>
                    <a:pt x="15165" y="2589"/>
                  </a:cubicBezTo>
                  <a:cubicBezTo>
                    <a:pt x="15368" y="2676"/>
                    <a:pt x="15496" y="2813"/>
                    <a:pt x="15561" y="3002"/>
                  </a:cubicBezTo>
                  <a:cubicBezTo>
                    <a:pt x="15832" y="3797"/>
                    <a:pt x="14938" y="5412"/>
                    <a:pt x="14220" y="6709"/>
                  </a:cubicBezTo>
                  <a:cubicBezTo>
                    <a:pt x="13462" y="8074"/>
                    <a:pt x="13012" y="8934"/>
                    <a:pt x="13256" y="9350"/>
                  </a:cubicBezTo>
                  <a:cubicBezTo>
                    <a:pt x="13341" y="9494"/>
                    <a:pt x="13498" y="9568"/>
                    <a:pt x="13719" y="9568"/>
                  </a:cubicBezTo>
                  <a:cubicBezTo>
                    <a:pt x="13781" y="9568"/>
                    <a:pt x="13852" y="9562"/>
                    <a:pt x="13930" y="9550"/>
                  </a:cubicBezTo>
                  <a:cubicBezTo>
                    <a:pt x="16547" y="9132"/>
                    <a:pt x="16784" y="6415"/>
                    <a:pt x="16996" y="4019"/>
                  </a:cubicBezTo>
                  <a:cubicBezTo>
                    <a:pt x="17108" y="2739"/>
                    <a:pt x="17214" y="1532"/>
                    <a:pt x="17691" y="950"/>
                  </a:cubicBezTo>
                  <a:cubicBezTo>
                    <a:pt x="18033" y="531"/>
                    <a:pt x="18486" y="291"/>
                    <a:pt x="18931" y="291"/>
                  </a:cubicBezTo>
                  <a:close/>
                  <a:moveTo>
                    <a:pt x="18933" y="1"/>
                  </a:moveTo>
                  <a:cubicBezTo>
                    <a:pt x="18401" y="1"/>
                    <a:pt x="17867" y="279"/>
                    <a:pt x="17468" y="765"/>
                  </a:cubicBezTo>
                  <a:cubicBezTo>
                    <a:pt x="16932" y="1417"/>
                    <a:pt x="16822" y="2667"/>
                    <a:pt x="16706" y="3992"/>
                  </a:cubicBezTo>
                  <a:cubicBezTo>
                    <a:pt x="16506" y="6284"/>
                    <a:pt x="16278" y="8881"/>
                    <a:pt x="13886" y="9262"/>
                  </a:cubicBezTo>
                  <a:cubicBezTo>
                    <a:pt x="13825" y="9272"/>
                    <a:pt x="13771" y="9276"/>
                    <a:pt x="13722" y="9276"/>
                  </a:cubicBezTo>
                  <a:cubicBezTo>
                    <a:pt x="13553" y="9276"/>
                    <a:pt x="13519" y="9219"/>
                    <a:pt x="13509" y="9201"/>
                  </a:cubicBezTo>
                  <a:cubicBezTo>
                    <a:pt x="13334" y="8907"/>
                    <a:pt x="13942" y="7813"/>
                    <a:pt x="14475" y="6848"/>
                  </a:cubicBezTo>
                  <a:cubicBezTo>
                    <a:pt x="15259" y="5433"/>
                    <a:pt x="16150" y="3825"/>
                    <a:pt x="15838" y="2908"/>
                  </a:cubicBezTo>
                  <a:cubicBezTo>
                    <a:pt x="15747" y="2639"/>
                    <a:pt x="15561" y="2441"/>
                    <a:pt x="15283" y="2321"/>
                  </a:cubicBezTo>
                  <a:cubicBezTo>
                    <a:pt x="15151" y="2264"/>
                    <a:pt x="15022" y="2236"/>
                    <a:pt x="14894" y="2236"/>
                  </a:cubicBezTo>
                  <a:cubicBezTo>
                    <a:pt x="13693" y="2236"/>
                    <a:pt x="13063" y="4696"/>
                    <a:pt x="12454" y="7073"/>
                  </a:cubicBezTo>
                  <a:cubicBezTo>
                    <a:pt x="12064" y="8595"/>
                    <a:pt x="11623" y="10322"/>
                    <a:pt x="11186" y="10322"/>
                  </a:cubicBezTo>
                  <a:cubicBezTo>
                    <a:pt x="11167" y="10322"/>
                    <a:pt x="11147" y="10317"/>
                    <a:pt x="11126" y="10309"/>
                  </a:cubicBezTo>
                  <a:cubicBezTo>
                    <a:pt x="10637" y="10117"/>
                    <a:pt x="10972" y="8827"/>
                    <a:pt x="11267" y="7689"/>
                  </a:cubicBezTo>
                  <a:cubicBezTo>
                    <a:pt x="11565" y="6537"/>
                    <a:pt x="11846" y="5450"/>
                    <a:pt x="11487" y="4986"/>
                  </a:cubicBezTo>
                  <a:cubicBezTo>
                    <a:pt x="11370" y="4834"/>
                    <a:pt x="11202" y="4757"/>
                    <a:pt x="10980" y="4757"/>
                  </a:cubicBezTo>
                  <a:cubicBezTo>
                    <a:pt x="10801" y="4757"/>
                    <a:pt x="10587" y="4807"/>
                    <a:pt x="10334" y="4908"/>
                  </a:cubicBezTo>
                  <a:cubicBezTo>
                    <a:pt x="8942" y="5461"/>
                    <a:pt x="8822" y="7130"/>
                    <a:pt x="8705" y="8742"/>
                  </a:cubicBezTo>
                  <a:cubicBezTo>
                    <a:pt x="8575" y="10529"/>
                    <a:pt x="8453" y="12219"/>
                    <a:pt x="6726" y="12430"/>
                  </a:cubicBezTo>
                  <a:cubicBezTo>
                    <a:pt x="6720" y="12266"/>
                    <a:pt x="6799" y="11854"/>
                    <a:pt x="6867" y="11514"/>
                  </a:cubicBezTo>
                  <a:cubicBezTo>
                    <a:pt x="7053" y="10564"/>
                    <a:pt x="7265" y="9487"/>
                    <a:pt x="6904" y="9052"/>
                  </a:cubicBezTo>
                  <a:cubicBezTo>
                    <a:pt x="6800" y="8925"/>
                    <a:pt x="6655" y="8860"/>
                    <a:pt x="6478" y="8860"/>
                  </a:cubicBezTo>
                  <a:cubicBezTo>
                    <a:pt x="6393" y="8860"/>
                    <a:pt x="6301" y="8875"/>
                    <a:pt x="6202" y="8905"/>
                  </a:cubicBezTo>
                  <a:cubicBezTo>
                    <a:pt x="5619" y="9084"/>
                    <a:pt x="5580" y="9614"/>
                    <a:pt x="5538" y="10225"/>
                  </a:cubicBezTo>
                  <a:cubicBezTo>
                    <a:pt x="5445" y="11541"/>
                    <a:pt x="5306" y="13525"/>
                    <a:pt x="115" y="14805"/>
                  </a:cubicBezTo>
                  <a:cubicBezTo>
                    <a:pt x="46" y="14822"/>
                    <a:pt x="0" y="14887"/>
                    <a:pt x="6" y="14958"/>
                  </a:cubicBezTo>
                  <a:cubicBezTo>
                    <a:pt x="32" y="15266"/>
                    <a:pt x="247" y="15849"/>
                    <a:pt x="865" y="15849"/>
                  </a:cubicBezTo>
                  <a:cubicBezTo>
                    <a:pt x="1106" y="15849"/>
                    <a:pt x="1387" y="15757"/>
                    <a:pt x="1705" y="15577"/>
                  </a:cubicBezTo>
                  <a:cubicBezTo>
                    <a:pt x="2106" y="15538"/>
                    <a:pt x="6130" y="15137"/>
                    <a:pt x="10305" y="13977"/>
                  </a:cubicBezTo>
                  <a:cubicBezTo>
                    <a:pt x="16219" y="12333"/>
                    <a:pt x="19605" y="10031"/>
                    <a:pt x="20370" y="7133"/>
                  </a:cubicBezTo>
                  <a:cubicBezTo>
                    <a:pt x="21442" y="3073"/>
                    <a:pt x="20742" y="1353"/>
                    <a:pt x="20230" y="687"/>
                  </a:cubicBezTo>
                  <a:cubicBezTo>
                    <a:pt x="19889" y="243"/>
                    <a:pt x="19428" y="1"/>
                    <a:pt x="1893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57" name="Google Shape;74057;p68"/>
            <p:cNvSpPr/>
            <p:nvPr/>
          </p:nvSpPr>
          <p:spPr>
            <a:xfrm>
              <a:off x="4321900" y="615000"/>
              <a:ext cx="525575" cy="401550"/>
            </a:xfrm>
            <a:custGeom>
              <a:avLst/>
              <a:gdLst/>
              <a:ahLst/>
              <a:cxnLst/>
              <a:rect l="l" t="t" r="r" b="b"/>
              <a:pathLst>
                <a:path w="21023" h="16062" extrusionOk="0">
                  <a:moveTo>
                    <a:pt x="2625" y="1"/>
                  </a:moveTo>
                  <a:cubicBezTo>
                    <a:pt x="1306" y="1"/>
                    <a:pt x="0" y="1902"/>
                    <a:pt x="1173" y="6912"/>
                  </a:cubicBezTo>
                  <a:cubicBezTo>
                    <a:pt x="2788" y="13816"/>
                    <a:pt x="19501" y="15771"/>
                    <a:pt x="19501" y="15771"/>
                  </a:cubicBezTo>
                  <a:cubicBezTo>
                    <a:pt x="19839" y="15982"/>
                    <a:pt x="20103" y="16061"/>
                    <a:pt x="20308" y="16061"/>
                  </a:cubicBezTo>
                  <a:cubicBezTo>
                    <a:pt x="20934" y="16061"/>
                    <a:pt x="21020" y="15324"/>
                    <a:pt x="21022" y="15324"/>
                  </a:cubicBezTo>
                  <a:cubicBezTo>
                    <a:pt x="13397" y="13217"/>
                    <a:pt x="16651" y="9778"/>
                    <a:pt x="15097" y="9253"/>
                  </a:cubicBezTo>
                  <a:cubicBezTo>
                    <a:pt x="15004" y="9222"/>
                    <a:pt x="14921" y="9207"/>
                    <a:pt x="14849" y="9207"/>
                  </a:cubicBezTo>
                  <a:cubicBezTo>
                    <a:pt x="13720" y="9207"/>
                    <a:pt x="14975" y="12780"/>
                    <a:pt x="14589" y="12780"/>
                  </a:cubicBezTo>
                  <a:cubicBezTo>
                    <a:pt x="14587" y="12780"/>
                    <a:pt x="14584" y="12780"/>
                    <a:pt x="14581" y="12780"/>
                  </a:cubicBezTo>
                  <a:cubicBezTo>
                    <a:pt x="10985" y="12333"/>
                    <a:pt x="13837" y="6334"/>
                    <a:pt x="11064" y="5136"/>
                  </a:cubicBezTo>
                  <a:cubicBezTo>
                    <a:pt x="10816" y="5029"/>
                    <a:pt x="10617" y="4980"/>
                    <a:pt x="10460" y="4980"/>
                  </a:cubicBezTo>
                  <a:cubicBezTo>
                    <a:pt x="8852" y="4980"/>
                    <a:pt x="11510" y="10057"/>
                    <a:pt x="10229" y="10516"/>
                  </a:cubicBezTo>
                  <a:cubicBezTo>
                    <a:pt x="10192" y="10529"/>
                    <a:pt x="10157" y="10536"/>
                    <a:pt x="10122" y="10536"/>
                  </a:cubicBezTo>
                  <a:cubicBezTo>
                    <a:pt x="8873" y="10536"/>
                    <a:pt x="8591" y="2349"/>
                    <a:pt x="6616" y="2349"/>
                  </a:cubicBezTo>
                  <a:cubicBezTo>
                    <a:pt x="6517" y="2349"/>
                    <a:pt x="6413" y="2370"/>
                    <a:pt x="6305" y="2413"/>
                  </a:cubicBezTo>
                  <a:cubicBezTo>
                    <a:pt x="4062" y="3316"/>
                    <a:pt x="9423" y="9422"/>
                    <a:pt x="7635" y="9422"/>
                  </a:cubicBezTo>
                  <a:cubicBezTo>
                    <a:pt x="7573" y="9422"/>
                    <a:pt x="7503" y="9414"/>
                    <a:pt x="7424" y="9399"/>
                  </a:cubicBezTo>
                  <a:cubicBezTo>
                    <a:pt x="3519" y="8663"/>
                    <a:pt x="5344" y="2495"/>
                    <a:pt x="3996" y="751"/>
                  </a:cubicBezTo>
                  <a:cubicBezTo>
                    <a:pt x="3626" y="273"/>
                    <a:pt x="3125" y="1"/>
                    <a:pt x="26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4058" name="Google Shape;74058;p68"/>
            <p:cNvSpPr/>
            <p:nvPr/>
          </p:nvSpPr>
          <p:spPr>
            <a:xfrm>
              <a:off x="4323975" y="611375"/>
              <a:ext cx="527325" cy="408800"/>
            </a:xfrm>
            <a:custGeom>
              <a:avLst/>
              <a:gdLst/>
              <a:ahLst/>
              <a:cxnLst/>
              <a:rect l="l" t="t" r="r" b="b"/>
              <a:pathLst>
                <a:path w="21093" h="16352" extrusionOk="0">
                  <a:moveTo>
                    <a:pt x="2543" y="292"/>
                  </a:moveTo>
                  <a:cubicBezTo>
                    <a:pt x="2999" y="292"/>
                    <a:pt x="3457" y="544"/>
                    <a:pt x="3799" y="983"/>
                  </a:cubicBezTo>
                  <a:cubicBezTo>
                    <a:pt x="4259" y="1579"/>
                    <a:pt x="4331" y="2788"/>
                    <a:pt x="4408" y="4069"/>
                  </a:cubicBezTo>
                  <a:cubicBezTo>
                    <a:pt x="4550" y="6471"/>
                    <a:pt x="4713" y="9194"/>
                    <a:pt x="7316" y="9685"/>
                  </a:cubicBezTo>
                  <a:cubicBezTo>
                    <a:pt x="7407" y="9702"/>
                    <a:pt x="7488" y="9711"/>
                    <a:pt x="7561" y="9711"/>
                  </a:cubicBezTo>
                  <a:cubicBezTo>
                    <a:pt x="7775" y="9711"/>
                    <a:pt x="7914" y="9638"/>
                    <a:pt x="7998" y="9499"/>
                  </a:cubicBezTo>
                  <a:cubicBezTo>
                    <a:pt x="8248" y="9087"/>
                    <a:pt x="7822" y="8220"/>
                    <a:pt x="7106" y="6837"/>
                  </a:cubicBezTo>
                  <a:cubicBezTo>
                    <a:pt x="6425" y="5520"/>
                    <a:pt x="5577" y="3881"/>
                    <a:pt x="5870" y="3093"/>
                  </a:cubicBezTo>
                  <a:cubicBezTo>
                    <a:pt x="5941" y="2906"/>
                    <a:pt x="6074" y="2772"/>
                    <a:pt x="6277" y="2692"/>
                  </a:cubicBezTo>
                  <a:cubicBezTo>
                    <a:pt x="6366" y="2656"/>
                    <a:pt x="6453" y="2638"/>
                    <a:pt x="6535" y="2638"/>
                  </a:cubicBezTo>
                  <a:cubicBezTo>
                    <a:pt x="7519" y="2638"/>
                    <a:pt x="8105" y="5229"/>
                    <a:pt x="8576" y="7314"/>
                  </a:cubicBezTo>
                  <a:cubicBezTo>
                    <a:pt x="9068" y="9490"/>
                    <a:pt x="9403" y="10824"/>
                    <a:pt x="10041" y="10824"/>
                  </a:cubicBezTo>
                  <a:cubicBezTo>
                    <a:pt x="10092" y="10824"/>
                    <a:pt x="10143" y="10813"/>
                    <a:pt x="10194" y="10796"/>
                  </a:cubicBezTo>
                  <a:cubicBezTo>
                    <a:pt x="10935" y="10532"/>
                    <a:pt x="10632" y="9221"/>
                    <a:pt x="10314" y="7833"/>
                  </a:cubicBezTo>
                  <a:cubicBezTo>
                    <a:pt x="10087" y="6845"/>
                    <a:pt x="9831" y="5728"/>
                    <a:pt x="10109" y="5378"/>
                  </a:cubicBezTo>
                  <a:cubicBezTo>
                    <a:pt x="10147" y="5331"/>
                    <a:pt x="10215" y="5269"/>
                    <a:pt x="10377" y="5269"/>
                  </a:cubicBezTo>
                  <a:cubicBezTo>
                    <a:pt x="10519" y="5269"/>
                    <a:pt x="10702" y="5317"/>
                    <a:pt x="10923" y="5412"/>
                  </a:cubicBezTo>
                  <a:cubicBezTo>
                    <a:pt x="12131" y="5934"/>
                    <a:pt x="12199" y="7441"/>
                    <a:pt x="12270" y="9038"/>
                  </a:cubicBezTo>
                  <a:cubicBezTo>
                    <a:pt x="12351" y="10894"/>
                    <a:pt x="12436" y="12813"/>
                    <a:pt x="14505" y="13068"/>
                  </a:cubicBezTo>
                  <a:cubicBezTo>
                    <a:pt x="14565" y="13068"/>
                    <a:pt x="14619" y="13044"/>
                    <a:pt x="14657" y="12997"/>
                  </a:cubicBezTo>
                  <a:cubicBezTo>
                    <a:pt x="14778" y="12855"/>
                    <a:pt x="14728" y="12527"/>
                    <a:pt x="14607" y="11798"/>
                  </a:cubicBezTo>
                  <a:cubicBezTo>
                    <a:pt x="14482" y="11046"/>
                    <a:pt x="14292" y="9908"/>
                    <a:pt x="14570" y="9578"/>
                  </a:cubicBezTo>
                  <a:cubicBezTo>
                    <a:pt x="14619" y="9523"/>
                    <a:pt x="14683" y="9496"/>
                    <a:pt x="14765" y="9496"/>
                  </a:cubicBezTo>
                  <a:cubicBezTo>
                    <a:pt x="14823" y="9496"/>
                    <a:pt x="14890" y="9509"/>
                    <a:pt x="14966" y="9534"/>
                  </a:cubicBezTo>
                  <a:cubicBezTo>
                    <a:pt x="15337" y="9661"/>
                    <a:pt x="15366" y="9973"/>
                    <a:pt x="15393" y="10610"/>
                  </a:cubicBezTo>
                  <a:cubicBezTo>
                    <a:pt x="15449" y="11916"/>
                    <a:pt x="15541" y="14090"/>
                    <a:pt x="20769" y="15571"/>
                  </a:cubicBezTo>
                  <a:cubicBezTo>
                    <a:pt x="20721" y="15749"/>
                    <a:pt x="20584" y="16059"/>
                    <a:pt x="20225" y="16059"/>
                  </a:cubicBezTo>
                  <a:cubicBezTo>
                    <a:pt x="20027" y="16059"/>
                    <a:pt x="19783" y="15969"/>
                    <a:pt x="19496" y="15791"/>
                  </a:cubicBezTo>
                  <a:cubicBezTo>
                    <a:pt x="19479" y="15779"/>
                    <a:pt x="19458" y="15771"/>
                    <a:pt x="19436" y="15770"/>
                  </a:cubicBezTo>
                  <a:cubicBezTo>
                    <a:pt x="19269" y="15753"/>
                    <a:pt x="2806" y="13752"/>
                    <a:pt x="1232" y="7023"/>
                  </a:cubicBezTo>
                  <a:cubicBezTo>
                    <a:pt x="313" y="3086"/>
                    <a:pt x="991" y="1470"/>
                    <a:pt x="1479" y="855"/>
                  </a:cubicBezTo>
                  <a:cubicBezTo>
                    <a:pt x="1771" y="486"/>
                    <a:pt x="2140" y="292"/>
                    <a:pt x="2543" y="292"/>
                  </a:cubicBezTo>
                  <a:close/>
                  <a:moveTo>
                    <a:pt x="2543" y="1"/>
                  </a:moveTo>
                  <a:cubicBezTo>
                    <a:pt x="2054" y="1"/>
                    <a:pt x="1597" y="242"/>
                    <a:pt x="1251" y="676"/>
                  </a:cubicBezTo>
                  <a:cubicBezTo>
                    <a:pt x="731" y="1331"/>
                    <a:pt x="0" y="3035"/>
                    <a:pt x="948" y="7091"/>
                  </a:cubicBezTo>
                  <a:cubicBezTo>
                    <a:pt x="1629" y="10008"/>
                    <a:pt x="4950" y="12407"/>
                    <a:pt x="10817" y="14216"/>
                  </a:cubicBezTo>
                  <a:cubicBezTo>
                    <a:pt x="14956" y="15493"/>
                    <a:pt x="18970" y="16008"/>
                    <a:pt x="19368" y="16058"/>
                  </a:cubicBezTo>
                  <a:cubicBezTo>
                    <a:pt x="19689" y="16252"/>
                    <a:pt x="19979" y="16352"/>
                    <a:pt x="20225" y="16352"/>
                  </a:cubicBezTo>
                  <a:cubicBezTo>
                    <a:pt x="20823" y="16352"/>
                    <a:pt x="21047" y="15784"/>
                    <a:pt x="21085" y="15486"/>
                  </a:cubicBezTo>
                  <a:cubicBezTo>
                    <a:pt x="21093" y="15414"/>
                    <a:pt x="21049" y="15347"/>
                    <a:pt x="20979" y="15329"/>
                  </a:cubicBezTo>
                  <a:cubicBezTo>
                    <a:pt x="15826" y="13904"/>
                    <a:pt x="15743" y="11916"/>
                    <a:pt x="15689" y="10599"/>
                  </a:cubicBezTo>
                  <a:cubicBezTo>
                    <a:pt x="15662" y="9987"/>
                    <a:pt x="15640" y="9456"/>
                    <a:pt x="15061" y="9262"/>
                  </a:cubicBezTo>
                  <a:cubicBezTo>
                    <a:pt x="14955" y="9226"/>
                    <a:pt x="14856" y="9208"/>
                    <a:pt x="14766" y="9208"/>
                  </a:cubicBezTo>
                  <a:cubicBezTo>
                    <a:pt x="14595" y="9208"/>
                    <a:pt x="14453" y="9271"/>
                    <a:pt x="14350" y="9394"/>
                  </a:cubicBezTo>
                  <a:cubicBezTo>
                    <a:pt x="13986" y="9824"/>
                    <a:pt x="14164" y="10901"/>
                    <a:pt x="14322" y="11850"/>
                  </a:cubicBezTo>
                  <a:cubicBezTo>
                    <a:pt x="14379" y="12192"/>
                    <a:pt x="14448" y="12605"/>
                    <a:pt x="14437" y="12770"/>
                  </a:cubicBezTo>
                  <a:cubicBezTo>
                    <a:pt x="12717" y="12506"/>
                    <a:pt x="12642" y="10816"/>
                    <a:pt x="12562" y="9028"/>
                  </a:cubicBezTo>
                  <a:cubicBezTo>
                    <a:pt x="12490" y="7413"/>
                    <a:pt x="12418" y="5743"/>
                    <a:pt x="11041" y="5148"/>
                  </a:cubicBezTo>
                  <a:cubicBezTo>
                    <a:pt x="10780" y="5036"/>
                    <a:pt x="10558" y="4980"/>
                    <a:pt x="10374" y="4980"/>
                  </a:cubicBezTo>
                  <a:cubicBezTo>
                    <a:pt x="10161" y="4980"/>
                    <a:pt x="9998" y="5055"/>
                    <a:pt x="9882" y="5202"/>
                  </a:cubicBezTo>
                  <a:cubicBezTo>
                    <a:pt x="9517" y="5659"/>
                    <a:pt x="9767" y="6750"/>
                    <a:pt x="10031" y="7902"/>
                  </a:cubicBezTo>
                  <a:cubicBezTo>
                    <a:pt x="10293" y="9051"/>
                    <a:pt x="10591" y="10349"/>
                    <a:pt x="10097" y="10526"/>
                  </a:cubicBezTo>
                  <a:cubicBezTo>
                    <a:pt x="10077" y="10534"/>
                    <a:pt x="10058" y="10538"/>
                    <a:pt x="10041" y="10538"/>
                  </a:cubicBezTo>
                  <a:cubicBezTo>
                    <a:pt x="9603" y="10538"/>
                    <a:pt x="9192" y="8716"/>
                    <a:pt x="8860" y="7254"/>
                  </a:cubicBezTo>
                  <a:cubicBezTo>
                    <a:pt x="8316" y="4843"/>
                    <a:pt x="7752" y="2351"/>
                    <a:pt x="6535" y="2351"/>
                  </a:cubicBezTo>
                  <a:cubicBezTo>
                    <a:pt x="6416" y="2351"/>
                    <a:pt x="6294" y="2375"/>
                    <a:pt x="6169" y="2425"/>
                  </a:cubicBezTo>
                  <a:cubicBezTo>
                    <a:pt x="5890" y="2538"/>
                    <a:pt x="5698" y="2730"/>
                    <a:pt x="5599" y="2997"/>
                  </a:cubicBezTo>
                  <a:cubicBezTo>
                    <a:pt x="5261" y="3905"/>
                    <a:pt x="6104" y="5535"/>
                    <a:pt x="6849" y="6973"/>
                  </a:cubicBezTo>
                  <a:cubicBezTo>
                    <a:pt x="7354" y="7951"/>
                    <a:pt x="7927" y="9058"/>
                    <a:pt x="7750" y="9350"/>
                  </a:cubicBezTo>
                  <a:cubicBezTo>
                    <a:pt x="7739" y="9368"/>
                    <a:pt x="7706" y="9421"/>
                    <a:pt x="7553" y="9421"/>
                  </a:cubicBezTo>
                  <a:cubicBezTo>
                    <a:pt x="7500" y="9421"/>
                    <a:pt x="7439" y="9414"/>
                    <a:pt x="7370" y="9402"/>
                  </a:cubicBezTo>
                  <a:cubicBezTo>
                    <a:pt x="4990" y="8953"/>
                    <a:pt x="4835" y="6351"/>
                    <a:pt x="4699" y="4055"/>
                  </a:cubicBezTo>
                  <a:cubicBezTo>
                    <a:pt x="4621" y="2728"/>
                    <a:pt x="4546" y="1474"/>
                    <a:pt x="4029" y="807"/>
                  </a:cubicBezTo>
                  <a:cubicBezTo>
                    <a:pt x="3633" y="295"/>
                    <a:pt x="3091" y="1"/>
                    <a:pt x="25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59" name="Google Shape;74059;p68"/>
            <p:cNvSpPr/>
            <p:nvPr/>
          </p:nvSpPr>
          <p:spPr>
            <a:xfrm>
              <a:off x="4472000" y="912825"/>
              <a:ext cx="655750" cy="716475"/>
            </a:xfrm>
            <a:custGeom>
              <a:avLst/>
              <a:gdLst/>
              <a:ahLst/>
              <a:cxnLst/>
              <a:rect l="l" t="t" r="r" b="b"/>
              <a:pathLst>
                <a:path w="26230" h="28659" extrusionOk="0">
                  <a:moveTo>
                    <a:pt x="18909" y="1"/>
                  </a:moveTo>
                  <a:cubicBezTo>
                    <a:pt x="12391" y="1"/>
                    <a:pt x="1" y="5931"/>
                    <a:pt x="328" y="11694"/>
                  </a:cubicBezTo>
                  <a:cubicBezTo>
                    <a:pt x="483" y="14425"/>
                    <a:pt x="2777" y="15242"/>
                    <a:pt x="5468" y="15242"/>
                  </a:cubicBezTo>
                  <a:cubicBezTo>
                    <a:pt x="9483" y="15242"/>
                    <a:pt x="14381" y="13423"/>
                    <a:pt x="14381" y="13423"/>
                  </a:cubicBezTo>
                  <a:lnTo>
                    <a:pt x="14381" y="13423"/>
                  </a:lnTo>
                  <a:lnTo>
                    <a:pt x="13033" y="28658"/>
                  </a:lnTo>
                  <a:lnTo>
                    <a:pt x="26195" y="27699"/>
                  </a:lnTo>
                  <a:cubicBezTo>
                    <a:pt x="26195" y="27699"/>
                    <a:pt x="26229" y="3376"/>
                    <a:pt x="21753" y="616"/>
                  </a:cubicBezTo>
                  <a:cubicBezTo>
                    <a:pt x="21069" y="194"/>
                    <a:pt x="20084" y="1"/>
                    <a:pt x="18909"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0" name="Google Shape;74060;p68"/>
            <p:cNvSpPr/>
            <p:nvPr/>
          </p:nvSpPr>
          <p:spPr>
            <a:xfrm>
              <a:off x="5025575" y="976000"/>
              <a:ext cx="250225" cy="122175"/>
            </a:xfrm>
            <a:custGeom>
              <a:avLst/>
              <a:gdLst/>
              <a:ahLst/>
              <a:cxnLst/>
              <a:rect l="l" t="t" r="r" b="b"/>
              <a:pathLst>
                <a:path w="10009" h="4887" extrusionOk="0">
                  <a:moveTo>
                    <a:pt x="1" y="0"/>
                  </a:moveTo>
                  <a:lnTo>
                    <a:pt x="1" y="0"/>
                  </a:lnTo>
                  <a:cubicBezTo>
                    <a:pt x="1733" y="3813"/>
                    <a:pt x="3861" y="4886"/>
                    <a:pt x="5709" y="4886"/>
                  </a:cubicBezTo>
                  <a:cubicBezTo>
                    <a:pt x="8092" y="4886"/>
                    <a:pt x="10008" y="3101"/>
                    <a:pt x="10008" y="3101"/>
                  </a:cubicBezTo>
                  <a:cubicBezTo>
                    <a:pt x="9333" y="6"/>
                    <a:pt x="1" y="0"/>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1" name="Google Shape;74061;p68"/>
            <p:cNvSpPr/>
            <p:nvPr/>
          </p:nvSpPr>
          <p:spPr>
            <a:xfrm>
              <a:off x="4433425" y="1037050"/>
              <a:ext cx="262950" cy="261000"/>
            </a:xfrm>
            <a:custGeom>
              <a:avLst/>
              <a:gdLst/>
              <a:ahLst/>
              <a:cxnLst/>
              <a:rect l="l" t="t" r="r" b="b"/>
              <a:pathLst>
                <a:path w="10518" h="10440" extrusionOk="0">
                  <a:moveTo>
                    <a:pt x="6559" y="0"/>
                  </a:moveTo>
                  <a:cubicBezTo>
                    <a:pt x="6559" y="0"/>
                    <a:pt x="0" y="3430"/>
                    <a:pt x="1401" y="7632"/>
                  </a:cubicBezTo>
                  <a:cubicBezTo>
                    <a:pt x="2164" y="9918"/>
                    <a:pt x="4507" y="10439"/>
                    <a:pt x="6485" y="10439"/>
                  </a:cubicBezTo>
                  <a:cubicBezTo>
                    <a:pt x="8143" y="10439"/>
                    <a:pt x="9545" y="10073"/>
                    <a:pt x="9545" y="10073"/>
                  </a:cubicBezTo>
                  <a:cubicBezTo>
                    <a:pt x="10517" y="5261"/>
                    <a:pt x="6559" y="0"/>
                    <a:pt x="6559" y="0"/>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062" name="Google Shape;74062;p68"/>
            <p:cNvSpPr/>
            <p:nvPr/>
          </p:nvSpPr>
          <p:spPr>
            <a:xfrm>
              <a:off x="4545600" y="1220150"/>
              <a:ext cx="47250" cy="74250"/>
            </a:xfrm>
            <a:custGeom>
              <a:avLst/>
              <a:gdLst/>
              <a:ahLst/>
              <a:cxnLst/>
              <a:rect l="l" t="t" r="r" b="b"/>
              <a:pathLst>
                <a:path w="1890" h="2970" extrusionOk="0">
                  <a:moveTo>
                    <a:pt x="1711" y="0"/>
                  </a:moveTo>
                  <a:cubicBezTo>
                    <a:pt x="1631" y="0"/>
                    <a:pt x="1566" y="68"/>
                    <a:pt x="1567" y="148"/>
                  </a:cubicBezTo>
                  <a:cubicBezTo>
                    <a:pt x="1598" y="2596"/>
                    <a:pt x="1298" y="2675"/>
                    <a:pt x="1285" y="2678"/>
                  </a:cubicBezTo>
                  <a:cubicBezTo>
                    <a:pt x="1283" y="2678"/>
                    <a:pt x="1281" y="2678"/>
                    <a:pt x="1280" y="2678"/>
                  </a:cubicBezTo>
                  <a:cubicBezTo>
                    <a:pt x="1111" y="2678"/>
                    <a:pt x="662" y="1862"/>
                    <a:pt x="303" y="764"/>
                  </a:cubicBezTo>
                  <a:cubicBezTo>
                    <a:pt x="282" y="703"/>
                    <a:pt x="225" y="664"/>
                    <a:pt x="164" y="664"/>
                  </a:cubicBezTo>
                  <a:cubicBezTo>
                    <a:pt x="149" y="664"/>
                    <a:pt x="133" y="666"/>
                    <a:pt x="118" y="672"/>
                  </a:cubicBezTo>
                  <a:cubicBezTo>
                    <a:pt x="42" y="699"/>
                    <a:pt x="1" y="779"/>
                    <a:pt x="26" y="856"/>
                  </a:cubicBezTo>
                  <a:cubicBezTo>
                    <a:pt x="239" y="1500"/>
                    <a:pt x="775" y="2969"/>
                    <a:pt x="1290" y="2969"/>
                  </a:cubicBezTo>
                  <a:cubicBezTo>
                    <a:pt x="1306" y="2969"/>
                    <a:pt x="1320" y="2969"/>
                    <a:pt x="1332" y="2965"/>
                  </a:cubicBezTo>
                  <a:cubicBezTo>
                    <a:pt x="1610" y="2919"/>
                    <a:pt x="1889" y="2548"/>
                    <a:pt x="1858" y="145"/>
                  </a:cubicBezTo>
                  <a:cubicBezTo>
                    <a:pt x="1858" y="64"/>
                    <a:pt x="1803" y="0"/>
                    <a:pt x="17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3" name="Google Shape;74063;p68"/>
            <p:cNvSpPr/>
            <p:nvPr/>
          </p:nvSpPr>
          <p:spPr>
            <a:xfrm>
              <a:off x="4468425" y="1075775"/>
              <a:ext cx="94350" cy="115950"/>
            </a:xfrm>
            <a:custGeom>
              <a:avLst/>
              <a:gdLst/>
              <a:ahLst/>
              <a:cxnLst/>
              <a:rect l="l" t="t" r="r" b="b"/>
              <a:pathLst>
                <a:path w="3774" h="4638" extrusionOk="0">
                  <a:moveTo>
                    <a:pt x="2851" y="1"/>
                  </a:moveTo>
                  <a:lnTo>
                    <a:pt x="2851" y="1"/>
                  </a:lnTo>
                  <a:cubicBezTo>
                    <a:pt x="235" y="1761"/>
                    <a:pt x="1" y="3671"/>
                    <a:pt x="1" y="3672"/>
                  </a:cubicBezTo>
                  <a:cubicBezTo>
                    <a:pt x="841" y="4361"/>
                    <a:pt x="1461" y="4637"/>
                    <a:pt x="1915" y="4637"/>
                  </a:cubicBezTo>
                  <a:cubicBezTo>
                    <a:pt x="3774" y="4637"/>
                    <a:pt x="2851" y="1"/>
                    <a:pt x="28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4" name="Google Shape;74064;p68"/>
            <p:cNvSpPr/>
            <p:nvPr/>
          </p:nvSpPr>
          <p:spPr>
            <a:xfrm>
              <a:off x="4874475" y="1001175"/>
              <a:ext cx="53275" cy="79600"/>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5" name="Google Shape;74065;p68"/>
            <p:cNvSpPr/>
            <p:nvPr/>
          </p:nvSpPr>
          <p:spPr>
            <a:xfrm>
              <a:off x="4714400" y="985500"/>
              <a:ext cx="56375" cy="68500"/>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6" name="Google Shape;74066;p68"/>
            <p:cNvSpPr/>
            <p:nvPr/>
          </p:nvSpPr>
          <p:spPr>
            <a:xfrm>
              <a:off x="5063900" y="1013775"/>
              <a:ext cx="136850" cy="38700"/>
            </a:xfrm>
            <a:custGeom>
              <a:avLst/>
              <a:gdLst/>
              <a:ahLst/>
              <a:cxnLst/>
              <a:rect l="l" t="t" r="r" b="b"/>
              <a:pathLst>
                <a:path w="5474" h="1548" extrusionOk="0">
                  <a:moveTo>
                    <a:pt x="188" y="0"/>
                  </a:moveTo>
                  <a:cubicBezTo>
                    <a:pt x="173" y="0"/>
                    <a:pt x="158" y="0"/>
                    <a:pt x="144" y="0"/>
                  </a:cubicBezTo>
                  <a:cubicBezTo>
                    <a:pt x="64" y="2"/>
                    <a:pt x="0" y="69"/>
                    <a:pt x="0" y="148"/>
                  </a:cubicBezTo>
                  <a:cubicBezTo>
                    <a:pt x="0" y="227"/>
                    <a:pt x="66" y="291"/>
                    <a:pt x="145" y="291"/>
                  </a:cubicBezTo>
                  <a:lnTo>
                    <a:pt x="148" y="291"/>
                  </a:lnTo>
                  <a:cubicBezTo>
                    <a:pt x="187" y="291"/>
                    <a:pt x="226" y="291"/>
                    <a:pt x="265" y="291"/>
                  </a:cubicBezTo>
                  <a:cubicBezTo>
                    <a:pt x="3028" y="291"/>
                    <a:pt x="5217" y="1516"/>
                    <a:pt x="5238" y="1527"/>
                  </a:cubicBezTo>
                  <a:cubicBezTo>
                    <a:pt x="5259" y="1542"/>
                    <a:pt x="5285" y="1547"/>
                    <a:pt x="5309" y="1547"/>
                  </a:cubicBezTo>
                  <a:cubicBezTo>
                    <a:pt x="5359" y="1547"/>
                    <a:pt x="5408" y="1520"/>
                    <a:pt x="5435" y="1475"/>
                  </a:cubicBezTo>
                  <a:cubicBezTo>
                    <a:pt x="5474" y="1404"/>
                    <a:pt x="5450" y="1314"/>
                    <a:pt x="5380" y="1276"/>
                  </a:cubicBezTo>
                  <a:cubicBezTo>
                    <a:pt x="5287" y="1223"/>
                    <a:pt x="3060" y="0"/>
                    <a:pt x="18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7" name="Google Shape;74067;p68"/>
            <p:cNvSpPr/>
            <p:nvPr/>
          </p:nvSpPr>
          <p:spPr>
            <a:xfrm>
              <a:off x="4516650" y="1513125"/>
              <a:ext cx="827675" cy="829450"/>
            </a:xfrm>
            <a:custGeom>
              <a:avLst/>
              <a:gdLst/>
              <a:ahLst/>
              <a:cxnLst/>
              <a:rect l="l" t="t" r="r" b="b"/>
              <a:pathLst>
                <a:path w="33107" h="33178" extrusionOk="0">
                  <a:moveTo>
                    <a:pt x="24348" y="0"/>
                  </a:moveTo>
                  <a:lnTo>
                    <a:pt x="11614" y="484"/>
                  </a:lnTo>
                  <a:cubicBezTo>
                    <a:pt x="11614" y="484"/>
                    <a:pt x="1" y="21592"/>
                    <a:pt x="7814" y="29458"/>
                  </a:cubicBezTo>
                  <a:cubicBezTo>
                    <a:pt x="9926" y="31583"/>
                    <a:pt x="14230" y="33178"/>
                    <a:pt x="18573" y="33178"/>
                  </a:cubicBezTo>
                  <a:cubicBezTo>
                    <a:pt x="24065" y="33178"/>
                    <a:pt x="29618" y="30626"/>
                    <a:pt x="30868" y="23364"/>
                  </a:cubicBezTo>
                  <a:cubicBezTo>
                    <a:pt x="33107" y="10361"/>
                    <a:pt x="24348" y="0"/>
                    <a:pt x="24348"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8" name="Google Shape;74068;p68"/>
            <p:cNvSpPr/>
            <p:nvPr/>
          </p:nvSpPr>
          <p:spPr>
            <a:xfrm>
              <a:off x="4735875" y="2245375"/>
              <a:ext cx="156000" cy="383300"/>
            </a:xfrm>
            <a:custGeom>
              <a:avLst/>
              <a:gdLst/>
              <a:ahLst/>
              <a:cxnLst/>
              <a:rect l="l" t="t" r="r" b="b"/>
              <a:pathLst>
                <a:path w="6240" h="15332" extrusionOk="0">
                  <a:moveTo>
                    <a:pt x="478" y="1"/>
                  </a:moveTo>
                  <a:cubicBezTo>
                    <a:pt x="0" y="7322"/>
                    <a:pt x="1893" y="15331"/>
                    <a:pt x="1893" y="15331"/>
                  </a:cubicBezTo>
                  <a:lnTo>
                    <a:pt x="6240" y="15331"/>
                  </a:lnTo>
                  <a:cubicBezTo>
                    <a:pt x="5444" y="6121"/>
                    <a:pt x="5550" y="1"/>
                    <a:pt x="555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9" name="Google Shape;74069;p68"/>
            <p:cNvSpPr/>
            <p:nvPr/>
          </p:nvSpPr>
          <p:spPr>
            <a:xfrm>
              <a:off x="5156875" y="1205175"/>
              <a:ext cx="365850" cy="509175"/>
            </a:xfrm>
            <a:custGeom>
              <a:avLst/>
              <a:gdLst/>
              <a:ahLst/>
              <a:cxnLst/>
              <a:rect l="l" t="t" r="r" b="b"/>
              <a:pathLst>
                <a:path w="14634" h="20367" extrusionOk="0">
                  <a:moveTo>
                    <a:pt x="9805" y="0"/>
                  </a:moveTo>
                  <a:lnTo>
                    <a:pt x="5965" y="2085"/>
                  </a:lnTo>
                  <a:cubicBezTo>
                    <a:pt x="5965" y="2085"/>
                    <a:pt x="8896" y="5135"/>
                    <a:pt x="8365" y="8190"/>
                  </a:cubicBezTo>
                  <a:cubicBezTo>
                    <a:pt x="7264" y="14532"/>
                    <a:pt x="1" y="14604"/>
                    <a:pt x="1" y="14604"/>
                  </a:cubicBezTo>
                  <a:lnTo>
                    <a:pt x="2532" y="20366"/>
                  </a:lnTo>
                  <a:cubicBezTo>
                    <a:pt x="2532" y="20366"/>
                    <a:pt x="10404" y="18567"/>
                    <a:pt x="12686" y="11245"/>
                  </a:cubicBezTo>
                  <a:cubicBezTo>
                    <a:pt x="14633" y="4990"/>
                    <a:pt x="9805" y="0"/>
                    <a:pt x="980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0" name="Google Shape;74070;p68"/>
            <p:cNvSpPr/>
            <p:nvPr/>
          </p:nvSpPr>
          <p:spPr>
            <a:xfrm>
              <a:off x="4367850" y="1457775"/>
              <a:ext cx="517750" cy="288100"/>
            </a:xfrm>
            <a:custGeom>
              <a:avLst/>
              <a:gdLst/>
              <a:ahLst/>
              <a:cxnLst/>
              <a:rect l="l" t="t" r="r" b="b"/>
              <a:pathLst>
                <a:path w="20710" h="11524" extrusionOk="0">
                  <a:moveTo>
                    <a:pt x="3957" y="0"/>
                  </a:moveTo>
                  <a:lnTo>
                    <a:pt x="1" y="1857"/>
                  </a:lnTo>
                  <a:cubicBezTo>
                    <a:pt x="1" y="1857"/>
                    <a:pt x="1155" y="8704"/>
                    <a:pt x="7343" y="10847"/>
                  </a:cubicBezTo>
                  <a:cubicBezTo>
                    <a:pt x="8736" y="11329"/>
                    <a:pt x="10088" y="11523"/>
                    <a:pt x="11362" y="11523"/>
                  </a:cubicBezTo>
                  <a:cubicBezTo>
                    <a:pt x="16716" y="11523"/>
                    <a:pt x="20710" y="8087"/>
                    <a:pt x="20710" y="8087"/>
                  </a:cubicBezTo>
                  <a:lnTo>
                    <a:pt x="17574" y="2631"/>
                  </a:lnTo>
                  <a:cubicBezTo>
                    <a:pt x="17574" y="2631"/>
                    <a:pt x="14769" y="6357"/>
                    <a:pt x="10692" y="6357"/>
                  </a:cubicBezTo>
                  <a:cubicBezTo>
                    <a:pt x="9681" y="6357"/>
                    <a:pt x="8592" y="6128"/>
                    <a:pt x="7448" y="5556"/>
                  </a:cubicBezTo>
                  <a:cubicBezTo>
                    <a:pt x="4671" y="4170"/>
                    <a:pt x="3957" y="0"/>
                    <a:pt x="395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1" name="Google Shape;74071;p68"/>
            <p:cNvSpPr/>
            <p:nvPr/>
          </p:nvSpPr>
          <p:spPr>
            <a:xfrm>
              <a:off x="4896650" y="2250025"/>
              <a:ext cx="337450" cy="306050"/>
            </a:xfrm>
            <a:custGeom>
              <a:avLst/>
              <a:gdLst/>
              <a:ahLst/>
              <a:cxnLst/>
              <a:rect l="l" t="t" r="r" b="b"/>
              <a:pathLst>
                <a:path w="13498" h="12242" extrusionOk="0">
                  <a:moveTo>
                    <a:pt x="3294" y="0"/>
                  </a:moveTo>
                  <a:cubicBezTo>
                    <a:pt x="3294" y="1"/>
                    <a:pt x="1" y="6738"/>
                    <a:pt x="6345" y="11054"/>
                  </a:cubicBezTo>
                  <a:cubicBezTo>
                    <a:pt x="7715" y="11984"/>
                    <a:pt x="9283" y="12242"/>
                    <a:pt x="10601" y="12242"/>
                  </a:cubicBezTo>
                  <a:cubicBezTo>
                    <a:pt x="12243" y="12242"/>
                    <a:pt x="13498" y="11841"/>
                    <a:pt x="13498" y="11841"/>
                  </a:cubicBezTo>
                  <a:lnTo>
                    <a:pt x="13323" y="8209"/>
                  </a:lnTo>
                  <a:cubicBezTo>
                    <a:pt x="13323" y="8209"/>
                    <a:pt x="12745" y="8642"/>
                    <a:pt x="11679" y="8642"/>
                  </a:cubicBezTo>
                  <a:cubicBezTo>
                    <a:pt x="10911" y="8642"/>
                    <a:pt x="9890" y="8417"/>
                    <a:pt x="8649" y="7642"/>
                  </a:cubicBezTo>
                  <a:cubicBezTo>
                    <a:pt x="5683" y="5793"/>
                    <a:pt x="9747" y="365"/>
                    <a:pt x="9747" y="365"/>
                  </a:cubicBezTo>
                  <a:lnTo>
                    <a:pt x="3294"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2" name="Google Shape;74072;p68"/>
            <p:cNvSpPr/>
            <p:nvPr/>
          </p:nvSpPr>
          <p:spPr>
            <a:xfrm>
              <a:off x="4689900" y="1633375"/>
              <a:ext cx="459775" cy="626350"/>
            </a:xfrm>
            <a:custGeom>
              <a:avLst/>
              <a:gdLst/>
              <a:ahLst/>
              <a:cxnLst/>
              <a:rect l="l" t="t" r="r" b="b"/>
              <a:pathLst>
                <a:path w="18391" h="25054" extrusionOk="0">
                  <a:moveTo>
                    <a:pt x="7570" y="1"/>
                  </a:moveTo>
                  <a:cubicBezTo>
                    <a:pt x="3776" y="1"/>
                    <a:pt x="1620" y="6191"/>
                    <a:pt x="900" y="11027"/>
                  </a:cubicBezTo>
                  <a:cubicBezTo>
                    <a:pt x="0" y="17067"/>
                    <a:pt x="2736" y="21947"/>
                    <a:pt x="2736" y="21947"/>
                  </a:cubicBezTo>
                  <a:cubicBezTo>
                    <a:pt x="2736" y="21947"/>
                    <a:pt x="4025" y="25053"/>
                    <a:pt x="7960" y="25053"/>
                  </a:cubicBezTo>
                  <a:cubicBezTo>
                    <a:pt x="9404" y="25053"/>
                    <a:pt x="11203" y="24635"/>
                    <a:pt x="13426" y="23493"/>
                  </a:cubicBezTo>
                  <a:cubicBezTo>
                    <a:pt x="18390" y="20940"/>
                    <a:pt x="16479" y="5693"/>
                    <a:pt x="10709" y="1265"/>
                  </a:cubicBezTo>
                  <a:cubicBezTo>
                    <a:pt x="9559" y="384"/>
                    <a:pt x="8514" y="1"/>
                    <a:pt x="7570"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073" name="Google Shape;74073;p68"/>
            <p:cNvSpPr/>
            <p:nvPr/>
          </p:nvSpPr>
          <p:spPr>
            <a:xfrm>
              <a:off x="5081875" y="1495050"/>
              <a:ext cx="232025" cy="490400"/>
            </a:xfrm>
            <a:custGeom>
              <a:avLst/>
              <a:gdLst/>
              <a:ahLst/>
              <a:cxnLst/>
              <a:rect l="l" t="t" r="r" b="b"/>
              <a:pathLst>
                <a:path w="9281" h="19616" extrusionOk="0">
                  <a:moveTo>
                    <a:pt x="1721" y="1"/>
                  </a:moveTo>
                  <a:cubicBezTo>
                    <a:pt x="1721" y="1"/>
                    <a:pt x="1" y="7507"/>
                    <a:pt x="1802" y="12787"/>
                  </a:cubicBezTo>
                  <a:cubicBezTo>
                    <a:pt x="3602" y="18069"/>
                    <a:pt x="8626" y="19616"/>
                    <a:pt x="8626" y="19616"/>
                  </a:cubicBezTo>
                  <a:cubicBezTo>
                    <a:pt x="8646" y="18407"/>
                    <a:pt x="9280" y="16837"/>
                    <a:pt x="9280" y="16837"/>
                  </a:cubicBezTo>
                  <a:cubicBezTo>
                    <a:pt x="2711" y="15391"/>
                    <a:pt x="3717" y="2957"/>
                    <a:pt x="3717" y="2957"/>
                  </a:cubicBezTo>
                  <a:cubicBezTo>
                    <a:pt x="3815" y="2350"/>
                    <a:pt x="1721" y="1"/>
                    <a:pt x="1721"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074" name="Google Shape;74074;p68"/>
            <p:cNvSpPr/>
            <p:nvPr/>
          </p:nvSpPr>
          <p:spPr>
            <a:xfrm>
              <a:off x="4618850" y="1523550"/>
              <a:ext cx="188350" cy="444925"/>
            </a:xfrm>
            <a:custGeom>
              <a:avLst/>
              <a:gdLst/>
              <a:ahLst/>
              <a:cxnLst/>
              <a:rect l="l" t="t" r="r" b="b"/>
              <a:pathLst>
                <a:path w="7534" h="17797" extrusionOk="0">
                  <a:moveTo>
                    <a:pt x="7534" y="0"/>
                  </a:moveTo>
                  <a:lnTo>
                    <a:pt x="7534" y="0"/>
                  </a:lnTo>
                  <a:cubicBezTo>
                    <a:pt x="4278" y="429"/>
                    <a:pt x="1216" y="7762"/>
                    <a:pt x="634" y="11918"/>
                  </a:cubicBezTo>
                  <a:cubicBezTo>
                    <a:pt x="1" y="16442"/>
                    <a:pt x="1271" y="17796"/>
                    <a:pt x="1271" y="17796"/>
                  </a:cubicBezTo>
                  <a:cubicBezTo>
                    <a:pt x="2703" y="10283"/>
                    <a:pt x="7533" y="1"/>
                    <a:pt x="7534"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075" name="Google Shape;74075;p68"/>
            <p:cNvSpPr/>
            <p:nvPr/>
          </p:nvSpPr>
          <p:spPr>
            <a:xfrm>
              <a:off x="5091300" y="2213025"/>
              <a:ext cx="245875" cy="111400"/>
            </a:xfrm>
            <a:custGeom>
              <a:avLst/>
              <a:gdLst/>
              <a:ahLst/>
              <a:cxnLst/>
              <a:rect l="l" t="t" r="r" b="b"/>
              <a:pathLst>
                <a:path w="9835" h="4456" extrusionOk="0">
                  <a:moveTo>
                    <a:pt x="2254" y="1"/>
                  </a:moveTo>
                  <a:cubicBezTo>
                    <a:pt x="1129" y="1"/>
                    <a:pt x="1" y="466"/>
                    <a:pt x="2668" y="3108"/>
                  </a:cubicBezTo>
                  <a:cubicBezTo>
                    <a:pt x="3654" y="4084"/>
                    <a:pt x="4579" y="4455"/>
                    <a:pt x="5415" y="4455"/>
                  </a:cubicBezTo>
                  <a:cubicBezTo>
                    <a:pt x="8071" y="4455"/>
                    <a:pt x="9834" y="711"/>
                    <a:pt x="9834" y="711"/>
                  </a:cubicBezTo>
                  <a:lnTo>
                    <a:pt x="3474" y="138"/>
                  </a:lnTo>
                  <a:cubicBezTo>
                    <a:pt x="3474" y="138"/>
                    <a:pt x="2864" y="1"/>
                    <a:pt x="225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6" name="Google Shape;74076;p68"/>
            <p:cNvSpPr/>
            <p:nvPr/>
          </p:nvSpPr>
          <p:spPr>
            <a:xfrm>
              <a:off x="4589675" y="911475"/>
              <a:ext cx="273675" cy="186675"/>
            </a:xfrm>
            <a:custGeom>
              <a:avLst/>
              <a:gdLst/>
              <a:ahLst/>
              <a:cxnLst/>
              <a:rect l="l" t="t" r="r" b="b"/>
              <a:pathLst>
                <a:path w="10947" h="7467" extrusionOk="0">
                  <a:moveTo>
                    <a:pt x="5251" y="1240"/>
                  </a:moveTo>
                  <a:cubicBezTo>
                    <a:pt x="7780" y="1240"/>
                    <a:pt x="9006" y="5933"/>
                    <a:pt x="5466" y="6213"/>
                  </a:cubicBezTo>
                  <a:cubicBezTo>
                    <a:pt x="5313" y="6225"/>
                    <a:pt x="5168" y="6230"/>
                    <a:pt x="5030" y="6230"/>
                  </a:cubicBezTo>
                  <a:cubicBezTo>
                    <a:pt x="1691" y="6230"/>
                    <a:pt x="2661" y="2831"/>
                    <a:pt x="2661" y="2831"/>
                  </a:cubicBezTo>
                  <a:cubicBezTo>
                    <a:pt x="2661" y="2831"/>
                    <a:pt x="2969" y="1379"/>
                    <a:pt x="5120" y="1244"/>
                  </a:cubicBezTo>
                  <a:cubicBezTo>
                    <a:pt x="5164" y="1241"/>
                    <a:pt x="5208" y="1240"/>
                    <a:pt x="5251" y="1240"/>
                  </a:cubicBezTo>
                  <a:close/>
                  <a:moveTo>
                    <a:pt x="5322" y="1"/>
                  </a:moveTo>
                  <a:cubicBezTo>
                    <a:pt x="5258" y="1"/>
                    <a:pt x="5194" y="3"/>
                    <a:pt x="5129" y="7"/>
                  </a:cubicBezTo>
                  <a:cubicBezTo>
                    <a:pt x="1910" y="210"/>
                    <a:pt x="1452" y="2382"/>
                    <a:pt x="1452" y="2382"/>
                  </a:cubicBezTo>
                  <a:cubicBezTo>
                    <a:pt x="1452" y="2382"/>
                    <a:pt x="0" y="7467"/>
                    <a:pt x="4997" y="7467"/>
                  </a:cubicBezTo>
                  <a:cubicBezTo>
                    <a:pt x="5203" y="7467"/>
                    <a:pt x="5421" y="7458"/>
                    <a:pt x="5650" y="7440"/>
                  </a:cubicBezTo>
                  <a:cubicBezTo>
                    <a:pt x="10947" y="7023"/>
                    <a:pt x="9110" y="1"/>
                    <a:pt x="532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77" name="Google Shape;74077;p68"/>
            <p:cNvSpPr/>
            <p:nvPr/>
          </p:nvSpPr>
          <p:spPr>
            <a:xfrm>
              <a:off x="4796725" y="943725"/>
              <a:ext cx="273625" cy="186675"/>
            </a:xfrm>
            <a:custGeom>
              <a:avLst/>
              <a:gdLst/>
              <a:ahLst/>
              <a:cxnLst/>
              <a:rect l="l" t="t" r="r" b="b"/>
              <a:pathLst>
                <a:path w="10945" h="7467" extrusionOk="0">
                  <a:moveTo>
                    <a:pt x="5249" y="1239"/>
                  </a:moveTo>
                  <a:cubicBezTo>
                    <a:pt x="7779" y="1239"/>
                    <a:pt x="9005" y="5931"/>
                    <a:pt x="5465" y="6212"/>
                  </a:cubicBezTo>
                  <a:cubicBezTo>
                    <a:pt x="5312" y="6225"/>
                    <a:pt x="5166" y="6230"/>
                    <a:pt x="5028" y="6230"/>
                  </a:cubicBezTo>
                  <a:cubicBezTo>
                    <a:pt x="1690" y="6230"/>
                    <a:pt x="2661" y="2831"/>
                    <a:pt x="2661" y="2831"/>
                  </a:cubicBezTo>
                  <a:cubicBezTo>
                    <a:pt x="2661" y="2831"/>
                    <a:pt x="2967" y="1378"/>
                    <a:pt x="5119" y="1243"/>
                  </a:cubicBezTo>
                  <a:cubicBezTo>
                    <a:pt x="5162" y="1240"/>
                    <a:pt x="5206" y="1239"/>
                    <a:pt x="5249" y="1239"/>
                  </a:cubicBezTo>
                  <a:close/>
                  <a:moveTo>
                    <a:pt x="5323" y="1"/>
                  </a:moveTo>
                  <a:cubicBezTo>
                    <a:pt x="5259" y="1"/>
                    <a:pt x="5194" y="3"/>
                    <a:pt x="5129" y="7"/>
                  </a:cubicBezTo>
                  <a:cubicBezTo>
                    <a:pt x="1910" y="210"/>
                    <a:pt x="1452" y="2382"/>
                    <a:pt x="1452" y="2382"/>
                  </a:cubicBezTo>
                  <a:cubicBezTo>
                    <a:pt x="1452" y="2382"/>
                    <a:pt x="0" y="7467"/>
                    <a:pt x="4997" y="7467"/>
                  </a:cubicBezTo>
                  <a:cubicBezTo>
                    <a:pt x="5203" y="7467"/>
                    <a:pt x="5420" y="7458"/>
                    <a:pt x="5649" y="7440"/>
                  </a:cubicBezTo>
                  <a:cubicBezTo>
                    <a:pt x="10945" y="7021"/>
                    <a:pt x="9108" y="1"/>
                    <a:pt x="532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78" name="Google Shape;74078;p68"/>
            <p:cNvSpPr/>
            <p:nvPr/>
          </p:nvSpPr>
          <p:spPr>
            <a:xfrm>
              <a:off x="4991900" y="956150"/>
              <a:ext cx="100050" cy="57225"/>
            </a:xfrm>
            <a:custGeom>
              <a:avLst/>
              <a:gdLst/>
              <a:ahLst/>
              <a:cxnLst/>
              <a:rect l="l" t="t" r="r" b="b"/>
              <a:pathLst>
                <a:path w="4002" h="2289" extrusionOk="0">
                  <a:moveTo>
                    <a:pt x="3482" y="1"/>
                  </a:moveTo>
                  <a:lnTo>
                    <a:pt x="1" y="1321"/>
                  </a:lnTo>
                  <a:lnTo>
                    <a:pt x="896" y="2288"/>
                  </a:lnTo>
                  <a:lnTo>
                    <a:pt x="4001" y="927"/>
                  </a:lnTo>
                  <a:lnTo>
                    <a:pt x="3482"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79" name="Google Shape;74079;p68"/>
            <p:cNvSpPr/>
            <p:nvPr/>
          </p:nvSpPr>
          <p:spPr>
            <a:xfrm>
              <a:off x="4797850" y="986800"/>
              <a:ext cx="54050" cy="46300"/>
            </a:xfrm>
            <a:custGeom>
              <a:avLst/>
              <a:gdLst/>
              <a:ahLst/>
              <a:cxnLst/>
              <a:rect l="l" t="t" r="r" b="b"/>
              <a:pathLst>
                <a:path w="2162" h="1852" extrusionOk="0">
                  <a:moveTo>
                    <a:pt x="818" y="0"/>
                  </a:moveTo>
                  <a:cubicBezTo>
                    <a:pt x="576" y="0"/>
                    <a:pt x="304" y="55"/>
                    <a:pt x="0" y="192"/>
                  </a:cubicBezTo>
                  <a:lnTo>
                    <a:pt x="0" y="1318"/>
                  </a:lnTo>
                  <a:cubicBezTo>
                    <a:pt x="0" y="1318"/>
                    <a:pt x="41" y="1315"/>
                    <a:pt x="111" y="1315"/>
                  </a:cubicBezTo>
                  <a:cubicBezTo>
                    <a:pt x="407" y="1315"/>
                    <a:pt x="1234" y="1362"/>
                    <a:pt x="1722" y="1851"/>
                  </a:cubicBezTo>
                  <a:lnTo>
                    <a:pt x="2162" y="722"/>
                  </a:lnTo>
                  <a:cubicBezTo>
                    <a:pt x="2162" y="722"/>
                    <a:pt x="1699" y="0"/>
                    <a:pt x="81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80" name="Google Shape;74080;p68"/>
            <p:cNvSpPr/>
            <p:nvPr/>
          </p:nvSpPr>
          <p:spPr>
            <a:xfrm>
              <a:off x="5305925" y="1191650"/>
              <a:ext cx="142175" cy="132900"/>
            </a:xfrm>
            <a:custGeom>
              <a:avLst/>
              <a:gdLst/>
              <a:ahLst/>
              <a:cxnLst/>
              <a:rect l="l" t="t" r="r" b="b"/>
              <a:pathLst>
                <a:path w="5687" h="5316" extrusionOk="0">
                  <a:moveTo>
                    <a:pt x="4002" y="1"/>
                  </a:moveTo>
                  <a:lnTo>
                    <a:pt x="0" y="2626"/>
                  </a:lnTo>
                  <a:lnTo>
                    <a:pt x="1810" y="5315"/>
                  </a:lnTo>
                  <a:lnTo>
                    <a:pt x="5687" y="3175"/>
                  </a:lnTo>
                  <a:lnTo>
                    <a:pt x="400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1" name="Google Shape;74081;p68"/>
            <p:cNvSpPr/>
            <p:nvPr/>
          </p:nvSpPr>
          <p:spPr>
            <a:xfrm>
              <a:off x="5071900" y="1195550"/>
              <a:ext cx="11700" cy="37325"/>
            </a:xfrm>
            <a:custGeom>
              <a:avLst/>
              <a:gdLst/>
              <a:ahLst/>
              <a:cxnLst/>
              <a:rect l="l" t="t" r="r" b="b"/>
              <a:pathLst>
                <a:path w="468" h="1493" extrusionOk="0">
                  <a:moveTo>
                    <a:pt x="161" y="1"/>
                  </a:moveTo>
                  <a:cubicBezTo>
                    <a:pt x="152" y="1"/>
                    <a:pt x="142" y="2"/>
                    <a:pt x="133" y="4"/>
                  </a:cubicBezTo>
                  <a:cubicBezTo>
                    <a:pt x="52" y="21"/>
                    <a:pt x="1" y="99"/>
                    <a:pt x="17" y="177"/>
                  </a:cubicBezTo>
                  <a:cubicBezTo>
                    <a:pt x="19" y="184"/>
                    <a:pt x="176" y="966"/>
                    <a:pt x="176" y="1348"/>
                  </a:cubicBezTo>
                  <a:cubicBezTo>
                    <a:pt x="176" y="1427"/>
                    <a:pt x="241" y="1492"/>
                    <a:pt x="320" y="1492"/>
                  </a:cubicBezTo>
                  <a:cubicBezTo>
                    <a:pt x="401" y="1492"/>
                    <a:pt x="468" y="1427"/>
                    <a:pt x="468" y="1348"/>
                  </a:cubicBezTo>
                  <a:cubicBezTo>
                    <a:pt x="468" y="937"/>
                    <a:pt x="312" y="151"/>
                    <a:pt x="305" y="117"/>
                  </a:cubicBezTo>
                  <a:cubicBezTo>
                    <a:pt x="291" y="49"/>
                    <a:pt x="229"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2" name="Google Shape;74082;p68"/>
            <p:cNvSpPr/>
            <p:nvPr/>
          </p:nvSpPr>
          <p:spPr>
            <a:xfrm>
              <a:off x="5046150" y="1220175"/>
              <a:ext cx="11700" cy="37325"/>
            </a:xfrm>
            <a:custGeom>
              <a:avLst/>
              <a:gdLst/>
              <a:ahLst/>
              <a:cxnLst/>
              <a:rect l="l" t="t" r="r" b="b"/>
              <a:pathLst>
                <a:path w="468" h="1493" extrusionOk="0">
                  <a:moveTo>
                    <a:pt x="160" y="1"/>
                  </a:moveTo>
                  <a:cubicBezTo>
                    <a:pt x="150" y="1"/>
                    <a:pt x="141" y="2"/>
                    <a:pt x="131" y="4"/>
                  </a:cubicBezTo>
                  <a:cubicBezTo>
                    <a:pt x="52" y="19"/>
                    <a:pt x="1" y="97"/>
                    <a:pt x="16" y="175"/>
                  </a:cubicBezTo>
                  <a:cubicBezTo>
                    <a:pt x="18" y="182"/>
                    <a:pt x="174" y="966"/>
                    <a:pt x="174" y="1346"/>
                  </a:cubicBezTo>
                  <a:cubicBezTo>
                    <a:pt x="174" y="1427"/>
                    <a:pt x="241" y="1492"/>
                    <a:pt x="320" y="1492"/>
                  </a:cubicBezTo>
                  <a:cubicBezTo>
                    <a:pt x="401" y="1492"/>
                    <a:pt x="465" y="1427"/>
                    <a:pt x="468" y="1346"/>
                  </a:cubicBezTo>
                  <a:cubicBezTo>
                    <a:pt x="468" y="937"/>
                    <a:pt x="311" y="151"/>
                    <a:pt x="304" y="117"/>
                  </a:cubicBezTo>
                  <a:cubicBezTo>
                    <a:pt x="289" y="49"/>
                    <a:pt x="227" y="1"/>
                    <a:pt x="1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3" name="Google Shape;74083;p68"/>
            <p:cNvSpPr/>
            <p:nvPr/>
          </p:nvSpPr>
          <p:spPr>
            <a:xfrm>
              <a:off x="5075950" y="1252450"/>
              <a:ext cx="11700" cy="37250"/>
            </a:xfrm>
            <a:custGeom>
              <a:avLst/>
              <a:gdLst/>
              <a:ahLst/>
              <a:cxnLst/>
              <a:rect l="l" t="t" r="r" b="b"/>
              <a:pathLst>
                <a:path w="468" h="1490" extrusionOk="0">
                  <a:moveTo>
                    <a:pt x="158" y="0"/>
                  </a:moveTo>
                  <a:cubicBezTo>
                    <a:pt x="149" y="0"/>
                    <a:pt x="140" y="1"/>
                    <a:pt x="131" y="3"/>
                  </a:cubicBezTo>
                  <a:cubicBezTo>
                    <a:pt x="52" y="18"/>
                    <a:pt x="1" y="96"/>
                    <a:pt x="16" y="174"/>
                  </a:cubicBezTo>
                  <a:cubicBezTo>
                    <a:pt x="18" y="181"/>
                    <a:pt x="174" y="963"/>
                    <a:pt x="174" y="1345"/>
                  </a:cubicBezTo>
                  <a:cubicBezTo>
                    <a:pt x="174" y="1424"/>
                    <a:pt x="239" y="1490"/>
                    <a:pt x="320" y="1490"/>
                  </a:cubicBezTo>
                  <a:cubicBezTo>
                    <a:pt x="400" y="1490"/>
                    <a:pt x="465" y="1424"/>
                    <a:pt x="468" y="1345"/>
                  </a:cubicBezTo>
                  <a:cubicBezTo>
                    <a:pt x="468" y="935"/>
                    <a:pt x="310" y="150"/>
                    <a:pt x="304" y="116"/>
                  </a:cubicBezTo>
                  <a:cubicBezTo>
                    <a:pt x="289" y="47"/>
                    <a:pt x="226" y="0"/>
                    <a:pt x="1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4" name="Google Shape;74084;p68"/>
            <p:cNvSpPr/>
            <p:nvPr/>
          </p:nvSpPr>
          <p:spPr>
            <a:xfrm>
              <a:off x="5044175" y="1287100"/>
              <a:ext cx="11650" cy="37300"/>
            </a:xfrm>
            <a:custGeom>
              <a:avLst/>
              <a:gdLst/>
              <a:ahLst/>
              <a:cxnLst/>
              <a:rect l="l" t="t" r="r" b="b"/>
              <a:pathLst>
                <a:path w="466" h="1492" extrusionOk="0">
                  <a:moveTo>
                    <a:pt x="159" y="0"/>
                  </a:moveTo>
                  <a:cubicBezTo>
                    <a:pt x="150" y="0"/>
                    <a:pt x="140" y="1"/>
                    <a:pt x="131" y="3"/>
                  </a:cubicBezTo>
                  <a:cubicBezTo>
                    <a:pt x="51" y="20"/>
                    <a:pt x="0" y="98"/>
                    <a:pt x="16" y="176"/>
                  </a:cubicBezTo>
                  <a:cubicBezTo>
                    <a:pt x="17" y="183"/>
                    <a:pt x="173" y="965"/>
                    <a:pt x="173" y="1347"/>
                  </a:cubicBezTo>
                  <a:cubicBezTo>
                    <a:pt x="173" y="1426"/>
                    <a:pt x="239" y="1492"/>
                    <a:pt x="320" y="1492"/>
                  </a:cubicBezTo>
                  <a:cubicBezTo>
                    <a:pt x="399" y="1492"/>
                    <a:pt x="464" y="1426"/>
                    <a:pt x="466" y="1347"/>
                  </a:cubicBezTo>
                  <a:cubicBezTo>
                    <a:pt x="466" y="937"/>
                    <a:pt x="310" y="151"/>
                    <a:pt x="302" y="117"/>
                  </a:cubicBezTo>
                  <a:cubicBezTo>
                    <a:pt x="289" y="48"/>
                    <a:pt x="227"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5" name="Google Shape;74085;p68"/>
            <p:cNvSpPr/>
            <p:nvPr/>
          </p:nvSpPr>
          <p:spPr>
            <a:xfrm>
              <a:off x="5075950" y="1305850"/>
              <a:ext cx="11700" cy="37325"/>
            </a:xfrm>
            <a:custGeom>
              <a:avLst/>
              <a:gdLst/>
              <a:ahLst/>
              <a:cxnLst/>
              <a:rect l="l" t="t" r="r" b="b"/>
              <a:pathLst>
                <a:path w="468" h="1493" extrusionOk="0">
                  <a:moveTo>
                    <a:pt x="160" y="1"/>
                  </a:moveTo>
                  <a:cubicBezTo>
                    <a:pt x="150" y="1"/>
                    <a:pt x="141" y="2"/>
                    <a:pt x="131" y="4"/>
                  </a:cubicBezTo>
                  <a:cubicBezTo>
                    <a:pt x="52" y="19"/>
                    <a:pt x="1" y="97"/>
                    <a:pt x="16" y="175"/>
                  </a:cubicBezTo>
                  <a:cubicBezTo>
                    <a:pt x="18" y="183"/>
                    <a:pt x="174" y="966"/>
                    <a:pt x="174" y="1346"/>
                  </a:cubicBezTo>
                  <a:cubicBezTo>
                    <a:pt x="174" y="1427"/>
                    <a:pt x="239" y="1492"/>
                    <a:pt x="320" y="1492"/>
                  </a:cubicBezTo>
                  <a:cubicBezTo>
                    <a:pt x="400" y="1492"/>
                    <a:pt x="465" y="1428"/>
                    <a:pt x="468" y="1346"/>
                  </a:cubicBezTo>
                  <a:cubicBezTo>
                    <a:pt x="468" y="937"/>
                    <a:pt x="310" y="151"/>
                    <a:pt x="304" y="117"/>
                  </a:cubicBezTo>
                  <a:cubicBezTo>
                    <a:pt x="289" y="49"/>
                    <a:pt x="227" y="1"/>
                    <a:pt x="1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6" name="Google Shape;74086;p68"/>
            <p:cNvSpPr/>
            <p:nvPr/>
          </p:nvSpPr>
          <p:spPr>
            <a:xfrm>
              <a:off x="5042150" y="1356950"/>
              <a:ext cx="11700" cy="37300"/>
            </a:xfrm>
            <a:custGeom>
              <a:avLst/>
              <a:gdLst/>
              <a:ahLst/>
              <a:cxnLst/>
              <a:rect l="l" t="t" r="r" b="b"/>
              <a:pathLst>
                <a:path w="468" h="1492" extrusionOk="0">
                  <a:moveTo>
                    <a:pt x="161" y="0"/>
                  </a:moveTo>
                  <a:cubicBezTo>
                    <a:pt x="151" y="0"/>
                    <a:pt x="142" y="1"/>
                    <a:pt x="132" y="3"/>
                  </a:cubicBezTo>
                  <a:cubicBezTo>
                    <a:pt x="53" y="19"/>
                    <a:pt x="0" y="97"/>
                    <a:pt x="17" y="175"/>
                  </a:cubicBezTo>
                  <a:cubicBezTo>
                    <a:pt x="19" y="182"/>
                    <a:pt x="175" y="965"/>
                    <a:pt x="175" y="1346"/>
                  </a:cubicBezTo>
                  <a:cubicBezTo>
                    <a:pt x="175" y="1427"/>
                    <a:pt x="240" y="1492"/>
                    <a:pt x="320" y="1492"/>
                  </a:cubicBezTo>
                  <a:cubicBezTo>
                    <a:pt x="401" y="1492"/>
                    <a:pt x="466" y="1425"/>
                    <a:pt x="467" y="1346"/>
                  </a:cubicBezTo>
                  <a:cubicBezTo>
                    <a:pt x="467" y="937"/>
                    <a:pt x="311" y="151"/>
                    <a:pt x="304" y="117"/>
                  </a:cubicBezTo>
                  <a:cubicBezTo>
                    <a:pt x="290" y="48"/>
                    <a:pt x="228"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7" name="Google Shape;74087;p68"/>
            <p:cNvSpPr/>
            <p:nvPr/>
          </p:nvSpPr>
          <p:spPr>
            <a:xfrm>
              <a:off x="5082550" y="1371875"/>
              <a:ext cx="11700" cy="37350"/>
            </a:xfrm>
            <a:custGeom>
              <a:avLst/>
              <a:gdLst/>
              <a:ahLst/>
              <a:cxnLst/>
              <a:rect l="l" t="t" r="r" b="b"/>
              <a:pathLst>
                <a:path w="468" h="1494" extrusionOk="0">
                  <a:moveTo>
                    <a:pt x="161" y="1"/>
                  </a:moveTo>
                  <a:cubicBezTo>
                    <a:pt x="152" y="1"/>
                    <a:pt x="142" y="2"/>
                    <a:pt x="133" y="4"/>
                  </a:cubicBezTo>
                  <a:cubicBezTo>
                    <a:pt x="52" y="21"/>
                    <a:pt x="1" y="99"/>
                    <a:pt x="16" y="177"/>
                  </a:cubicBezTo>
                  <a:cubicBezTo>
                    <a:pt x="21" y="185"/>
                    <a:pt x="175" y="967"/>
                    <a:pt x="175" y="1349"/>
                  </a:cubicBezTo>
                  <a:cubicBezTo>
                    <a:pt x="175" y="1428"/>
                    <a:pt x="241" y="1494"/>
                    <a:pt x="320" y="1494"/>
                  </a:cubicBezTo>
                  <a:cubicBezTo>
                    <a:pt x="401" y="1494"/>
                    <a:pt x="466" y="1428"/>
                    <a:pt x="468" y="1348"/>
                  </a:cubicBezTo>
                  <a:cubicBezTo>
                    <a:pt x="468" y="937"/>
                    <a:pt x="311" y="151"/>
                    <a:pt x="304" y="117"/>
                  </a:cubicBezTo>
                  <a:cubicBezTo>
                    <a:pt x="291" y="49"/>
                    <a:pt x="230"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8" name="Google Shape;74088;p68"/>
            <p:cNvSpPr/>
            <p:nvPr/>
          </p:nvSpPr>
          <p:spPr>
            <a:xfrm>
              <a:off x="5050125" y="1416200"/>
              <a:ext cx="11700" cy="37300"/>
            </a:xfrm>
            <a:custGeom>
              <a:avLst/>
              <a:gdLst/>
              <a:ahLst/>
              <a:cxnLst/>
              <a:rect l="l" t="t" r="r" b="b"/>
              <a:pathLst>
                <a:path w="468" h="1492" extrusionOk="0">
                  <a:moveTo>
                    <a:pt x="161" y="0"/>
                  </a:moveTo>
                  <a:cubicBezTo>
                    <a:pt x="152" y="0"/>
                    <a:pt x="142" y="1"/>
                    <a:pt x="133" y="3"/>
                  </a:cubicBezTo>
                  <a:cubicBezTo>
                    <a:pt x="53" y="19"/>
                    <a:pt x="1" y="97"/>
                    <a:pt x="18" y="175"/>
                  </a:cubicBezTo>
                  <a:cubicBezTo>
                    <a:pt x="19" y="182"/>
                    <a:pt x="175" y="965"/>
                    <a:pt x="175" y="1346"/>
                  </a:cubicBezTo>
                  <a:cubicBezTo>
                    <a:pt x="175" y="1426"/>
                    <a:pt x="240" y="1492"/>
                    <a:pt x="320" y="1492"/>
                  </a:cubicBezTo>
                  <a:cubicBezTo>
                    <a:pt x="402" y="1492"/>
                    <a:pt x="468" y="1426"/>
                    <a:pt x="468" y="1346"/>
                  </a:cubicBezTo>
                  <a:cubicBezTo>
                    <a:pt x="468" y="937"/>
                    <a:pt x="311" y="151"/>
                    <a:pt x="304" y="117"/>
                  </a:cubicBezTo>
                  <a:cubicBezTo>
                    <a:pt x="291" y="48"/>
                    <a:pt x="229"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9" name="Google Shape;74089;p68"/>
            <p:cNvSpPr/>
            <p:nvPr/>
          </p:nvSpPr>
          <p:spPr>
            <a:xfrm>
              <a:off x="5084550" y="1431200"/>
              <a:ext cx="11700" cy="37275"/>
            </a:xfrm>
            <a:custGeom>
              <a:avLst/>
              <a:gdLst/>
              <a:ahLst/>
              <a:cxnLst/>
              <a:rect l="l" t="t" r="r" b="b"/>
              <a:pathLst>
                <a:path w="468" h="1491" extrusionOk="0">
                  <a:moveTo>
                    <a:pt x="162" y="0"/>
                  </a:moveTo>
                  <a:cubicBezTo>
                    <a:pt x="152" y="0"/>
                    <a:pt x="142" y="1"/>
                    <a:pt x="132" y="3"/>
                  </a:cubicBezTo>
                  <a:cubicBezTo>
                    <a:pt x="53" y="19"/>
                    <a:pt x="0" y="97"/>
                    <a:pt x="17" y="175"/>
                  </a:cubicBezTo>
                  <a:cubicBezTo>
                    <a:pt x="19" y="182"/>
                    <a:pt x="175" y="964"/>
                    <a:pt x="175" y="1346"/>
                  </a:cubicBezTo>
                  <a:cubicBezTo>
                    <a:pt x="175" y="1425"/>
                    <a:pt x="240" y="1491"/>
                    <a:pt x="319" y="1491"/>
                  </a:cubicBezTo>
                  <a:cubicBezTo>
                    <a:pt x="402" y="1491"/>
                    <a:pt x="467" y="1427"/>
                    <a:pt x="467" y="1346"/>
                  </a:cubicBezTo>
                  <a:cubicBezTo>
                    <a:pt x="467" y="936"/>
                    <a:pt x="311" y="150"/>
                    <a:pt x="304" y="117"/>
                  </a:cubicBezTo>
                  <a:cubicBezTo>
                    <a:pt x="290" y="49"/>
                    <a:pt x="229"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0" name="Google Shape;74090;p68"/>
            <p:cNvSpPr/>
            <p:nvPr/>
          </p:nvSpPr>
          <p:spPr>
            <a:xfrm>
              <a:off x="5040150" y="1148900"/>
              <a:ext cx="11700" cy="37325"/>
            </a:xfrm>
            <a:custGeom>
              <a:avLst/>
              <a:gdLst/>
              <a:ahLst/>
              <a:cxnLst/>
              <a:rect l="l" t="t" r="r" b="b"/>
              <a:pathLst>
                <a:path w="468" h="1493" extrusionOk="0">
                  <a:moveTo>
                    <a:pt x="161" y="1"/>
                  </a:moveTo>
                  <a:cubicBezTo>
                    <a:pt x="152" y="1"/>
                    <a:pt x="142" y="2"/>
                    <a:pt x="133" y="4"/>
                  </a:cubicBezTo>
                  <a:cubicBezTo>
                    <a:pt x="52" y="21"/>
                    <a:pt x="1" y="99"/>
                    <a:pt x="16" y="177"/>
                  </a:cubicBezTo>
                  <a:cubicBezTo>
                    <a:pt x="19" y="184"/>
                    <a:pt x="175" y="966"/>
                    <a:pt x="175" y="1347"/>
                  </a:cubicBezTo>
                  <a:cubicBezTo>
                    <a:pt x="175" y="1427"/>
                    <a:pt x="241" y="1492"/>
                    <a:pt x="320" y="1492"/>
                  </a:cubicBezTo>
                  <a:cubicBezTo>
                    <a:pt x="400" y="1492"/>
                    <a:pt x="465" y="1427"/>
                    <a:pt x="468" y="1347"/>
                  </a:cubicBezTo>
                  <a:cubicBezTo>
                    <a:pt x="468" y="937"/>
                    <a:pt x="312" y="151"/>
                    <a:pt x="305" y="117"/>
                  </a:cubicBezTo>
                  <a:cubicBezTo>
                    <a:pt x="290" y="49"/>
                    <a:pt x="229"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1" name="Google Shape;74091;p68"/>
            <p:cNvSpPr/>
            <p:nvPr/>
          </p:nvSpPr>
          <p:spPr>
            <a:xfrm>
              <a:off x="5061525" y="1121500"/>
              <a:ext cx="11700" cy="37375"/>
            </a:xfrm>
            <a:custGeom>
              <a:avLst/>
              <a:gdLst/>
              <a:ahLst/>
              <a:cxnLst/>
              <a:rect l="l" t="t" r="r" b="b"/>
              <a:pathLst>
                <a:path w="468" h="1495" extrusionOk="0">
                  <a:moveTo>
                    <a:pt x="162" y="1"/>
                  </a:moveTo>
                  <a:cubicBezTo>
                    <a:pt x="152" y="1"/>
                    <a:pt x="142" y="2"/>
                    <a:pt x="132" y="4"/>
                  </a:cubicBezTo>
                  <a:cubicBezTo>
                    <a:pt x="53" y="20"/>
                    <a:pt x="0" y="98"/>
                    <a:pt x="17" y="176"/>
                  </a:cubicBezTo>
                  <a:cubicBezTo>
                    <a:pt x="20" y="184"/>
                    <a:pt x="175" y="968"/>
                    <a:pt x="175" y="1348"/>
                  </a:cubicBezTo>
                  <a:cubicBezTo>
                    <a:pt x="175" y="1429"/>
                    <a:pt x="240" y="1494"/>
                    <a:pt x="319" y="1494"/>
                  </a:cubicBezTo>
                  <a:cubicBezTo>
                    <a:pt x="400" y="1494"/>
                    <a:pt x="466" y="1429"/>
                    <a:pt x="467" y="1347"/>
                  </a:cubicBezTo>
                  <a:cubicBezTo>
                    <a:pt x="467" y="936"/>
                    <a:pt x="311" y="152"/>
                    <a:pt x="304" y="118"/>
                  </a:cubicBezTo>
                  <a:cubicBezTo>
                    <a:pt x="290" y="49"/>
                    <a:pt x="229" y="1"/>
                    <a:pt x="1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2" name="Google Shape;74092;p68"/>
            <p:cNvSpPr/>
            <p:nvPr/>
          </p:nvSpPr>
          <p:spPr>
            <a:xfrm>
              <a:off x="4312200" y="1133675"/>
              <a:ext cx="1173375" cy="557750"/>
            </a:xfrm>
            <a:custGeom>
              <a:avLst/>
              <a:gdLst/>
              <a:ahLst/>
              <a:cxnLst/>
              <a:rect l="l" t="t" r="r" b="b"/>
              <a:pathLst>
                <a:path w="46935" h="22310" extrusionOk="0">
                  <a:moveTo>
                    <a:pt x="46934" y="1"/>
                  </a:moveTo>
                  <a:lnTo>
                    <a:pt x="36063" y="489"/>
                  </a:lnTo>
                  <a:lnTo>
                    <a:pt x="0" y="14781"/>
                  </a:lnTo>
                  <a:lnTo>
                    <a:pt x="2603" y="22309"/>
                  </a:lnTo>
                  <a:lnTo>
                    <a:pt x="39633" y="7465"/>
                  </a:lnTo>
                  <a:lnTo>
                    <a:pt x="46934"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93" name="Google Shape;74093;p68"/>
            <p:cNvSpPr/>
            <p:nvPr/>
          </p:nvSpPr>
          <p:spPr>
            <a:xfrm>
              <a:off x="4312200" y="1434850"/>
              <a:ext cx="233250" cy="256575"/>
            </a:xfrm>
            <a:custGeom>
              <a:avLst/>
              <a:gdLst/>
              <a:ahLst/>
              <a:cxnLst/>
              <a:rect l="l" t="t" r="r" b="b"/>
              <a:pathLst>
                <a:path w="9330" h="10263" extrusionOk="0">
                  <a:moveTo>
                    <a:pt x="6900" y="1"/>
                  </a:moveTo>
                  <a:lnTo>
                    <a:pt x="0" y="2734"/>
                  </a:lnTo>
                  <a:lnTo>
                    <a:pt x="2603" y="10262"/>
                  </a:lnTo>
                  <a:lnTo>
                    <a:pt x="9329" y="7777"/>
                  </a:lnTo>
                  <a:lnTo>
                    <a:pt x="6900" y="1"/>
                  </a:ln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4094" name="Google Shape;74094;p68"/>
            <p:cNvSpPr/>
            <p:nvPr/>
          </p:nvSpPr>
          <p:spPr>
            <a:xfrm>
              <a:off x="5179950" y="1133675"/>
              <a:ext cx="305625" cy="186650"/>
            </a:xfrm>
            <a:custGeom>
              <a:avLst/>
              <a:gdLst/>
              <a:ahLst/>
              <a:cxnLst/>
              <a:rect l="l" t="t" r="r" b="b"/>
              <a:pathLst>
                <a:path w="12225" h="7466" extrusionOk="0">
                  <a:moveTo>
                    <a:pt x="12224" y="1"/>
                  </a:moveTo>
                  <a:lnTo>
                    <a:pt x="1353" y="489"/>
                  </a:lnTo>
                  <a:lnTo>
                    <a:pt x="0" y="2860"/>
                  </a:lnTo>
                  <a:lnTo>
                    <a:pt x="2740" y="3823"/>
                  </a:lnTo>
                  <a:lnTo>
                    <a:pt x="1206" y="6573"/>
                  </a:lnTo>
                  <a:lnTo>
                    <a:pt x="4923" y="7465"/>
                  </a:lnTo>
                  <a:lnTo>
                    <a:pt x="12224" y="1"/>
                  </a:lnTo>
                  <a:close/>
                </a:path>
              </a:pathLst>
            </a:custGeom>
            <a:solidFill>
              <a:srgbClr val="F8C19A"/>
            </a:solidFill>
            <a:ln>
              <a:noFill/>
            </a:ln>
          </p:spPr>
          <p:txBody>
            <a:bodyPr spcFirstLastPara="1" wrap="square" lIns="91425" tIns="91425" rIns="91425" bIns="91425" anchor="ctr" anchorCtr="0">
              <a:noAutofit/>
            </a:bodyPr>
            <a:lstStyle/>
            <a:p>
              <a:endParaRPr/>
            </a:p>
          </p:txBody>
        </p:sp>
        <p:sp>
          <p:nvSpPr>
            <p:cNvPr id="74095" name="Google Shape;74095;p68"/>
            <p:cNvSpPr/>
            <p:nvPr/>
          </p:nvSpPr>
          <p:spPr>
            <a:xfrm>
              <a:off x="5349675" y="1133675"/>
              <a:ext cx="135900" cy="99775"/>
            </a:xfrm>
            <a:custGeom>
              <a:avLst/>
              <a:gdLst/>
              <a:ahLst/>
              <a:cxnLst/>
              <a:rect l="l" t="t" r="r" b="b"/>
              <a:pathLst>
                <a:path w="5436" h="3991" extrusionOk="0">
                  <a:moveTo>
                    <a:pt x="5435" y="1"/>
                  </a:moveTo>
                  <a:lnTo>
                    <a:pt x="0" y="246"/>
                  </a:lnTo>
                  <a:lnTo>
                    <a:pt x="1709" y="3990"/>
                  </a:lnTo>
                  <a:lnTo>
                    <a:pt x="5435"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96" name="Google Shape;74096;p68"/>
            <p:cNvSpPr/>
            <p:nvPr/>
          </p:nvSpPr>
          <p:spPr>
            <a:xfrm>
              <a:off x="4502850" y="1422375"/>
              <a:ext cx="70375" cy="195775"/>
            </a:xfrm>
            <a:custGeom>
              <a:avLst/>
              <a:gdLst/>
              <a:ahLst/>
              <a:cxnLst/>
              <a:rect l="l" t="t" r="r" b="b"/>
              <a:pathLst>
                <a:path w="2815" h="7831" extrusionOk="0">
                  <a:moveTo>
                    <a:pt x="165" y="1"/>
                  </a:moveTo>
                  <a:cubicBezTo>
                    <a:pt x="149" y="1"/>
                    <a:pt x="134" y="3"/>
                    <a:pt x="118" y="9"/>
                  </a:cubicBezTo>
                  <a:cubicBezTo>
                    <a:pt x="42" y="34"/>
                    <a:pt x="0" y="117"/>
                    <a:pt x="26" y="193"/>
                  </a:cubicBezTo>
                  <a:lnTo>
                    <a:pt x="2512" y="7731"/>
                  </a:lnTo>
                  <a:cubicBezTo>
                    <a:pt x="2532" y="7793"/>
                    <a:pt x="2590" y="7831"/>
                    <a:pt x="2651" y="7831"/>
                  </a:cubicBezTo>
                  <a:cubicBezTo>
                    <a:pt x="2667" y="7831"/>
                    <a:pt x="2681" y="7829"/>
                    <a:pt x="2697" y="7824"/>
                  </a:cubicBezTo>
                  <a:cubicBezTo>
                    <a:pt x="2773" y="7797"/>
                    <a:pt x="2815" y="7716"/>
                    <a:pt x="2789" y="7639"/>
                  </a:cubicBezTo>
                  <a:lnTo>
                    <a:pt x="303" y="101"/>
                  </a:lnTo>
                  <a:cubicBezTo>
                    <a:pt x="281" y="40"/>
                    <a:pt x="225"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7" name="Google Shape;74097;p68"/>
            <p:cNvSpPr/>
            <p:nvPr/>
          </p:nvSpPr>
          <p:spPr>
            <a:xfrm>
              <a:off x="4521700" y="1201550"/>
              <a:ext cx="662300" cy="259950"/>
            </a:xfrm>
            <a:custGeom>
              <a:avLst/>
              <a:gdLst/>
              <a:ahLst/>
              <a:cxnLst/>
              <a:rect l="l" t="t" r="r" b="b"/>
              <a:pathLst>
                <a:path w="26492" h="10398" extrusionOk="0">
                  <a:moveTo>
                    <a:pt x="26328" y="1"/>
                  </a:moveTo>
                  <a:cubicBezTo>
                    <a:pt x="26310" y="1"/>
                    <a:pt x="26292" y="4"/>
                    <a:pt x="26275" y="11"/>
                  </a:cubicBezTo>
                  <a:lnTo>
                    <a:pt x="112" y="10116"/>
                  </a:lnTo>
                  <a:cubicBezTo>
                    <a:pt x="37" y="10144"/>
                    <a:pt x="0" y="10230"/>
                    <a:pt x="28" y="10305"/>
                  </a:cubicBezTo>
                  <a:cubicBezTo>
                    <a:pt x="53" y="10362"/>
                    <a:pt x="106" y="10397"/>
                    <a:pt x="165" y="10397"/>
                  </a:cubicBezTo>
                  <a:cubicBezTo>
                    <a:pt x="183" y="10397"/>
                    <a:pt x="200" y="10393"/>
                    <a:pt x="217" y="10389"/>
                  </a:cubicBezTo>
                  <a:lnTo>
                    <a:pt x="26380" y="282"/>
                  </a:lnTo>
                  <a:cubicBezTo>
                    <a:pt x="26454" y="253"/>
                    <a:pt x="26492" y="168"/>
                    <a:pt x="26464" y="94"/>
                  </a:cubicBezTo>
                  <a:cubicBezTo>
                    <a:pt x="26442" y="37"/>
                    <a:pt x="26386" y="1"/>
                    <a:pt x="263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8" name="Google Shape;74098;p68"/>
            <p:cNvSpPr/>
            <p:nvPr/>
          </p:nvSpPr>
          <p:spPr>
            <a:xfrm>
              <a:off x="4541300" y="1294400"/>
              <a:ext cx="672925" cy="251925"/>
            </a:xfrm>
            <a:custGeom>
              <a:avLst/>
              <a:gdLst/>
              <a:ahLst/>
              <a:cxnLst/>
              <a:rect l="l" t="t" r="r" b="b"/>
              <a:pathLst>
                <a:path w="26917" h="10077" extrusionOk="0">
                  <a:moveTo>
                    <a:pt x="26752" y="1"/>
                  </a:moveTo>
                  <a:cubicBezTo>
                    <a:pt x="26736" y="1"/>
                    <a:pt x="26719" y="4"/>
                    <a:pt x="26703" y="9"/>
                  </a:cubicBezTo>
                  <a:lnTo>
                    <a:pt x="116" y="9794"/>
                  </a:lnTo>
                  <a:cubicBezTo>
                    <a:pt x="39" y="9821"/>
                    <a:pt x="1" y="9904"/>
                    <a:pt x="29" y="9981"/>
                  </a:cubicBezTo>
                  <a:cubicBezTo>
                    <a:pt x="50" y="10039"/>
                    <a:pt x="107" y="10076"/>
                    <a:pt x="165" y="10076"/>
                  </a:cubicBezTo>
                  <a:cubicBezTo>
                    <a:pt x="181" y="10076"/>
                    <a:pt x="199" y="10073"/>
                    <a:pt x="215" y="10068"/>
                  </a:cubicBezTo>
                  <a:lnTo>
                    <a:pt x="26802" y="283"/>
                  </a:lnTo>
                  <a:cubicBezTo>
                    <a:pt x="26879" y="256"/>
                    <a:pt x="26917" y="172"/>
                    <a:pt x="26889" y="97"/>
                  </a:cubicBezTo>
                  <a:cubicBezTo>
                    <a:pt x="26867" y="37"/>
                    <a:pt x="26812" y="1"/>
                    <a:pt x="267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9" name="Google Shape;74099;p68"/>
            <p:cNvSpPr/>
            <p:nvPr/>
          </p:nvSpPr>
          <p:spPr>
            <a:xfrm>
              <a:off x="5335450" y="1614825"/>
              <a:ext cx="35375" cy="29050"/>
            </a:xfrm>
            <a:custGeom>
              <a:avLst/>
              <a:gdLst/>
              <a:ahLst/>
              <a:cxnLst/>
              <a:rect l="l" t="t" r="r" b="b"/>
              <a:pathLst>
                <a:path w="1415" h="1162" extrusionOk="0">
                  <a:moveTo>
                    <a:pt x="1254" y="0"/>
                  </a:moveTo>
                  <a:cubicBezTo>
                    <a:pt x="1215" y="0"/>
                    <a:pt x="1176" y="16"/>
                    <a:pt x="1147" y="46"/>
                  </a:cubicBezTo>
                  <a:cubicBezTo>
                    <a:pt x="874" y="340"/>
                    <a:pt x="355" y="825"/>
                    <a:pt x="129" y="872"/>
                  </a:cubicBezTo>
                  <a:cubicBezTo>
                    <a:pt x="51" y="891"/>
                    <a:pt x="0" y="969"/>
                    <a:pt x="17" y="1047"/>
                  </a:cubicBezTo>
                  <a:cubicBezTo>
                    <a:pt x="31" y="1116"/>
                    <a:pt x="92" y="1162"/>
                    <a:pt x="159" y="1162"/>
                  </a:cubicBezTo>
                  <a:cubicBezTo>
                    <a:pt x="170" y="1162"/>
                    <a:pt x="180" y="1160"/>
                    <a:pt x="189" y="1156"/>
                  </a:cubicBezTo>
                  <a:cubicBezTo>
                    <a:pt x="578" y="1074"/>
                    <a:pt x="1282" y="330"/>
                    <a:pt x="1360" y="245"/>
                  </a:cubicBezTo>
                  <a:cubicBezTo>
                    <a:pt x="1415" y="187"/>
                    <a:pt x="1411" y="95"/>
                    <a:pt x="1352" y="39"/>
                  </a:cubicBezTo>
                  <a:cubicBezTo>
                    <a:pt x="1325" y="13"/>
                    <a:pt x="1290" y="0"/>
                    <a:pt x="12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0" name="Google Shape;74100;p68"/>
            <p:cNvSpPr/>
            <p:nvPr/>
          </p:nvSpPr>
          <p:spPr>
            <a:xfrm>
              <a:off x="5334975" y="1576450"/>
              <a:ext cx="35425" cy="29075"/>
            </a:xfrm>
            <a:custGeom>
              <a:avLst/>
              <a:gdLst/>
              <a:ahLst/>
              <a:cxnLst/>
              <a:rect l="l" t="t" r="r" b="b"/>
              <a:pathLst>
                <a:path w="1417" h="1163" extrusionOk="0">
                  <a:moveTo>
                    <a:pt x="1255" y="0"/>
                  </a:moveTo>
                  <a:cubicBezTo>
                    <a:pt x="1216" y="0"/>
                    <a:pt x="1178" y="16"/>
                    <a:pt x="1149" y="47"/>
                  </a:cubicBezTo>
                  <a:cubicBezTo>
                    <a:pt x="875" y="341"/>
                    <a:pt x="355" y="825"/>
                    <a:pt x="130" y="873"/>
                  </a:cubicBezTo>
                  <a:cubicBezTo>
                    <a:pt x="52" y="892"/>
                    <a:pt x="1" y="970"/>
                    <a:pt x="19" y="1048"/>
                  </a:cubicBezTo>
                  <a:cubicBezTo>
                    <a:pt x="33" y="1116"/>
                    <a:pt x="93" y="1163"/>
                    <a:pt x="161" y="1163"/>
                  </a:cubicBezTo>
                  <a:cubicBezTo>
                    <a:pt x="171" y="1163"/>
                    <a:pt x="179" y="1161"/>
                    <a:pt x="192" y="1157"/>
                  </a:cubicBezTo>
                  <a:cubicBezTo>
                    <a:pt x="578" y="1073"/>
                    <a:pt x="1284" y="331"/>
                    <a:pt x="1362" y="246"/>
                  </a:cubicBezTo>
                  <a:cubicBezTo>
                    <a:pt x="1417" y="186"/>
                    <a:pt x="1413" y="94"/>
                    <a:pt x="1354" y="40"/>
                  </a:cubicBezTo>
                  <a:cubicBezTo>
                    <a:pt x="1326" y="14"/>
                    <a:pt x="1290" y="0"/>
                    <a:pt x="1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1" name="Google Shape;74101;p68"/>
            <p:cNvSpPr/>
            <p:nvPr/>
          </p:nvSpPr>
          <p:spPr>
            <a:xfrm>
              <a:off x="5380400" y="1557325"/>
              <a:ext cx="28750" cy="35650"/>
            </a:xfrm>
            <a:custGeom>
              <a:avLst/>
              <a:gdLst/>
              <a:ahLst/>
              <a:cxnLst/>
              <a:rect l="l" t="t" r="r" b="b"/>
              <a:pathLst>
                <a:path w="1150" h="1426" extrusionOk="0">
                  <a:moveTo>
                    <a:pt x="982" y="0"/>
                  </a:moveTo>
                  <a:cubicBezTo>
                    <a:pt x="930" y="0"/>
                    <a:pt x="880" y="28"/>
                    <a:pt x="853" y="79"/>
                  </a:cubicBezTo>
                  <a:cubicBezTo>
                    <a:pt x="668" y="436"/>
                    <a:pt x="302" y="1042"/>
                    <a:pt x="98" y="1150"/>
                  </a:cubicBezTo>
                  <a:cubicBezTo>
                    <a:pt x="27" y="1188"/>
                    <a:pt x="0" y="1276"/>
                    <a:pt x="37" y="1347"/>
                  </a:cubicBezTo>
                  <a:cubicBezTo>
                    <a:pt x="63" y="1397"/>
                    <a:pt x="114" y="1425"/>
                    <a:pt x="165" y="1425"/>
                  </a:cubicBezTo>
                  <a:cubicBezTo>
                    <a:pt x="189" y="1425"/>
                    <a:pt x="212" y="1420"/>
                    <a:pt x="234" y="1410"/>
                  </a:cubicBezTo>
                  <a:cubicBezTo>
                    <a:pt x="586" y="1224"/>
                    <a:pt x="1059" y="317"/>
                    <a:pt x="1113" y="213"/>
                  </a:cubicBezTo>
                  <a:cubicBezTo>
                    <a:pt x="1150" y="141"/>
                    <a:pt x="1121" y="54"/>
                    <a:pt x="1050" y="18"/>
                  </a:cubicBezTo>
                  <a:cubicBezTo>
                    <a:pt x="1028" y="6"/>
                    <a:pt x="1005" y="0"/>
                    <a:pt x="98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2" name="Google Shape;74102;p68"/>
            <p:cNvSpPr/>
            <p:nvPr/>
          </p:nvSpPr>
          <p:spPr>
            <a:xfrm>
              <a:off x="5373125" y="1514700"/>
              <a:ext cx="28750" cy="35650"/>
            </a:xfrm>
            <a:custGeom>
              <a:avLst/>
              <a:gdLst/>
              <a:ahLst/>
              <a:cxnLst/>
              <a:rect l="l" t="t" r="r" b="b"/>
              <a:pathLst>
                <a:path w="1150" h="1426" extrusionOk="0">
                  <a:moveTo>
                    <a:pt x="983" y="1"/>
                  </a:moveTo>
                  <a:cubicBezTo>
                    <a:pt x="931" y="1"/>
                    <a:pt x="880" y="29"/>
                    <a:pt x="853" y="79"/>
                  </a:cubicBezTo>
                  <a:cubicBezTo>
                    <a:pt x="669" y="435"/>
                    <a:pt x="302" y="1043"/>
                    <a:pt x="98" y="1151"/>
                  </a:cubicBezTo>
                  <a:cubicBezTo>
                    <a:pt x="27" y="1188"/>
                    <a:pt x="0" y="1277"/>
                    <a:pt x="37" y="1348"/>
                  </a:cubicBezTo>
                  <a:cubicBezTo>
                    <a:pt x="64" y="1398"/>
                    <a:pt x="115" y="1426"/>
                    <a:pt x="168" y="1426"/>
                  </a:cubicBezTo>
                  <a:cubicBezTo>
                    <a:pt x="192" y="1426"/>
                    <a:pt x="214" y="1419"/>
                    <a:pt x="234" y="1410"/>
                  </a:cubicBezTo>
                  <a:cubicBezTo>
                    <a:pt x="586" y="1223"/>
                    <a:pt x="1059" y="318"/>
                    <a:pt x="1113" y="214"/>
                  </a:cubicBezTo>
                  <a:cubicBezTo>
                    <a:pt x="1150" y="142"/>
                    <a:pt x="1121" y="55"/>
                    <a:pt x="1050" y="17"/>
                  </a:cubicBezTo>
                  <a:cubicBezTo>
                    <a:pt x="1029" y="6"/>
                    <a:pt x="1006" y="1"/>
                    <a:pt x="98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3" name="Google Shape;74103;p68"/>
            <p:cNvSpPr/>
            <p:nvPr/>
          </p:nvSpPr>
          <p:spPr>
            <a:xfrm>
              <a:off x="5417225" y="1505750"/>
              <a:ext cx="28750" cy="35625"/>
            </a:xfrm>
            <a:custGeom>
              <a:avLst/>
              <a:gdLst/>
              <a:ahLst/>
              <a:cxnLst/>
              <a:rect l="l" t="t" r="r" b="b"/>
              <a:pathLst>
                <a:path w="1150" h="1425" extrusionOk="0">
                  <a:moveTo>
                    <a:pt x="983" y="1"/>
                  </a:moveTo>
                  <a:cubicBezTo>
                    <a:pt x="929" y="1"/>
                    <a:pt x="879" y="30"/>
                    <a:pt x="853" y="80"/>
                  </a:cubicBezTo>
                  <a:cubicBezTo>
                    <a:pt x="669" y="436"/>
                    <a:pt x="301" y="1042"/>
                    <a:pt x="97" y="1151"/>
                  </a:cubicBezTo>
                  <a:cubicBezTo>
                    <a:pt x="26" y="1188"/>
                    <a:pt x="0" y="1276"/>
                    <a:pt x="37" y="1347"/>
                  </a:cubicBezTo>
                  <a:cubicBezTo>
                    <a:pt x="64" y="1396"/>
                    <a:pt x="115" y="1425"/>
                    <a:pt x="166" y="1425"/>
                  </a:cubicBezTo>
                  <a:cubicBezTo>
                    <a:pt x="189" y="1425"/>
                    <a:pt x="213" y="1421"/>
                    <a:pt x="234" y="1409"/>
                  </a:cubicBezTo>
                  <a:cubicBezTo>
                    <a:pt x="585" y="1223"/>
                    <a:pt x="1059" y="317"/>
                    <a:pt x="1111" y="213"/>
                  </a:cubicBezTo>
                  <a:cubicBezTo>
                    <a:pt x="1150" y="141"/>
                    <a:pt x="1121" y="54"/>
                    <a:pt x="1050" y="17"/>
                  </a:cubicBezTo>
                  <a:cubicBezTo>
                    <a:pt x="1028" y="6"/>
                    <a:pt x="1005" y="1"/>
                    <a:pt x="98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4" name="Google Shape;74104;p68"/>
            <p:cNvSpPr/>
            <p:nvPr/>
          </p:nvSpPr>
          <p:spPr>
            <a:xfrm>
              <a:off x="5411125" y="1468425"/>
              <a:ext cx="28750" cy="35675"/>
            </a:xfrm>
            <a:custGeom>
              <a:avLst/>
              <a:gdLst/>
              <a:ahLst/>
              <a:cxnLst/>
              <a:rect l="l" t="t" r="r" b="b"/>
              <a:pathLst>
                <a:path w="1150" h="1427" extrusionOk="0">
                  <a:moveTo>
                    <a:pt x="982" y="1"/>
                  </a:moveTo>
                  <a:cubicBezTo>
                    <a:pt x="930" y="1"/>
                    <a:pt x="880" y="30"/>
                    <a:pt x="854" y="80"/>
                  </a:cubicBezTo>
                  <a:cubicBezTo>
                    <a:pt x="670" y="437"/>
                    <a:pt x="302" y="1043"/>
                    <a:pt x="98" y="1151"/>
                  </a:cubicBezTo>
                  <a:cubicBezTo>
                    <a:pt x="27" y="1189"/>
                    <a:pt x="0" y="1277"/>
                    <a:pt x="38" y="1348"/>
                  </a:cubicBezTo>
                  <a:cubicBezTo>
                    <a:pt x="64" y="1398"/>
                    <a:pt x="116" y="1426"/>
                    <a:pt x="168" y="1426"/>
                  </a:cubicBezTo>
                  <a:cubicBezTo>
                    <a:pt x="190" y="1426"/>
                    <a:pt x="213" y="1421"/>
                    <a:pt x="234" y="1411"/>
                  </a:cubicBezTo>
                  <a:cubicBezTo>
                    <a:pt x="586" y="1225"/>
                    <a:pt x="1060" y="318"/>
                    <a:pt x="1113" y="214"/>
                  </a:cubicBezTo>
                  <a:cubicBezTo>
                    <a:pt x="1150" y="142"/>
                    <a:pt x="1121" y="56"/>
                    <a:pt x="1050" y="19"/>
                  </a:cubicBezTo>
                  <a:cubicBezTo>
                    <a:pt x="1028" y="7"/>
                    <a:pt x="1005" y="1"/>
                    <a:pt x="9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5" name="Google Shape;74105;p68"/>
            <p:cNvSpPr/>
            <p:nvPr/>
          </p:nvSpPr>
          <p:spPr>
            <a:xfrm>
              <a:off x="5447400" y="1441425"/>
              <a:ext cx="22375" cy="39225"/>
            </a:xfrm>
            <a:custGeom>
              <a:avLst/>
              <a:gdLst/>
              <a:ahLst/>
              <a:cxnLst/>
              <a:rect l="l" t="t" r="r" b="b"/>
              <a:pathLst>
                <a:path w="895" h="1569" extrusionOk="0">
                  <a:moveTo>
                    <a:pt x="732" y="0"/>
                  </a:moveTo>
                  <a:cubicBezTo>
                    <a:pt x="668" y="0"/>
                    <a:pt x="610" y="42"/>
                    <a:pt x="593" y="107"/>
                  </a:cubicBezTo>
                  <a:cubicBezTo>
                    <a:pt x="486" y="493"/>
                    <a:pt x="251" y="1163"/>
                    <a:pt x="72" y="1309"/>
                  </a:cubicBezTo>
                  <a:cubicBezTo>
                    <a:pt x="9" y="1361"/>
                    <a:pt x="1" y="1453"/>
                    <a:pt x="52" y="1514"/>
                  </a:cubicBezTo>
                  <a:cubicBezTo>
                    <a:pt x="80" y="1550"/>
                    <a:pt x="121" y="1568"/>
                    <a:pt x="164" y="1568"/>
                  </a:cubicBezTo>
                  <a:cubicBezTo>
                    <a:pt x="195" y="1568"/>
                    <a:pt x="229" y="1557"/>
                    <a:pt x="256" y="1534"/>
                  </a:cubicBezTo>
                  <a:cubicBezTo>
                    <a:pt x="563" y="1280"/>
                    <a:pt x="844" y="297"/>
                    <a:pt x="874" y="185"/>
                  </a:cubicBezTo>
                  <a:cubicBezTo>
                    <a:pt x="895" y="107"/>
                    <a:pt x="851" y="27"/>
                    <a:pt x="773" y="6"/>
                  </a:cubicBezTo>
                  <a:cubicBezTo>
                    <a:pt x="759" y="2"/>
                    <a:pt x="745" y="0"/>
                    <a:pt x="73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6" name="Google Shape;74106;p68"/>
            <p:cNvSpPr/>
            <p:nvPr/>
          </p:nvSpPr>
          <p:spPr>
            <a:xfrm>
              <a:off x="5216350" y="2182350"/>
              <a:ext cx="23225" cy="38850"/>
            </a:xfrm>
            <a:custGeom>
              <a:avLst/>
              <a:gdLst/>
              <a:ahLst/>
              <a:cxnLst/>
              <a:rect l="l" t="t" r="r" b="b"/>
              <a:pathLst>
                <a:path w="929" h="1554" extrusionOk="0">
                  <a:moveTo>
                    <a:pt x="768" y="0"/>
                  </a:moveTo>
                  <a:cubicBezTo>
                    <a:pt x="704" y="0"/>
                    <a:pt x="646" y="39"/>
                    <a:pt x="627" y="103"/>
                  </a:cubicBezTo>
                  <a:cubicBezTo>
                    <a:pt x="510" y="489"/>
                    <a:pt x="256" y="1151"/>
                    <a:pt x="75" y="1294"/>
                  </a:cubicBezTo>
                  <a:cubicBezTo>
                    <a:pt x="12" y="1344"/>
                    <a:pt x="0" y="1435"/>
                    <a:pt x="50" y="1498"/>
                  </a:cubicBezTo>
                  <a:cubicBezTo>
                    <a:pt x="81" y="1534"/>
                    <a:pt x="124" y="1554"/>
                    <a:pt x="166" y="1554"/>
                  </a:cubicBezTo>
                  <a:cubicBezTo>
                    <a:pt x="196" y="1554"/>
                    <a:pt x="227" y="1542"/>
                    <a:pt x="254" y="1521"/>
                  </a:cubicBezTo>
                  <a:cubicBezTo>
                    <a:pt x="568" y="1274"/>
                    <a:pt x="871" y="296"/>
                    <a:pt x="906" y="187"/>
                  </a:cubicBezTo>
                  <a:cubicBezTo>
                    <a:pt x="928" y="111"/>
                    <a:pt x="884" y="30"/>
                    <a:pt x="808" y="5"/>
                  </a:cubicBezTo>
                  <a:cubicBezTo>
                    <a:pt x="794" y="2"/>
                    <a:pt x="781" y="0"/>
                    <a:pt x="76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7" name="Google Shape;74107;p68"/>
            <p:cNvSpPr/>
            <p:nvPr/>
          </p:nvSpPr>
          <p:spPr>
            <a:xfrm>
              <a:off x="5199075" y="2148100"/>
              <a:ext cx="23225" cy="38825"/>
            </a:xfrm>
            <a:custGeom>
              <a:avLst/>
              <a:gdLst/>
              <a:ahLst/>
              <a:cxnLst/>
              <a:rect l="l" t="t" r="r" b="b"/>
              <a:pathLst>
                <a:path w="929" h="1553" extrusionOk="0">
                  <a:moveTo>
                    <a:pt x="767" y="1"/>
                  </a:moveTo>
                  <a:cubicBezTo>
                    <a:pt x="703" y="1"/>
                    <a:pt x="645" y="41"/>
                    <a:pt x="626" y="104"/>
                  </a:cubicBezTo>
                  <a:cubicBezTo>
                    <a:pt x="510" y="489"/>
                    <a:pt x="255" y="1151"/>
                    <a:pt x="74" y="1295"/>
                  </a:cubicBezTo>
                  <a:cubicBezTo>
                    <a:pt x="10" y="1344"/>
                    <a:pt x="0" y="1435"/>
                    <a:pt x="50" y="1499"/>
                  </a:cubicBezTo>
                  <a:cubicBezTo>
                    <a:pt x="80" y="1534"/>
                    <a:pt x="122" y="1553"/>
                    <a:pt x="165" y="1553"/>
                  </a:cubicBezTo>
                  <a:cubicBezTo>
                    <a:pt x="197" y="1553"/>
                    <a:pt x="229" y="1543"/>
                    <a:pt x="254" y="1522"/>
                  </a:cubicBezTo>
                  <a:cubicBezTo>
                    <a:pt x="568" y="1275"/>
                    <a:pt x="871" y="297"/>
                    <a:pt x="904" y="188"/>
                  </a:cubicBezTo>
                  <a:cubicBezTo>
                    <a:pt x="928" y="111"/>
                    <a:pt x="883" y="30"/>
                    <a:pt x="808" y="6"/>
                  </a:cubicBezTo>
                  <a:cubicBezTo>
                    <a:pt x="794" y="2"/>
                    <a:pt x="780" y="1"/>
                    <a:pt x="7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8" name="Google Shape;74108;p68"/>
            <p:cNvSpPr/>
            <p:nvPr/>
          </p:nvSpPr>
          <p:spPr>
            <a:xfrm>
              <a:off x="5234425" y="2113875"/>
              <a:ext cx="13775" cy="41775"/>
            </a:xfrm>
            <a:custGeom>
              <a:avLst/>
              <a:gdLst/>
              <a:ahLst/>
              <a:cxnLst/>
              <a:rect l="l" t="t" r="r" b="b"/>
              <a:pathLst>
                <a:path w="551" h="1671" extrusionOk="0">
                  <a:moveTo>
                    <a:pt x="389" y="0"/>
                  </a:moveTo>
                  <a:cubicBezTo>
                    <a:pt x="315" y="0"/>
                    <a:pt x="259" y="69"/>
                    <a:pt x="256" y="143"/>
                  </a:cubicBezTo>
                  <a:cubicBezTo>
                    <a:pt x="248" y="545"/>
                    <a:pt x="185" y="1252"/>
                    <a:pt x="49" y="1438"/>
                  </a:cubicBezTo>
                  <a:cubicBezTo>
                    <a:pt x="1" y="1503"/>
                    <a:pt x="15" y="1594"/>
                    <a:pt x="82" y="1642"/>
                  </a:cubicBezTo>
                  <a:cubicBezTo>
                    <a:pt x="106" y="1662"/>
                    <a:pt x="136" y="1670"/>
                    <a:pt x="167" y="1670"/>
                  </a:cubicBezTo>
                  <a:cubicBezTo>
                    <a:pt x="211" y="1670"/>
                    <a:pt x="255" y="1649"/>
                    <a:pt x="285" y="1609"/>
                  </a:cubicBezTo>
                  <a:cubicBezTo>
                    <a:pt x="517" y="1288"/>
                    <a:pt x="546" y="265"/>
                    <a:pt x="547" y="150"/>
                  </a:cubicBezTo>
                  <a:cubicBezTo>
                    <a:pt x="550" y="68"/>
                    <a:pt x="486" y="3"/>
                    <a:pt x="405" y="1"/>
                  </a:cubicBezTo>
                  <a:cubicBezTo>
                    <a:pt x="400" y="1"/>
                    <a:pt x="394" y="0"/>
                    <a:pt x="38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9" name="Google Shape;74109;p68"/>
            <p:cNvSpPr/>
            <p:nvPr/>
          </p:nvSpPr>
          <p:spPr>
            <a:xfrm>
              <a:off x="5209250" y="2078775"/>
              <a:ext cx="13750" cy="41750"/>
            </a:xfrm>
            <a:custGeom>
              <a:avLst/>
              <a:gdLst/>
              <a:ahLst/>
              <a:cxnLst/>
              <a:rect l="l" t="t" r="r" b="b"/>
              <a:pathLst>
                <a:path w="550" h="1670" extrusionOk="0">
                  <a:moveTo>
                    <a:pt x="402" y="0"/>
                  </a:moveTo>
                  <a:cubicBezTo>
                    <a:pt x="322" y="0"/>
                    <a:pt x="259" y="63"/>
                    <a:pt x="256" y="142"/>
                  </a:cubicBezTo>
                  <a:cubicBezTo>
                    <a:pt x="249" y="543"/>
                    <a:pt x="185" y="1251"/>
                    <a:pt x="49" y="1437"/>
                  </a:cubicBezTo>
                  <a:cubicBezTo>
                    <a:pt x="0" y="1503"/>
                    <a:pt x="15" y="1593"/>
                    <a:pt x="81" y="1641"/>
                  </a:cubicBezTo>
                  <a:cubicBezTo>
                    <a:pt x="105" y="1661"/>
                    <a:pt x="135" y="1669"/>
                    <a:pt x="166" y="1669"/>
                  </a:cubicBezTo>
                  <a:cubicBezTo>
                    <a:pt x="210" y="1669"/>
                    <a:pt x="254" y="1648"/>
                    <a:pt x="283" y="1610"/>
                  </a:cubicBezTo>
                  <a:cubicBezTo>
                    <a:pt x="517" y="1288"/>
                    <a:pt x="545" y="264"/>
                    <a:pt x="547" y="149"/>
                  </a:cubicBezTo>
                  <a:cubicBezTo>
                    <a:pt x="550" y="67"/>
                    <a:pt x="486" y="2"/>
                    <a:pt x="4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0" name="Google Shape;74110;p68"/>
            <p:cNvSpPr/>
            <p:nvPr/>
          </p:nvSpPr>
          <p:spPr>
            <a:xfrm>
              <a:off x="5244875" y="2051325"/>
              <a:ext cx="13700" cy="41800"/>
            </a:xfrm>
            <a:custGeom>
              <a:avLst/>
              <a:gdLst/>
              <a:ahLst/>
              <a:cxnLst/>
              <a:rect l="l" t="t" r="r" b="b"/>
              <a:pathLst>
                <a:path w="548" h="1672" extrusionOk="0">
                  <a:moveTo>
                    <a:pt x="402" y="0"/>
                  </a:moveTo>
                  <a:cubicBezTo>
                    <a:pt x="321" y="0"/>
                    <a:pt x="257" y="64"/>
                    <a:pt x="256" y="143"/>
                  </a:cubicBezTo>
                  <a:cubicBezTo>
                    <a:pt x="247" y="546"/>
                    <a:pt x="185" y="1253"/>
                    <a:pt x="48" y="1439"/>
                  </a:cubicBezTo>
                  <a:cubicBezTo>
                    <a:pt x="0" y="1504"/>
                    <a:pt x="14" y="1595"/>
                    <a:pt x="80" y="1643"/>
                  </a:cubicBezTo>
                  <a:cubicBezTo>
                    <a:pt x="105" y="1662"/>
                    <a:pt x="135" y="1672"/>
                    <a:pt x="165" y="1672"/>
                  </a:cubicBezTo>
                  <a:cubicBezTo>
                    <a:pt x="210" y="1672"/>
                    <a:pt x="254" y="1652"/>
                    <a:pt x="283" y="1609"/>
                  </a:cubicBezTo>
                  <a:cubicBezTo>
                    <a:pt x="518" y="1289"/>
                    <a:pt x="545" y="264"/>
                    <a:pt x="546" y="149"/>
                  </a:cubicBezTo>
                  <a:cubicBezTo>
                    <a:pt x="548" y="68"/>
                    <a:pt x="484" y="1"/>
                    <a:pt x="4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1" name="Google Shape;74111;p68"/>
            <p:cNvSpPr/>
            <p:nvPr/>
          </p:nvSpPr>
          <p:spPr>
            <a:xfrm>
              <a:off x="5223000" y="2020475"/>
              <a:ext cx="13725" cy="41825"/>
            </a:xfrm>
            <a:custGeom>
              <a:avLst/>
              <a:gdLst/>
              <a:ahLst/>
              <a:cxnLst/>
              <a:rect l="l" t="t" r="r" b="b"/>
              <a:pathLst>
                <a:path w="549" h="1673" extrusionOk="0">
                  <a:moveTo>
                    <a:pt x="405" y="1"/>
                  </a:moveTo>
                  <a:cubicBezTo>
                    <a:pt x="307" y="4"/>
                    <a:pt x="258" y="65"/>
                    <a:pt x="256" y="146"/>
                  </a:cubicBezTo>
                  <a:cubicBezTo>
                    <a:pt x="248" y="547"/>
                    <a:pt x="185" y="1254"/>
                    <a:pt x="49" y="1440"/>
                  </a:cubicBezTo>
                  <a:cubicBezTo>
                    <a:pt x="1" y="1505"/>
                    <a:pt x="15" y="1596"/>
                    <a:pt x="80" y="1644"/>
                  </a:cubicBezTo>
                  <a:cubicBezTo>
                    <a:pt x="106" y="1664"/>
                    <a:pt x="136" y="1673"/>
                    <a:pt x="166" y="1673"/>
                  </a:cubicBezTo>
                  <a:cubicBezTo>
                    <a:pt x="211" y="1673"/>
                    <a:pt x="256" y="1651"/>
                    <a:pt x="283" y="1610"/>
                  </a:cubicBezTo>
                  <a:cubicBezTo>
                    <a:pt x="519" y="1289"/>
                    <a:pt x="546" y="266"/>
                    <a:pt x="547" y="150"/>
                  </a:cubicBezTo>
                  <a:cubicBezTo>
                    <a:pt x="549" y="69"/>
                    <a:pt x="485" y="4"/>
                    <a:pt x="40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2" name="Google Shape;74112;p68"/>
            <p:cNvSpPr/>
            <p:nvPr/>
          </p:nvSpPr>
          <p:spPr>
            <a:xfrm>
              <a:off x="5244150" y="1983150"/>
              <a:ext cx="12625" cy="42225"/>
            </a:xfrm>
            <a:custGeom>
              <a:avLst/>
              <a:gdLst/>
              <a:ahLst/>
              <a:cxnLst/>
              <a:rect l="l" t="t" r="r" b="b"/>
              <a:pathLst>
                <a:path w="505" h="1689" extrusionOk="0">
                  <a:moveTo>
                    <a:pt x="159" y="0"/>
                  </a:moveTo>
                  <a:cubicBezTo>
                    <a:pt x="150" y="0"/>
                    <a:pt x="141" y="1"/>
                    <a:pt x="133" y="2"/>
                  </a:cubicBezTo>
                  <a:cubicBezTo>
                    <a:pt x="52" y="18"/>
                    <a:pt x="1" y="93"/>
                    <a:pt x="15" y="173"/>
                  </a:cubicBezTo>
                  <a:cubicBezTo>
                    <a:pt x="89" y="567"/>
                    <a:pt x="171" y="1271"/>
                    <a:pt x="76" y="1483"/>
                  </a:cubicBezTo>
                  <a:cubicBezTo>
                    <a:pt x="42" y="1556"/>
                    <a:pt x="76" y="1641"/>
                    <a:pt x="148" y="1676"/>
                  </a:cubicBezTo>
                  <a:cubicBezTo>
                    <a:pt x="168" y="1684"/>
                    <a:pt x="189" y="1688"/>
                    <a:pt x="208" y="1688"/>
                  </a:cubicBezTo>
                  <a:cubicBezTo>
                    <a:pt x="263" y="1688"/>
                    <a:pt x="317" y="1656"/>
                    <a:pt x="341" y="1603"/>
                  </a:cubicBezTo>
                  <a:cubicBezTo>
                    <a:pt x="505" y="1241"/>
                    <a:pt x="324" y="234"/>
                    <a:pt x="303" y="120"/>
                  </a:cubicBezTo>
                  <a:cubicBezTo>
                    <a:pt x="288" y="48"/>
                    <a:pt x="227"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3" name="Google Shape;74113;p68"/>
            <p:cNvSpPr/>
            <p:nvPr/>
          </p:nvSpPr>
          <p:spPr>
            <a:xfrm>
              <a:off x="5153550" y="2455225"/>
              <a:ext cx="80525" cy="102200"/>
            </a:xfrm>
            <a:custGeom>
              <a:avLst/>
              <a:gdLst/>
              <a:ahLst/>
              <a:cxnLst/>
              <a:rect l="l" t="t" r="r" b="b"/>
              <a:pathLst>
                <a:path w="3221" h="4088" extrusionOk="0">
                  <a:moveTo>
                    <a:pt x="3044" y="1"/>
                  </a:moveTo>
                  <a:cubicBezTo>
                    <a:pt x="2265" y="185"/>
                    <a:pt x="998" y="209"/>
                    <a:pt x="373" y="209"/>
                  </a:cubicBezTo>
                  <a:cubicBezTo>
                    <a:pt x="157" y="209"/>
                    <a:pt x="17" y="206"/>
                    <a:pt x="2" y="206"/>
                  </a:cubicBezTo>
                  <a:cubicBezTo>
                    <a:pt x="1" y="206"/>
                    <a:pt x="0" y="206"/>
                    <a:pt x="0" y="206"/>
                  </a:cubicBezTo>
                  <a:lnTo>
                    <a:pt x="132" y="4088"/>
                  </a:lnTo>
                  <a:cubicBezTo>
                    <a:pt x="2475" y="3790"/>
                    <a:pt x="3220" y="3633"/>
                    <a:pt x="3220" y="3633"/>
                  </a:cubicBezTo>
                  <a:lnTo>
                    <a:pt x="304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4" name="Google Shape;74114;p68"/>
            <p:cNvSpPr/>
            <p:nvPr/>
          </p:nvSpPr>
          <p:spPr>
            <a:xfrm>
              <a:off x="4730650" y="1906375"/>
              <a:ext cx="12025" cy="42925"/>
            </a:xfrm>
            <a:custGeom>
              <a:avLst/>
              <a:gdLst/>
              <a:ahLst/>
              <a:cxnLst/>
              <a:rect l="l" t="t" r="r" b="b"/>
              <a:pathLst>
                <a:path w="481" h="1717" extrusionOk="0">
                  <a:moveTo>
                    <a:pt x="186" y="1"/>
                  </a:moveTo>
                  <a:cubicBezTo>
                    <a:pt x="102" y="1"/>
                    <a:pt x="46" y="61"/>
                    <a:pt x="40" y="140"/>
                  </a:cubicBezTo>
                  <a:cubicBezTo>
                    <a:pt x="40" y="176"/>
                    <a:pt x="1" y="999"/>
                    <a:pt x="178" y="1612"/>
                  </a:cubicBezTo>
                  <a:cubicBezTo>
                    <a:pt x="198" y="1676"/>
                    <a:pt x="255" y="1717"/>
                    <a:pt x="318" y="1717"/>
                  </a:cubicBezTo>
                  <a:cubicBezTo>
                    <a:pt x="331" y="1717"/>
                    <a:pt x="345" y="1715"/>
                    <a:pt x="358" y="1711"/>
                  </a:cubicBezTo>
                  <a:cubicBezTo>
                    <a:pt x="433" y="1688"/>
                    <a:pt x="480" y="1607"/>
                    <a:pt x="458" y="1529"/>
                  </a:cubicBezTo>
                  <a:cubicBezTo>
                    <a:pt x="294" y="962"/>
                    <a:pt x="331" y="161"/>
                    <a:pt x="331" y="153"/>
                  </a:cubicBezTo>
                  <a:cubicBezTo>
                    <a:pt x="334" y="73"/>
                    <a:pt x="273" y="4"/>
                    <a:pt x="192" y="1"/>
                  </a:cubicBezTo>
                  <a:cubicBezTo>
                    <a:pt x="190" y="1"/>
                    <a:pt x="188" y="1"/>
                    <a:pt x="1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5" name="Google Shape;74115;p68"/>
            <p:cNvSpPr/>
            <p:nvPr/>
          </p:nvSpPr>
          <p:spPr>
            <a:xfrm>
              <a:off x="4728950" y="1983125"/>
              <a:ext cx="11975" cy="42875"/>
            </a:xfrm>
            <a:custGeom>
              <a:avLst/>
              <a:gdLst/>
              <a:ahLst/>
              <a:cxnLst/>
              <a:rect l="l" t="t" r="r" b="b"/>
              <a:pathLst>
                <a:path w="479" h="1715" extrusionOk="0">
                  <a:moveTo>
                    <a:pt x="178" y="0"/>
                  </a:moveTo>
                  <a:cubicBezTo>
                    <a:pt x="92" y="0"/>
                    <a:pt x="43" y="63"/>
                    <a:pt x="39" y="138"/>
                  </a:cubicBezTo>
                  <a:cubicBezTo>
                    <a:pt x="39" y="174"/>
                    <a:pt x="0" y="997"/>
                    <a:pt x="178" y="1611"/>
                  </a:cubicBezTo>
                  <a:cubicBezTo>
                    <a:pt x="196" y="1675"/>
                    <a:pt x="253" y="1715"/>
                    <a:pt x="317" y="1715"/>
                  </a:cubicBezTo>
                  <a:cubicBezTo>
                    <a:pt x="331" y="1715"/>
                    <a:pt x="344" y="1713"/>
                    <a:pt x="357" y="1709"/>
                  </a:cubicBezTo>
                  <a:cubicBezTo>
                    <a:pt x="433" y="1686"/>
                    <a:pt x="479" y="1607"/>
                    <a:pt x="456" y="1529"/>
                  </a:cubicBezTo>
                  <a:cubicBezTo>
                    <a:pt x="293" y="963"/>
                    <a:pt x="330" y="159"/>
                    <a:pt x="330" y="152"/>
                  </a:cubicBezTo>
                  <a:cubicBezTo>
                    <a:pt x="334" y="73"/>
                    <a:pt x="272" y="3"/>
                    <a:pt x="192" y="1"/>
                  </a:cubicBezTo>
                  <a:cubicBezTo>
                    <a:pt x="187" y="0"/>
                    <a:pt x="183" y="0"/>
                    <a:pt x="17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6" name="Google Shape;74116;p68"/>
            <p:cNvSpPr/>
            <p:nvPr/>
          </p:nvSpPr>
          <p:spPr>
            <a:xfrm>
              <a:off x="4764600" y="1963975"/>
              <a:ext cx="11975" cy="42875"/>
            </a:xfrm>
            <a:custGeom>
              <a:avLst/>
              <a:gdLst/>
              <a:ahLst/>
              <a:cxnLst/>
              <a:rect l="l" t="t" r="r" b="b"/>
              <a:pathLst>
                <a:path w="479" h="1715" extrusionOk="0">
                  <a:moveTo>
                    <a:pt x="186" y="0"/>
                  </a:moveTo>
                  <a:cubicBezTo>
                    <a:pt x="97" y="0"/>
                    <a:pt x="43" y="60"/>
                    <a:pt x="39" y="138"/>
                  </a:cubicBezTo>
                  <a:cubicBezTo>
                    <a:pt x="39" y="173"/>
                    <a:pt x="1" y="995"/>
                    <a:pt x="178" y="1611"/>
                  </a:cubicBezTo>
                  <a:cubicBezTo>
                    <a:pt x="196" y="1675"/>
                    <a:pt x="253" y="1715"/>
                    <a:pt x="317" y="1715"/>
                  </a:cubicBezTo>
                  <a:cubicBezTo>
                    <a:pt x="330" y="1715"/>
                    <a:pt x="344" y="1712"/>
                    <a:pt x="357" y="1709"/>
                  </a:cubicBezTo>
                  <a:cubicBezTo>
                    <a:pt x="433" y="1686"/>
                    <a:pt x="479" y="1607"/>
                    <a:pt x="456" y="1529"/>
                  </a:cubicBezTo>
                  <a:cubicBezTo>
                    <a:pt x="293" y="961"/>
                    <a:pt x="330" y="159"/>
                    <a:pt x="330" y="152"/>
                  </a:cubicBezTo>
                  <a:cubicBezTo>
                    <a:pt x="334" y="73"/>
                    <a:pt x="272" y="3"/>
                    <a:pt x="192" y="0"/>
                  </a:cubicBezTo>
                  <a:cubicBezTo>
                    <a:pt x="190" y="0"/>
                    <a:pt x="188" y="0"/>
                    <a:pt x="1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7" name="Google Shape;74117;p68"/>
            <p:cNvSpPr/>
            <p:nvPr/>
          </p:nvSpPr>
          <p:spPr>
            <a:xfrm>
              <a:off x="4766275" y="2039100"/>
              <a:ext cx="12000" cy="42925"/>
            </a:xfrm>
            <a:custGeom>
              <a:avLst/>
              <a:gdLst/>
              <a:ahLst/>
              <a:cxnLst/>
              <a:rect l="l" t="t" r="r" b="b"/>
              <a:pathLst>
                <a:path w="480" h="1717" extrusionOk="0">
                  <a:moveTo>
                    <a:pt x="189" y="1"/>
                  </a:moveTo>
                  <a:cubicBezTo>
                    <a:pt x="98" y="1"/>
                    <a:pt x="43" y="61"/>
                    <a:pt x="40" y="140"/>
                  </a:cubicBezTo>
                  <a:cubicBezTo>
                    <a:pt x="40" y="175"/>
                    <a:pt x="0" y="999"/>
                    <a:pt x="178" y="1612"/>
                  </a:cubicBezTo>
                  <a:cubicBezTo>
                    <a:pt x="198" y="1675"/>
                    <a:pt x="254" y="1717"/>
                    <a:pt x="318" y="1717"/>
                  </a:cubicBezTo>
                  <a:cubicBezTo>
                    <a:pt x="332" y="1717"/>
                    <a:pt x="345" y="1715"/>
                    <a:pt x="357" y="1711"/>
                  </a:cubicBezTo>
                  <a:cubicBezTo>
                    <a:pt x="433" y="1688"/>
                    <a:pt x="480" y="1609"/>
                    <a:pt x="456" y="1531"/>
                  </a:cubicBezTo>
                  <a:cubicBezTo>
                    <a:pt x="293" y="964"/>
                    <a:pt x="331" y="161"/>
                    <a:pt x="331" y="154"/>
                  </a:cubicBezTo>
                  <a:cubicBezTo>
                    <a:pt x="334" y="75"/>
                    <a:pt x="271" y="5"/>
                    <a:pt x="192" y="1"/>
                  </a:cubicBezTo>
                  <a:cubicBezTo>
                    <a:pt x="191" y="1"/>
                    <a:pt x="190" y="1"/>
                    <a:pt x="18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8" name="Google Shape;74118;p68"/>
            <p:cNvSpPr/>
            <p:nvPr/>
          </p:nvSpPr>
          <p:spPr>
            <a:xfrm>
              <a:off x="4800900" y="2056900"/>
              <a:ext cx="12050" cy="42900"/>
            </a:xfrm>
            <a:custGeom>
              <a:avLst/>
              <a:gdLst/>
              <a:ahLst/>
              <a:cxnLst/>
              <a:rect l="l" t="t" r="r" b="b"/>
              <a:pathLst>
                <a:path w="482" h="1716" extrusionOk="0">
                  <a:moveTo>
                    <a:pt x="185" y="1"/>
                  </a:moveTo>
                  <a:cubicBezTo>
                    <a:pt x="111" y="1"/>
                    <a:pt x="46" y="63"/>
                    <a:pt x="42" y="139"/>
                  </a:cubicBezTo>
                  <a:cubicBezTo>
                    <a:pt x="40" y="174"/>
                    <a:pt x="0" y="996"/>
                    <a:pt x="178" y="1612"/>
                  </a:cubicBezTo>
                  <a:cubicBezTo>
                    <a:pt x="198" y="1674"/>
                    <a:pt x="254" y="1716"/>
                    <a:pt x="318" y="1716"/>
                  </a:cubicBezTo>
                  <a:cubicBezTo>
                    <a:pt x="331" y="1716"/>
                    <a:pt x="345" y="1714"/>
                    <a:pt x="359" y="1710"/>
                  </a:cubicBezTo>
                  <a:cubicBezTo>
                    <a:pt x="436" y="1687"/>
                    <a:pt x="481" y="1608"/>
                    <a:pt x="459" y="1530"/>
                  </a:cubicBezTo>
                  <a:cubicBezTo>
                    <a:pt x="296" y="962"/>
                    <a:pt x="332" y="162"/>
                    <a:pt x="332" y="153"/>
                  </a:cubicBezTo>
                  <a:cubicBezTo>
                    <a:pt x="337" y="74"/>
                    <a:pt x="274" y="4"/>
                    <a:pt x="195" y="1"/>
                  </a:cubicBezTo>
                  <a:cubicBezTo>
                    <a:pt x="192" y="1"/>
                    <a:pt x="188" y="1"/>
                    <a:pt x="18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9" name="Google Shape;74119;p68"/>
            <p:cNvSpPr/>
            <p:nvPr/>
          </p:nvSpPr>
          <p:spPr>
            <a:xfrm>
              <a:off x="4788100" y="2105875"/>
              <a:ext cx="16800" cy="41925"/>
            </a:xfrm>
            <a:custGeom>
              <a:avLst/>
              <a:gdLst/>
              <a:ahLst/>
              <a:cxnLst/>
              <a:rect l="l" t="t" r="r" b="b"/>
              <a:pathLst>
                <a:path w="672" h="1677" extrusionOk="0">
                  <a:moveTo>
                    <a:pt x="154" y="0"/>
                  </a:moveTo>
                  <a:cubicBezTo>
                    <a:pt x="149" y="0"/>
                    <a:pt x="144" y="0"/>
                    <a:pt x="139" y="1"/>
                  </a:cubicBezTo>
                  <a:cubicBezTo>
                    <a:pt x="58" y="8"/>
                    <a:pt x="0" y="80"/>
                    <a:pt x="9" y="160"/>
                  </a:cubicBezTo>
                  <a:cubicBezTo>
                    <a:pt x="14" y="195"/>
                    <a:pt x="104" y="1012"/>
                    <a:pt x="375" y="1593"/>
                  </a:cubicBezTo>
                  <a:cubicBezTo>
                    <a:pt x="397" y="1644"/>
                    <a:pt x="451" y="1677"/>
                    <a:pt x="505" y="1677"/>
                  </a:cubicBezTo>
                  <a:cubicBezTo>
                    <a:pt x="525" y="1677"/>
                    <a:pt x="546" y="1672"/>
                    <a:pt x="566" y="1664"/>
                  </a:cubicBezTo>
                  <a:cubicBezTo>
                    <a:pt x="640" y="1630"/>
                    <a:pt x="671" y="1543"/>
                    <a:pt x="637" y="1471"/>
                  </a:cubicBezTo>
                  <a:cubicBezTo>
                    <a:pt x="388" y="934"/>
                    <a:pt x="298" y="137"/>
                    <a:pt x="298" y="130"/>
                  </a:cubicBezTo>
                  <a:cubicBezTo>
                    <a:pt x="291" y="55"/>
                    <a:pt x="233" y="0"/>
                    <a:pt x="1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0" name="Google Shape;74120;p68"/>
            <p:cNvSpPr/>
            <p:nvPr/>
          </p:nvSpPr>
          <p:spPr>
            <a:xfrm>
              <a:off x="4774775" y="2158075"/>
              <a:ext cx="16825" cy="41950"/>
            </a:xfrm>
            <a:custGeom>
              <a:avLst/>
              <a:gdLst/>
              <a:ahLst/>
              <a:cxnLst/>
              <a:rect l="l" t="t" r="r" b="b"/>
              <a:pathLst>
                <a:path w="673" h="1678" extrusionOk="0">
                  <a:moveTo>
                    <a:pt x="154" y="1"/>
                  </a:moveTo>
                  <a:cubicBezTo>
                    <a:pt x="150" y="1"/>
                    <a:pt x="145" y="1"/>
                    <a:pt x="140" y="2"/>
                  </a:cubicBezTo>
                  <a:cubicBezTo>
                    <a:pt x="59" y="9"/>
                    <a:pt x="1" y="81"/>
                    <a:pt x="9" y="161"/>
                  </a:cubicBezTo>
                  <a:cubicBezTo>
                    <a:pt x="15" y="196"/>
                    <a:pt x="105" y="1015"/>
                    <a:pt x="376" y="1595"/>
                  </a:cubicBezTo>
                  <a:cubicBezTo>
                    <a:pt x="398" y="1646"/>
                    <a:pt x="452" y="1678"/>
                    <a:pt x="506" y="1678"/>
                  </a:cubicBezTo>
                  <a:cubicBezTo>
                    <a:pt x="526" y="1678"/>
                    <a:pt x="547" y="1675"/>
                    <a:pt x="567" y="1666"/>
                  </a:cubicBezTo>
                  <a:cubicBezTo>
                    <a:pt x="641" y="1632"/>
                    <a:pt x="672" y="1546"/>
                    <a:pt x="638" y="1472"/>
                  </a:cubicBezTo>
                  <a:cubicBezTo>
                    <a:pt x="388" y="937"/>
                    <a:pt x="299" y="138"/>
                    <a:pt x="299" y="131"/>
                  </a:cubicBezTo>
                  <a:cubicBezTo>
                    <a:pt x="292" y="56"/>
                    <a:pt x="234" y="1"/>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1" name="Google Shape;74121;p68"/>
            <p:cNvSpPr/>
            <p:nvPr/>
          </p:nvSpPr>
          <p:spPr>
            <a:xfrm>
              <a:off x="4771775" y="1896700"/>
              <a:ext cx="12575" cy="42875"/>
            </a:xfrm>
            <a:custGeom>
              <a:avLst/>
              <a:gdLst/>
              <a:ahLst/>
              <a:cxnLst/>
              <a:rect l="l" t="t" r="r" b="b"/>
              <a:pathLst>
                <a:path w="503" h="1715" extrusionOk="0">
                  <a:moveTo>
                    <a:pt x="341" y="0"/>
                  </a:moveTo>
                  <a:cubicBezTo>
                    <a:pt x="277" y="0"/>
                    <a:pt x="217" y="45"/>
                    <a:pt x="200" y="111"/>
                  </a:cubicBezTo>
                  <a:cubicBezTo>
                    <a:pt x="192" y="145"/>
                    <a:pt x="0" y="947"/>
                    <a:pt x="60" y="1584"/>
                  </a:cubicBezTo>
                  <a:cubicBezTo>
                    <a:pt x="68" y="1658"/>
                    <a:pt x="131" y="1715"/>
                    <a:pt x="206" y="1715"/>
                  </a:cubicBezTo>
                  <a:lnTo>
                    <a:pt x="220" y="1715"/>
                  </a:lnTo>
                  <a:cubicBezTo>
                    <a:pt x="300" y="1708"/>
                    <a:pt x="358" y="1637"/>
                    <a:pt x="351" y="1557"/>
                  </a:cubicBezTo>
                  <a:cubicBezTo>
                    <a:pt x="297" y="968"/>
                    <a:pt x="483" y="188"/>
                    <a:pt x="484" y="181"/>
                  </a:cubicBezTo>
                  <a:cubicBezTo>
                    <a:pt x="503" y="103"/>
                    <a:pt x="454" y="25"/>
                    <a:pt x="376" y="5"/>
                  </a:cubicBezTo>
                  <a:cubicBezTo>
                    <a:pt x="365" y="2"/>
                    <a:pt x="353" y="0"/>
                    <a:pt x="3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2" name="Google Shape;74122;p68"/>
            <p:cNvSpPr/>
            <p:nvPr/>
          </p:nvSpPr>
          <p:spPr>
            <a:xfrm>
              <a:off x="4746550" y="1833600"/>
              <a:ext cx="12550" cy="42875"/>
            </a:xfrm>
            <a:custGeom>
              <a:avLst/>
              <a:gdLst/>
              <a:ahLst/>
              <a:cxnLst/>
              <a:rect l="l" t="t" r="r" b="b"/>
              <a:pathLst>
                <a:path w="502" h="1715" extrusionOk="0">
                  <a:moveTo>
                    <a:pt x="343" y="0"/>
                  </a:moveTo>
                  <a:cubicBezTo>
                    <a:pt x="278" y="0"/>
                    <a:pt x="217" y="44"/>
                    <a:pt x="200" y="111"/>
                  </a:cubicBezTo>
                  <a:cubicBezTo>
                    <a:pt x="192" y="145"/>
                    <a:pt x="0" y="947"/>
                    <a:pt x="60" y="1584"/>
                  </a:cubicBezTo>
                  <a:cubicBezTo>
                    <a:pt x="67" y="1658"/>
                    <a:pt x="131" y="1714"/>
                    <a:pt x="206" y="1714"/>
                  </a:cubicBezTo>
                  <a:cubicBezTo>
                    <a:pt x="208" y="1714"/>
                    <a:pt x="211" y="1714"/>
                    <a:pt x="215" y="1714"/>
                  </a:cubicBezTo>
                  <a:cubicBezTo>
                    <a:pt x="217" y="1714"/>
                    <a:pt x="218" y="1714"/>
                    <a:pt x="220" y="1714"/>
                  </a:cubicBezTo>
                  <a:cubicBezTo>
                    <a:pt x="300" y="1707"/>
                    <a:pt x="358" y="1636"/>
                    <a:pt x="351" y="1557"/>
                  </a:cubicBezTo>
                  <a:cubicBezTo>
                    <a:pt x="296" y="968"/>
                    <a:pt x="483" y="187"/>
                    <a:pt x="484" y="180"/>
                  </a:cubicBezTo>
                  <a:cubicBezTo>
                    <a:pt x="501" y="102"/>
                    <a:pt x="454" y="24"/>
                    <a:pt x="376" y="4"/>
                  </a:cubicBezTo>
                  <a:cubicBezTo>
                    <a:pt x="365" y="2"/>
                    <a:pt x="354" y="0"/>
                    <a:pt x="34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3" name="Google Shape;74123;p68"/>
            <p:cNvSpPr/>
            <p:nvPr/>
          </p:nvSpPr>
          <p:spPr>
            <a:xfrm>
              <a:off x="4821650" y="2140725"/>
              <a:ext cx="16800" cy="42000"/>
            </a:xfrm>
            <a:custGeom>
              <a:avLst/>
              <a:gdLst/>
              <a:ahLst/>
              <a:cxnLst/>
              <a:rect l="l" t="t" r="r" b="b"/>
              <a:pathLst>
                <a:path w="672" h="1680" extrusionOk="0">
                  <a:moveTo>
                    <a:pt x="156" y="1"/>
                  </a:moveTo>
                  <a:cubicBezTo>
                    <a:pt x="151" y="1"/>
                    <a:pt x="145" y="1"/>
                    <a:pt x="140" y="2"/>
                  </a:cubicBezTo>
                  <a:cubicBezTo>
                    <a:pt x="59" y="9"/>
                    <a:pt x="1" y="83"/>
                    <a:pt x="11" y="162"/>
                  </a:cubicBezTo>
                  <a:cubicBezTo>
                    <a:pt x="15" y="197"/>
                    <a:pt x="104" y="1015"/>
                    <a:pt x="375" y="1595"/>
                  </a:cubicBezTo>
                  <a:cubicBezTo>
                    <a:pt x="398" y="1646"/>
                    <a:pt x="452" y="1679"/>
                    <a:pt x="507" y="1679"/>
                  </a:cubicBezTo>
                  <a:cubicBezTo>
                    <a:pt x="526" y="1679"/>
                    <a:pt x="547" y="1675"/>
                    <a:pt x="567" y="1666"/>
                  </a:cubicBezTo>
                  <a:cubicBezTo>
                    <a:pt x="642" y="1632"/>
                    <a:pt x="672" y="1546"/>
                    <a:pt x="638" y="1473"/>
                  </a:cubicBezTo>
                  <a:cubicBezTo>
                    <a:pt x="388" y="937"/>
                    <a:pt x="299" y="139"/>
                    <a:pt x="299" y="132"/>
                  </a:cubicBezTo>
                  <a:cubicBezTo>
                    <a:pt x="292" y="57"/>
                    <a:pt x="233" y="1"/>
                    <a:pt x="15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4" name="Google Shape;74124;p68"/>
            <p:cNvSpPr/>
            <p:nvPr/>
          </p:nvSpPr>
          <p:spPr>
            <a:xfrm>
              <a:off x="4806225" y="2186425"/>
              <a:ext cx="25325" cy="38800"/>
            </a:xfrm>
            <a:custGeom>
              <a:avLst/>
              <a:gdLst/>
              <a:ahLst/>
              <a:cxnLst/>
              <a:rect l="l" t="t" r="r" b="b"/>
              <a:pathLst>
                <a:path w="1013" h="1552" extrusionOk="0">
                  <a:moveTo>
                    <a:pt x="168" y="1"/>
                  </a:moveTo>
                  <a:cubicBezTo>
                    <a:pt x="151" y="1"/>
                    <a:pt x="133" y="4"/>
                    <a:pt x="117" y="10"/>
                  </a:cubicBezTo>
                  <a:cubicBezTo>
                    <a:pt x="40" y="38"/>
                    <a:pt x="0" y="122"/>
                    <a:pt x="29" y="197"/>
                  </a:cubicBezTo>
                  <a:cubicBezTo>
                    <a:pt x="41" y="231"/>
                    <a:pt x="331" y="1003"/>
                    <a:pt x="735" y="1499"/>
                  </a:cubicBezTo>
                  <a:cubicBezTo>
                    <a:pt x="765" y="1534"/>
                    <a:pt x="806" y="1551"/>
                    <a:pt x="849" y="1551"/>
                  </a:cubicBezTo>
                  <a:cubicBezTo>
                    <a:pt x="880" y="1551"/>
                    <a:pt x="913" y="1541"/>
                    <a:pt x="940" y="1518"/>
                  </a:cubicBezTo>
                  <a:cubicBezTo>
                    <a:pt x="1004" y="1466"/>
                    <a:pt x="1012" y="1374"/>
                    <a:pt x="961" y="1313"/>
                  </a:cubicBezTo>
                  <a:cubicBezTo>
                    <a:pt x="586" y="854"/>
                    <a:pt x="304" y="102"/>
                    <a:pt x="303" y="95"/>
                  </a:cubicBezTo>
                  <a:cubicBezTo>
                    <a:pt x="282" y="37"/>
                    <a:pt x="227"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5" name="Google Shape;74125;p68"/>
            <p:cNvSpPr/>
            <p:nvPr/>
          </p:nvSpPr>
          <p:spPr>
            <a:xfrm>
              <a:off x="4740700" y="2081275"/>
              <a:ext cx="16725" cy="41950"/>
            </a:xfrm>
            <a:custGeom>
              <a:avLst/>
              <a:gdLst/>
              <a:ahLst/>
              <a:cxnLst/>
              <a:rect l="l" t="t" r="r" b="b"/>
              <a:pathLst>
                <a:path w="669" h="1678" extrusionOk="0">
                  <a:moveTo>
                    <a:pt x="154" y="0"/>
                  </a:moveTo>
                  <a:cubicBezTo>
                    <a:pt x="148" y="0"/>
                    <a:pt x="143" y="1"/>
                    <a:pt x="138" y="1"/>
                  </a:cubicBezTo>
                  <a:cubicBezTo>
                    <a:pt x="58" y="10"/>
                    <a:pt x="0" y="81"/>
                    <a:pt x="9" y="162"/>
                  </a:cubicBezTo>
                  <a:cubicBezTo>
                    <a:pt x="13" y="194"/>
                    <a:pt x="101" y="1014"/>
                    <a:pt x="371" y="1595"/>
                  </a:cubicBezTo>
                  <a:cubicBezTo>
                    <a:pt x="393" y="1646"/>
                    <a:pt x="447" y="1677"/>
                    <a:pt x="503" y="1677"/>
                  </a:cubicBezTo>
                  <a:cubicBezTo>
                    <a:pt x="522" y="1677"/>
                    <a:pt x="542" y="1674"/>
                    <a:pt x="564" y="1666"/>
                  </a:cubicBezTo>
                  <a:cubicBezTo>
                    <a:pt x="637" y="1632"/>
                    <a:pt x="669" y="1545"/>
                    <a:pt x="635" y="1471"/>
                  </a:cubicBezTo>
                  <a:cubicBezTo>
                    <a:pt x="385" y="936"/>
                    <a:pt x="298" y="137"/>
                    <a:pt x="298" y="130"/>
                  </a:cubicBezTo>
                  <a:cubicBezTo>
                    <a:pt x="292" y="56"/>
                    <a:pt x="228" y="0"/>
                    <a:pt x="1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6" name="Google Shape;74126;p68"/>
            <p:cNvSpPr/>
            <p:nvPr/>
          </p:nvSpPr>
          <p:spPr>
            <a:xfrm>
              <a:off x="5140700" y="1817900"/>
              <a:ext cx="101700" cy="95775"/>
            </a:xfrm>
            <a:custGeom>
              <a:avLst/>
              <a:gdLst/>
              <a:ahLst/>
              <a:cxnLst/>
              <a:rect l="l" t="t" r="r" b="b"/>
              <a:pathLst>
                <a:path w="4068" h="3831" extrusionOk="0">
                  <a:moveTo>
                    <a:pt x="2456" y="339"/>
                  </a:moveTo>
                  <a:lnTo>
                    <a:pt x="3712" y="2158"/>
                  </a:lnTo>
                  <a:lnTo>
                    <a:pt x="1760" y="3483"/>
                  </a:lnTo>
                  <a:lnTo>
                    <a:pt x="362" y="1531"/>
                  </a:lnTo>
                  <a:lnTo>
                    <a:pt x="2456" y="339"/>
                  </a:lnTo>
                  <a:close/>
                  <a:moveTo>
                    <a:pt x="2503" y="0"/>
                  </a:moveTo>
                  <a:cubicBezTo>
                    <a:pt x="2478" y="0"/>
                    <a:pt x="2453" y="6"/>
                    <a:pt x="2430" y="19"/>
                  </a:cubicBezTo>
                  <a:lnTo>
                    <a:pt x="80" y="1359"/>
                  </a:lnTo>
                  <a:cubicBezTo>
                    <a:pt x="43" y="1380"/>
                    <a:pt x="18" y="1413"/>
                    <a:pt x="9" y="1454"/>
                  </a:cubicBezTo>
                  <a:cubicBezTo>
                    <a:pt x="1" y="1492"/>
                    <a:pt x="8" y="1536"/>
                    <a:pt x="32" y="1569"/>
                  </a:cubicBezTo>
                  <a:lnTo>
                    <a:pt x="1607" y="3771"/>
                  </a:lnTo>
                  <a:cubicBezTo>
                    <a:pt x="1635" y="3810"/>
                    <a:pt x="1681" y="3831"/>
                    <a:pt x="1726" y="3831"/>
                  </a:cubicBezTo>
                  <a:cubicBezTo>
                    <a:pt x="1755" y="3831"/>
                    <a:pt x="1783" y="3822"/>
                    <a:pt x="1811" y="3807"/>
                  </a:cubicBezTo>
                  <a:lnTo>
                    <a:pt x="4001" y="2318"/>
                  </a:lnTo>
                  <a:cubicBezTo>
                    <a:pt x="4032" y="2297"/>
                    <a:pt x="4054" y="2261"/>
                    <a:pt x="4061" y="2223"/>
                  </a:cubicBezTo>
                  <a:cubicBezTo>
                    <a:pt x="4068" y="2185"/>
                    <a:pt x="4059" y="2146"/>
                    <a:pt x="4038" y="2114"/>
                  </a:cubicBezTo>
                  <a:lnTo>
                    <a:pt x="2622" y="63"/>
                  </a:lnTo>
                  <a:cubicBezTo>
                    <a:pt x="2594" y="22"/>
                    <a:pt x="2549" y="0"/>
                    <a:pt x="250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7" name="Google Shape;74127;p68"/>
            <p:cNvSpPr/>
            <p:nvPr/>
          </p:nvSpPr>
          <p:spPr>
            <a:xfrm>
              <a:off x="4630850" y="1773525"/>
              <a:ext cx="67925" cy="85125"/>
            </a:xfrm>
            <a:custGeom>
              <a:avLst/>
              <a:gdLst/>
              <a:ahLst/>
              <a:cxnLst/>
              <a:rect l="l" t="t" r="r" b="b"/>
              <a:pathLst>
                <a:path w="2717" h="3405" extrusionOk="0">
                  <a:moveTo>
                    <a:pt x="662" y="317"/>
                  </a:moveTo>
                  <a:lnTo>
                    <a:pt x="2378" y="650"/>
                  </a:lnTo>
                  <a:lnTo>
                    <a:pt x="1647" y="3057"/>
                  </a:lnTo>
                  <a:lnTo>
                    <a:pt x="316" y="2460"/>
                  </a:lnTo>
                  <a:lnTo>
                    <a:pt x="662" y="317"/>
                  </a:lnTo>
                  <a:close/>
                  <a:moveTo>
                    <a:pt x="543" y="0"/>
                  </a:moveTo>
                  <a:cubicBezTo>
                    <a:pt x="514" y="0"/>
                    <a:pt x="485" y="9"/>
                    <a:pt x="462" y="27"/>
                  </a:cubicBezTo>
                  <a:cubicBezTo>
                    <a:pt x="429" y="50"/>
                    <a:pt x="408" y="84"/>
                    <a:pt x="401" y="123"/>
                  </a:cubicBezTo>
                  <a:lnTo>
                    <a:pt x="11" y="2525"/>
                  </a:lnTo>
                  <a:cubicBezTo>
                    <a:pt x="1" y="2590"/>
                    <a:pt x="33" y="2654"/>
                    <a:pt x="94" y="2681"/>
                  </a:cubicBezTo>
                  <a:lnTo>
                    <a:pt x="1678" y="3392"/>
                  </a:lnTo>
                  <a:cubicBezTo>
                    <a:pt x="1698" y="3401"/>
                    <a:pt x="1718" y="3405"/>
                    <a:pt x="1739" y="3405"/>
                  </a:cubicBezTo>
                  <a:cubicBezTo>
                    <a:pt x="1757" y="3405"/>
                    <a:pt x="1779" y="3401"/>
                    <a:pt x="1800" y="3392"/>
                  </a:cubicBezTo>
                  <a:cubicBezTo>
                    <a:pt x="1837" y="3374"/>
                    <a:pt x="1865" y="3342"/>
                    <a:pt x="1878" y="3301"/>
                  </a:cubicBezTo>
                  <a:lnTo>
                    <a:pt x="2705" y="581"/>
                  </a:lnTo>
                  <a:cubicBezTo>
                    <a:pt x="2717" y="541"/>
                    <a:pt x="2713" y="499"/>
                    <a:pt x="2691" y="463"/>
                  </a:cubicBezTo>
                  <a:cubicBezTo>
                    <a:pt x="2670" y="428"/>
                    <a:pt x="2634" y="404"/>
                    <a:pt x="2593" y="396"/>
                  </a:cubicBezTo>
                  <a:lnTo>
                    <a:pt x="573" y="3"/>
                  </a:lnTo>
                  <a:cubicBezTo>
                    <a:pt x="563" y="1"/>
                    <a:pt x="553" y="0"/>
                    <a:pt x="54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8" name="Google Shape;74128;p68"/>
            <p:cNvSpPr/>
            <p:nvPr/>
          </p:nvSpPr>
          <p:spPr>
            <a:xfrm rot="5400000">
              <a:off x="4796135" y="2588888"/>
              <a:ext cx="80525" cy="127198"/>
            </a:xfrm>
            <a:custGeom>
              <a:avLst/>
              <a:gdLst/>
              <a:ahLst/>
              <a:cxnLst/>
              <a:rect l="l" t="t" r="r" b="b"/>
              <a:pathLst>
                <a:path w="3221" h="4088" extrusionOk="0">
                  <a:moveTo>
                    <a:pt x="3044" y="1"/>
                  </a:moveTo>
                  <a:cubicBezTo>
                    <a:pt x="2265" y="185"/>
                    <a:pt x="998" y="209"/>
                    <a:pt x="373" y="209"/>
                  </a:cubicBezTo>
                  <a:cubicBezTo>
                    <a:pt x="157" y="209"/>
                    <a:pt x="17" y="206"/>
                    <a:pt x="2" y="206"/>
                  </a:cubicBezTo>
                  <a:cubicBezTo>
                    <a:pt x="1" y="206"/>
                    <a:pt x="0" y="206"/>
                    <a:pt x="0" y="206"/>
                  </a:cubicBezTo>
                  <a:lnTo>
                    <a:pt x="132" y="4088"/>
                  </a:lnTo>
                  <a:cubicBezTo>
                    <a:pt x="2475" y="3790"/>
                    <a:pt x="3220" y="3633"/>
                    <a:pt x="3220" y="3633"/>
                  </a:cubicBezTo>
                  <a:lnTo>
                    <a:pt x="3044" y="1"/>
                  </a:lnTo>
                  <a:close/>
                </a:path>
              </a:pathLst>
            </a:custGeom>
            <a:solidFill>
              <a:srgbClr val="000000"/>
            </a:solidFill>
            <a:ln>
              <a:noFill/>
            </a:ln>
          </p:spPr>
          <p:txBody>
            <a:bodyPr spcFirstLastPara="1" wrap="square" lIns="91425" tIns="91425" rIns="91425" bIns="91425" anchor="ctr" anchorCtr="0">
              <a:noAutofit/>
            </a:bodyPr>
            <a:lstStyle/>
            <a:p>
              <a:endParaRPr/>
            </a:p>
          </p:txBody>
        </p:sp>
      </p:grpSp>
      <p:sp>
        <p:nvSpPr>
          <p:cNvPr id="74129" name="Google Shape;74129;p68"/>
          <p:cNvSpPr txBox="1">
            <a:spLocks noGrp="1"/>
          </p:cNvSpPr>
          <p:nvPr>
            <p:ph type="title"/>
          </p:nvPr>
        </p:nvSpPr>
        <p:spPr>
          <a:xfrm>
            <a:off x="957625" y="720000"/>
            <a:ext cx="10246588" cy="752400"/>
          </a:xfrm>
          <a:prstGeom prst="rect">
            <a:avLst/>
          </a:prstGeom>
        </p:spPr>
        <p:txBody>
          <a:bodyPr spcFirstLastPara="1" wrap="square" lIns="121705" tIns="121705" rIns="121705" bIns="121705" anchor="ctr" anchorCtr="0">
            <a:noAutofit/>
          </a:bodyPr>
          <a:lstStyle/>
          <a:p>
            <a:r>
              <a:rPr lang="en" b="1">
                <a:solidFill>
                  <a:schemeClr val="accent2"/>
                </a:solidFill>
              </a:rPr>
              <a:t>ALTERNATIVE</a:t>
            </a:r>
            <a:r>
              <a:rPr lang="en"/>
              <a:t> ANIMALS</a:t>
            </a:r>
            <a:endParaRPr/>
          </a:p>
        </p:txBody>
      </p:sp>
      <p:grpSp>
        <p:nvGrpSpPr>
          <p:cNvPr id="74130" name="Google Shape;74130;p68"/>
          <p:cNvGrpSpPr/>
          <p:nvPr/>
        </p:nvGrpSpPr>
        <p:grpSpPr>
          <a:xfrm>
            <a:off x="2622562" y="2591901"/>
            <a:ext cx="2134440" cy="3546100"/>
            <a:chOff x="1859025" y="5000"/>
            <a:chExt cx="1604800" cy="2659575"/>
          </a:xfrm>
        </p:grpSpPr>
        <p:sp>
          <p:nvSpPr>
            <p:cNvPr id="74131" name="Google Shape;74131;p68"/>
            <p:cNvSpPr/>
            <p:nvPr/>
          </p:nvSpPr>
          <p:spPr>
            <a:xfrm>
              <a:off x="3089900" y="51575"/>
              <a:ext cx="16625" cy="50625"/>
            </a:xfrm>
            <a:custGeom>
              <a:avLst/>
              <a:gdLst/>
              <a:ahLst/>
              <a:cxnLst/>
              <a:rect l="l" t="t" r="r" b="b"/>
              <a:pathLst>
                <a:path w="665" h="2025" extrusionOk="0">
                  <a:moveTo>
                    <a:pt x="342" y="0"/>
                  </a:moveTo>
                  <a:lnTo>
                    <a:pt x="0" y="108"/>
                  </a:lnTo>
                  <a:cubicBezTo>
                    <a:pt x="196" y="729"/>
                    <a:pt x="299" y="1374"/>
                    <a:pt x="305" y="2024"/>
                  </a:cubicBezTo>
                  <a:lnTo>
                    <a:pt x="664" y="2020"/>
                  </a:lnTo>
                  <a:cubicBezTo>
                    <a:pt x="657" y="1335"/>
                    <a:pt x="548" y="655"/>
                    <a:pt x="3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2" name="Google Shape;74132;p68"/>
            <p:cNvSpPr/>
            <p:nvPr/>
          </p:nvSpPr>
          <p:spPr>
            <a:xfrm>
              <a:off x="1859025" y="1481600"/>
              <a:ext cx="44425" cy="16850"/>
            </a:xfrm>
            <a:custGeom>
              <a:avLst/>
              <a:gdLst/>
              <a:ahLst/>
              <a:cxnLst/>
              <a:rect l="l" t="t" r="r" b="b"/>
              <a:pathLst>
                <a:path w="1777" h="674" extrusionOk="0">
                  <a:moveTo>
                    <a:pt x="1710" y="1"/>
                  </a:moveTo>
                  <a:lnTo>
                    <a:pt x="0" y="321"/>
                  </a:lnTo>
                  <a:lnTo>
                    <a:pt x="65" y="673"/>
                  </a:lnTo>
                  <a:lnTo>
                    <a:pt x="1777" y="353"/>
                  </a:lnTo>
                  <a:lnTo>
                    <a:pt x="171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3" name="Google Shape;74133;p68"/>
            <p:cNvSpPr/>
            <p:nvPr/>
          </p:nvSpPr>
          <p:spPr>
            <a:xfrm>
              <a:off x="1860500" y="1500650"/>
              <a:ext cx="54800" cy="22325"/>
            </a:xfrm>
            <a:custGeom>
              <a:avLst/>
              <a:gdLst/>
              <a:ahLst/>
              <a:cxnLst/>
              <a:rect l="l" t="t" r="r" b="b"/>
              <a:pathLst>
                <a:path w="2192" h="893" extrusionOk="0">
                  <a:moveTo>
                    <a:pt x="2055" y="0"/>
                  </a:moveTo>
                  <a:cubicBezTo>
                    <a:pt x="1398" y="270"/>
                    <a:pt x="706" y="451"/>
                    <a:pt x="0" y="535"/>
                  </a:cubicBezTo>
                  <a:lnTo>
                    <a:pt x="43" y="892"/>
                  </a:lnTo>
                  <a:cubicBezTo>
                    <a:pt x="781" y="802"/>
                    <a:pt x="1501" y="614"/>
                    <a:pt x="2191" y="332"/>
                  </a:cubicBezTo>
                  <a:lnTo>
                    <a:pt x="205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4" name="Google Shape;74134;p68"/>
            <p:cNvSpPr/>
            <p:nvPr/>
          </p:nvSpPr>
          <p:spPr>
            <a:xfrm>
              <a:off x="1870525" y="1524150"/>
              <a:ext cx="45850" cy="20450"/>
            </a:xfrm>
            <a:custGeom>
              <a:avLst/>
              <a:gdLst/>
              <a:ahLst/>
              <a:cxnLst/>
              <a:rect l="l" t="t" r="r" b="b"/>
              <a:pathLst>
                <a:path w="1834" h="818" extrusionOk="0">
                  <a:moveTo>
                    <a:pt x="1695" y="0"/>
                  </a:moveTo>
                  <a:cubicBezTo>
                    <a:pt x="1153" y="229"/>
                    <a:pt x="583" y="384"/>
                    <a:pt x="1" y="462"/>
                  </a:cubicBezTo>
                  <a:lnTo>
                    <a:pt x="49" y="817"/>
                  </a:lnTo>
                  <a:cubicBezTo>
                    <a:pt x="661" y="735"/>
                    <a:pt x="1263" y="570"/>
                    <a:pt x="1834" y="331"/>
                  </a:cubicBezTo>
                  <a:lnTo>
                    <a:pt x="169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5" name="Google Shape;74135;p68"/>
            <p:cNvSpPr/>
            <p:nvPr/>
          </p:nvSpPr>
          <p:spPr>
            <a:xfrm>
              <a:off x="1878550" y="1545150"/>
              <a:ext cx="41850" cy="16350"/>
            </a:xfrm>
            <a:custGeom>
              <a:avLst/>
              <a:gdLst/>
              <a:ahLst/>
              <a:cxnLst/>
              <a:rect l="l" t="t" r="r" b="b"/>
              <a:pathLst>
                <a:path w="1674" h="654" extrusionOk="0">
                  <a:moveTo>
                    <a:pt x="1576" y="1"/>
                  </a:moveTo>
                  <a:cubicBezTo>
                    <a:pt x="1062" y="146"/>
                    <a:pt x="532" y="246"/>
                    <a:pt x="1" y="295"/>
                  </a:cubicBezTo>
                  <a:lnTo>
                    <a:pt x="34" y="653"/>
                  </a:lnTo>
                  <a:cubicBezTo>
                    <a:pt x="587" y="601"/>
                    <a:pt x="1138" y="498"/>
                    <a:pt x="1674" y="347"/>
                  </a:cubicBezTo>
                  <a:lnTo>
                    <a:pt x="157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6" name="Google Shape;74136;p68"/>
            <p:cNvSpPr/>
            <p:nvPr/>
          </p:nvSpPr>
          <p:spPr>
            <a:xfrm>
              <a:off x="1885625" y="1566850"/>
              <a:ext cx="45425" cy="16825"/>
            </a:xfrm>
            <a:custGeom>
              <a:avLst/>
              <a:gdLst/>
              <a:ahLst/>
              <a:cxnLst/>
              <a:rect l="l" t="t" r="r" b="b"/>
              <a:pathLst>
                <a:path w="1817" h="673" extrusionOk="0">
                  <a:moveTo>
                    <a:pt x="1609" y="0"/>
                  </a:moveTo>
                  <a:cubicBezTo>
                    <a:pt x="1505" y="0"/>
                    <a:pt x="1410" y="38"/>
                    <a:pt x="1352" y="60"/>
                  </a:cubicBezTo>
                  <a:cubicBezTo>
                    <a:pt x="934" y="226"/>
                    <a:pt x="480" y="314"/>
                    <a:pt x="27" y="314"/>
                  </a:cubicBezTo>
                  <a:cubicBezTo>
                    <a:pt x="19" y="314"/>
                    <a:pt x="11" y="314"/>
                    <a:pt x="3" y="314"/>
                  </a:cubicBezTo>
                  <a:lnTo>
                    <a:pt x="1" y="673"/>
                  </a:lnTo>
                  <a:lnTo>
                    <a:pt x="23" y="673"/>
                  </a:lnTo>
                  <a:cubicBezTo>
                    <a:pt x="518" y="673"/>
                    <a:pt x="1023" y="575"/>
                    <a:pt x="1485" y="394"/>
                  </a:cubicBezTo>
                  <a:cubicBezTo>
                    <a:pt x="1569" y="360"/>
                    <a:pt x="1602" y="357"/>
                    <a:pt x="1607" y="355"/>
                  </a:cubicBezTo>
                  <a:lnTo>
                    <a:pt x="1817" y="65"/>
                  </a:lnTo>
                  <a:cubicBezTo>
                    <a:pt x="1749" y="17"/>
                    <a:pt x="1677" y="0"/>
                    <a:pt x="160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7" name="Google Shape;74137;p68"/>
            <p:cNvSpPr/>
            <p:nvPr/>
          </p:nvSpPr>
          <p:spPr>
            <a:xfrm>
              <a:off x="1891650" y="1589550"/>
              <a:ext cx="58275" cy="19625"/>
            </a:xfrm>
            <a:custGeom>
              <a:avLst/>
              <a:gdLst/>
              <a:ahLst/>
              <a:cxnLst/>
              <a:rect l="l" t="t" r="r" b="b"/>
              <a:pathLst>
                <a:path w="2331" h="785" extrusionOk="0">
                  <a:moveTo>
                    <a:pt x="2013" y="0"/>
                  </a:moveTo>
                  <a:cubicBezTo>
                    <a:pt x="1960" y="0"/>
                    <a:pt x="1912" y="11"/>
                    <a:pt x="1878" y="19"/>
                  </a:cubicBezTo>
                  <a:lnTo>
                    <a:pt x="1" y="435"/>
                  </a:lnTo>
                  <a:lnTo>
                    <a:pt x="78" y="784"/>
                  </a:lnTo>
                  <a:lnTo>
                    <a:pt x="1954" y="369"/>
                  </a:lnTo>
                  <a:cubicBezTo>
                    <a:pt x="1969" y="366"/>
                    <a:pt x="2002" y="359"/>
                    <a:pt x="2006" y="357"/>
                  </a:cubicBezTo>
                  <a:cubicBezTo>
                    <a:pt x="1984" y="348"/>
                    <a:pt x="1969" y="330"/>
                    <a:pt x="1962" y="308"/>
                  </a:cubicBezTo>
                  <a:cubicBezTo>
                    <a:pt x="1954" y="277"/>
                    <a:pt x="1961" y="241"/>
                    <a:pt x="1983" y="212"/>
                  </a:cubicBezTo>
                  <a:lnTo>
                    <a:pt x="2269" y="429"/>
                  </a:lnTo>
                  <a:cubicBezTo>
                    <a:pt x="2316" y="368"/>
                    <a:pt x="2331" y="288"/>
                    <a:pt x="2309" y="212"/>
                  </a:cubicBezTo>
                  <a:cubicBezTo>
                    <a:pt x="2288" y="130"/>
                    <a:pt x="2224" y="57"/>
                    <a:pt x="2144" y="25"/>
                  </a:cubicBezTo>
                  <a:cubicBezTo>
                    <a:pt x="2099" y="6"/>
                    <a:pt x="2054" y="0"/>
                    <a:pt x="20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8" name="Google Shape;74138;p68"/>
            <p:cNvSpPr/>
            <p:nvPr/>
          </p:nvSpPr>
          <p:spPr>
            <a:xfrm>
              <a:off x="1899975" y="1609925"/>
              <a:ext cx="50800" cy="18725"/>
            </a:xfrm>
            <a:custGeom>
              <a:avLst/>
              <a:gdLst/>
              <a:ahLst/>
              <a:cxnLst/>
              <a:rect l="l" t="t" r="r" b="b"/>
              <a:pathLst>
                <a:path w="2032" h="749" extrusionOk="0">
                  <a:moveTo>
                    <a:pt x="1912" y="0"/>
                  </a:moveTo>
                  <a:cubicBezTo>
                    <a:pt x="1296" y="220"/>
                    <a:pt x="652" y="350"/>
                    <a:pt x="1" y="391"/>
                  </a:cubicBezTo>
                  <a:lnTo>
                    <a:pt x="22" y="749"/>
                  </a:lnTo>
                  <a:cubicBezTo>
                    <a:pt x="707" y="707"/>
                    <a:pt x="1383" y="569"/>
                    <a:pt x="2032" y="338"/>
                  </a:cubicBezTo>
                  <a:lnTo>
                    <a:pt x="191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39" name="Google Shape;74139;p68"/>
            <p:cNvSpPr/>
            <p:nvPr/>
          </p:nvSpPr>
          <p:spPr>
            <a:xfrm>
              <a:off x="1911675" y="1631675"/>
              <a:ext cx="48925" cy="19425"/>
            </a:xfrm>
            <a:custGeom>
              <a:avLst/>
              <a:gdLst/>
              <a:ahLst/>
              <a:cxnLst/>
              <a:rect l="l" t="t" r="r" b="b"/>
              <a:pathLst>
                <a:path w="1957" h="777" extrusionOk="0">
                  <a:moveTo>
                    <a:pt x="1878" y="1"/>
                  </a:moveTo>
                  <a:lnTo>
                    <a:pt x="1" y="427"/>
                  </a:lnTo>
                  <a:lnTo>
                    <a:pt x="80" y="776"/>
                  </a:lnTo>
                  <a:lnTo>
                    <a:pt x="1957" y="351"/>
                  </a:lnTo>
                  <a:lnTo>
                    <a:pt x="187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0" name="Google Shape;74140;p68"/>
            <p:cNvSpPr/>
            <p:nvPr/>
          </p:nvSpPr>
          <p:spPr>
            <a:xfrm>
              <a:off x="1924975" y="1651350"/>
              <a:ext cx="45650" cy="20000"/>
            </a:xfrm>
            <a:custGeom>
              <a:avLst/>
              <a:gdLst/>
              <a:ahLst/>
              <a:cxnLst/>
              <a:rect l="l" t="t" r="r" b="b"/>
              <a:pathLst>
                <a:path w="1826" h="800" extrusionOk="0">
                  <a:moveTo>
                    <a:pt x="1736" y="1"/>
                  </a:moveTo>
                  <a:lnTo>
                    <a:pt x="1" y="452"/>
                  </a:lnTo>
                  <a:lnTo>
                    <a:pt x="91" y="800"/>
                  </a:lnTo>
                  <a:lnTo>
                    <a:pt x="1825" y="348"/>
                  </a:lnTo>
                  <a:lnTo>
                    <a:pt x="17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1" name="Google Shape;74141;p68"/>
            <p:cNvSpPr/>
            <p:nvPr/>
          </p:nvSpPr>
          <p:spPr>
            <a:xfrm>
              <a:off x="1934000" y="1672050"/>
              <a:ext cx="48225" cy="21525"/>
            </a:xfrm>
            <a:custGeom>
              <a:avLst/>
              <a:gdLst/>
              <a:ahLst/>
              <a:cxnLst/>
              <a:rect l="l" t="t" r="r" b="b"/>
              <a:pathLst>
                <a:path w="1929" h="861" extrusionOk="0">
                  <a:moveTo>
                    <a:pt x="1815" y="1"/>
                  </a:moveTo>
                  <a:cubicBezTo>
                    <a:pt x="1221" y="200"/>
                    <a:pt x="611" y="371"/>
                    <a:pt x="1" y="510"/>
                  </a:cubicBezTo>
                  <a:lnTo>
                    <a:pt x="81" y="861"/>
                  </a:lnTo>
                  <a:cubicBezTo>
                    <a:pt x="702" y="718"/>
                    <a:pt x="1324" y="543"/>
                    <a:pt x="1928" y="340"/>
                  </a:cubicBezTo>
                  <a:lnTo>
                    <a:pt x="181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2" name="Google Shape;74142;p68"/>
            <p:cNvSpPr/>
            <p:nvPr/>
          </p:nvSpPr>
          <p:spPr>
            <a:xfrm>
              <a:off x="1954100" y="1687975"/>
              <a:ext cx="34125" cy="19025"/>
            </a:xfrm>
            <a:custGeom>
              <a:avLst/>
              <a:gdLst/>
              <a:ahLst/>
              <a:cxnLst/>
              <a:rect l="l" t="t" r="r" b="b"/>
              <a:pathLst>
                <a:path w="1365" h="761" extrusionOk="0">
                  <a:moveTo>
                    <a:pt x="1222" y="1"/>
                  </a:moveTo>
                  <a:cubicBezTo>
                    <a:pt x="829" y="171"/>
                    <a:pt x="417" y="309"/>
                    <a:pt x="1" y="412"/>
                  </a:cubicBezTo>
                  <a:lnTo>
                    <a:pt x="87" y="760"/>
                  </a:lnTo>
                  <a:cubicBezTo>
                    <a:pt x="523" y="653"/>
                    <a:pt x="953" y="509"/>
                    <a:pt x="1364" y="331"/>
                  </a:cubicBezTo>
                  <a:lnTo>
                    <a:pt x="122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3" name="Google Shape;74143;p68"/>
            <p:cNvSpPr/>
            <p:nvPr/>
          </p:nvSpPr>
          <p:spPr>
            <a:xfrm>
              <a:off x="2001875" y="1957200"/>
              <a:ext cx="38375" cy="42450"/>
            </a:xfrm>
            <a:custGeom>
              <a:avLst/>
              <a:gdLst/>
              <a:ahLst/>
              <a:cxnLst/>
              <a:rect l="l" t="t" r="r" b="b"/>
              <a:pathLst>
                <a:path w="1535" h="1698" extrusionOk="0">
                  <a:moveTo>
                    <a:pt x="1236" y="1"/>
                  </a:moveTo>
                  <a:cubicBezTo>
                    <a:pt x="885" y="525"/>
                    <a:pt x="469" y="1009"/>
                    <a:pt x="0" y="1433"/>
                  </a:cubicBezTo>
                  <a:lnTo>
                    <a:pt x="241" y="1698"/>
                  </a:lnTo>
                  <a:cubicBezTo>
                    <a:pt x="732" y="1253"/>
                    <a:pt x="1166" y="749"/>
                    <a:pt x="1535" y="200"/>
                  </a:cubicBezTo>
                  <a:lnTo>
                    <a:pt x="12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4" name="Google Shape;74144;p68"/>
            <p:cNvSpPr/>
            <p:nvPr/>
          </p:nvSpPr>
          <p:spPr>
            <a:xfrm>
              <a:off x="2021350" y="1976050"/>
              <a:ext cx="33500" cy="37600"/>
            </a:xfrm>
            <a:custGeom>
              <a:avLst/>
              <a:gdLst/>
              <a:ahLst/>
              <a:cxnLst/>
              <a:rect l="l" t="t" r="r" b="b"/>
              <a:pathLst>
                <a:path w="1340" h="1504" extrusionOk="0">
                  <a:moveTo>
                    <a:pt x="1082" y="0"/>
                  </a:moveTo>
                  <a:cubicBezTo>
                    <a:pt x="692" y="403"/>
                    <a:pt x="327" y="838"/>
                    <a:pt x="1" y="1295"/>
                  </a:cubicBezTo>
                  <a:lnTo>
                    <a:pt x="292" y="1504"/>
                  </a:lnTo>
                  <a:cubicBezTo>
                    <a:pt x="609" y="1062"/>
                    <a:pt x="961" y="641"/>
                    <a:pt x="1339" y="251"/>
                  </a:cubicBezTo>
                  <a:lnTo>
                    <a:pt x="108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5" name="Google Shape;74145;p68"/>
            <p:cNvSpPr/>
            <p:nvPr/>
          </p:nvSpPr>
          <p:spPr>
            <a:xfrm>
              <a:off x="1896025" y="2309325"/>
              <a:ext cx="4500" cy="6475"/>
            </a:xfrm>
            <a:custGeom>
              <a:avLst/>
              <a:gdLst/>
              <a:ahLst/>
              <a:cxnLst/>
              <a:rect l="l" t="t" r="r" b="b"/>
              <a:pathLst>
                <a:path w="180" h="259" extrusionOk="0">
                  <a:moveTo>
                    <a:pt x="180" y="1"/>
                  </a:moveTo>
                  <a:lnTo>
                    <a:pt x="180" y="1"/>
                  </a:lnTo>
                  <a:cubicBezTo>
                    <a:pt x="127" y="94"/>
                    <a:pt x="66" y="178"/>
                    <a:pt x="0" y="259"/>
                  </a:cubicBezTo>
                  <a:cubicBezTo>
                    <a:pt x="68" y="183"/>
                    <a:pt x="127" y="97"/>
                    <a:pt x="180" y="1"/>
                  </a:cubicBezTo>
                  <a:close/>
                </a:path>
              </a:pathLst>
            </a:custGeom>
            <a:solidFill>
              <a:srgbClr val="A096D1"/>
            </a:solidFill>
            <a:ln>
              <a:noFill/>
            </a:ln>
          </p:spPr>
          <p:txBody>
            <a:bodyPr spcFirstLastPara="1" wrap="square" lIns="91425" tIns="91425" rIns="91425" bIns="91425" anchor="ctr" anchorCtr="0">
              <a:noAutofit/>
            </a:bodyPr>
            <a:lstStyle/>
            <a:p>
              <a:endParaRPr/>
            </a:p>
          </p:txBody>
        </p:sp>
        <p:sp>
          <p:nvSpPr>
            <p:cNvPr id="74146" name="Google Shape;74146;p68"/>
            <p:cNvSpPr/>
            <p:nvPr/>
          </p:nvSpPr>
          <p:spPr>
            <a:xfrm>
              <a:off x="2095150" y="1752700"/>
              <a:ext cx="29900" cy="8975"/>
            </a:xfrm>
            <a:custGeom>
              <a:avLst/>
              <a:gdLst/>
              <a:ahLst/>
              <a:cxnLst/>
              <a:rect l="l" t="t" r="r" b="b"/>
              <a:pathLst>
                <a:path w="1196" h="359" extrusionOk="0">
                  <a:moveTo>
                    <a:pt x="0" y="0"/>
                  </a:moveTo>
                  <a:lnTo>
                    <a:pt x="0" y="359"/>
                  </a:lnTo>
                  <a:lnTo>
                    <a:pt x="1195" y="359"/>
                  </a:lnTo>
                  <a:lnTo>
                    <a:pt x="119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7" name="Google Shape;74147;p68"/>
            <p:cNvSpPr/>
            <p:nvPr/>
          </p:nvSpPr>
          <p:spPr>
            <a:xfrm>
              <a:off x="2040175" y="1977625"/>
              <a:ext cx="36250" cy="45700"/>
            </a:xfrm>
            <a:custGeom>
              <a:avLst/>
              <a:gdLst/>
              <a:ahLst/>
              <a:cxnLst/>
              <a:rect l="l" t="t" r="r" b="b"/>
              <a:pathLst>
                <a:path w="1450" h="1828" extrusionOk="0">
                  <a:moveTo>
                    <a:pt x="1149" y="1"/>
                  </a:moveTo>
                  <a:cubicBezTo>
                    <a:pt x="791" y="551"/>
                    <a:pt x="405" y="1092"/>
                    <a:pt x="1" y="1607"/>
                  </a:cubicBezTo>
                  <a:lnTo>
                    <a:pt x="283" y="1828"/>
                  </a:lnTo>
                  <a:cubicBezTo>
                    <a:pt x="695" y="1304"/>
                    <a:pt x="1086" y="756"/>
                    <a:pt x="1450" y="196"/>
                  </a:cubicBezTo>
                  <a:lnTo>
                    <a:pt x="114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8" name="Google Shape;74148;p68"/>
            <p:cNvSpPr/>
            <p:nvPr/>
          </p:nvSpPr>
          <p:spPr>
            <a:xfrm>
              <a:off x="2062000" y="1994375"/>
              <a:ext cx="30075" cy="36150"/>
            </a:xfrm>
            <a:custGeom>
              <a:avLst/>
              <a:gdLst/>
              <a:ahLst/>
              <a:cxnLst/>
              <a:rect l="l" t="t" r="r" b="b"/>
              <a:pathLst>
                <a:path w="1203" h="1446" extrusionOk="0">
                  <a:moveTo>
                    <a:pt x="902" y="1"/>
                  </a:moveTo>
                  <a:cubicBezTo>
                    <a:pt x="630" y="423"/>
                    <a:pt x="326" y="830"/>
                    <a:pt x="0" y="1212"/>
                  </a:cubicBezTo>
                  <a:lnTo>
                    <a:pt x="273" y="1446"/>
                  </a:lnTo>
                  <a:cubicBezTo>
                    <a:pt x="609" y="1051"/>
                    <a:pt x="921" y="632"/>
                    <a:pt x="1203" y="197"/>
                  </a:cubicBezTo>
                  <a:lnTo>
                    <a:pt x="90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49" name="Google Shape;74149;p68"/>
            <p:cNvSpPr/>
            <p:nvPr/>
          </p:nvSpPr>
          <p:spPr>
            <a:xfrm>
              <a:off x="2084125" y="2007675"/>
              <a:ext cx="30350" cy="34900"/>
            </a:xfrm>
            <a:custGeom>
              <a:avLst/>
              <a:gdLst/>
              <a:ahLst/>
              <a:cxnLst/>
              <a:rect l="l" t="t" r="r" b="b"/>
              <a:pathLst>
                <a:path w="1214" h="1396" extrusionOk="0">
                  <a:moveTo>
                    <a:pt x="933" y="0"/>
                  </a:moveTo>
                  <a:lnTo>
                    <a:pt x="1" y="1173"/>
                  </a:lnTo>
                  <a:lnTo>
                    <a:pt x="282" y="1395"/>
                  </a:lnTo>
                  <a:lnTo>
                    <a:pt x="1213" y="224"/>
                  </a:lnTo>
                  <a:lnTo>
                    <a:pt x="93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50" name="Google Shape;74150;p68"/>
            <p:cNvSpPr/>
            <p:nvPr/>
          </p:nvSpPr>
          <p:spPr>
            <a:xfrm>
              <a:off x="2105925" y="2017150"/>
              <a:ext cx="30350" cy="30525"/>
            </a:xfrm>
            <a:custGeom>
              <a:avLst/>
              <a:gdLst/>
              <a:ahLst/>
              <a:cxnLst/>
              <a:rect l="l" t="t" r="r" b="b"/>
              <a:pathLst>
                <a:path w="1214" h="1221" extrusionOk="0">
                  <a:moveTo>
                    <a:pt x="959" y="0"/>
                  </a:moveTo>
                  <a:lnTo>
                    <a:pt x="1" y="968"/>
                  </a:lnTo>
                  <a:lnTo>
                    <a:pt x="256" y="1221"/>
                  </a:lnTo>
                  <a:lnTo>
                    <a:pt x="1214" y="253"/>
                  </a:lnTo>
                  <a:lnTo>
                    <a:pt x="95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51" name="Google Shape;74151;p68"/>
            <p:cNvSpPr/>
            <p:nvPr/>
          </p:nvSpPr>
          <p:spPr>
            <a:xfrm>
              <a:off x="2119950" y="2034350"/>
              <a:ext cx="29075" cy="34525"/>
            </a:xfrm>
            <a:custGeom>
              <a:avLst/>
              <a:gdLst/>
              <a:ahLst/>
              <a:cxnLst/>
              <a:rect l="l" t="t" r="r" b="b"/>
              <a:pathLst>
                <a:path w="1163" h="1381" extrusionOk="0">
                  <a:moveTo>
                    <a:pt x="919" y="1"/>
                  </a:moveTo>
                  <a:cubicBezTo>
                    <a:pt x="544" y="351"/>
                    <a:pt x="235" y="761"/>
                    <a:pt x="1" y="1217"/>
                  </a:cubicBezTo>
                  <a:lnTo>
                    <a:pt x="320" y="1380"/>
                  </a:lnTo>
                  <a:cubicBezTo>
                    <a:pt x="535" y="960"/>
                    <a:pt x="818" y="584"/>
                    <a:pt x="1163" y="263"/>
                  </a:cubicBezTo>
                  <a:lnTo>
                    <a:pt x="91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52" name="Google Shape;74152;p68"/>
            <p:cNvSpPr/>
            <p:nvPr/>
          </p:nvSpPr>
          <p:spPr>
            <a:xfrm>
              <a:off x="1892175" y="1472625"/>
              <a:ext cx="784750" cy="224925"/>
            </a:xfrm>
            <a:custGeom>
              <a:avLst/>
              <a:gdLst/>
              <a:ahLst/>
              <a:cxnLst/>
              <a:rect l="l" t="t" r="r" b="b"/>
              <a:pathLst>
                <a:path w="31390" h="8997" extrusionOk="0">
                  <a:moveTo>
                    <a:pt x="21629" y="0"/>
                  </a:moveTo>
                  <a:cubicBezTo>
                    <a:pt x="18911" y="0"/>
                    <a:pt x="16085" y="193"/>
                    <a:pt x="13672" y="193"/>
                  </a:cubicBezTo>
                  <a:cubicBezTo>
                    <a:pt x="13582" y="193"/>
                    <a:pt x="13493" y="193"/>
                    <a:pt x="13404" y="193"/>
                  </a:cubicBezTo>
                  <a:cubicBezTo>
                    <a:pt x="11611" y="182"/>
                    <a:pt x="9818" y="176"/>
                    <a:pt x="8026" y="176"/>
                  </a:cubicBezTo>
                  <a:cubicBezTo>
                    <a:pt x="7185" y="176"/>
                    <a:pt x="6343" y="177"/>
                    <a:pt x="5502" y="180"/>
                  </a:cubicBezTo>
                  <a:cubicBezTo>
                    <a:pt x="4796" y="182"/>
                    <a:pt x="1953" y="419"/>
                    <a:pt x="1" y="431"/>
                  </a:cubicBezTo>
                  <a:cubicBezTo>
                    <a:pt x="145" y="703"/>
                    <a:pt x="287" y="975"/>
                    <a:pt x="426" y="1242"/>
                  </a:cubicBezTo>
                  <a:cubicBezTo>
                    <a:pt x="1555" y="3399"/>
                    <a:pt x="2460" y="5633"/>
                    <a:pt x="3210" y="7897"/>
                  </a:cubicBezTo>
                  <a:cubicBezTo>
                    <a:pt x="3332" y="8263"/>
                    <a:pt x="3447" y="8630"/>
                    <a:pt x="3559" y="8996"/>
                  </a:cubicBezTo>
                  <a:cubicBezTo>
                    <a:pt x="3626" y="8989"/>
                    <a:pt x="3691" y="8979"/>
                    <a:pt x="3755" y="8969"/>
                  </a:cubicBezTo>
                  <a:cubicBezTo>
                    <a:pt x="8216" y="8331"/>
                    <a:pt x="12654" y="7630"/>
                    <a:pt x="17070" y="6868"/>
                  </a:cubicBezTo>
                  <a:cubicBezTo>
                    <a:pt x="19236" y="6495"/>
                    <a:pt x="21398" y="6105"/>
                    <a:pt x="23552" y="5702"/>
                  </a:cubicBezTo>
                  <a:cubicBezTo>
                    <a:pt x="25136" y="5406"/>
                    <a:pt x="28127" y="5283"/>
                    <a:pt x="29324" y="4471"/>
                  </a:cubicBezTo>
                  <a:cubicBezTo>
                    <a:pt x="31390" y="3069"/>
                    <a:pt x="29169" y="833"/>
                    <a:pt x="26901" y="397"/>
                  </a:cubicBezTo>
                  <a:cubicBezTo>
                    <a:pt x="25306" y="91"/>
                    <a:pt x="23492" y="0"/>
                    <a:pt x="21629"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153" name="Google Shape;74153;p68"/>
            <p:cNvSpPr/>
            <p:nvPr/>
          </p:nvSpPr>
          <p:spPr>
            <a:xfrm>
              <a:off x="2031175" y="1564450"/>
              <a:ext cx="669575" cy="526225"/>
            </a:xfrm>
            <a:custGeom>
              <a:avLst/>
              <a:gdLst/>
              <a:ahLst/>
              <a:cxnLst/>
              <a:rect l="l" t="t" r="r" b="b"/>
              <a:pathLst>
                <a:path w="26783" h="21049" extrusionOk="0">
                  <a:moveTo>
                    <a:pt x="23965" y="1"/>
                  </a:moveTo>
                  <a:cubicBezTo>
                    <a:pt x="23262" y="1"/>
                    <a:pt x="22504" y="158"/>
                    <a:pt x="21846" y="461"/>
                  </a:cubicBezTo>
                  <a:cubicBezTo>
                    <a:pt x="18140" y="2171"/>
                    <a:pt x="14106" y="5788"/>
                    <a:pt x="10757" y="8158"/>
                  </a:cubicBezTo>
                  <a:cubicBezTo>
                    <a:pt x="8605" y="9678"/>
                    <a:pt x="6462" y="11210"/>
                    <a:pt x="4326" y="12749"/>
                  </a:cubicBezTo>
                  <a:cubicBezTo>
                    <a:pt x="3754" y="13161"/>
                    <a:pt x="1580" y="15011"/>
                    <a:pt x="1" y="16158"/>
                  </a:cubicBezTo>
                  <a:cubicBezTo>
                    <a:pt x="278" y="16294"/>
                    <a:pt x="549" y="16433"/>
                    <a:pt x="820" y="16570"/>
                  </a:cubicBezTo>
                  <a:cubicBezTo>
                    <a:pt x="2994" y="17666"/>
                    <a:pt x="5030" y="18955"/>
                    <a:pt x="6960" y="20358"/>
                  </a:cubicBezTo>
                  <a:cubicBezTo>
                    <a:pt x="7272" y="20584"/>
                    <a:pt x="7578" y="20816"/>
                    <a:pt x="7885" y="21049"/>
                  </a:cubicBezTo>
                  <a:cubicBezTo>
                    <a:pt x="7933" y="21004"/>
                    <a:pt x="7981" y="20958"/>
                    <a:pt x="8028" y="20914"/>
                  </a:cubicBezTo>
                  <a:cubicBezTo>
                    <a:pt x="11281" y="17797"/>
                    <a:pt x="14481" y="14641"/>
                    <a:pt x="17627" y="11448"/>
                  </a:cubicBezTo>
                  <a:cubicBezTo>
                    <a:pt x="19170" y="9883"/>
                    <a:pt x="20701" y="8309"/>
                    <a:pt x="22217" y="6725"/>
                  </a:cubicBezTo>
                  <a:cubicBezTo>
                    <a:pt x="23331" y="5562"/>
                    <a:pt x="25691" y="3720"/>
                    <a:pt x="26192" y="2361"/>
                  </a:cubicBezTo>
                  <a:cubicBezTo>
                    <a:pt x="26782" y="752"/>
                    <a:pt x="25503" y="1"/>
                    <a:pt x="23965"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154" name="Google Shape;74154;p68"/>
            <p:cNvSpPr/>
            <p:nvPr/>
          </p:nvSpPr>
          <p:spPr>
            <a:xfrm>
              <a:off x="2225800" y="1487275"/>
              <a:ext cx="408275" cy="564400"/>
            </a:xfrm>
            <a:custGeom>
              <a:avLst/>
              <a:gdLst/>
              <a:ahLst/>
              <a:cxnLst/>
              <a:rect l="l" t="t" r="r" b="b"/>
              <a:pathLst>
                <a:path w="16331" h="22576" extrusionOk="0">
                  <a:moveTo>
                    <a:pt x="12190" y="1"/>
                  </a:moveTo>
                  <a:cubicBezTo>
                    <a:pt x="11300" y="1"/>
                    <a:pt x="10447" y="370"/>
                    <a:pt x="9688" y="885"/>
                  </a:cubicBezTo>
                  <a:cubicBezTo>
                    <a:pt x="9419" y="1067"/>
                    <a:pt x="9163" y="1266"/>
                    <a:pt x="8921" y="1475"/>
                  </a:cubicBezTo>
                  <a:cubicBezTo>
                    <a:pt x="7242" y="2920"/>
                    <a:pt x="5996" y="4788"/>
                    <a:pt x="4768" y="6633"/>
                  </a:cubicBezTo>
                  <a:cubicBezTo>
                    <a:pt x="3062" y="9202"/>
                    <a:pt x="1335" y="12151"/>
                    <a:pt x="468" y="15143"/>
                  </a:cubicBezTo>
                  <a:cubicBezTo>
                    <a:pt x="141" y="16269"/>
                    <a:pt x="1" y="17495"/>
                    <a:pt x="377" y="18607"/>
                  </a:cubicBezTo>
                  <a:cubicBezTo>
                    <a:pt x="730" y="19649"/>
                    <a:pt x="1507" y="20498"/>
                    <a:pt x="2362" y="21191"/>
                  </a:cubicBezTo>
                  <a:cubicBezTo>
                    <a:pt x="3314" y="21964"/>
                    <a:pt x="4578" y="22576"/>
                    <a:pt x="5756" y="22576"/>
                  </a:cubicBezTo>
                  <a:cubicBezTo>
                    <a:pt x="6344" y="22576"/>
                    <a:pt x="6910" y="22423"/>
                    <a:pt x="7405" y="22063"/>
                  </a:cubicBezTo>
                  <a:cubicBezTo>
                    <a:pt x="8235" y="21456"/>
                    <a:pt x="8620" y="20427"/>
                    <a:pt x="8961" y="19456"/>
                  </a:cubicBezTo>
                  <a:cubicBezTo>
                    <a:pt x="10460" y="15198"/>
                    <a:pt x="11961" y="10941"/>
                    <a:pt x="13461" y="6683"/>
                  </a:cubicBezTo>
                  <a:cubicBezTo>
                    <a:pt x="14148" y="4730"/>
                    <a:pt x="16331" y="399"/>
                    <a:pt x="12509" y="17"/>
                  </a:cubicBezTo>
                  <a:cubicBezTo>
                    <a:pt x="12402" y="6"/>
                    <a:pt x="12296" y="1"/>
                    <a:pt x="12190"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4155" name="Google Shape;74155;p68"/>
            <p:cNvSpPr/>
            <p:nvPr/>
          </p:nvSpPr>
          <p:spPr>
            <a:xfrm>
              <a:off x="2442875" y="1351500"/>
              <a:ext cx="707125" cy="854250"/>
            </a:xfrm>
            <a:custGeom>
              <a:avLst/>
              <a:gdLst/>
              <a:ahLst/>
              <a:cxnLst/>
              <a:rect l="l" t="t" r="r" b="b"/>
              <a:pathLst>
                <a:path w="28285" h="34170" extrusionOk="0">
                  <a:moveTo>
                    <a:pt x="11786" y="1"/>
                  </a:moveTo>
                  <a:cubicBezTo>
                    <a:pt x="10313" y="1"/>
                    <a:pt x="8994" y="576"/>
                    <a:pt x="8157" y="2086"/>
                  </a:cubicBezTo>
                  <a:cubicBezTo>
                    <a:pt x="7198" y="3818"/>
                    <a:pt x="7486" y="6580"/>
                    <a:pt x="6943" y="8502"/>
                  </a:cubicBezTo>
                  <a:cubicBezTo>
                    <a:pt x="6163" y="11269"/>
                    <a:pt x="4911" y="13893"/>
                    <a:pt x="3455" y="16363"/>
                  </a:cubicBezTo>
                  <a:cubicBezTo>
                    <a:pt x="1963" y="18893"/>
                    <a:pt x="200" y="21469"/>
                    <a:pt x="115" y="24405"/>
                  </a:cubicBezTo>
                  <a:cubicBezTo>
                    <a:pt x="1" y="28382"/>
                    <a:pt x="3183" y="31898"/>
                    <a:pt x="6920" y="33264"/>
                  </a:cubicBezTo>
                  <a:cubicBezTo>
                    <a:pt x="8700" y="33915"/>
                    <a:pt x="10573" y="34169"/>
                    <a:pt x="12467" y="34169"/>
                  </a:cubicBezTo>
                  <a:cubicBezTo>
                    <a:pt x="14549" y="34169"/>
                    <a:pt x="16658" y="33862"/>
                    <a:pt x="18698" y="33438"/>
                  </a:cubicBezTo>
                  <a:cubicBezTo>
                    <a:pt x="22495" y="32649"/>
                    <a:pt x="26765" y="30938"/>
                    <a:pt x="27813" y="27204"/>
                  </a:cubicBezTo>
                  <a:cubicBezTo>
                    <a:pt x="28284" y="25524"/>
                    <a:pt x="27990" y="23734"/>
                    <a:pt x="27616" y="22030"/>
                  </a:cubicBezTo>
                  <a:cubicBezTo>
                    <a:pt x="26795" y="18266"/>
                    <a:pt x="25608" y="14580"/>
                    <a:pt x="24081" y="11044"/>
                  </a:cubicBezTo>
                  <a:cubicBezTo>
                    <a:pt x="22984" y="8505"/>
                    <a:pt x="21691" y="6008"/>
                    <a:pt x="19815" y="3975"/>
                  </a:cubicBezTo>
                  <a:cubicBezTo>
                    <a:pt x="18236" y="2263"/>
                    <a:pt x="14707" y="1"/>
                    <a:pt x="1178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156" name="Google Shape;74156;p68"/>
            <p:cNvSpPr/>
            <p:nvPr/>
          </p:nvSpPr>
          <p:spPr>
            <a:xfrm>
              <a:off x="2258625" y="1837350"/>
              <a:ext cx="504125" cy="787550"/>
            </a:xfrm>
            <a:custGeom>
              <a:avLst/>
              <a:gdLst/>
              <a:ahLst/>
              <a:cxnLst/>
              <a:rect l="l" t="t" r="r" b="b"/>
              <a:pathLst>
                <a:path w="20165" h="31502" extrusionOk="0">
                  <a:moveTo>
                    <a:pt x="12393" y="1"/>
                  </a:moveTo>
                  <a:cubicBezTo>
                    <a:pt x="9618" y="1"/>
                    <a:pt x="7746" y="3077"/>
                    <a:pt x="7218" y="6210"/>
                  </a:cubicBezTo>
                  <a:cubicBezTo>
                    <a:pt x="6564" y="10100"/>
                    <a:pt x="7421" y="15465"/>
                    <a:pt x="4347" y="18581"/>
                  </a:cubicBezTo>
                  <a:cubicBezTo>
                    <a:pt x="3558" y="19382"/>
                    <a:pt x="2517" y="19882"/>
                    <a:pt x="1638" y="20582"/>
                  </a:cubicBezTo>
                  <a:cubicBezTo>
                    <a:pt x="759" y="21284"/>
                    <a:pt x="1" y="22329"/>
                    <a:pt x="156" y="23443"/>
                  </a:cubicBezTo>
                  <a:cubicBezTo>
                    <a:pt x="253" y="24139"/>
                    <a:pt x="689" y="24736"/>
                    <a:pt x="1131" y="25282"/>
                  </a:cubicBezTo>
                  <a:cubicBezTo>
                    <a:pt x="2641" y="27153"/>
                    <a:pt x="5473" y="30713"/>
                    <a:pt x="7896" y="31378"/>
                  </a:cubicBezTo>
                  <a:cubicBezTo>
                    <a:pt x="8204" y="31462"/>
                    <a:pt x="8471" y="31502"/>
                    <a:pt x="8702" y="31502"/>
                  </a:cubicBezTo>
                  <a:cubicBezTo>
                    <a:pt x="10832" y="31502"/>
                    <a:pt x="9882" y="28155"/>
                    <a:pt x="10213" y="26435"/>
                  </a:cubicBezTo>
                  <a:cubicBezTo>
                    <a:pt x="10522" y="24829"/>
                    <a:pt x="12001" y="23772"/>
                    <a:pt x="13272" y="22743"/>
                  </a:cubicBezTo>
                  <a:cubicBezTo>
                    <a:pt x="16961" y="19757"/>
                    <a:pt x="19813" y="15424"/>
                    <a:pt x="20006" y="10681"/>
                  </a:cubicBezTo>
                  <a:cubicBezTo>
                    <a:pt x="20164" y="6808"/>
                    <a:pt x="18205" y="2673"/>
                    <a:pt x="14788" y="709"/>
                  </a:cubicBezTo>
                  <a:cubicBezTo>
                    <a:pt x="13932" y="218"/>
                    <a:pt x="13130" y="1"/>
                    <a:pt x="1239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157" name="Google Shape;74157;p68"/>
            <p:cNvSpPr/>
            <p:nvPr/>
          </p:nvSpPr>
          <p:spPr>
            <a:xfrm>
              <a:off x="2853975" y="1914200"/>
              <a:ext cx="483600" cy="739250"/>
            </a:xfrm>
            <a:custGeom>
              <a:avLst/>
              <a:gdLst/>
              <a:ahLst/>
              <a:cxnLst/>
              <a:rect l="l" t="t" r="r" b="b"/>
              <a:pathLst>
                <a:path w="19344" h="29570" extrusionOk="0">
                  <a:moveTo>
                    <a:pt x="5503" y="1"/>
                  </a:moveTo>
                  <a:cubicBezTo>
                    <a:pt x="5295" y="1"/>
                    <a:pt x="5086" y="8"/>
                    <a:pt x="4877" y="22"/>
                  </a:cubicBezTo>
                  <a:cubicBezTo>
                    <a:pt x="185" y="349"/>
                    <a:pt x="1" y="5139"/>
                    <a:pt x="1656" y="8803"/>
                  </a:cubicBezTo>
                  <a:cubicBezTo>
                    <a:pt x="3282" y="12399"/>
                    <a:pt x="6982" y="16377"/>
                    <a:pt x="6165" y="20677"/>
                  </a:cubicBezTo>
                  <a:cubicBezTo>
                    <a:pt x="5955" y="21781"/>
                    <a:pt x="5370" y="22777"/>
                    <a:pt x="5029" y="23849"/>
                  </a:cubicBezTo>
                  <a:cubicBezTo>
                    <a:pt x="4690" y="24921"/>
                    <a:pt x="4644" y="26211"/>
                    <a:pt x="5392" y="27051"/>
                  </a:cubicBezTo>
                  <a:cubicBezTo>
                    <a:pt x="5860" y="27575"/>
                    <a:pt x="6554" y="27827"/>
                    <a:pt x="7226" y="28036"/>
                  </a:cubicBezTo>
                  <a:cubicBezTo>
                    <a:pt x="9034" y="28597"/>
                    <a:pt x="12106" y="29570"/>
                    <a:pt x="14494" y="29570"/>
                  </a:cubicBezTo>
                  <a:cubicBezTo>
                    <a:pt x="15139" y="29570"/>
                    <a:pt x="15734" y="29499"/>
                    <a:pt x="16240" y="29330"/>
                  </a:cubicBezTo>
                  <a:cubicBezTo>
                    <a:pt x="19344" y="28291"/>
                    <a:pt x="16167" y="25721"/>
                    <a:pt x="15410" y="23933"/>
                  </a:cubicBezTo>
                  <a:cubicBezTo>
                    <a:pt x="14773" y="22429"/>
                    <a:pt x="15411" y="20726"/>
                    <a:pt x="15893" y="19164"/>
                  </a:cubicBezTo>
                  <a:cubicBezTo>
                    <a:pt x="17292" y="14628"/>
                    <a:pt x="17248" y="9441"/>
                    <a:pt x="14765" y="5396"/>
                  </a:cubicBezTo>
                  <a:cubicBezTo>
                    <a:pt x="12846" y="2267"/>
                    <a:pt x="9220" y="1"/>
                    <a:pt x="550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158" name="Google Shape;74158;p68"/>
            <p:cNvSpPr/>
            <p:nvPr/>
          </p:nvSpPr>
          <p:spPr>
            <a:xfrm>
              <a:off x="2023550" y="1543925"/>
              <a:ext cx="651400" cy="362400"/>
            </a:xfrm>
            <a:custGeom>
              <a:avLst/>
              <a:gdLst/>
              <a:ahLst/>
              <a:cxnLst/>
              <a:rect l="l" t="t" r="r" b="b"/>
              <a:pathLst>
                <a:path w="26056" h="14496" extrusionOk="0">
                  <a:moveTo>
                    <a:pt x="25137" y="0"/>
                  </a:moveTo>
                  <a:cubicBezTo>
                    <a:pt x="24795" y="0"/>
                    <a:pt x="24287" y="496"/>
                    <a:pt x="23539" y="1084"/>
                  </a:cubicBezTo>
                  <a:cubicBezTo>
                    <a:pt x="21070" y="3028"/>
                    <a:pt x="18295" y="4424"/>
                    <a:pt x="15299" y="5366"/>
                  </a:cubicBezTo>
                  <a:cubicBezTo>
                    <a:pt x="11609" y="6523"/>
                    <a:pt x="7749" y="7028"/>
                    <a:pt x="3908" y="7465"/>
                  </a:cubicBezTo>
                  <a:cubicBezTo>
                    <a:pt x="3294" y="7534"/>
                    <a:pt x="2661" y="7608"/>
                    <a:pt x="2121" y="7911"/>
                  </a:cubicBezTo>
                  <a:cubicBezTo>
                    <a:pt x="1" y="9104"/>
                    <a:pt x="2255" y="11329"/>
                    <a:pt x="3551" y="12155"/>
                  </a:cubicBezTo>
                  <a:cubicBezTo>
                    <a:pt x="4572" y="12807"/>
                    <a:pt x="5794" y="13182"/>
                    <a:pt x="7009" y="13182"/>
                  </a:cubicBezTo>
                  <a:cubicBezTo>
                    <a:pt x="7757" y="13182"/>
                    <a:pt x="8501" y="13040"/>
                    <a:pt x="9195" y="12734"/>
                  </a:cubicBezTo>
                  <a:lnTo>
                    <a:pt x="9195" y="12734"/>
                  </a:lnTo>
                  <a:cubicBezTo>
                    <a:pt x="8758" y="13177"/>
                    <a:pt x="8451" y="13744"/>
                    <a:pt x="8322" y="14351"/>
                  </a:cubicBezTo>
                  <a:cubicBezTo>
                    <a:pt x="8650" y="14450"/>
                    <a:pt x="8988" y="14495"/>
                    <a:pt x="9327" y="14495"/>
                  </a:cubicBezTo>
                  <a:cubicBezTo>
                    <a:pt x="10187" y="14495"/>
                    <a:pt x="11056" y="14204"/>
                    <a:pt x="11804" y="13761"/>
                  </a:cubicBezTo>
                  <a:cubicBezTo>
                    <a:pt x="12847" y="13142"/>
                    <a:pt x="13696" y="12253"/>
                    <a:pt x="14531" y="11375"/>
                  </a:cubicBezTo>
                  <a:lnTo>
                    <a:pt x="14531" y="11375"/>
                  </a:lnTo>
                  <a:cubicBezTo>
                    <a:pt x="14347" y="11908"/>
                    <a:pt x="14164" y="12439"/>
                    <a:pt x="13982" y="12970"/>
                  </a:cubicBezTo>
                  <a:cubicBezTo>
                    <a:pt x="14240" y="13029"/>
                    <a:pt x="14499" y="13056"/>
                    <a:pt x="14758" y="13056"/>
                  </a:cubicBezTo>
                  <a:cubicBezTo>
                    <a:pt x="15871" y="13056"/>
                    <a:pt x="16981" y="12558"/>
                    <a:pt x="17958" y="11978"/>
                  </a:cubicBezTo>
                  <a:cubicBezTo>
                    <a:pt x="21134" y="10093"/>
                    <a:pt x="26056" y="5656"/>
                    <a:pt x="25712" y="1518"/>
                  </a:cubicBezTo>
                  <a:cubicBezTo>
                    <a:pt x="25619" y="406"/>
                    <a:pt x="25446" y="0"/>
                    <a:pt x="25137"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159" name="Google Shape;74159;p68"/>
            <p:cNvSpPr/>
            <p:nvPr/>
          </p:nvSpPr>
          <p:spPr>
            <a:xfrm>
              <a:off x="2889650" y="1387500"/>
              <a:ext cx="572875" cy="351450"/>
            </a:xfrm>
            <a:custGeom>
              <a:avLst/>
              <a:gdLst/>
              <a:ahLst/>
              <a:cxnLst/>
              <a:rect l="l" t="t" r="r" b="b"/>
              <a:pathLst>
                <a:path w="22915" h="14058" extrusionOk="0">
                  <a:moveTo>
                    <a:pt x="21258" y="0"/>
                  </a:moveTo>
                  <a:cubicBezTo>
                    <a:pt x="20595" y="0"/>
                    <a:pt x="19931" y="457"/>
                    <a:pt x="19367" y="872"/>
                  </a:cubicBezTo>
                  <a:cubicBezTo>
                    <a:pt x="15553" y="3678"/>
                    <a:pt x="11023" y="5493"/>
                    <a:pt x="6335" y="6144"/>
                  </a:cubicBezTo>
                  <a:cubicBezTo>
                    <a:pt x="4482" y="6401"/>
                    <a:pt x="0" y="6299"/>
                    <a:pt x="1429" y="9417"/>
                  </a:cubicBezTo>
                  <a:cubicBezTo>
                    <a:pt x="2696" y="12185"/>
                    <a:pt x="6871" y="13357"/>
                    <a:pt x="9541" y="13926"/>
                  </a:cubicBezTo>
                  <a:cubicBezTo>
                    <a:pt x="9869" y="13995"/>
                    <a:pt x="10216" y="14058"/>
                    <a:pt x="10552" y="14058"/>
                  </a:cubicBezTo>
                  <a:cubicBezTo>
                    <a:pt x="10896" y="14058"/>
                    <a:pt x="11228" y="13992"/>
                    <a:pt x="11512" y="13801"/>
                  </a:cubicBezTo>
                  <a:cubicBezTo>
                    <a:pt x="12017" y="13460"/>
                    <a:pt x="12085" y="12555"/>
                    <a:pt x="11611" y="12273"/>
                  </a:cubicBezTo>
                  <a:lnTo>
                    <a:pt x="11611" y="12273"/>
                  </a:lnTo>
                  <a:cubicBezTo>
                    <a:pt x="12235" y="12513"/>
                    <a:pt x="12899" y="12734"/>
                    <a:pt x="13544" y="12734"/>
                  </a:cubicBezTo>
                  <a:cubicBezTo>
                    <a:pt x="13831" y="12734"/>
                    <a:pt x="14114" y="12691"/>
                    <a:pt x="14388" y="12585"/>
                  </a:cubicBezTo>
                  <a:cubicBezTo>
                    <a:pt x="15339" y="12219"/>
                    <a:pt x="15809" y="10722"/>
                    <a:pt x="14942" y="10189"/>
                  </a:cubicBezTo>
                  <a:cubicBezTo>
                    <a:pt x="16716" y="9167"/>
                    <a:pt x="18510" y="8133"/>
                    <a:pt x="19995" y="6723"/>
                  </a:cubicBezTo>
                  <a:cubicBezTo>
                    <a:pt x="21480" y="5314"/>
                    <a:pt x="22649" y="3470"/>
                    <a:pt x="22854" y="1433"/>
                  </a:cubicBezTo>
                  <a:cubicBezTo>
                    <a:pt x="22914" y="820"/>
                    <a:pt x="22260" y="286"/>
                    <a:pt x="21733" y="86"/>
                  </a:cubicBezTo>
                  <a:cubicBezTo>
                    <a:pt x="21576" y="27"/>
                    <a:pt x="21417" y="0"/>
                    <a:pt x="2125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160" name="Google Shape;74160;p68"/>
            <p:cNvSpPr/>
            <p:nvPr/>
          </p:nvSpPr>
          <p:spPr>
            <a:xfrm>
              <a:off x="2650325" y="1442150"/>
              <a:ext cx="426000" cy="647625"/>
            </a:xfrm>
            <a:custGeom>
              <a:avLst/>
              <a:gdLst/>
              <a:ahLst/>
              <a:cxnLst/>
              <a:rect l="l" t="t" r="r" b="b"/>
              <a:pathLst>
                <a:path w="17040" h="25905" extrusionOk="0">
                  <a:moveTo>
                    <a:pt x="6881" y="0"/>
                  </a:moveTo>
                  <a:cubicBezTo>
                    <a:pt x="3583" y="0"/>
                    <a:pt x="4172" y="6892"/>
                    <a:pt x="4082" y="9177"/>
                  </a:cubicBezTo>
                  <a:cubicBezTo>
                    <a:pt x="4010" y="10981"/>
                    <a:pt x="3573" y="12768"/>
                    <a:pt x="2803" y="14400"/>
                  </a:cubicBezTo>
                  <a:cubicBezTo>
                    <a:pt x="1740" y="16653"/>
                    <a:pt x="1" y="18867"/>
                    <a:pt x="394" y="21328"/>
                  </a:cubicBezTo>
                  <a:cubicBezTo>
                    <a:pt x="716" y="23351"/>
                    <a:pt x="2500" y="24910"/>
                    <a:pt x="4460" y="25511"/>
                  </a:cubicBezTo>
                  <a:cubicBezTo>
                    <a:pt x="5387" y="25797"/>
                    <a:pt x="6349" y="25905"/>
                    <a:pt x="7319" y="25905"/>
                  </a:cubicBezTo>
                  <a:cubicBezTo>
                    <a:pt x="8399" y="25905"/>
                    <a:pt x="9489" y="25771"/>
                    <a:pt x="10555" y="25600"/>
                  </a:cubicBezTo>
                  <a:cubicBezTo>
                    <a:pt x="11787" y="25402"/>
                    <a:pt x="13042" y="25142"/>
                    <a:pt x="14094" y="24472"/>
                  </a:cubicBezTo>
                  <a:cubicBezTo>
                    <a:pt x="15793" y="23390"/>
                    <a:pt x="16712" y="21357"/>
                    <a:pt x="16875" y="19350"/>
                  </a:cubicBezTo>
                  <a:cubicBezTo>
                    <a:pt x="17039" y="17344"/>
                    <a:pt x="16542" y="15342"/>
                    <a:pt x="15931" y="13425"/>
                  </a:cubicBezTo>
                  <a:cubicBezTo>
                    <a:pt x="14863" y="10080"/>
                    <a:pt x="13433" y="6853"/>
                    <a:pt x="11674" y="3817"/>
                  </a:cubicBezTo>
                  <a:cubicBezTo>
                    <a:pt x="10958" y="2582"/>
                    <a:pt x="10135" y="1327"/>
                    <a:pt x="8887" y="634"/>
                  </a:cubicBezTo>
                  <a:cubicBezTo>
                    <a:pt x="8095" y="194"/>
                    <a:pt x="7434" y="0"/>
                    <a:pt x="688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161" name="Google Shape;74161;p68"/>
            <p:cNvSpPr/>
            <p:nvPr/>
          </p:nvSpPr>
          <p:spPr>
            <a:xfrm>
              <a:off x="2313625" y="5000"/>
              <a:ext cx="983350" cy="1514750"/>
            </a:xfrm>
            <a:custGeom>
              <a:avLst/>
              <a:gdLst/>
              <a:ahLst/>
              <a:cxnLst/>
              <a:rect l="l" t="t" r="r" b="b"/>
              <a:pathLst>
                <a:path w="39334" h="60590" extrusionOk="0">
                  <a:moveTo>
                    <a:pt x="30787" y="1"/>
                  </a:moveTo>
                  <a:cubicBezTo>
                    <a:pt x="29764" y="1"/>
                    <a:pt x="28748" y="869"/>
                    <a:pt x="28096" y="1778"/>
                  </a:cubicBezTo>
                  <a:cubicBezTo>
                    <a:pt x="25869" y="4885"/>
                    <a:pt x="25237" y="8880"/>
                    <a:pt x="24845" y="12721"/>
                  </a:cubicBezTo>
                  <a:cubicBezTo>
                    <a:pt x="24296" y="18084"/>
                    <a:pt x="24083" y="23485"/>
                    <a:pt x="24208" y="28877"/>
                  </a:cubicBezTo>
                  <a:cubicBezTo>
                    <a:pt x="21521" y="28988"/>
                    <a:pt x="18834" y="29100"/>
                    <a:pt x="16146" y="29212"/>
                  </a:cubicBezTo>
                  <a:cubicBezTo>
                    <a:pt x="14776" y="21871"/>
                    <a:pt x="13388" y="14472"/>
                    <a:pt x="10589" y="7574"/>
                  </a:cubicBezTo>
                  <a:cubicBezTo>
                    <a:pt x="10075" y="6305"/>
                    <a:pt x="9458" y="4989"/>
                    <a:pt x="8336" y="4242"/>
                  </a:cubicBezTo>
                  <a:cubicBezTo>
                    <a:pt x="7736" y="3844"/>
                    <a:pt x="7042" y="3662"/>
                    <a:pt x="6337" y="3662"/>
                  </a:cubicBezTo>
                  <a:cubicBezTo>
                    <a:pt x="5168" y="3662"/>
                    <a:pt x="3967" y="4162"/>
                    <a:pt x="3117" y="5007"/>
                  </a:cubicBezTo>
                  <a:cubicBezTo>
                    <a:pt x="1753" y="6364"/>
                    <a:pt x="1196" y="8406"/>
                    <a:pt x="1236" y="10358"/>
                  </a:cubicBezTo>
                  <a:cubicBezTo>
                    <a:pt x="1307" y="13737"/>
                    <a:pt x="2946" y="16774"/>
                    <a:pt x="4627" y="19575"/>
                  </a:cubicBezTo>
                  <a:cubicBezTo>
                    <a:pt x="6180" y="22165"/>
                    <a:pt x="10151" y="26731"/>
                    <a:pt x="10151" y="29846"/>
                  </a:cubicBezTo>
                  <a:cubicBezTo>
                    <a:pt x="10151" y="30295"/>
                    <a:pt x="8978" y="31795"/>
                    <a:pt x="8036" y="33520"/>
                  </a:cubicBezTo>
                  <a:cubicBezTo>
                    <a:pt x="6873" y="35650"/>
                    <a:pt x="6524" y="38198"/>
                    <a:pt x="5758" y="40484"/>
                  </a:cubicBezTo>
                  <a:cubicBezTo>
                    <a:pt x="5131" y="42354"/>
                    <a:pt x="4287" y="44150"/>
                    <a:pt x="3249" y="45827"/>
                  </a:cubicBezTo>
                  <a:cubicBezTo>
                    <a:pt x="2503" y="47033"/>
                    <a:pt x="1657" y="48178"/>
                    <a:pt x="720" y="49245"/>
                  </a:cubicBezTo>
                  <a:cubicBezTo>
                    <a:pt x="937" y="49337"/>
                    <a:pt x="1173" y="49383"/>
                    <a:pt x="1410" y="49383"/>
                  </a:cubicBezTo>
                  <a:cubicBezTo>
                    <a:pt x="1722" y="49383"/>
                    <a:pt x="2035" y="49303"/>
                    <a:pt x="2305" y="49146"/>
                  </a:cubicBezTo>
                  <a:lnTo>
                    <a:pt x="2305" y="49146"/>
                  </a:lnTo>
                  <a:cubicBezTo>
                    <a:pt x="987" y="50228"/>
                    <a:pt x="1" y="51835"/>
                    <a:pt x="49" y="53541"/>
                  </a:cubicBezTo>
                  <a:cubicBezTo>
                    <a:pt x="117" y="55963"/>
                    <a:pt x="2755" y="57484"/>
                    <a:pt x="4670" y="58502"/>
                  </a:cubicBezTo>
                  <a:cubicBezTo>
                    <a:pt x="7249" y="59875"/>
                    <a:pt x="10242" y="60327"/>
                    <a:pt x="13124" y="60495"/>
                  </a:cubicBezTo>
                  <a:cubicBezTo>
                    <a:pt x="14191" y="60558"/>
                    <a:pt x="15259" y="60589"/>
                    <a:pt x="16328" y="60589"/>
                  </a:cubicBezTo>
                  <a:cubicBezTo>
                    <a:pt x="19614" y="60589"/>
                    <a:pt x="22900" y="60294"/>
                    <a:pt x="26135" y="59707"/>
                  </a:cubicBezTo>
                  <a:cubicBezTo>
                    <a:pt x="28043" y="59362"/>
                    <a:pt x="29982" y="58893"/>
                    <a:pt x="31591" y="57783"/>
                  </a:cubicBezTo>
                  <a:cubicBezTo>
                    <a:pt x="39334" y="52436"/>
                    <a:pt x="32571" y="40069"/>
                    <a:pt x="28749" y="34469"/>
                  </a:cubicBezTo>
                  <a:cubicBezTo>
                    <a:pt x="27900" y="33225"/>
                    <a:pt x="27999" y="32056"/>
                    <a:pt x="27772" y="30554"/>
                  </a:cubicBezTo>
                  <a:cubicBezTo>
                    <a:pt x="27447" y="28390"/>
                    <a:pt x="28350" y="27271"/>
                    <a:pt x="29306" y="25314"/>
                  </a:cubicBezTo>
                  <a:cubicBezTo>
                    <a:pt x="32328" y="19121"/>
                    <a:pt x="32226" y="11002"/>
                    <a:pt x="32794" y="4097"/>
                  </a:cubicBezTo>
                  <a:cubicBezTo>
                    <a:pt x="32916" y="2613"/>
                    <a:pt x="32826" y="740"/>
                    <a:pt x="31496" y="151"/>
                  </a:cubicBezTo>
                  <a:cubicBezTo>
                    <a:pt x="31262" y="47"/>
                    <a:pt x="31025" y="1"/>
                    <a:pt x="3078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162" name="Google Shape;74162;p68"/>
            <p:cNvSpPr/>
            <p:nvPr/>
          </p:nvSpPr>
          <p:spPr>
            <a:xfrm>
              <a:off x="2404050" y="177275"/>
              <a:ext cx="248250" cy="537725"/>
            </a:xfrm>
            <a:custGeom>
              <a:avLst/>
              <a:gdLst/>
              <a:ahLst/>
              <a:cxnLst/>
              <a:rect l="l" t="t" r="r" b="b"/>
              <a:pathLst>
                <a:path w="9930" h="21509" extrusionOk="0">
                  <a:moveTo>
                    <a:pt x="1925" y="0"/>
                  </a:moveTo>
                  <a:cubicBezTo>
                    <a:pt x="1181" y="0"/>
                    <a:pt x="462" y="323"/>
                    <a:pt x="170" y="996"/>
                  </a:cubicBezTo>
                  <a:cubicBezTo>
                    <a:pt x="20" y="1343"/>
                    <a:pt x="1" y="1731"/>
                    <a:pt x="7" y="2109"/>
                  </a:cubicBezTo>
                  <a:cubicBezTo>
                    <a:pt x="70" y="6079"/>
                    <a:pt x="2605" y="9519"/>
                    <a:pt x="4858" y="12792"/>
                  </a:cubicBezTo>
                  <a:cubicBezTo>
                    <a:pt x="6467" y="15130"/>
                    <a:pt x="7450" y="17407"/>
                    <a:pt x="8409" y="20042"/>
                  </a:cubicBezTo>
                  <a:cubicBezTo>
                    <a:pt x="8791" y="21093"/>
                    <a:pt x="9102" y="21508"/>
                    <a:pt x="9335" y="21508"/>
                  </a:cubicBezTo>
                  <a:cubicBezTo>
                    <a:pt x="9765" y="21508"/>
                    <a:pt x="9930" y="20099"/>
                    <a:pt x="9785" y="18654"/>
                  </a:cubicBezTo>
                  <a:cubicBezTo>
                    <a:pt x="9251" y="13289"/>
                    <a:pt x="7428" y="8143"/>
                    <a:pt x="5276" y="3233"/>
                  </a:cubicBezTo>
                  <a:cubicBezTo>
                    <a:pt x="4798" y="2144"/>
                    <a:pt x="4252" y="1001"/>
                    <a:pt x="3245" y="368"/>
                  </a:cubicBezTo>
                  <a:cubicBezTo>
                    <a:pt x="2860" y="125"/>
                    <a:pt x="2387" y="0"/>
                    <a:pt x="192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163" name="Google Shape;74163;p68"/>
            <p:cNvSpPr/>
            <p:nvPr/>
          </p:nvSpPr>
          <p:spPr>
            <a:xfrm>
              <a:off x="2936800" y="91600"/>
              <a:ext cx="133225" cy="609050"/>
            </a:xfrm>
            <a:custGeom>
              <a:avLst/>
              <a:gdLst/>
              <a:ahLst/>
              <a:cxnLst/>
              <a:rect l="l" t="t" r="r" b="b"/>
              <a:pathLst>
                <a:path w="5329" h="24362" extrusionOk="0">
                  <a:moveTo>
                    <a:pt x="4200" y="1"/>
                  </a:moveTo>
                  <a:cubicBezTo>
                    <a:pt x="3511" y="1"/>
                    <a:pt x="2924" y="857"/>
                    <a:pt x="2665" y="1595"/>
                  </a:cubicBezTo>
                  <a:cubicBezTo>
                    <a:pt x="1694" y="4352"/>
                    <a:pt x="1265" y="7255"/>
                    <a:pt x="1020" y="10158"/>
                  </a:cubicBezTo>
                  <a:cubicBezTo>
                    <a:pt x="886" y="11762"/>
                    <a:pt x="4" y="19791"/>
                    <a:pt x="1" y="24181"/>
                  </a:cubicBezTo>
                  <a:cubicBezTo>
                    <a:pt x="34" y="24189"/>
                    <a:pt x="66" y="24194"/>
                    <a:pt x="98" y="24200"/>
                  </a:cubicBezTo>
                  <a:cubicBezTo>
                    <a:pt x="527" y="24259"/>
                    <a:pt x="959" y="24289"/>
                    <a:pt x="1389" y="24336"/>
                  </a:cubicBezTo>
                  <a:cubicBezTo>
                    <a:pt x="1466" y="24344"/>
                    <a:pt x="1543" y="24352"/>
                    <a:pt x="1620" y="24361"/>
                  </a:cubicBezTo>
                  <a:cubicBezTo>
                    <a:pt x="2279" y="21368"/>
                    <a:pt x="2858" y="16930"/>
                    <a:pt x="3035" y="16144"/>
                  </a:cubicBezTo>
                  <a:cubicBezTo>
                    <a:pt x="3720" y="13101"/>
                    <a:pt x="4311" y="10035"/>
                    <a:pt x="4800" y="6954"/>
                  </a:cubicBezTo>
                  <a:cubicBezTo>
                    <a:pt x="5080" y="5204"/>
                    <a:pt x="5328" y="3439"/>
                    <a:pt x="5272" y="1670"/>
                  </a:cubicBezTo>
                  <a:cubicBezTo>
                    <a:pt x="5251" y="1053"/>
                    <a:pt x="5116" y="318"/>
                    <a:pt x="4549" y="75"/>
                  </a:cubicBezTo>
                  <a:cubicBezTo>
                    <a:pt x="4431" y="24"/>
                    <a:pt x="4314" y="1"/>
                    <a:pt x="420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164" name="Google Shape;74164;p68"/>
            <p:cNvSpPr/>
            <p:nvPr/>
          </p:nvSpPr>
          <p:spPr>
            <a:xfrm>
              <a:off x="2438550" y="1567375"/>
              <a:ext cx="264100" cy="354975"/>
            </a:xfrm>
            <a:custGeom>
              <a:avLst/>
              <a:gdLst/>
              <a:ahLst/>
              <a:cxnLst/>
              <a:rect l="l" t="t" r="r" b="b"/>
              <a:pathLst>
                <a:path w="10564" h="14199" extrusionOk="0">
                  <a:moveTo>
                    <a:pt x="5149" y="1"/>
                  </a:moveTo>
                  <a:lnTo>
                    <a:pt x="4811" y="1394"/>
                  </a:lnTo>
                  <a:cubicBezTo>
                    <a:pt x="6323" y="1761"/>
                    <a:pt x="7688" y="2917"/>
                    <a:pt x="8371" y="4410"/>
                  </a:cubicBezTo>
                  <a:cubicBezTo>
                    <a:pt x="9035" y="5862"/>
                    <a:pt x="9088" y="7612"/>
                    <a:pt x="8521" y="9213"/>
                  </a:cubicBezTo>
                  <a:cubicBezTo>
                    <a:pt x="8028" y="10601"/>
                    <a:pt x="7126" y="11741"/>
                    <a:pt x="5979" y="12422"/>
                  </a:cubicBezTo>
                  <a:cubicBezTo>
                    <a:pt x="5575" y="12661"/>
                    <a:pt x="4863" y="12760"/>
                    <a:pt x="4061" y="12760"/>
                  </a:cubicBezTo>
                  <a:cubicBezTo>
                    <a:pt x="2819" y="12760"/>
                    <a:pt x="1360" y="12524"/>
                    <a:pt x="491" y="12207"/>
                  </a:cubicBezTo>
                  <a:lnTo>
                    <a:pt x="0" y="13556"/>
                  </a:lnTo>
                  <a:cubicBezTo>
                    <a:pt x="906" y="13884"/>
                    <a:pt x="2521" y="14198"/>
                    <a:pt x="4025" y="14198"/>
                  </a:cubicBezTo>
                  <a:cubicBezTo>
                    <a:pt x="5063" y="14198"/>
                    <a:pt x="6046" y="14049"/>
                    <a:pt x="6712" y="13653"/>
                  </a:cubicBezTo>
                  <a:cubicBezTo>
                    <a:pt x="8145" y="12802"/>
                    <a:pt x="9268" y="11395"/>
                    <a:pt x="9872" y="9692"/>
                  </a:cubicBezTo>
                  <a:cubicBezTo>
                    <a:pt x="10563" y="7743"/>
                    <a:pt x="10492" y="5601"/>
                    <a:pt x="9675" y="3814"/>
                  </a:cubicBezTo>
                  <a:cubicBezTo>
                    <a:pt x="8801" y="1900"/>
                    <a:pt x="7109" y="474"/>
                    <a:pt x="5149"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4165" name="Google Shape;74165;p68"/>
            <p:cNvSpPr/>
            <p:nvPr/>
          </p:nvSpPr>
          <p:spPr>
            <a:xfrm>
              <a:off x="2998925" y="1533925"/>
              <a:ext cx="147800" cy="289500"/>
            </a:xfrm>
            <a:custGeom>
              <a:avLst/>
              <a:gdLst/>
              <a:ahLst/>
              <a:cxnLst/>
              <a:rect l="l" t="t" r="r" b="b"/>
              <a:pathLst>
                <a:path w="5912" h="11580" extrusionOk="0">
                  <a:moveTo>
                    <a:pt x="627" y="0"/>
                  </a:moveTo>
                  <a:lnTo>
                    <a:pt x="0" y="1290"/>
                  </a:lnTo>
                  <a:cubicBezTo>
                    <a:pt x="2798" y="2648"/>
                    <a:pt x="4611" y="5881"/>
                    <a:pt x="4307" y="8978"/>
                  </a:cubicBezTo>
                  <a:cubicBezTo>
                    <a:pt x="4269" y="9373"/>
                    <a:pt x="3845" y="10303"/>
                    <a:pt x="3574" y="10585"/>
                  </a:cubicBezTo>
                  <a:lnTo>
                    <a:pt x="4607" y="11579"/>
                  </a:lnTo>
                  <a:cubicBezTo>
                    <a:pt x="5095" y="11071"/>
                    <a:pt x="5666" y="9830"/>
                    <a:pt x="5736" y="9119"/>
                  </a:cubicBezTo>
                  <a:cubicBezTo>
                    <a:pt x="5911" y="7329"/>
                    <a:pt x="5497" y="5434"/>
                    <a:pt x="4571" y="3780"/>
                  </a:cubicBezTo>
                  <a:cubicBezTo>
                    <a:pt x="3644" y="2127"/>
                    <a:pt x="2245" y="785"/>
                    <a:pt x="62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166" name="Google Shape;74166;p68"/>
            <p:cNvSpPr/>
            <p:nvPr/>
          </p:nvSpPr>
          <p:spPr>
            <a:xfrm>
              <a:off x="2541000" y="1470725"/>
              <a:ext cx="493375" cy="169625"/>
            </a:xfrm>
            <a:custGeom>
              <a:avLst/>
              <a:gdLst/>
              <a:ahLst/>
              <a:cxnLst/>
              <a:rect l="l" t="t" r="r" b="b"/>
              <a:pathLst>
                <a:path w="19735" h="6785" extrusionOk="0">
                  <a:moveTo>
                    <a:pt x="19292" y="1"/>
                  </a:moveTo>
                  <a:lnTo>
                    <a:pt x="19292" y="1"/>
                  </a:lnTo>
                  <a:cubicBezTo>
                    <a:pt x="18768" y="614"/>
                    <a:pt x="17003" y="625"/>
                    <a:pt x="16247" y="728"/>
                  </a:cubicBezTo>
                  <a:cubicBezTo>
                    <a:pt x="15094" y="891"/>
                    <a:pt x="13932" y="1003"/>
                    <a:pt x="12776" y="1149"/>
                  </a:cubicBezTo>
                  <a:cubicBezTo>
                    <a:pt x="10586" y="1426"/>
                    <a:pt x="8380" y="1596"/>
                    <a:pt x="6169" y="1656"/>
                  </a:cubicBezTo>
                  <a:cubicBezTo>
                    <a:pt x="6136" y="1657"/>
                    <a:pt x="6102" y="1658"/>
                    <a:pt x="6067" y="1658"/>
                  </a:cubicBezTo>
                  <a:cubicBezTo>
                    <a:pt x="5275" y="1658"/>
                    <a:pt x="3915" y="1442"/>
                    <a:pt x="2772" y="1442"/>
                  </a:cubicBezTo>
                  <a:cubicBezTo>
                    <a:pt x="2139" y="1442"/>
                    <a:pt x="1572" y="1508"/>
                    <a:pt x="1206" y="1714"/>
                  </a:cubicBezTo>
                  <a:cubicBezTo>
                    <a:pt x="0" y="2392"/>
                    <a:pt x="567" y="4160"/>
                    <a:pt x="1777" y="4190"/>
                  </a:cubicBezTo>
                  <a:lnTo>
                    <a:pt x="1777" y="4190"/>
                  </a:lnTo>
                  <a:cubicBezTo>
                    <a:pt x="1540" y="4373"/>
                    <a:pt x="1393" y="4704"/>
                    <a:pt x="1468" y="4996"/>
                  </a:cubicBezTo>
                  <a:cubicBezTo>
                    <a:pt x="1594" y="5486"/>
                    <a:pt x="2086" y="5807"/>
                    <a:pt x="2567" y="6026"/>
                  </a:cubicBezTo>
                  <a:cubicBezTo>
                    <a:pt x="3838" y="6603"/>
                    <a:pt x="5238" y="6784"/>
                    <a:pt x="6659" y="6784"/>
                  </a:cubicBezTo>
                  <a:cubicBezTo>
                    <a:pt x="7567" y="6784"/>
                    <a:pt x="8483" y="6710"/>
                    <a:pt x="9379" y="6619"/>
                  </a:cubicBezTo>
                  <a:cubicBezTo>
                    <a:pt x="12354" y="6317"/>
                    <a:pt x="15310" y="5857"/>
                    <a:pt x="18229" y="5244"/>
                  </a:cubicBezTo>
                  <a:cubicBezTo>
                    <a:pt x="18879" y="5108"/>
                    <a:pt x="19629" y="4651"/>
                    <a:pt x="19479" y="3901"/>
                  </a:cubicBezTo>
                  <a:cubicBezTo>
                    <a:pt x="19470" y="3857"/>
                    <a:pt x="19455" y="3809"/>
                    <a:pt x="19415" y="3782"/>
                  </a:cubicBezTo>
                  <a:cubicBezTo>
                    <a:pt x="19381" y="3760"/>
                    <a:pt x="19338" y="3757"/>
                    <a:pt x="19297" y="3755"/>
                  </a:cubicBezTo>
                  <a:cubicBezTo>
                    <a:pt x="19081" y="3747"/>
                    <a:pt x="18865" y="3738"/>
                    <a:pt x="18649" y="3729"/>
                  </a:cubicBezTo>
                  <a:cubicBezTo>
                    <a:pt x="18762" y="3493"/>
                    <a:pt x="18983" y="3325"/>
                    <a:pt x="19190" y="3155"/>
                  </a:cubicBezTo>
                  <a:cubicBezTo>
                    <a:pt x="19396" y="2986"/>
                    <a:pt x="19603" y="2792"/>
                    <a:pt x="19669" y="2542"/>
                  </a:cubicBezTo>
                  <a:cubicBezTo>
                    <a:pt x="19734" y="2290"/>
                    <a:pt x="19593" y="1976"/>
                    <a:pt x="19322" y="1935"/>
                  </a:cubicBezTo>
                  <a:cubicBezTo>
                    <a:pt x="19298" y="1931"/>
                    <a:pt x="19275" y="1930"/>
                    <a:pt x="19251" y="1930"/>
                  </a:cubicBezTo>
                  <a:cubicBezTo>
                    <a:pt x="19169" y="1930"/>
                    <a:pt x="19087" y="1946"/>
                    <a:pt x="19006" y="1946"/>
                  </a:cubicBezTo>
                  <a:cubicBezTo>
                    <a:pt x="18998" y="1946"/>
                    <a:pt x="18991" y="1946"/>
                    <a:pt x="18983" y="1946"/>
                  </a:cubicBezTo>
                  <a:cubicBezTo>
                    <a:pt x="18870" y="1943"/>
                    <a:pt x="18741" y="1882"/>
                    <a:pt x="18730" y="1777"/>
                  </a:cubicBezTo>
                  <a:cubicBezTo>
                    <a:pt x="18723" y="1731"/>
                    <a:pt x="18741" y="1687"/>
                    <a:pt x="18762" y="1648"/>
                  </a:cubicBezTo>
                  <a:cubicBezTo>
                    <a:pt x="18890" y="1383"/>
                    <a:pt x="19144" y="1193"/>
                    <a:pt x="19300" y="942"/>
                  </a:cubicBezTo>
                  <a:cubicBezTo>
                    <a:pt x="19528" y="578"/>
                    <a:pt x="19246" y="345"/>
                    <a:pt x="1929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167" name="Google Shape;74167;p68"/>
            <p:cNvSpPr/>
            <p:nvPr/>
          </p:nvSpPr>
          <p:spPr>
            <a:xfrm>
              <a:off x="2767875" y="1185575"/>
              <a:ext cx="102525" cy="92125"/>
            </a:xfrm>
            <a:custGeom>
              <a:avLst/>
              <a:gdLst/>
              <a:ahLst/>
              <a:cxnLst/>
              <a:rect l="l" t="t" r="r" b="b"/>
              <a:pathLst>
                <a:path w="4101" h="3685" extrusionOk="0">
                  <a:moveTo>
                    <a:pt x="2439" y="0"/>
                  </a:moveTo>
                  <a:cubicBezTo>
                    <a:pt x="2297" y="0"/>
                    <a:pt x="2156" y="16"/>
                    <a:pt x="2017" y="50"/>
                  </a:cubicBezTo>
                  <a:cubicBezTo>
                    <a:pt x="1418" y="201"/>
                    <a:pt x="1" y="509"/>
                    <a:pt x="313" y="1302"/>
                  </a:cubicBezTo>
                  <a:cubicBezTo>
                    <a:pt x="462" y="1678"/>
                    <a:pt x="1075" y="2115"/>
                    <a:pt x="1347" y="2418"/>
                  </a:cubicBezTo>
                  <a:cubicBezTo>
                    <a:pt x="1706" y="2819"/>
                    <a:pt x="2418" y="3269"/>
                    <a:pt x="2756" y="3685"/>
                  </a:cubicBezTo>
                  <a:cubicBezTo>
                    <a:pt x="3381" y="2543"/>
                    <a:pt x="3588" y="1654"/>
                    <a:pt x="4100" y="458"/>
                  </a:cubicBezTo>
                  <a:cubicBezTo>
                    <a:pt x="3580" y="240"/>
                    <a:pt x="3001" y="0"/>
                    <a:pt x="243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68" name="Google Shape;74168;p68"/>
            <p:cNvSpPr/>
            <p:nvPr/>
          </p:nvSpPr>
          <p:spPr>
            <a:xfrm>
              <a:off x="2495850" y="950450"/>
              <a:ext cx="169725" cy="88925"/>
            </a:xfrm>
            <a:custGeom>
              <a:avLst/>
              <a:gdLst/>
              <a:ahLst/>
              <a:cxnLst/>
              <a:rect l="l" t="t" r="r" b="b"/>
              <a:pathLst>
                <a:path w="6789" h="3557" extrusionOk="0">
                  <a:moveTo>
                    <a:pt x="5344" y="0"/>
                  </a:moveTo>
                  <a:cubicBezTo>
                    <a:pt x="5173" y="0"/>
                    <a:pt x="5007" y="25"/>
                    <a:pt x="4867" y="76"/>
                  </a:cubicBezTo>
                  <a:cubicBezTo>
                    <a:pt x="3172" y="691"/>
                    <a:pt x="1247" y="1698"/>
                    <a:pt x="104" y="3125"/>
                  </a:cubicBezTo>
                  <a:cubicBezTo>
                    <a:pt x="56" y="3184"/>
                    <a:pt x="8" y="3250"/>
                    <a:pt x="5" y="3325"/>
                  </a:cubicBezTo>
                  <a:cubicBezTo>
                    <a:pt x="1" y="3441"/>
                    <a:pt x="113" y="3535"/>
                    <a:pt x="230" y="3553"/>
                  </a:cubicBezTo>
                  <a:cubicBezTo>
                    <a:pt x="249" y="3556"/>
                    <a:pt x="269" y="3557"/>
                    <a:pt x="288" y="3557"/>
                  </a:cubicBezTo>
                  <a:cubicBezTo>
                    <a:pt x="384" y="3557"/>
                    <a:pt x="479" y="3525"/>
                    <a:pt x="572" y="3494"/>
                  </a:cubicBezTo>
                  <a:cubicBezTo>
                    <a:pt x="1550" y="3154"/>
                    <a:pt x="2529" y="2817"/>
                    <a:pt x="3507" y="2479"/>
                  </a:cubicBezTo>
                  <a:cubicBezTo>
                    <a:pt x="4323" y="2198"/>
                    <a:pt x="5713" y="1869"/>
                    <a:pt x="6251" y="1134"/>
                  </a:cubicBezTo>
                  <a:cubicBezTo>
                    <a:pt x="6788" y="400"/>
                    <a:pt x="6029" y="0"/>
                    <a:pt x="534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69" name="Google Shape;74169;p68"/>
            <p:cNvSpPr/>
            <p:nvPr/>
          </p:nvSpPr>
          <p:spPr>
            <a:xfrm>
              <a:off x="2913600" y="953275"/>
              <a:ext cx="134900" cy="40700"/>
            </a:xfrm>
            <a:custGeom>
              <a:avLst/>
              <a:gdLst/>
              <a:ahLst/>
              <a:cxnLst/>
              <a:rect l="l" t="t" r="r" b="b"/>
              <a:pathLst>
                <a:path w="5396" h="1628" extrusionOk="0">
                  <a:moveTo>
                    <a:pt x="802" y="0"/>
                  </a:moveTo>
                  <a:cubicBezTo>
                    <a:pt x="515" y="0"/>
                    <a:pt x="169" y="53"/>
                    <a:pt x="64" y="318"/>
                  </a:cubicBezTo>
                  <a:cubicBezTo>
                    <a:pt x="0" y="477"/>
                    <a:pt x="57" y="662"/>
                    <a:pt x="151" y="803"/>
                  </a:cubicBezTo>
                  <a:cubicBezTo>
                    <a:pt x="431" y="1218"/>
                    <a:pt x="975" y="1339"/>
                    <a:pt x="1466" y="1427"/>
                  </a:cubicBezTo>
                  <a:cubicBezTo>
                    <a:pt x="2031" y="1526"/>
                    <a:pt x="2603" y="1628"/>
                    <a:pt x="3173" y="1628"/>
                  </a:cubicBezTo>
                  <a:cubicBezTo>
                    <a:pt x="3354" y="1628"/>
                    <a:pt x="3536" y="1617"/>
                    <a:pt x="3716" y="1594"/>
                  </a:cubicBezTo>
                  <a:cubicBezTo>
                    <a:pt x="3977" y="1558"/>
                    <a:pt x="4246" y="1488"/>
                    <a:pt x="4426" y="1298"/>
                  </a:cubicBezTo>
                  <a:cubicBezTo>
                    <a:pt x="5395" y="268"/>
                    <a:pt x="1252" y="4"/>
                    <a:pt x="811" y="0"/>
                  </a:cubicBezTo>
                  <a:cubicBezTo>
                    <a:pt x="808" y="0"/>
                    <a:pt x="805" y="0"/>
                    <a:pt x="80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0" name="Google Shape;74170;p68"/>
            <p:cNvSpPr/>
            <p:nvPr/>
          </p:nvSpPr>
          <p:spPr>
            <a:xfrm>
              <a:off x="2832975" y="1253475"/>
              <a:ext cx="16875" cy="76550"/>
            </a:xfrm>
            <a:custGeom>
              <a:avLst/>
              <a:gdLst/>
              <a:ahLst/>
              <a:cxnLst/>
              <a:rect l="l" t="t" r="r" b="b"/>
              <a:pathLst>
                <a:path w="675" h="3062" extrusionOk="0">
                  <a:moveTo>
                    <a:pt x="396" y="2713"/>
                  </a:moveTo>
                  <a:lnTo>
                    <a:pt x="537" y="2984"/>
                  </a:lnTo>
                  <a:cubicBezTo>
                    <a:pt x="513" y="2996"/>
                    <a:pt x="488" y="3002"/>
                    <a:pt x="463" y="3002"/>
                  </a:cubicBezTo>
                  <a:cubicBezTo>
                    <a:pt x="419" y="3002"/>
                    <a:pt x="375" y="2984"/>
                    <a:pt x="343" y="2951"/>
                  </a:cubicBezTo>
                  <a:cubicBezTo>
                    <a:pt x="304" y="2910"/>
                    <a:pt x="280" y="2843"/>
                    <a:pt x="315" y="2781"/>
                  </a:cubicBezTo>
                  <a:cubicBezTo>
                    <a:pt x="333" y="2749"/>
                    <a:pt x="363" y="2725"/>
                    <a:pt x="396" y="2713"/>
                  </a:cubicBezTo>
                  <a:close/>
                  <a:moveTo>
                    <a:pt x="358" y="1"/>
                  </a:moveTo>
                  <a:lnTo>
                    <a:pt x="0" y="29"/>
                  </a:lnTo>
                  <a:lnTo>
                    <a:pt x="214" y="2800"/>
                  </a:lnTo>
                  <a:cubicBezTo>
                    <a:pt x="230" y="3003"/>
                    <a:pt x="365" y="3047"/>
                    <a:pt x="407" y="3057"/>
                  </a:cubicBezTo>
                  <a:cubicBezTo>
                    <a:pt x="422" y="3059"/>
                    <a:pt x="435" y="3061"/>
                    <a:pt x="450" y="3061"/>
                  </a:cubicBezTo>
                  <a:cubicBezTo>
                    <a:pt x="524" y="3061"/>
                    <a:pt x="590" y="3022"/>
                    <a:pt x="628" y="2955"/>
                  </a:cubicBezTo>
                  <a:cubicBezTo>
                    <a:pt x="675" y="2871"/>
                    <a:pt x="662" y="2767"/>
                    <a:pt x="600" y="2700"/>
                  </a:cubicBezTo>
                  <a:cubicBezTo>
                    <a:pt x="588" y="2690"/>
                    <a:pt x="577" y="2681"/>
                    <a:pt x="563" y="2673"/>
                  </a:cubicBezTo>
                  <a:lnTo>
                    <a:pt x="35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1" name="Google Shape;74171;p68"/>
            <p:cNvSpPr/>
            <p:nvPr/>
          </p:nvSpPr>
          <p:spPr>
            <a:xfrm>
              <a:off x="2788550" y="1281100"/>
              <a:ext cx="102850" cy="57375"/>
            </a:xfrm>
            <a:custGeom>
              <a:avLst/>
              <a:gdLst/>
              <a:ahLst/>
              <a:cxnLst/>
              <a:rect l="l" t="t" r="r" b="b"/>
              <a:pathLst>
                <a:path w="4114" h="2295" extrusionOk="0">
                  <a:moveTo>
                    <a:pt x="3770" y="1"/>
                  </a:moveTo>
                  <a:cubicBezTo>
                    <a:pt x="3625" y="496"/>
                    <a:pt x="3475" y="1006"/>
                    <a:pt x="3158" y="1404"/>
                  </a:cubicBezTo>
                  <a:cubicBezTo>
                    <a:pt x="2930" y="1689"/>
                    <a:pt x="2556" y="1937"/>
                    <a:pt x="2169" y="1937"/>
                  </a:cubicBezTo>
                  <a:cubicBezTo>
                    <a:pt x="2091" y="1937"/>
                    <a:pt x="2012" y="1927"/>
                    <a:pt x="1934" y="1905"/>
                  </a:cubicBezTo>
                  <a:cubicBezTo>
                    <a:pt x="1659" y="1827"/>
                    <a:pt x="1429" y="1611"/>
                    <a:pt x="1258" y="1431"/>
                  </a:cubicBezTo>
                  <a:cubicBezTo>
                    <a:pt x="873" y="1027"/>
                    <a:pt x="561" y="564"/>
                    <a:pt x="326" y="58"/>
                  </a:cubicBezTo>
                  <a:lnTo>
                    <a:pt x="0" y="208"/>
                  </a:lnTo>
                  <a:cubicBezTo>
                    <a:pt x="252" y="749"/>
                    <a:pt x="587" y="1243"/>
                    <a:pt x="997" y="1678"/>
                  </a:cubicBezTo>
                  <a:cubicBezTo>
                    <a:pt x="1201" y="1892"/>
                    <a:pt x="1479" y="2150"/>
                    <a:pt x="1840" y="2251"/>
                  </a:cubicBezTo>
                  <a:cubicBezTo>
                    <a:pt x="1949" y="2281"/>
                    <a:pt x="2060" y="2295"/>
                    <a:pt x="2168" y="2295"/>
                  </a:cubicBezTo>
                  <a:cubicBezTo>
                    <a:pt x="2677" y="2295"/>
                    <a:pt x="3154" y="1986"/>
                    <a:pt x="3438" y="1628"/>
                  </a:cubicBezTo>
                  <a:cubicBezTo>
                    <a:pt x="3801" y="1174"/>
                    <a:pt x="3967" y="605"/>
                    <a:pt x="4114" y="102"/>
                  </a:cubicBezTo>
                  <a:lnTo>
                    <a:pt x="377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2" name="Google Shape;74172;p68"/>
            <p:cNvSpPr/>
            <p:nvPr/>
          </p:nvSpPr>
          <p:spPr>
            <a:xfrm>
              <a:off x="2745925" y="770600"/>
              <a:ext cx="17025" cy="63800"/>
            </a:xfrm>
            <a:custGeom>
              <a:avLst/>
              <a:gdLst/>
              <a:ahLst/>
              <a:cxnLst/>
              <a:rect l="l" t="t" r="r" b="b"/>
              <a:pathLst>
                <a:path w="681" h="2552" extrusionOk="0">
                  <a:moveTo>
                    <a:pt x="352" y="1"/>
                  </a:moveTo>
                  <a:lnTo>
                    <a:pt x="1" y="67"/>
                  </a:lnTo>
                  <a:cubicBezTo>
                    <a:pt x="154" y="885"/>
                    <a:pt x="263" y="1721"/>
                    <a:pt x="323" y="2551"/>
                  </a:cubicBezTo>
                  <a:lnTo>
                    <a:pt x="681" y="2526"/>
                  </a:lnTo>
                  <a:cubicBezTo>
                    <a:pt x="619" y="1682"/>
                    <a:pt x="509" y="832"/>
                    <a:pt x="3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3" name="Google Shape;74173;p68"/>
            <p:cNvSpPr/>
            <p:nvPr/>
          </p:nvSpPr>
          <p:spPr>
            <a:xfrm>
              <a:off x="2777650" y="773750"/>
              <a:ext cx="13575" cy="37025"/>
            </a:xfrm>
            <a:custGeom>
              <a:avLst/>
              <a:gdLst/>
              <a:ahLst/>
              <a:cxnLst/>
              <a:rect l="l" t="t" r="r" b="b"/>
              <a:pathLst>
                <a:path w="543" h="1481" extrusionOk="0">
                  <a:moveTo>
                    <a:pt x="356" y="1"/>
                  </a:moveTo>
                  <a:lnTo>
                    <a:pt x="1" y="47"/>
                  </a:lnTo>
                  <a:lnTo>
                    <a:pt x="187" y="1481"/>
                  </a:lnTo>
                  <a:lnTo>
                    <a:pt x="542" y="1435"/>
                  </a:lnTo>
                  <a:lnTo>
                    <a:pt x="35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4" name="Google Shape;74174;p68"/>
            <p:cNvSpPr/>
            <p:nvPr/>
          </p:nvSpPr>
          <p:spPr>
            <a:xfrm>
              <a:off x="2782000" y="860575"/>
              <a:ext cx="12125" cy="36650"/>
            </a:xfrm>
            <a:custGeom>
              <a:avLst/>
              <a:gdLst/>
              <a:ahLst/>
              <a:cxnLst/>
              <a:rect l="l" t="t" r="r" b="b"/>
              <a:pathLst>
                <a:path w="485" h="1466" extrusionOk="0">
                  <a:moveTo>
                    <a:pt x="358" y="1"/>
                  </a:moveTo>
                  <a:lnTo>
                    <a:pt x="0" y="32"/>
                  </a:lnTo>
                  <a:lnTo>
                    <a:pt x="126" y="1466"/>
                  </a:lnTo>
                  <a:lnTo>
                    <a:pt x="484" y="1434"/>
                  </a:lnTo>
                  <a:lnTo>
                    <a:pt x="35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5" name="Google Shape;74175;p68"/>
            <p:cNvSpPr/>
            <p:nvPr/>
          </p:nvSpPr>
          <p:spPr>
            <a:xfrm>
              <a:off x="2800000" y="795050"/>
              <a:ext cx="7875" cy="7875"/>
            </a:xfrm>
            <a:custGeom>
              <a:avLst/>
              <a:gdLst/>
              <a:ahLst/>
              <a:cxnLst/>
              <a:rect l="l" t="t" r="r" b="b"/>
              <a:pathLst>
                <a:path w="315" h="315" extrusionOk="0">
                  <a:moveTo>
                    <a:pt x="61" y="0"/>
                  </a:moveTo>
                  <a:lnTo>
                    <a:pt x="1" y="60"/>
                  </a:lnTo>
                  <a:lnTo>
                    <a:pt x="255" y="314"/>
                  </a:lnTo>
                  <a:lnTo>
                    <a:pt x="315" y="254"/>
                  </a:lnTo>
                  <a:lnTo>
                    <a:pt x="6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6" name="Google Shape;74176;p68"/>
            <p:cNvSpPr/>
            <p:nvPr/>
          </p:nvSpPr>
          <p:spPr>
            <a:xfrm>
              <a:off x="2824975" y="811225"/>
              <a:ext cx="14100" cy="42000"/>
            </a:xfrm>
            <a:custGeom>
              <a:avLst/>
              <a:gdLst/>
              <a:ahLst/>
              <a:cxnLst/>
              <a:rect l="l" t="t" r="r" b="b"/>
              <a:pathLst>
                <a:path w="564" h="1680" extrusionOk="0">
                  <a:moveTo>
                    <a:pt x="48" y="0"/>
                  </a:moveTo>
                  <a:cubicBezTo>
                    <a:pt x="1" y="568"/>
                    <a:pt x="59" y="1133"/>
                    <a:pt x="219" y="1679"/>
                  </a:cubicBezTo>
                  <a:lnTo>
                    <a:pt x="563" y="1579"/>
                  </a:lnTo>
                  <a:cubicBezTo>
                    <a:pt x="416" y="1074"/>
                    <a:pt x="363" y="553"/>
                    <a:pt x="406" y="30"/>
                  </a:cubicBezTo>
                  <a:lnTo>
                    <a:pt x="4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7" name="Google Shape;74177;p68"/>
            <p:cNvSpPr/>
            <p:nvPr/>
          </p:nvSpPr>
          <p:spPr>
            <a:xfrm>
              <a:off x="2856300" y="790500"/>
              <a:ext cx="13900" cy="37450"/>
            </a:xfrm>
            <a:custGeom>
              <a:avLst/>
              <a:gdLst/>
              <a:ahLst/>
              <a:cxnLst/>
              <a:rect l="l" t="t" r="r" b="b"/>
              <a:pathLst>
                <a:path w="556" h="1498" extrusionOk="0">
                  <a:moveTo>
                    <a:pt x="27" y="0"/>
                  </a:moveTo>
                  <a:cubicBezTo>
                    <a:pt x="1" y="508"/>
                    <a:pt x="64" y="1011"/>
                    <a:pt x="214" y="1497"/>
                  </a:cubicBezTo>
                  <a:lnTo>
                    <a:pt x="556" y="1391"/>
                  </a:lnTo>
                  <a:cubicBezTo>
                    <a:pt x="417" y="946"/>
                    <a:pt x="360" y="485"/>
                    <a:pt x="384" y="20"/>
                  </a:cubicBezTo>
                  <a:lnTo>
                    <a:pt x="2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8" name="Google Shape;74178;p68"/>
            <p:cNvSpPr/>
            <p:nvPr/>
          </p:nvSpPr>
          <p:spPr>
            <a:xfrm>
              <a:off x="2874725" y="756125"/>
              <a:ext cx="13550" cy="31250"/>
            </a:xfrm>
            <a:custGeom>
              <a:avLst/>
              <a:gdLst/>
              <a:ahLst/>
              <a:cxnLst/>
              <a:rect l="l" t="t" r="r" b="b"/>
              <a:pathLst>
                <a:path w="542" h="1250" extrusionOk="0">
                  <a:moveTo>
                    <a:pt x="358" y="0"/>
                  </a:moveTo>
                  <a:lnTo>
                    <a:pt x="1" y="21"/>
                  </a:lnTo>
                  <a:cubicBezTo>
                    <a:pt x="24" y="434"/>
                    <a:pt x="91" y="848"/>
                    <a:pt x="194" y="1250"/>
                  </a:cubicBezTo>
                  <a:lnTo>
                    <a:pt x="541" y="1160"/>
                  </a:lnTo>
                  <a:cubicBezTo>
                    <a:pt x="442" y="781"/>
                    <a:pt x="381" y="391"/>
                    <a:pt x="3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79" name="Google Shape;74179;p68"/>
            <p:cNvSpPr/>
            <p:nvPr/>
          </p:nvSpPr>
          <p:spPr>
            <a:xfrm>
              <a:off x="2871850" y="869925"/>
              <a:ext cx="9000" cy="26875"/>
            </a:xfrm>
            <a:custGeom>
              <a:avLst/>
              <a:gdLst/>
              <a:ahLst/>
              <a:cxnLst/>
              <a:rect l="l" t="t" r="r" b="b"/>
              <a:pathLst>
                <a:path w="360" h="1075" extrusionOk="0">
                  <a:moveTo>
                    <a:pt x="1" y="1"/>
                  </a:moveTo>
                  <a:lnTo>
                    <a:pt x="1" y="1075"/>
                  </a:lnTo>
                  <a:lnTo>
                    <a:pt x="360" y="1075"/>
                  </a:lnTo>
                  <a:lnTo>
                    <a:pt x="3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0" name="Google Shape;74180;p68"/>
            <p:cNvSpPr/>
            <p:nvPr/>
          </p:nvSpPr>
          <p:spPr>
            <a:xfrm>
              <a:off x="2686675" y="808675"/>
              <a:ext cx="9000" cy="31375"/>
            </a:xfrm>
            <a:custGeom>
              <a:avLst/>
              <a:gdLst/>
              <a:ahLst/>
              <a:cxnLst/>
              <a:rect l="l" t="t" r="r" b="b"/>
              <a:pathLst>
                <a:path w="360" h="1255" extrusionOk="0">
                  <a:moveTo>
                    <a:pt x="1" y="0"/>
                  </a:moveTo>
                  <a:lnTo>
                    <a:pt x="1" y="1254"/>
                  </a:lnTo>
                  <a:lnTo>
                    <a:pt x="360" y="1254"/>
                  </a:lnTo>
                  <a:lnTo>
                    <a:pt x="3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1" name="Google Shape;74181;p68"/>
            <p:cNvSpPr/>
            <p:nvPr/>
          </p:nvSpPr>
          <p:spPr>
            <a:xfrm>
              <a:off x="2734475" y="893800"/>
              <a:ext cx="9000" cy="17975"/>
            </a:xfrm>
            <a:custGeom>
              <a:avLst/>
              <a:gdLst/>
              <a:ahLst/>
              <a:cxnLst/>
              <a:rect l="l" t="t" r="r" b="b"/>
              <a:pathLst>
                <a:path w="360" h="719" extrusionOk="0">
                  <a:moveTo>
                    <a:pt x="0" y="1"/>
                  </a:moveTo>
                  <a:lnTo>
                    <a:pt x="0" y="718"/>
                  </a:lnTo>
                  <a:lnTo>
                    <a:pt x="359" y="718"/>
                  </a:lnTo>
                  <a:lnTo>
                    <a:pt x="3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2" name="Google Shape;74182;p68"/>
            <p:cNvSpPr/>
            <p:nvPr/>
          </p:nvSpPr>
          <p:spPr>
            <a:xfrm>
              <a:off x="2776325" y="961025"/>
              <a:ext cx="8975" cy="13500"/>
            </a:xfrm>
            <a:custGeom>
              <a:avLst/>
              <a:gdLst/>
              <a:ahLst/>
              <a:cxnLst/>
              <a:rect l="l" t="t" r="r" b="b"/>
              <a:pathLst>
                <a:path w="359" h="540" extrusionOk="0">
                  <a:moveTo>
                    <a:pt x="0" y="1"/>
                  </a:moveTo>
                  <a:lnTo>
                    <a:pt x="0" y="539"/>
                  </a:lnTo>
                  <a:lnTo>
                    <a:pt x="359" y="539"/>
                  </a:lnTo>
                  <a:lnTo>
                    <a:pt x="3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3" name="Google Shape;74183;p68"/>
            <p:cNvSpPr/>
            <p:nvPr/>
          </p:nvSpPr>
          <p:spPr>
            <a:xfrm>
              <a:off x="2322125" y="1226400"/>
              <a:ext cx="53575" cy="151025"/>
            </a:xfrm>
            <a:custGeom>
              <a:avLst/>
              <a:gdLst/>
              <a:ahLst/>
              <a:cxnLst/>
              <a:rect l="l" t="t" r="r" b="b"/>
              <a:pathLst>
                <a:path w="2143" h="6041" extrusionOk="0">
                  <a:moveTo>
                    <a:pt x="1862" y="0"/>
                  </a:moveTo>
                  <a:cubicBezTo>
                    <a:pt x="1278" y="729"/>
                    <a:pt x="801" y="1535"/>
                    <a:pt x="441" y="2397"/>
                  </a:cubicBezTo>
                  <a:cubicBezTo>
                    <a:pt x="250" y="2852"/>
                    <a:pt x="1" y="3540"/>
                    <a:pt x="17" y="4264"/>
                  </a:cubicBezTo>
                  <a:cubicBezTo>
                    <a:pt x="33" y="4987"/>
                    <a:pt x="331" y="5651"/>
                    <a:pt x="815" y="6041"/>
                  </a:cubicBezTo>
                  <a:lnTo>
                    <a:pt x="1038" y="5760"/>
                  </a:lnTo>
                  <a:cubicBezTo>
                    <a:pt x="635" y="5437"/>
                    <a:pt x="388" y="4875"/>
                    <a:pt x="374" y="4257"/>
                  </a:cubicBezTo>
                  <a:cubicBezTo>
                    <a:pt x="363" y="3756"/>
                    <a:pt x="490" y="3209"/>
                    <a:pt x="772" y="2535"/>
                  </a:cubicBezTo>
                  <a:cubicBezTo>
                    <a:pt x="1118" y="1704"/>
                    <a:pt x="1578" y="926"/>
                    <a:pt x="2143" y="223"/>
                  </a:cubicBezTo>
                  <a:lnTo>
                    <a:pt x="186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4" name="Google Shape;74184;p68"/>
            <p:cNvSpPr/>
            <p:nvPr/>
          </p:nvSpPr>
          <p:spPr>
            <a:xfrm>
              <a:off x="2355875" y="1358275"/>
              <a:ext cx="41150" cy="54900"/>
            </a:xfrm>
            <a:custGeom>
              <a:avLst/>
              <a:gdLst/>
              <a:ahLst/>
              <a:cxnLst/>
              <a:rect l="l" t="t" r="r" b="b"/>
              <a:pathLst>
                <a:path w="1646" h="2196" extrusionOk="0">
                  <a:moveTo>
                    <a:pt x="13" y="0"/>
                  </a:moveTo>
                  <a:lnTo>
                    <a:pt x="13" y="0"/>
                  </a:lnTo>
                  <a:cubicBezTo>
                    <a:pt x="0" y="947"/>
                    <a:pt x="633" y="1870"/>
                    <a:pt x="1522" y="2195"/>
                  </a:cubicBezTo>
                  <a:lnTo>
                    <a:pt x="1645" y="1858"/>
                  </a:lnTo>
                  <a:cubicBezTo>
                    <a:pt x="895" y="1583"/>
                    <a:pt x="360" y="804"/>
                    <a:pt x="372" y="6"/>
                  </a:cubicBezTo>
                  <a:lnTo>
                    <a:pt x="1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5" name="Google Shape;74185;p68"/>
            <p:cNvSpPr/>
            <p:nvPr/>
          </p:nvSpPr>
          <p:spPr>
            <a:xfrm>
              <a:off x="2498050" y="775175"/>
              <a:ext cx="62800" cy="158750"/>
            </a:xfrm>
            <a:custGeom>
              <a:avLst/>
              <a:gdLst/>
              <a:ahLst/>
              <a:cxnLst/>
              <a:rect l="l" t="t" r="r" b="b"/>
              <a:pathLst>
                <a:path w="2512" h="6350" extrusionOk="0">
                  <a:moveTo>
                    <a:pt x="2213" y="1"/>
                  </a:moveTo>
                  <a:cubicBezTo>
                    <a:pt x="953" y="1891"/>
                    <a:pt x="446" y="4219"/>
                    <a:pt x="1" y="6273"/>
                  </a:cubicBezTo>
                  <a:lnTo>
                    <a:pt x="351" y="6350"/>
                  </a:lnTo>
                  <a:cubicBezTo>
                    <a:pt x="790" y="4327"/>
                    <a:pt x="1288" y="2034"/>
                    <a:pt x="2512" y="200"/>
                  </a:cubicBezTo>
                  <a:lnTo>
                    <a:pt x="221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6" name="Google Shape;74186;p68"/>
            <p:cNvSpPr/>
            <p:nvPr/>
          </p:nvSpPr>
          <p:spPr>
            <a:xfrm>
              <a:off x="2972800" y="801675"/>
              <a:ext cx="16425" cy="18475"/>
            </a:xfrm>
            <a:custGeom>
              <a:avLst/>
              <a:gdLst/>
              <a:ahLst/>
              <a:cxnLst/>
              <a:rect l="l" t="t" r="r" b="b"/>
              <a:pathLst>
                <a:path w="657" h="739" extrusionOk="0">
                  <a:moveTo>
                    <a:pt x="298" y="1"/>
                  </a:moveTo>
                  <a:lnTo>
                    <a:pt x="0" y="200"/>
                  </a:lnTo>
                  <a:lnTo>
                    <a:pt x="359" y="739"/>
                  </a:lnTo>
                  <a:lnTo>
                    <a:pt x="657" y="540"/>
                  </a:lnTo>
                  <a:lnTo>
                    <a:pt x="29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7" name="Google Shape;74187;p68"/>
            <p:cNvSpPr/>
            <p:nvPr/>
          </p:nvSpPr>
          <p:spPr>
            <a:xfrm>
              <a:off x="2491275" y="2027175"/>
              <a:ext cx="261050" cy="591450"/>
            </a:xfrm>
            <a:custGeom>
              <a:avLst/>
              <a:gdLst/>
              <a:ahLst/>
              <a:cxnLst/>
              <a:rect l="l" t="t" r="r" b="b"/>
              <a:pathLst>
                <a:path w="10442" h="23658" extrusionOk="0">
                  <a:moveTo>
                    <a:pt x="7136" y="1"/>
                  </a:moveTo>
                  <a:lnTo>
                    <a:pt x="6913" y="282"/>
                  </a:lnTo>
                  <a:cubicBezTo>
                    <a:pt x="9088" y="2002"/>
                    <a:pt x="10059" y="5061"/>
                    <a:pt x="9274" y="7721"/>
                  </a:cubicBezTo>
                  <a:cubicBezTo>
                    <a:pt x="8856" y="9143"/>
                    <a:pt x="7983" y="10391"/>
                    <a:pt x="7270" y="11320"/>
                  </a:cubicBezTo>
                  <a:cubicBezTo>
                    <a:pt x="5939" y="13050"/>
                    <a:pt x="4509" y="14481"/>
                    <a:pt x="3016" y="15574"/>
                  </a:cubicBezTo>
                  <a:cubicBezTo>
                    <a:pt x="2922" y="15644"/>
                    <a:pt x="2826" y="15711"/>
                    <a:pt x="2729" y="15781"/>
                  </a:cubicBezTo>
                  <a:cubicBezTo>
                    <a:pt x="2097" y="16235"/>
                    <a:pt x="1444" y="16704"/>
                    <a:pt x="1029" y="17385"/>
                  </a:cubicBezTo>
                  <a:cubicBezTo>
                    <a:pt x="417" y="18391"/>
                    <a:pt x="475" y="19579"/>
                    <a:pt x="531" y="20728"/>
                  </a:cubicBezTo>
                  <a:cubicBezTo>
                    <a:pt x="564" y="21421"/>
                    <a:pt x="599" y="22136"/>
                    <a:pt x="487" y="22799"/>
                  </a:cubicBezTo>
                  <a:cubicBezTo>
                    <a:pt x="451" y="23004"/>
                    <a:pt x="342" y="23210"/>
                    <a:pt x="231" y="23276"/>
                  </a:cubicBezTo>
                  <a:cubicBezTo>
                    <a:pt x="206" y="23291"/>
                    <a:pt x="183" y="23298"/>
                    <a:pt x="159" y="23298"/>
                  </a:cubicBezTo>
                  <a:cubicBezTo>
                    <a:pt x="145" y="23298"/>
                    <a:pt x="131" y="23296"/>
                    <a:pt x="115" y="23291"/>
                  </a:cubicBezTo>
                  <a:lnTo>
                    <a:pt x="1" y="23630"/>
                  </a:lnTo>
                  <a:cubicBezTo>
                    <a:pt x="53" y="23649"/>
                    <a:pt x="107" y="23657"/>
                    <a:pt x="159" y="23657"/>
                  </a:cubicBezTo>
                  <a:cubicBezTo>
                    <a:pt x="246" y="23657"/>
                    <a:pt x="333" y="23634"/>
                    <a:pt x="412" y="23584"/>
                  </a:cubicBezTo>
                  <a:cubicBezTo>
                    <a:pt x="660" y="23435"/>
                    <a:pt x="797" y="23100"/>
                    <a:pt x="837" y="22859"/>
                  </a:cubicBezTo>
                  <a:cubicBezTo>
                    <a:pt x="955" y="22157"/>
                    <a:pt x="921" y="21423"/>
                    <a:pt x="885" y="20712"/>
                  </a:cubicBezTo>
                  <a:cubicBezTo>
                    <a:pt x="831" y="19567"/>
                    <a:pt x="778" y="18484"/>
                    <a:pt x="1333" y="17573"/>
                  </a:cubicBezTo>
                  <a:cubicBezTo>
                    <a:pt x="1710" y="16953"/>
                    <a:pt x="2334" y="16506"/>
                    <a:pt x="2936" y="16073"/>
                  </a:cubicBezTo>
                  <a:cubicBezTo>
                    <a:pt x="3034" y="16003"/>
                    <a:pt x="3131" y="15933"/>
                    <a:pt x="3227" y="15863"/>
                  </a:cubicBezTo>
                  <a:cubicBezTo>
                    <a:pt x="4746" y="14751"/>
                    <a:pt x="6201" y="13296"/>
                    <a:pt x="7551" y="11538"/>
                  </a:cubicBezTo>
                  <a:cubicBezTo>
                    <a:pt x="8284" y="10585"/>
                    <a:pt x="9181" y="9301"/>
                    <a:pt x="9617" y="7822"/>
                  </a:cubicBezTo>
                  <a:cubicBezTo>
                    <a:pt x="10442" y="5026"/>
                    <a:pt x="9422" y="1809"/>
                    <a:pt x="71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8" name="Google Shape;74188;p68"/>
            <p:cNvSpPr/>
            <p:nvPr/>
          </p:nvSpPr>
          <p:spPr>
            <a:xfrm>
              <a:off x="2435000" y="2568525"/>
              <a:ext cx="36975" cy="55725"/>
            </a:xfrm>
            <a:custGeom>
              <a:avLst/>
              <a:gdLst/>
              <a:ahLst/>
              <a:cxnLst/>
              <a:rect l="l" t="t" r="r" b="b"/>
              <a:pathLst>
                <a:path w="1479" h="2229" extrusionOk="0">
                  <a:moveTo>
                    <a:pt x="216" y="1"/>
                  </a:moveTo>
                  <a:lnTo>
                    <a:pt x="1" y="288"/>
                  </a:lnTo>
                  <a:cubicBezTo>
                    <a:pt x="609" y="745"/>
                    <a:pt x="1029" y="1471"/>
                    <a:pt x="1122" y="2228"/>
                  </a:cubicBezTo>
                  <a:lnTo>
                    <a:pt x="1478" y="2184"/>
                  </a:lnTo>
                  <a:cubicBezTo>
                    <a:pt x="1371" y="1321"/>
                    <a:pt x="912" y="524"/>
                    <a:pt x="2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89" name="Google Shape;74189;p68"/>
            <p:cNvSpPr/>
            <p:nvPr/>
          </p:nvSpPr>
          <p:spPr>
            <a:xfrm>
              <a:off x="2466600" y="2563825"/>
              <a:ext cx="31425" cy="57075"/>
            </a:xfrm>
            <a:custGeom>
              <a:avLst/>
              <a:gdLst/>
              <a:ahLst/>
              <a:cxnLst/>
              <a:rect l="l" t="t" r="r" b="b"/>
              <a:pathLst>
                <a:path w="1257" h="2283" extrusionOk="0">
                  <a:moveTo>
                    <a:pt x="231" y="0"/>
                  </a:moveTo>
                  <a:lnTo>
                    <a:pt x="0" y="274"/>
                  </a:lnTo>
                  <a:cubicBezTo>
                    <a:pt x="570" y="754"/>
                    <a:pt x="891" y="1513"/>
                    <a:pt x="837" y="2255"/>
                  </a:cubicBezTo>
                  <a:lnTo>
                    <a:pt x="1194" y="2282"/>
                  </a:lnTo>
                  <a:cubicBezTo>
                    <a:pt x="1256" y="1426"/>
                    <a:pt x="888" y="552"/>
                    <a:pt x="23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0" name="Google Shape;74190;p68"/>
            <p:cNvSpPr/>
            <p:nvPr/>
          </p:nvSpPr>
          <p:spPr>
            <a:xfrm>
              <a:off x="2852425" y="1971800"/>
              <a:ext cx="259950" cy="226450"/>
            </a:xfrm>
            <a:custGeom>
              <a:avLst/>
              <a:gdLst/>
              <a:ahLst/>
              <a:cxnLst/>
              <a:rect l="l" t="t" r="r" b="b"/>
              <a:pathLst>
                <a:path w="10398" h="9058" extrusionOk="0">
                  <a:moveTo>
                    <a:pt x="10044" y="0"/>
                  </a:moveTo>
                  <a:cubicBezTo>
                    <a:pt x="9648" y="2353"/>
                    <a:pt x="8388" y="4594"/>
                    <a:pt x="6585" y="6155"/>
                  </a:cubicBezTo>
                  <a:cubicBezTo>
                    <a:pt x="4784" y="7715"/>
                    <a:pt x="2383" y="8642"/>
                    <a:pt x="1" y="8699"/>
                  </a:cubicBezTo>
                  <a:lnTo>
                    <a:pt x="9" y="9058"/>
                  </a:lnTo>
                  <a:cubicBezTo>
                    <a:pt x="2473" y="8999"/>
                    <a:pt x="4956" y="8040"/>
                    <a:pt x="6821" y="6425"/>
                  </a:cubicBezTo>
                  <a:cubicBezTo>
                    <a:pt x="8684" y="4812"/>
                    <a:pt x="9988" y="2490"/>
                    <a:pt x="10398" y="59"/>
                  </a:cubicBezTo>
                  <a:lnTo>
                    <a:pt x="1004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1" name="Google Shape;74191;p68"/>
            <p:cNvSpPr/>
            <p:nvPr/>
          </p:nvSpPr>
          <p:spPr>
            <a:xfrm>
              <a:off x="3164500" y="1983525"/>
              <a:ext cx="137675" cy="644600"/>
            </a:xfrm>
            <a:custGeom>
              <a:avLst/>
              <a:gdLst/>
              <a:ahLst/>
              <a:cxnLst/>
              <a:rect l="l" t="t" r="r" b="b"/>
              <a:pathLst>
                <a:path w="5507" h="25784" extrusionOk="0">
                  <a:moveTo>
                    <a:pt x="188" y="0"/>
                  </a:moveTo>
                  <a:lnTo>
                    <a:pt x="1" y="305"/>
                  </a:lnTo>
                  <a:cubicBezTo>
                    <a:pt x="2021" y="1543"/>
                    <a:pt x="3447" y="4025"/>
                    <a:pt x="3813" y="6942"/>
                  </a:cubicBezTo>
                  <a:cubicBezTo>
                    <a:pt x="4147" y="9611"/>
                    <a:pt x="3671" y="12306"/>
                    <a:pt x="3213" y="14913"/>
                  </a:cubicBezTo>
                  <a:lnTo>
                    <a:pt x="2551" y="18669"/>
                  </a:lnTo>
                  <a:cubicBezTo>
                    <a:pt x="2455" y="19219"/>
                    <a:pt x="2346" y="19841"/>
                    <a:pt x="2456" y="20445"/>
                  </a:cubicBezTo>
                  <a:cubicBezTo>
                    <a:pt x="2610" y="21281"/>
                    <a:pt x="3147" y="21953"/>
                    <a:pt x="3666" y="22602"/>
                  </a:cubicBezTo>
                  <a:cubicBezTo>
                    <a:pt x="3784" y="22751"/>
                    <a:pt x="3907" y="22903"/>
                    <a:pt x="4022" y="23054"/>
                  </a:cubicBezTo>
                  <a:cubicBezTo>
                    <a:pt x="4450" y="23620"/>
                    <a:pt x="5104" y="24706"/>
                    <a:pt x="4682" y="25636"/>
                  </a:cubicBezTo>
                  <a:lnTo>
                    <a:pt x="5009" y="25783"/>
                  </a:lnTo>
                  <a:cubicBezTo>
                    <a:pt x="5507" y="24686"/>
                    <a:pt x="4783" y="23468"/>
                    <a:pt x="4305" y="22836"/>
                  </a:cubicBezTo>
                  <a:cubicBezTo>
                    <a:pt x="4189" y="22682"/>
                    <a:pt x="4066" y="22527"/>
                    <a:pt x="3945" y="22377"/>
                  </a:cubicBezTo>
                  <a:cubicBezTo>
                    <a:pt x="3454" y="21762"/>
                    <a:pt x="2946" y="21128"/>
                    <a:pt x="2808" y="20380"/>
                  </a:cubicBezTo>
                  <a:cubicBezTo>
                    <a:pt x="2710" y="19839"/>
                    <a:pt x="2808" y="19276"/>
                    <a:pt x="2905" y="18731"/>
                  </a:cubicBezTo>
                  <a:lnTo>
                    <a:pt x="3567" y="14974"/>
                  </a:lnTo>
                  <a:cubicBezTo>
                    <a:pt x="4029" y="12342"/>
                    <a:pt x="4510" y="9619"/>
                    <a:pt x="4168" y="6898"/>
                  </a:cubicBezTo>
                  <a:cubicBezTo>
                    <a:pt x="3784" y="3829"/>
                    <a:pt x="2333" y="1314"/>
                    <a:pt x="18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2" name="Google Shape;74192;p68"/>
            <p:cNvSpPr/>
            <p:nvPr/>
          </p:nvSpPr>
          <p:spPr>
            <a:xfrm>
              <a:off x="3238675" y="2578750"/>
              <a:ext cx="47000" cy="60150"/>
            </a:xfrm>
            <a:custGeom>
              <a:avLst/>
              <a:gdLst/>
              <a:ahLst/>
              <a:cxnLst/>
              <a:rect l="l" t="t" r="r" b="b"/>
              <a:pathLst>
                <a:path w="1880" h="2406" extrusionOk="0">
                  <a:moveTo>
                    <a:pt x="137" y="1"/>
                  </a:moveTo>
                  <a:lnTo>
                    <a:pt x="1" y="333"/>
                  </a:lnTo>
                  <a:cubicBezTo>
                    <a:pt x="833" y="675"/>
                    <a:pt x="1446" y="1508"/>
                    <a:pt x="1522" y="2406"/>
                  </a:cubicBezTo>
                  <a:lnTo>
                    <a:pt x="1879" y="2375"/>
                  </a:lnTo>
                  <a:cubicBezTo>
                    <a:pt x="1791" y="1347"/>
                    <a:pt x="1092" y="393"/>
                    <a:pt x="13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3" name="Google Shape;74193;p68"/>
            <p:cNvSpPr/>
            <p:nvPr/>
          </p:nvSpPr>
          <p:spPr>
            <a:xfrm>
              <a:off x="3212450" y="2608550"/>
              <a:ext cx="42275" cy="56025"/>
            </a:xfrm>
            <a:custGeom>
              <a:avLst/>
              <a:gdLst/>
              <a:ahLst/>
              <a:cxnLst/>
              <a:rect l="l" t="t" r="r" b="b"/>
              <a:pathLst>
                <a:path w="1691" h="2241" extrusionOk="0">
                  <a:moveTo>
                    <a:pt x="94" y="1"/>
                  </a:moveTo>
                  <a:lnTo>
                    <a:pt x="0" y="347"/>
                  </a:lnTo>
                  <a:cubicBezTo>
                    <a:pt x="770" y="555"/>
                    <a:pt x="1308" y="1396"/>
                    <a:pt x="1175" y="2182"/>
                  </a:cubicBezTo>
                  <a:lnTo>
                    <a:pt x="1529" y="2241"/>
                  </a:lnTo>
                  <a:cubicBezTo>
                    <a:pt x="1690" y="1280"/>
                    <a:pt x="1034" y="254"/>
                    <a:pt x="9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4" name="Google Shape;74194;p68"/>
            <p:cNvSpPr/>
            <p:nvPr/>
          </p:nvSpPr>
          <p:spPr>
            <a:xfrm>
              <a:off x="2690125" y="2130150"/>
              <a:ext cx="19425" cy="54750"/>
            </a:xfrm>
            <a:custGeom>
              <a:avLst/>
              <a:gdLst/>
              <a:ahLst/>
              <a:cxnLst/>
              <a:rect l="l" t="t" r="r" b="b"/>
              <a:pathLst>
                <a:path w="777" h="2190" extrusionOk="0">
                  <a:moveTo>
                    <a:pt x="324" y="0"/>
                  </a:moveTo>
                  <a:lnTo>
                    <a:pt x="1" y="155"/>
                  </a:lnTo>
                  <a:cubicBezTo>
                    <a:pt x="292" y="766"/>
                    <a:pt x="412" y="1476"/>
                    <a:pt x="337" y="2150"/>
                  </a:cubicBezTo>
                  <a:lnTo>
                    <a:pt x="693" y="2189"/>
                  </a:lnTo>
                  <a:cubicBezTo>
                    <a:pt x="776" y="1440"/>
                    <a:pt x="649" y="682"/>
                    <a:pt x="32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5" name="Google Shape;74195;p68"/>
            <p:cNvSpPr/>
            <p:nvPr/>
          </p:nvSpPr>
          <p:spPr>
            <a:xfrm>
              <a:off x="2675325" y="2216400"/>
              <a:ext cx="25100" cy="43625"/>
            </a:xfrm>
            <a:custGeom>
              <a:avLst/>
              <a:gdLst/>
              <a:ahLst/>
              <a:cxnLst/>
              <a:rect l="l" t="t" r="r" b="b"/>
              <a:pathLst>
                <a:path w="1004" h="1745" extrusionOk="0">
                  <a:moveTo>
                    <a:pt x="653" y="1"/>
                  </a:moveTo>
                  <a:cubicBezTo>
                    <a:pt x="533" y="554"/>
                    <a:pt x="311" y="1074"/>
                    <a:pt x="1" y="1548"/>
                  </a:cubicBezTo>
                  <a:lnTo>
                    <a:pt x="301" y="1744"/>
                  </a:lnTo>
                  <a:cubicBezTo>
                    <a:pt x="636" y="1233"/>
                    <a:pt x="872" y="673"/>
                    <a:pt x="1003" y="78"/>
                  </a:cubicBezTo>
                  <a:lnTo>
                    <a:pt x="65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6" name="Google Shape;74196;p68"/>
            <p:cNvSpPr/>
            <p:nvPr/>
          </p:nvSpPr>
          <p:spPr>
            <a:xfrm>
              <a:off x="2655425" y="2203600"/>
              <a:ext cx="25350" cy="45000"/>
            </a:xfrm>
            <a:custGeom>
              <a:avLst/>
              <a:gdLst/>
              <a:ahLst/>
              <a:cxnLst/>
              <a:rect l="l" t="t" r="r" b="b"/>
              <a:pathLst>
                <a:path w="1014" h="1800" extrusionOk="0">
                  <a:moveTo>
                    <a:pt x="682" y="1"/>
                  </a:moveTo>
                  <a:lnTo>
                    <a:pt x="0" y="1664"/>
                  </a:lnTo>
                  <a:lnTo>
                    <a:pt x="332" y="1800"/>
                  </a:lnTo>
                  <a:lnTo>
                    <a:pt x="1013" y="137"/>
                  </a:lnTo>
                  <a:lnTo>
                    <a:pt x="68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7" name="Google Shape;74197;p68"/>
            <p:cNvSpPr/>
            <p:nvPr/>
          </p:nvSpPr>
          <p:spPr>
            <a:xfrm>
              <a:off x="3230375" y="2193375"/>
              <a:ext cx="9000" cy="32875"/>
            </a:xfrm>
            <a:custGeom>
              <a:avLst/>
              <a:gdLst/>
              <a:ahLst/>
              <a:cxnLst/>
              <a:rect l="l" t="t" r="r" b="b"/>
              <a:pathLst>
                <a:path w="360" h="1315" extrusionOk="0">
                  <a:moveTo>
                    <a:pt x="1" y="1"/>
                  </a:moveTo>
                  <a:lnTo>
                    <a:pt x="1" y="1315"/>
                  </a:lnTo>
                  <a:lnTo>
                    <a:pt x="360" y="1315"/>
                  </a:lnTo>
                  <a:lnTo>
                    <a:pt x="3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8" name="Google Shape;74198;p68"/>
            <p:cNvSpPr/>
            <p:nvPr/>
          </p:nvSpPr>
          <p:spPr>
            <a:xfrm>
              <a:off x="3220225" y="2267325"/>
              <a:ext cx="16400" cy="44875"/>
            </a:xfrm>
            <a:custGeom>
              <a:avLst/>
              <a:gdLst/>
              <a:ahLst/>
              <a:cxnLst/>
              <a:rect l="l" t="t" r="r" b="b"/>
              <a:pathLst>
                <a:path w="656" h="1795" extrusionOk="0">
                  <a:moveTo>
                    <a:pt x="302" y="0"/>
                  </a:moveTo>
                  <a:lnTo>
                    <a:pt x="0" y="1733"/>
                  </a:lnTo>
                  <a:lnTo>
                    <a:pt x="353" y="1794"/>
                  </a:lnTo>
                  <a:lnTo>
                    <a:pt x="655" y="61"/>
                  </a:lnTo>
                  <a:lnTo>
                    <a:pt x="30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99" name="Google Shape;74199;p68"/>
            <p:cNvSpPr/>
            <p:nvPr/>
          </p:nvSpPr>
          <p:spPr>
            <a:xfrm>
              <a:off x="2268550" y="2395725"/>
              <a:ext cx="20100" cy="40775"/>
            </a:xfrm>
            <a:custGeom>
              <a:avLst/>
              <a:gdLst/>
              <a:ahLst/>
              <a:cxnLst/>
              <a:rect l="l" t="t" r="r" b="b"/>
              <a:pathLst>
                <a:path w="804" h="1631" extrusionOk="0">
                  <a:moveTo>
                    <a:pt x="86" y="0"/>
                  </a:moveTo>
                  <a:lnTo>
                    <a:pt x="86" y="0"/>
                  </a:lnTo>
                  <a:cubicBezTo>
                    <a:pt x="0" y="571"/>
                    <a:pt x="164" y="1180"/>
                    <a:pt x="523" y="1630"/>
                  </a:cubicBezTo>
                  <a:lnTo>
                    <a:pt x="803" y="1406"/>
                  </a:lnTo>
                  <a:cubicBezTo>
                    <a:pt x="506" y="1033"/>
                    <a:pt x="370" y="527"/>
                    <a:pt x="441" y="54"/>
                  </a:cubicBezTo>
                  <a:lnTo>
                    <a:pt x="8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0" name="Google Shape;74200;p68"/>
            <p:cNvSpPr/>
            <p:nvPr/>
          </p:nvSpPr>
          <p:spPr>
            <a:xfrm>
              <a:off x="2058900" y="1790275"/>
              <a:ext cx="456600" cy="119975"/>
            </a:xfrm>
            <a:custGeom>
              <a:avLst/>
              <a:gdLst/>
              <a:ahLst/>
              <a:cxnLst/>
              <a:rect l="l" t="t" r="r" b="b"/>
              <a:pathLst>
                <a:path w="18264" h="4799" extrusionOk="0">
                  <a:moveTo>
                    <a:pt x="13625" y="554"/>
                  </a:moveTo>
                  <a:lnTo>
                    <a:pt x="13625" y="554"/>
                  </a:lnTo>
                  <a:cubicBezTo>
                    <a:pt x="13476" y="1055"/>
                    <a:pt x="13184" y="1542"/>
                    <a:pt x="12771" y="1981"/>
                  </a:cubicBezTo>
                  <a:cubicBezTo>
                    <a:pt x="12814" y="1759"/>
                    <a:pt x="12873" y="1541"/>
                    <a:pt x="12962" y="1335"/>
                  </a:cubicBezTo>
                  <a:cubicBezTo>
                    <a:pt x="13114" y="985"/>
                    <a:pt x="13352" y="711"/>
                    <a:pt x="13625" y="554"/>
                  </a:cubicBezTo>
                  <a:close/>
                  <a:moveTo>
                    <a:pt x="300" y="1"/>
                  </a:moveTo>
                  <a:lnTo>
                    <a:pt x="0" y="198"/>
                  </a:lnTo>
                  <a:cubicBezTo>
                    <a:pt x="954" y="1657"/>
                    <a:pt x="2481" y="2696"/>
                    <a:pt x="4188" y="3047"/>
                  </a:cubicBezTo>
                  <a:cubicBezTo>
                    <a:pt x="4625" y="3137"/>
                    <a:pt x="5068" y="3182"/>
                    <a:pt x="5510" y="3182"/>
                  </a:cubicBezTo>
                  <a:cubicBezTo>
                    <a:pt x="6141" y="3182"/>
                    <a:pt x="6769" y="3092"/>
                    <a:pt x="7373" y="2916"/>
                  </a:cubicBezTo>
                  <a:lnTo>
                    <a:pt x="7373" y="2916"/>
                  </a:lnTo>
                  <a:cubicBezTo>
                    <a:pt x="7120" y="3339"/>
                    <a:pt x="6990" y="3833"/>
                    <a:pt x="7042" y="4327"/>
                  </a:cubicBezTo>
                  <a:cubicBezTo>
                    <a:pt x="7053" y="4438"/>
                    <a:pt x="7081" y="4581"/>
                    <a:pt x="7191" y="4683"/>
                  </a:cubicBezTo>
                  <a:cubicBezTo>
                    <a:pt x="7299" y="4782"/>
                    <a:pt x="7441" y="4798"/>
                    <a:pt x="7538" y="4798"/>
                  </a:cubicBezTo>
                  <a:cubicBezTo>
                    <a:pt x="7567" y="4798"/>
                    <a:pt x="7593" y="4797"/>
                    <a:pt x="7611" y="4793"/>
                  </a:cubicBezTo>
                  <a:cubicBezTo>
                    <a:pt x="8342" y="4751"/>
                    <a:pt x="9044" y="4462"/>
                    <a:pt x="9664" y="4208"/>
                  </a:cubicBezTo>
                  <a:cubicBezTo>
                    <a:pt x="10563" y="3839"/>
                    <a:pt x="11493" y="3455"/>
                    <a:pt x="12301" y="2864"/>
                  </a:cubicBezTo>
                  <a:lnTo>
                    <a:pt x="12301" y="2864"/>
                  </a:lnTo>
                  <a:cubicBezTo>
                    <a:pt x="12295" y="3015"/>
                    <a:pt x="12310" y="3203"/>
                    <a:pt x="12429" y="3351"/>
                  </a:cubicBezTo>
                  <a:cubicBezTo>
                    <a:pt x="12582" y="3543"/>
                    <a:pt x="12828" y="3577"/>
                    <a:pt x="13027" y="3577"/>
                  </a:cubicBezTo>
                  <a:cubicBezTo>
                    <a:pt x="13057" y="3577"/>
                    <a:pt x="13086" y="3576"/>
                    <a:pt x="13114" y="3575"/>
                  </a:cubicBezTo>
                  <a:cubicBezTo>
                    <a:pt x="14322" y="3520"/>
                    <a:pt x="15491" y="3061"/>
                    <a:pt x="16429" y="2312"/>
                  </a:cubicBezTo>
                  <a:cubicBezTo>
                    <a:pt x="16438" y="2357"/>
                    <a:pt x="16448" y="2403"/>
                    <a:pt x="16459" y="2447"/>
                  </a:cubicBezTo>
                  <a:cubicBezTo>
                    <a:pt x="16631" y="3076"/>
                    <a:pt x="17278" y="3529"/>
                    <a:pt x="17924" y="3529"/>
                  </a:cubicBezTo>
                  <a:cubicBezTo>
                    <a:pt x="18038" y="3529"/>
                    <a:pt x="18152" y="3515"/>
                    <a:pt x="18264" y="3485"/>
                  </a:cubicBezTo>
                  <a:lnTo>
                    <a:pt x="18172" y="3138"/>
                  </a:lnTo>
                  <a:cubicBezTo>
                    <a:pt x="18087" y="3161"/>
                    <a:pt x="18001" y="3172"/>
                    <a:pt x="17914" y="3172"/>
                  </a:cubicBezTo>
                  <a:cubicBezTo>
                    <a:pt x="17425" y="3172"/>
                    <a:pt x="16935" y="2829"/>
                    <a:pt x="16806" y="2351"/>
                  </a:cubicBezTo>
                  <a:cubicBezTo>
                    <a:pt x="16775" y="2242"/>
                    <a:pt x="16766" y="2127"/>
                    <a:pt x="16774" y="2014"/>
                  </a:cubicBezTo>
                  <a:cubicBezTo>
                    <a:pt x="17123" y="1686"/>
                    <a:pt x="17434" y="1315"/>
                    <a:pt x="17690" y="905"/>
                  </a:cubicBezTo>
                  <a:lnTo>
                    <a:pt x="17934" y="514"/>
                  </a:lnTo>
                  <a:lnTo>
                    <a:pt x="17491" y="637"/>
                  </a:lnTo>
                  <a:cubicBezTo>
                    <a:pt x="16949" y="787"/>
                    <a:pt x="16541" y="1288"/>
                    <a:pt x="16439" y="1835"/>
                  </a:cubicBezTo>
                  <a:cubicBezTo>
                    <a:pt x="15524" y="2654"/>
                    <a:pt x="14334" y="3160"/>
                    <a:pt x="13100" y="3217"/>
                  </a:cubicBezTo>
                  <a:cubicBezTo>
                    <a:pt x="13076" y="3218"/>
                    <a:pt x="13051" y="3218"/>
                    <a:pt x="13024" y="3218"/>
                  </a:cubicBezTo>
                  <a:cubicBezTo>
                    <a:pt x="12905" y="3218"/>
                    <a:pt x="12772" y="3202"/>
                    <a:pt x="12710" y="3127"/>
                  </a:cubicBezTo>
                  <a:cubicBezTo>
                    <a:pt x="12648" y="3051"/>
                    <a:pt x="12658" y="2907"/>
                    <a:pt x="12672" y="2768"/>
                  </a:cubicBezTo>
                  <a:cubicBezTo>
                    <a:pt x="12678" y="2697"/>
                    <a:pt x="12685" y="2624"/>
                    <a:pt x="12692" y="2553"/>
                  </a:cubicBezTo>
                  <a:cubicBezTo>
                    <a:pt x="13435" y="1899"/>
                    <a:pt x="13914" y="1108"/>
                    <a:pt x="14054" y="290"/>
                  </a:cubicBezTo>
                  <a:lnTo>
                    <a:pt x="14099" y="23"/>
                  </a:lnTo>
                  <a:lnTo>
                    <a:pt x="13836" y="85"/>
                  </a:lnTo>
                  <a:cubicBezTo>
                    <a:pt x="13332" y="203"/>
                    <a:pt x="12883" y="616"/>
                    <a:pt x="12634" y="1189"/>
                  </a:cubicBezTo>
                  <a:cubicBezTo>
                    <a:pt x="12470" y="1568"/>
                    <a:pt x="12399" y="1981"/>
                    <a:pt x="12353" y="2372"/>
                  </a:cubicBezTo>
                  <a:cubicBezTo>
                    <a:pt x="12284" y="2428"/>
                    <a:pt x="12214" y="2484"/>
                    <a:pt x="12143" y="2538"/>
                  </a:cubicBezTo>
                  <a:cubicBezTo>
                    <a:pt x="11358" y="3125"/>
                    <a:pt x="10429" y="3507"/>
                    <a:pt x="9530" y="3876"/>
                  </a:cubicBezTo>
                  <a:cubicBezTo>
                    <a:pt x="8908" y="4132"/>
                    <a:pt x="8263" y="4397"/>
                    <a:pt x="7593" y="4436"/>
                  </a:cubicBezTo>
                  <a:cubicBezTo>
                    <a:pt x="7576" y="4437"/>
                    <a:pt x="7560" y="4437"/>
                    <a:pt x="7547" y="4437"/>
                  </a:cubicBezTo>
                  <a:cubicBezTo>
                    <a:pt x="7475" y="4437"/>
                    <a:pt x="7447" y="4427"/>
                    <a:pt x="7436" y="4417"/>
                  </a:cubicBezTo>
                  <a:cubicBezTo>
                    <a:pt x="7420" y="4402"/>
                    <a:pt x="7407" y="4358"/>
                    <a:pt x="7400" y="4287"/>
                  </a:cubicBezTo>
                  <a:cubicBezTo>
                    <a:pt x="7338" y="3708"/>
                    <a:pt x="7572" y="3125"/>
                    <a:pt x="7973" y="2708"/>
                  </a:cubicBezTo>
                  <a:cubicBezTo>
                    <a:pt x="8387" y="2543"/>
                    <a:pt x="8788" y="2335"/>
                    <a:pt x="9162" y="2087"/>
                  </a:cubicBezTo>
                  <a:lnTo>
                    <a:pt x="9831" y="1644"/>
                  </a:lnTo>
                  <a:lnTo>
                    <a:pt x="9831" y="1644"/>
                  </a:lnTo>
                  <a:lnTo>
                    <a:pt x="9038" y="1760"/>
                  </a:lnTo>
                  <a:cubicBezTo>
                    <a:pt x="8561" y="1830"/>
                    <a:pt x="8124" y="2064"/>
                    <a:pt x="7781" y="2398"/>
                  </a:cubicBezTo>
                  <a:cubicBezTo>
                    <a:pt x="7056" y="2678"/>
                    <a:pt x="6282" y="2822"/>
                    <a:pt x="5506" y="2822"/>
                  </a:cubicBezTo>
                  <a:cubicBezTo>
                    <a:pt x="5089" y="2822"/>
                    <a:pt x="4672" y="2781"/>
                    <a:pt x="4261" y="2696"/>
                  </a:cubicBezTo>
                  <a:cubicBezTo>
                    <a:pt x="2646" y="2362"/>
                    <a:pt x="1202" y="1381"/>
                    <a:pt x="30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1" name="Google Shape;74201;p68"/>
            <p:cNvSpPr/>
            <p:nvPr/>
          </p:nvSpPr>
          <p:spPr>
            <a:xfrm>
              <a:off x="3145925" y="1413550"/>
              <a:ext cx="317900" cy="325050"/>
            </a:xfrm>
            <a:custGeom>
              <a:avLst/>
              <a:gdLst/>
              <a:ahLst/>
              <a:cxnLst/>
              <a:rect l="l" t="t" r="r" b="b"/>
              <a:pathLst>
                <a:path w="12716" h="13002" extrusionOk="0">
                  <a:moveTo>
                    <a:pt x="4070" y="8229"/>
                  </a:moveTo>
                  <a:cubicBezTo>
                    <a:pt x="4205" y="8229"/>
                    <a:pt x="4356" y="8322"/>
                    <a:pt x="4436" y="8443"/>
                  </a:cubicBezTo>
                  <a:cubicBezTo>
                    <a:pt x="4441" y="8451"/>
                    <a:pt x="4447" y="8460"/>
                    <a:pt x="4452" y="8468"/>
                  </a:cubicBezTo>
                  <a:cubicBezTo>
                    <a:pt x="4423" y="8460"/>
                    <a:pt x="4392" y="8451"/>
                    <a:pt x="4363" y="8440"/>
                  </a:cubicBezTo>
                  <a:cubicBezTo>
                    <a:pt x="4247" y="8398"/>
                    <a:pt x="4129" y="8322"/>
                    <a:pt x="4070" y="8229"/>
                  </a:cubicBezTo>
                  <a:close/>
                  <a:moveTo>
                    <a:pt x="12540" y="0"/>
                  </a:moveTo>
                  <a:lnTo>
                    <a:pt x="12191" y="83"/>
                  </a:lnTo>
                  <a:cubicBezTo>
                    <a:pt x="12348" y="748"/>
                    <a:pt x="12253" y="1522"/>
                    <a:pt x="11907" y="2385"/>
                  </a:cubicBezTo>
                  <a:cubicBezTo>
                    <a:pt x="10880" y="4943"/>
                    <a:pt x="8443" y="6678"/>
                    <a:pt x="6435" y="7905"/>
                  </a:cubicBezTo>
                  <a:cubicBezTo>
                    <a:pt x="5918" y="8220"/>
                    <a:pt x="5380" y="8499"/>
                    <a:pt x="4863" y="8517"/>
                  </a:cubicBezTo>
                  <a:cubicBezTo>
                    <a:pt x="4832" y="8424"/>
                    <a:pt x="4791" y="8334"/>
                    <a:pt x="4735" y="8248"/>
                  </a:cubicBezTo>
                  <a:cubicBezTo>
                    <a:pt x="4592" y="8031"/>
                    <a:pt x="4328" y="7872"/>
                    <a:pt x="4066" y="7872"/>
                  </a:cubicBezTo>
                  <a:cubicBezTo>
                    <a:pt x="3961" y="7872"/>
                    <a:pt x="3856" y="7898"/>
                    <a:pt x="3760" y="7955"/>
                  </a:cubicBezTo>
                  <a:lnTo>
                    <a:pt x="3675" y="8006"/>
                  </a:lnTo>
                  <a:lnTo>
                    <a:pt x="3673" y="8107"/>
                  </a:lnTo>
                  <a:cubicBezTo>
                    <a:pt x="3669" y="8451"/>
                    <a:pt x="3975" y="8683"/>
                    <a:pt x="4240" y="8778"/>
                  </a:cubicBezTo>
                  <a:cubicBezTo>
                    <a:pt x="4350" y="8819"/>
                    <a:pt x="4463" y="8846"/>
                    <a:pt x="4575" y="8860"/>
                  </a:cubicBezTo>
                  <a:cubicBezTo>
                    <a:pt x="4591" y="8966"/>
                    <a:pt x="4600" y="9074"/>
                    <a:pt x="4606" y="9176"/>
                  </a:cubicBezTo>
                  <a:cubicBezTo>
                    <a:pt x="4658" y="9887"/>
                    <a:pt x="4643" y="10748"/>
                    <a:pt x="4075" y="11101"/>
                  </a:cubicBezTo>
                  <a:cubicBezTo>
                    <a:pt x="3893" y="11215"/>
                    <a:pt x="3668" y="11258"/>
                    <a:pt x="3494" y="11285"/>
                  </a:cubicBezTo>
                  <a:cubicBezTo>
                    <a:pt x="3304" y="11314"/>
                    <a:pt x="3113" y="11328"/>
                    <a:pt x="2921" y="11328"/>
                  </a:cubicBezTo>
                  <a:cubicBezTo>
                    <a:pt x="2407" y="11328"/>
                    <a:pt x="1890" y="11226"/>
                    <a:pt x="1411" y="11034"/>
                  </a:cubicBezTo>
                  <a:cubicBezTo>
                    <a:pt x="1343" y="10870"/>
                    <a:pt x="1250" y="10707"/>
                    <a:pt x="1111" y="10576"/>
                  </a:cubicBezTo>
                  <a:cubicBezTo>
                    <a:pt x="968" y="10440"/>
                    <a:pt x="759" y="10344"/>
                    <a:pt x="550" y="10344"/>
                  </a:cubicBezTo>
                  <a:cubicBezTo>
                    <a:pt x="432" y="10344"/>
                    <a:pt x="315" y="10374"/>
                    <a:pt x="208" y="10444"/>
                  </a:cubicBezTo>
                  <a:lnTo>
                    <a:pt x="0" y="10578"/>
                  </a:lnTo>
                  <a:lnTo>
                    <a:pt x="193" y="10734"/>
                  </a:lnTo>
                  <a:cubicBezTo>
                    <a:pt x="478" y="10964"/>
                    <a:pt x="795" y="11156"/>
                    <a:pt x="1131" y="11305"/>
                  </a:cubicBezTo>
                  <a:cubicBezTo>
                    <a:pt x="1143" y="11341"/>
                    <a:pt x="1156" y="11378"/>
                    <a:pt x="1168" y="11413"/>
                  </a:cubicBezTo>
                  <a:cubicBezTo>
                    <a:pt x="1269" y="11723"/>
                    <a:pt x="1355" y="12081"/>
                    <a:pt x="1228" y="12365"/>
                  </a:cubicBezTo>
                  <a:cubicBezTo>
                    <a:pt x="1168" y="12500"/>
                    <a:pt x="1018" y="12612"/>
                    <a:pt x="863" y="12639"/>
                  </a:cubicBezTo>
                  <a:cubicBezTo>
                    <a:pt x="844" y="12642"/>
                    <a:pt x="821" y="12645"/>
                    <a:pt x="798" y="12645"/>
                  </a:cubicBezTo>
                  <a:cubicBezTo>
                    <a:pt x="738" y="12645"/>
                    <a:pt x="671" y="12628"/>
                    <a:pt x="618" y="12574"/>
                  </a:cubicBezTo>
                  <a:lnTo>
                    <a:pt x="360" y="12821"/>
                  </a:lnTo>
                  <a:cubicBezTo>
                    <a:pt x="474" y="12939"/>
                    <a:pt x="629" y="13002"/>
                    <a:pt x="800" y="13002"/>
                  </a:cubicBezTo>
                  <a:cubicBezTo>
                    <a:pt x="841" y="13002"/>
                    <a:pt x="883" y="12998"/>
                    <a:pt x="923" y="12992"/>
                  </a:cubicBezTo>
                  <a:cubicBezTo>
                    <a:pt x="1197" y="12945"/>
                    <a:pt x="1445" y="12757"/>
                    <a:pt x="1554" y="12511"/>
                  </a:cubicBezTo>
                  <a:cubicBezTo>
                    <a:pt x="1705" y="12174"/>
                    <a:pt x="1654" y="11805"/>
                    <a:pt x="1558" y="11469"/>
                  </a:cubicBezTo>
                  <a:lnTo>
                    <a:pt x="1558" y="11469"/>
                  </a:lnTo>
                  <a:cubicBezTo>
                    <a:pt x="1999" y="11613"/>
                    <a:pt x="2463" y="11689"/>
                    <a:pt x="2925" y="11689"/>
                  </a:cubicBezTo>
                  <a:cubicBezTo>
                    <a:pt x="3133" y="11689"/>
                    <a:pt x="3341" y="11673"/>
                    <a:pt x="3547" y="11642"/>
                  </a:cubicBezTo>
                  <a:cubicBezTo>
                    <a:pt x="3756" y="11610"/>
                    <a:pt x="4027" y="11555"/>
                    <a:pt x="4265" y="11406"/>
                  </a:cubicBezTo>
                  <a:cubicBezTo>
                    <a:pt x="4996" y="10951"/>
                    <a:pt x="5023" y="9962"/>
                    <a:pt x="4965" y="9152"/>
                  </a:cubicBezTo>
                  <a:cubicBezTo>
                    <a:pt x="4958" y="9063"/>
                    <a:pt x="4952" y="8969"/>
                    <a:pt x="4939" y="8870"/>
                  </a:cubicBezTo>
                  <a:cubicBezTo>
                    <a:pt x="5522" y="8830"/>
                    <a:pt x="6104" y="8527"/>
                    <a:pt x="6623" y="8211"/>
                  </a:cubicBezTo>
                  <a:cubicBezTo>
                    <a:pt x="8679" y="6956"/>
                    <a:pt x="11174" y="5175"/>
                    <a:pt x="12240" y="2519"/>
                  </a:cubicBezTo>
                  <a:cubicBezTo>
                    <a:pt x="12615" y="1586"/>
                    <a:pt x="12716" y="739"/>
                    <a:pt x="1254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2" name="Google Shape;74202;p68"/>
            <p:cNvSpPr/>
            <p:nvPr/>
          </p:nvSpPr>
          <p:spPr>
            <a:xfrm>
              <a:off x="3338275" y="1512650"/>
              <a:ext cx="46950" cy="38950"/>
            </a:xfrm>
            <a:custGeom>
              <a:avLst/>
              <a:gdLst/>
              <a:ahLst/>
              <a:cxnLst/>
              <a:rect l="l" t="t" r="r" b="b"/>
              <a:pathLst>
                <a:path w="1878" h="1558" extrusionOk="0">
                  <a:moveTo>
                    <a:pt x="1659" y="1"/>
                  </a:moveTo>
                  <a:lnTo>
                    <a:pt x="1" y="1273"/>
                  </a:lnTo>
                  <a:lnTo>
                    <a:pt x="219" y="1558"/>
                  </a:lnTo>
                  <a:lnTo>
                    <a:pt x="1878" y="285"/>
                  </a:lnTo>
                  <a:lnTo>
                    <a:pt x="16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3" name="Google Shape;74203;p68"/>
            <p:cNvSpPr/>
            <p:nvPr/>
          </p:nvSpPr>
          <p:spPr>
            <a:xfrm>
              <a:off x="2392200" y="174175"/>
              <a:ext cx="213075" cy="240050"/>
            </a:xfrm>
            <a:custGeom>
              <a:avLst/>
              <a:gdLst/>
              <a:ahLst/>
              <a:cxnLst/>
              <a:rect l="l" t="t" r="r" b="b"/>
              <a:pathLst>
                <a:path w="8523" h="9602" extrusionOk="0">
                  <a:moveTo>
                    <a:pt x="2365" y="1"/>
                  </a:moveTo>
                  <a:cubicBezTo>
                    <a:pt x="1748" y="1"/>
                    <a:pt x="1130" y="210"/>
                    <a:pt x="710" y="713"/>
                  </a:cubicBezTo>
                  <a:cubicBezTo>
                    <a:pt x="0" y="1561"/>
                    <a:pt x="193" y="2812"/>
                    <a:pt x="400" y="3679"/>
                  </a:cubicBezTo>
                  <a:lnTo>
                    <a:pt x="749" y="3596"/>
                  </a:lnTo>
                  <a:cubicBezTo>
                    <a:pt x="560" y="2805"/>
                    <a:pt x="379" y="1669"/>
                    <a:pt x="986" y="943"/>
                  </a:cubicBezTo>
                  <a:cubicBezTo>
                    <a:pt x="1324" y="538"/>
                    <a:pt x="1845" y="363"/>
                    <a:pt x="2373" y="363"/>
                  </a:cubicBezTo>
                  <a:cubicBezTo>
                    <a:pt x="2772" y="363"/>
                    <a:pt x="3175" y="462"/>
                    <a:pt x="3507" y="637"/>
                  </a:cubicBezTo>
                  <a:cubicBezTo>
                    <a:pt x="4394" y="1103"/>
                    <a:pt x="4995" y="2012"/>
                    <a:pt x="5420" y="2752"/>
                  </a:cubicBezTo>
                  <a:cubicBezTo>
                    <a:pt x="6652" y="4894"/>
                    <a:pt x="7428" y="7287"/>
                    <a:pt x="8181" y="9601"/>
                  </a:cubicBezTo>
                  <a:lnTo>
                    <a:pt x="8522" y="9491"/>
                  </a:lnTo>
                  <a:cubicBezTo>
                    <a:pt x="7764" y="7160"/>
                    <a:pt x="6981" y="4747"/>
                    <a:pt x="5731" y="2573"/>
                  </a:cubicBezTo>
                  <a:cubicBezTo>
                    <a:pt x="5281" y="1790"/>
                    <a:pt x="4641" y="828"/>
                    <a:pt x="3675" y="319"/>
                  </a:cubicBezTo>
                  <a:cubicBezTo>
                    <a:pt x="3294" y="119"/>
                    <a:pt x="2829" y="1"/>
                    <a:pt x="23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4" name="Google Shape;74204;p68"/>
            <p:cNvSpPr/>
            <p:nvPr/>
          </p:nvSpPr>
          <p:spPr>
            <a:xfrm>
              <a:off x="2606100" y="437850"/>
              <a:ext cx="46600" cy="254425"/>
            </a:xfrm>
            <a:custGeom>
              <a:avLst/>
              <a:gdLst/>
              <a:ahLst/>
              <a:cxnLst/>
              <a:rect l="l" t="t" r="r" b="b"/>
              <a:pathLst>
                <a:path w="1864" h="10177" extrusionOk="0">
                  <a:moveTo>
                    <a:pt x="342" y="1"/>
                  </a:moveTo>
                  <a:lnTo>
                    <a:pt x="1" y="112"/>
                  </a:lnTo>
                  <a:cubicBezTo>
                    <a:pt x="1054" y="3364"/>
                    <a:pt x="1505" y="6744"/>
                    <a:pt x="1339" y="10159"/>
                  </a:cubicBezTo>
                  <a:lnTo>
                    <a:pt x="1697" y="10176"/>
                  </a:lnTo>
                  <a:cubicBezTo>
                    <a:pt x="1864" y="6719"/>
                    <a:pt x="1409" y="3295"/>
                    <a:pt x="34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5" name="Google Shape;74205;p68"/>
            <p:cNvSpPr/>
            <p:nvPr/>
          </p:nvSpPr>
          <p:spPr>
            <a:xfrm>
              <a:off x="2935550" y="443475"/>
              <a:ext cx="18550" cy="66950"/>
            </a:xfrm>
            <a:custGeom>
              <a:avLst/>
              <a:gdLst/>
              <a:ahLst/>
              <a:cxnLst/>
              <a:rect l="l" t="t" r="r" b="b"/>
              <a:pathLst>
                <a:path w="742" h="2678" extrusionOk="0">
                  <a:moveTo>
                    <a:pt x="386" y="1"/>
                  </a:moveTo>
                  <a:lnTo>
                    <a:pt x="1" y="2626"/>
                  </a:lnTo>
                  <a:lnTo>
                    <a:pt x="355" y="2678"/>
                  </a:lnTo>
                  <a:lnTo>
                    <a:pt x="742" y="53"/>
                  </a:lnTo>
                  <a:lnTo>
                    <a:pt x="38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6" name="Google Shape;74206;p68"/>
            <p:cNvSpPr/>
            <p:nvPr/>
          </p:nvSpPr>
          <p:spPr>
            <a:xfrm>
              <a:off x="2946800" y="89350"/>
              <a:ext cx="127150" cy="613900"/>
            </a:xfrm>
            <a:custGeom>
              <a:avLst/>
              <a:gdLst/>
              <a:ahLst/>
              <a:cxnLst/>
              <a:rect l="l" t="t" r="r" b="b"/>
              <a:pathLst>
                <a:path w="5086" h="24556" extrusionOk="0">
                  <a:moveTo>
                    <a:pt x="3866" y="1"/>
                  </a:moveTo>
                  <a:cubicBezTo>
                    <a:pt x="3311" y="1"/>
                    <a:pt x="2729" y="326"/>
                    <a:pt x="2344" y="863"/>
                  </a:cubicBezTo>
                  <a:cubicBezTo>
                    <a:pt x="1990" y="1360"/>
                    <a:pt x="1825" y="1938"/>
                    <a:pt x="1661" y="2585"/>
                  </a:cubicBezTo>
                  <a:cubicBezTo>
                    <a:pt x="624" y="6694"/>
                    <a:pt x="80" y="10315"/>
                    <a:pt x="0" y="13652"/>
                  </a:cubicBezTo>
                  <a:lnTo>
                    <a:pt x="359" y="13659"/>
                  </a:lnTo>
                  <a:cubicBezTo>
                    <a:pt x="438" y="10349"/>
                    <a:pt x="978" y="6756"/>
                    <a:pt x="2010" y="2673"/>
                  </a:cubicBezTo>
                  <a:cubicBezTo>
                    <a:pt x="2163" y="2061"/>
                    <a:pt x="2318" y="1519"/>
                    <a:pt x="2637" y="1072"/>
                  </a:cubicBezTo>
                  <a:cubicBezTo>
                    <a:pt x="2954" y="629"/>
                    <a:pt x="3423" y="360"/>
                    <a:pt x="3863" y="360"/>
                  </a:cubicBezTo>
                  <a:cubicBezTo>
                    <a:pt x="3906" y="360"/>
                    <a:pt x="3949" y="362"/>
                    <a:pt x="3991" y="368"/>
                  </a:cubicBezTo>
                  <a:cubicBezTo>
                    <a:pt x="4088" y="379"/>
                    <a:pt x="4218" y="412"/>
                    <a:pt x="4299" y="494"/>
                  </a:cubicBezTo>
                  <a:cubicBezTo>
                    <a:pt x="4368" y="567"/>
                    <a:pt x="4406" y="681"/>
                    <a:pt x="4436" y="785"/>
                  </a:cubicBezTo>
                  <a:cubicBezTo>
                    <a:pt x="4725" y="1795"/>
                    <a:pt x="4655" y="2891"/>
                    <a:pt x="4550" y="4016"/>
                  </a:cubicBezTo>
                  <a:lnTo>
                    <a:pt x="4490" y="4675"/>
                  </a:lnTo>
                  <a:cubicBezTo>
                    <a:pt x="4303" y="6729"/>
                    <a:pt x="4090" y="9054"/>
                    <a:pt x="3693" y="11061"/>
                  </a:cubicBezTo>
                  <a:cubicBezTo>
                    <a:pt x="2813" y="15501"/>
                    <a:pt x="2053" y="20024"/>
                    <a:pt x="1434" y="24506"/>
                  </a:cubicBezTo>
                  <a:lnTo>
                    <a:pt x="1789" y="24555"/>
                  </a:lnTo>
                  <a:cubicBezTo>
                    <a:pt x="2408" y="20081"/>
                    <a:pt x="3165" y="15564"/>
                    <a:pt x="4043" y="11128"/>
                  </a:cubicBezTo>
                  <a:cubicBezTo>
                    <a:pt x="4443" y="9104"/>
                    <a:pt x="4657" y="6767"/>
                    <a:pt x="4846" y="4706"/>
                  </a:cubicBezTo>
                  <a:lnTo>
                    <a:pt x="4907" y="4048"/>
                  </a:lnTo>
                  <a:cubicBezTo>
                    <a:pt x="5014" y="2886"/>
                    <a:pt x="5086" y="1755"/>
                    <a:pt x="4780" y="686"/>
                  </a:cubicBezTo>
                  <a:cubicBezTo>
                    <a:pt x="4736" y="531"/>
                    <a:pt x="4678" y="371"/>
                    <a:pt x="4557" y="246"/>
                  </a:cubicBezTo>
                  <a:cubicBezTo>
                    <a:pt x="4434" y="117"/>
                    <a:pt x="4258" y="39"/>
                    <a:pt x="4035" y="11"/>
                  </a:cubicBezTo>
                  <a:cubicBezTo>
                    <a:pt x="3979" y="4"/>
                    <a:pt x="3923" y="1"/>
                    <a:pt x="38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7" name="Google Shape;74207;p68"/>
            <p:cNvSpPr/>
            <p:nvPr/>
          </p:nvSpPr>
          <p:spPr>
            <a:xfrm>
              <a:off x="2367025" y="187000"/>
              <a:ext cx="17525" cy="50000"/>
            </a:xfrm>
            <a:custGeom>
              <a:avLst/>
              <a:gdLst/>
              <a:ahLst/>
              <a:cxnLst/>
              <a:rect l="l" t="t" r="r" b="b"/>
              <a:pathLst>
                <a:path w="701" h="2000" extrusionOk="0">
                  <a:moveTo>
                    <a:pt x="369" y="1"/>
                  </a:moveTo>
                  <a:cubicBezTo>
                    <a:pt x="107" y="629"/>
                    <a:pt x="1" y="1320"/>
                    <a:pt x="64" y="1999"/>
                  </a:cubicBezTo>
                  <a:lnTo>
                    <a:pt x="419" y="1966"/>
                  </a:lnTo>
                  <a:cubicBezTo>
                    <a:pt x="363" y="1345"/>
                    <a:pt x="459" y="713"/>
                    <a:pt x="700" y="138"/>
                  </a:cubicBezTo>
                  <a:lnTo>
                    <a:pt x="36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8" name="Google Shape;74208;p68"/>
            <p:cNvSpPr/>
            <p:nvPr/>
          </p:nvSpPr>
          <p:spPr>
            <a:xfrm>
              <a:off x="2353775" y="286175"/>
              <a:ext cx="27775" cy="55375"/>
            </a:xfrm>
            <a:custGeom>
              <a:avLst/>
              <a:gdLst/>
              <a:ahLst/>
              <a:cxnLst/>
              <a:rect l="l" t="t" r="r" b="b"/>
              <a:pathLst>
                <a:path w="1111" h="2215" extrusionOk="0">
                  <a:moveTo>
                    <a:pt x="348" y="0"/>
                  </a:moveTo>
                  <a:lnTo>
                    <a:pt x="1" y="92"/>
                  </a:lnTo>
                  <a:cubicBezTo>
                    <a:pt x="197" y="822"/>
                    <a:pt x="460" y="1535"/>
                    <a:pt x="788" y="2215"/>
                  </a:cubicBezTo>
                  <a:lnTo>
                    <a:pt x="1110" y="2060"/>
                  </a:lnTo>
                  <a:cubicBezTo>
                    <a:pt x="793" y="1400"/>
                    <a:pt x="536" y="707"/>
                    <a:pt x="34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09" name="Google Shape;74209;p68"/>
            <p:cNvSpPr/>
            <p:nvPr/>
          </p:nvSpPr>
          <p:spPr>
            <a:xfrm>
              <a:off x="2381350" y="291150"/>
              <a:ext cx="27300" cy="56425"/>
            </a:xfrm>
            <a:custGeom>
              <a:avLst/>
              <a:gdLst/>
              <a:ahLst/>
              <a:cxnLst/>
              <a:rect l="l" t="t" r="r" b="b"/>
              <a:pathLst>
                <a:path w="1092" h="2257" extrusionOk="0">
                  <a:moveTo>
                    <a:pt x="354" y="0"/>
                  </a:moveTo>
                  <a:lnTo>
                    <a:pt x="1" y="64"/>
                  </a:lnTo>
                  <a:cubicBezTo>
                    <a:pt x="139" y="835"/>
                    <a:pt x="400" y="1571"/>
                    <a:pt x="777" y="2257"/>
                  </a:cubicBezTo>
                  <a:lnTo>
                    <a:pt x="1092" y="2084"/>
                  </a:lnTo>
                  <a:cubicBezTo>
                    <a:pt x="733" y="1432"/>
                    <a:pt x="486" y="733"/>
                    <a:pt x="3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0" name="Google Shape;74210;p68"/>
            <p:cNvSpPr/>
            <p:nvPr/>
          </p:nvSpPr>
          <p:spPr>
            <a:xfrm>
              <a:off x="2416950" y="404400"/>
              <a:ext cx="35475" cy="48850"/>
            </a:xfrm>
            <a:custGeom>
              <a:avLst/>
              <a:gdLst/>
              <a:ahLst/>
              <a:cxnLst/>
              <a:rect l="l" t="t" r="r" b="b"/>
              <a:pathLst>
                <a:path w="1419" h="1954" extrusionOk="0">
                  <a:moveTo>
                    <a:pt x="345" y="0"/>
                  </a:moveTo>
                  <a:lnTo>
                    <a:pt x="1" y="102"/>
                  </a:lnTo>
                  <a:cubicBezTo>
                    <a:pt x="214" y="818"/>
                    <a:pt x="622" y="1458"/>
                    <a:pt x="1180" y="1954"/>
                  </a:cubicBezTo>
                  <a:lnTo>
                    <a:pt x="1419" y="1686"/>
                  </a:lnTo>
                  <a:cubicBezTo>
                    <a:pt x="918" y="1241"/>
                    <a:pt x="536" y="643"/>
                    <a:pt x="3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1" name="Google Shape;74211;p68"/>
            <p:cNvSpPr/>
            <p:nvPr/>
          </p:nvSpPr>
          <p:spPr>
            <a:xfrm>
              <a:off x="3067875" y="332875"/>
              <a:ext cx="19450" cy="56950"/>
            </a:xfrm>
            <a:custGeom>
              <a:avLst/>
              <a:gdLst/>
              <a:ahLst/>
              <a:cxnLst/>
              <a:rect l="l" t="t" r="r" b="b"/>
              <a:pathLst>
                <a:path w="778" h="2278" extrusionOk="0">
                  <a:moveTo>
                    <a:pt x="425" y="1"/>
                  </a:moveTo>
                  <a:lnTo>
                    <a:pt x="1" y="2210"/>
                  </a:lnTo>
                  <a:lnTo>
                    <a:pt x="353" y="2278"/>
                  </a:lnTo>
                  <a:lnTo>
                    <a:pt x="777" y="68"/>
                  </a:lnTo>
                  <a:lnTo>
                    <a:pt x="42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2" name="Google Shape;74212;p68"/>
            <p:cNvSpPr/>
            <p:nvPr/>
          </p:nvSpPr>
          <p:spPr>
            <a:xfrm>
              <a:off x="2143200" y="2043050"/>
              <a:ext cx="31200" cy="33800"/>
            </a:xfrm>
            <a:custGeom>
              <a:avLst/>
              <a:gdLst/>
              <a:ahLst/>
              <a:cxnLst/>
              <a:rect l="l" t="t" r="r" b="b"/>
              <a:pathLst>
                <a:path w="1248" h="1352" extrusionOk="0">
                  <a:moveTo>
                    <a:pt x="1078" y="1"/>
                  </a:moveTo>
                  <a:cubicBezTo>
                    <a:pt x="591" y="261"/>
                    <a:pt x="199" y="708"/>
                    <a:pt x="0" y="1222"/>
                  </a:cubicBezTo>
                  <a:lnTo>
                    <a:pt x="334" y="1351"/>
                  </a:lnTo>
                  <a:cubicBezTo>
                    <a:pt x="504" y="914"/>
                    <a:pt x="837" y="538"/>
                    <a:pt x="1248" y="317"/>
                  </a:cubicBezTo>
                  <a:lnTo>
                    <a:pt x="107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3" name="Google Shape;74213;p68"/>
            <p:cNvSpPr/>
            <p:nvPr/>
          </p:nvSpPr>
          <p:spPr>
            <a:xfrm>
              <a:off x="2166425" y="2049700"/>
              <a:ext cx="32775" cy="36650"/>
            </a:xfrm>
            <a:custGeom>
              <a:avLst/>
              <a:gdLst/>
              <a:ahLst/>
              <a:cxnLst/>
              <a:rect l="l" t="t" r="r" b="b"/>
              <a:pathLst>
                <a:path w="1311" h="1466" extrusionOk="0">
                  <a:moveTo>
                    <a:pt x="1107" y="0"/>
                  </a:moveTo>
                  <a:cubicBezTo>
                    <a:pt x="625" y="330"/>
                    <a:pt x="244" y="785"/>
                    <a:pt x="1" y="1316"/>
                  </a:cubicBezTo>
                  <a:lnTo>
                    <a:pt x="329" y="1465"/>
                  </a:lnTo>
                  <a:cubicBezTo>
                    <a:pt x="544" y="994"/>
                    <a:pt x="883" y="589"/>
                    <a:pt x="1310" y="297"/>
                  </a:cubicBezTo>
                  <a:lnTo>
                    <a:pt x="110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4" name="Google Shape;74214;p68"/>
            <p:cNvSpPr/>
            <p:nvPr/>
          </p:nvSpPr>
          <p:spPr>
            <a:xfrm>
              <a:off x="2186575" y="2068575"/>
              <a:ext cx="29425" cy="31750"/>
            </a:xfrm>
            <a:custGeom>
              <a:avLst/>
              <a:gdLst/>
              <a:ahLst/>
              <a:cxnLst/>
              <a:rect l="l" t="t" r="r" b="b"/>
              <a:pathLst>
                <a:path w="1177" h="1270" extrusionOk="0">
                  <a:moveTo>
                    <a:pt x="1097" y="0"/>
                  </a:moveTo>
                  <a:cubicBezTo>
                    <a:pt x="883" y="0"/>
                    <a:pt x="727" y="184"/>
                    <a:pt x="664" y="257"/>
                  </a:cubicBezTo>
                  <a:lnTo>
                    <a:pt x="0" y="1037"/>
                  </a:lnTo>
                  <a:lnTo>
                    <a:pt x="273" y="1269"/>
                  </a:lnTo>
                  <a:lnTo>
                    <a:pt x="936" y="491"/>
                  </a:lnTo>
                  <a:cubicBezTo>
                    <a:pt x="1040" y="369"/>
                    <a:pt x="1085" y="359"/>
                    <a:pt x="1099" y="359"/>
                  </a:cubicBezTo>
                  <a:cubicBezTo>
                    <a:pt x="1100" y="359"/>
                    <a:pt x="1101" y="359"/>
                    <a:pt x="1102" y="359"/>
                  </a:cubicBezTo>
                  <a:lnTo>
                    <a:pt x="1177" y="9"/>
                  </a:lnTo>
                  <a:cubicBezTo>
                    <a:pt x="1149" y="3"/>
                    <a:pt x="1123" y="0"/>
                    <a:pt x="109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5" name="Google Shape;74215;p68"/>
            <p:cNvSpPr/>
            <p:nvPr/>
          </p:nvSpPr>
          <p:spPr>
            <a:xfrm>
              <a:off x="2206150" y="2071075"/>
              <a:ext cx="32800" cy="46475"/>
            </a:xfrm>
            <a:custGeom>
              <a:avLst/>
              <a:gdLst/>
              <a:ahLst/>
              <a:cxnLst/>
              <a:rect l="l" t="t" r="r" b="b"/>
              <a:pathLst>
                <a:path w="1312" h="1859" extrusionOk="0">
                  <a:moveTo>
                    <a:pt x="985" y="1"/>
                  </a:moveTo>
                  <a:cubicBezTo>
                    <a:pt x="721" y="582"/>
                    <a:pt x="390" y="1134"/>
                    <a:pt x="1" y="1640"/>
                  </a:cubicBezTo>
                  <a:lnTo>
                    <a:pt x="287" y="1859"/>
                  </a:lnTo>
                  <a:cubicBezTo>
                    <a:pt x="692" y="1330"/>
                    <a:pt x="1037" y="756"/>
                    <a:pt x="1312" y="150"/>
                  </a:cubicBezTo>
                  <a:lnTo>
                    <a:pt x="98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6" name="Google Shape;74216;p68"/>
            <p:cNvSpPr/>
            <p:nvPr/>
          </p:nvSpPr>
          <p:spPr>
            <a:xfrm rot="-274194">
              <a:off x="2924499" y="1067388"/>
              <a:ext cx="103106" cy="154078"/>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17" name="Google Shape;74217;p68"/>
            <p:cNvSpPr/>
            <p:nvPr/>
          </p:nvSpPr>
          <p:spPr>
            <a:xfrm rot="-274243">
              <a:off x="2593858" y="1082321"/>
              <a:ext cx="120264" cy="146130"/>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4218" name="Google Shape;74218;p68"/>
          <p:cNvGrpSpPr/>
          <p:nvPr/>
        </p:nvGrpSpPr>
        <p:grpSpPr>
          <a:xfrm>
            <a:off x="8432122" y="2911400"/>
            <a:ext cx="2772092" cy="3226600"/>
            <a:chOff x="3413625" y="176725"/>
            <a:chExt cx="2084225" cy="2419950"/>
          </a:xfrm>
        </p:grpSpPr>
        <p:sp>
          <p:nvSpPr>
            <p:cNvPr id="74219" name="Google Shape;74219;p68"/>
            <p:cNvSpPr/>
            <p:nvPr/>
          </p:nvSpPr>
          <p:spPr>
            <a:xfrm>
              <a:off x="3426525" y="1510125"/>
              <a:ext cx="587525" cy="862400"/>
            </a:xfrm>
            <a:custGeom>
              <a:avLst/>
              <a:gdLst/>
              <a:ahLst/>
              <a:cxnLst/>
              <a:rect l="l" t="t" r="r" b="b"/>
              <a:pathLst>
                <a:path w="23501" h="34496" extrusionOk="0">
                  <a:moveTo>
                    <a:pt x="18728" y="0"/>
                  </a:moveTo>
                  <a:cubicBezTo>
                    <a:pt x="16716" y="0"/>
                    <a:pt x="14670" y="2106"/>
                    <a:pt x="13326" y="3906"/>
                  </a:cubicBezTo>
                  <a:cubicBezTo>
                    <a:pt x="8193" y="10772"/>
                    <a:pt x="5698" y="19559"/>
                    <a:pt x="6455" y="28100"/>
                  </a:cubicBezTo>
                  <a:cubicBezTo>
                    <a:pt x="4304" y="27979"/>
                    <a:pt x="2153" y="27856"/>
                    <a:pt x="0" y="27735"/>
                  </a:cubicBezTo>
                  <a:lnTo>
                    <a:pt x="0" y="27735"/>
                  </a:lnTo>
                  <a:cubicBezTo>
                    <a:pt x="3854" y="30284"/>
                    <a:pt x="7898" y="32547"/>
                    <a:pt x="12086" y="34496"/>
                  </a:cubicBezTo>
                  <a:cubicBezTo>
                    <a:pt x="13927" y="32680"/>
                    <a:pt x="16679" y="32021"/>
                    <a:pt x="18500" y="30187"/>
                  </a:cubicBezTo>
                  <a:cubicBezTo>
                    <a:pt x="19873" y="28806"/>
                    <a:pt x="20571" y="26906"/>
                    <a:pt x="21119" y="25039"/>
                  </a:cubicBezTo>
                  <a:cubicBezTo>
                    <a:pt x="22900" y="18970"/>
                    <a:pt x="23500" y="12558"/>
                    <a:pt x="22875" y="6265"/>
                  </a:cubicBezTo>
                  <a:cubicBezTo>
                    <a:pt x="22727" y="4769"/>
                    <a:pt x="22489" y="3226"/>
                    <a:pt x="21677" y="1960"/>
                  </a:cubicBezTo>
                  <a:cubicBezTo>
                    <a:pt x="20768" y="547"/>
                    <a:pt x="19753" y="0"/>
                    <a:pt x="18728"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220" name="Google Shape;74220;p68"/>
            <p:cNvSpPr/>
            <p:nvPr/>
          </p:nvSpPr>
          <p:spPr>
            <a:xfrm>
              <a:off x="3771025" y="176725"/>
              <a:ext cx="1511725" cy="2201675"/>
            </a:xfrm>
            <a:custGeom>
              <a:avLst/>
              <a:gdLst/>
              <a:ahLst/>
              <a:cxnLst/>
              <a:rect l="l" t="t" r="r" b="b"/>
              <a:pathLst>
                <a:path w="60469" h="88067" extrusionOk="0">
                  <a:moveTo>
                    <a:pt x="42665" y="0"/>
                  </a:moveTo>
                  <a:cubicBezTo>
                    <a:pt x="42307" y="0"/>
                    <a:pt x="41948" y="44"/>
                    <a:pt x="41593" y="138"/>
                  </a:cubicBezTo>
                  <a:cubicBezTo>
                    <a:pt x="38573" y="931"/>
                    <a:pt x="37087" y="5194"/>
                    <a:pt x="39073" y="7604"/>
                  </a:cubicBezTo>
                  <a:cubicBezTo>
                    <a:pt x="36169" y="6287"/>
                    <a:pt x="33137" y="5686"/>
                    <a:pt x="30104" y="5686"/>
                  </a:cubicBezTo>
                  <a:cubicBezTo>
                    <a:pt x="26537" y="5686"/>
                    <a:pt x="22966" y="6517"/>
                    <a:pt x="19595" y="7989"/>
                  </a:cubicBezTo>
                  <a:cubicBezTo>
                    <a:pt x="20883" y="6130"/>
                    <a:pt x="21005" y="3366"/>
                    <a:pt x="19309" y="1678"/>
                  </a:cubicBezTo>
                  <a:cubicBezTo>
                    <a:pt x="18455" y="828"/>
                    <a:pt x="17269" y="423"/>
                    <a:pt x="16073" y="423"/>
                  </a:cubicBezTo>
                  <a:cubicBezTo>
                    <a:pt x="14440" y="423"/>
                    <a:pt x="12789" y="1178"/>
                    <a:pt x="11940" y="2587"/>
                  </a:cubicBezTo>
                  <a:cubicBezTo>
                    <a:pt x="10594" y="4818"/>
                    <a:pt x="11309" y="7731"/>
                    <a:pt x="12531" y="10032"/>
                  </a:cubicBezTo>
                  <a:cubicBezTo>
                    <a:pt x="12768" y="10477"/>
                    <a:pt x="13027" y="10928"/>
                    <a:pt x="13076" y="11428"/>
                  </a:cubicBezTo>
                  <a:cubicBezTo>
                    <a:pt x="13147" y="12132"/>
                    <a:pt x="12793" y="12802"/>
                    <a:pt x="12505" y="13449"/>
                  </a:cubicBezTo>
                  <a:cubicBezTo>
                    <a:pt x="10439" y="18085"/>
                    <a:pt x="11348" y="23456"/>
                    <a:pt x="12518" y="28395"/>
                  </a:cubicBezTo>
                  <a:cubicBezTo>
                    <a:pt x="12995" y="30404"/>
                    <a:pt x="13511" y="32465"/>
                    <a:pt x="13230" y="34510"/>
                  </a:cubicBezTo>
                  <a:cubicBezTo>
                    <a:pt x="12846" y="37314"/>
                    <a:pt x="11035" y="39676"/>
                    <a:pt x="9461" y="42028"/>
                  </a:cubicBezTo>
                  <a:cubicBezTo>
                    <a:pt x="3271" y="51279"/>
                    <a:pt x="1" y="62452"/>
                    <a:pt x="225" y="73581"/>
                  </a:cubicBezTo>
                  <a:cubicBezTo>
                    <a:pt x="269" y="75802"/>
                    <a:pt x="463" y="78076"/>
                    <a:pt x="1395" y="80092"/>
                  </a:cubicBezTo>
                  <a:cubicBezTo>
                    <a:pt x="2733" y="82982"/>
                    <a:pt x="5479" y="85037"/>
                    <a:pt x="8455" y="86171"/>
                  </a:cubicBezTo>
                  <a:cubicBezTo>
                    <a:pt x="11431" y="87304"/>
                    <a:pt x="14650" y="87618"/>
                    <a:pt x="17828" y="87817"/>
                  </a:cubicBezTo>
                  <a:cubicBezTo>
                    <a:pt x="20353" y="87975"/>
                    <a:pt x="22893" y="88066"/>
                    <a:pt x="25434" y="88066"/>
                  </a:cubicBezTo>
                  <a:cubicBezTo>
                    <a:pt x="34544" y="88066"/>
                    <a:pt x="43656" y="86897"/>
                    <a:pt x="52061" y="83485"/>
                  </a:cubicBezTo>
                  <a:cubicBezTo>
                    <a:pt x="54798" y="82375"/>
                    <a:pt x="57593" y="80893"/>
                    <a:pt x="59060" y="78329"/>
                  </a:cubicBezTo>
                  <a:cubicBezTo>
                    <a:pt x="60468" y="75867"/>
                    <a:pt x="60400" y="72856"/>
                    <a:pt x="60152" y="70031"/>
                  </a:cubicBezTo>
                  <a:cubicBezTo>
                    <a:pt x="58326" y="49203"/>
                    <a:pt x="49088" y="29882"/>
                    <a:pt x="41416" y="10431"/>
                  </a:cubicBezTo>
                  <a:lnTo>
                    <a:pt x="41416" y="10431"/>
                  </a:lnTo>
                  <a:cubicBezTo>
                    <a:pt x="41678" y="10474"/>
                    <a:pt x="41941" y="10494"/>
                    <a:pt x="42203" y="10494"/>
                  </a:cubicBezTo>
                  <a:cubicBezTo>
                    <a:pt x="45032" y="10494"/>
                    <a:pt x="47784" y="8099"/>
                    <a:pt x="47861" y="5241"/>
                  </a:cubicBezTo>
                  <a:cubicBezTo>
                    <a:pt x="47935" y="2487"/>
                    <a:pt x="45349" y="0"/>
                    <a:pt x="4266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221" name="Google Shape;74221;p68"/>
            <p:cNvSpPr/>
            <p:nvPr/>
          </p:nvSpPr>
          <p:spPr>
            <a:xfrm>
              <a:off x="3836100" y="467900"/>
              <a:ext cx="897300" cy="1830750"/>
            </a:xfrm>
            <a:custGeom>
              <a:avLst/>
              <a:gdLst/>
              <a:ahLst/>
              <a:cxnLst/>
              <a:rect l="l" t="t" r="r" b="b"/>
              <a:pathLst>
                <a:path w="35892" h="73230" extrusionOk="0">
                  <a:moveTo>
                    <a:pt x="24830" y="0"/>
                  </a:moveTo>
                  <a:cubicBezTo>
                    <a:pt x="23523" y="0"/>
                    <a:pt x="22218" y="226"/>
                    <a:pt x="20999" y="697"/>
                  </a:cubicBezTo>
                  <a:cubicBezTo>
                    <a:pt x="16284" y="2520"/>
                    <a:pt x="13151" y="7556"/>
                    <a:pt x="13146" y="12611"/>
                  </a:cubicBezTo>
                  <a:cubicBezTo>
                    <a:pt x="13142" y="16568"/>
                    <a:pt x="15308" y="21128"/>
                    <a:pt x="13842" y="24976"/>
                  </a:cubicBezTo>
                  <a:cubicBezTo>
                    <a:pt x="12181" y="29329"/>
                    <a:pt x="9251" y="33474"/>
                    <a:pt x="7097" y="37611"/>
                  </a:cubicBezTo>
                  <a:cubicBezTo>
                    <a:pt x="3508" y="44503"/>
                    <a:pt x="0" y="51861"/>
                    <a:pt x="317" y="59625"/>
                  </a:cubicBezTo>
                  <a:cubicBezTo>
                    <a:pt x="406" y="61800"/>
                    <a:pt x="819" y="64016"/>
                    <a:pt x="1945" y="65880"/>
                  </a:cubicBezTo>
                  <a:cubicBezTo>
                    <a:pt x="3761" y="68889"/>
                    <a:pt x="7147" y="70563"/>
                    <a:pt x="10462" y="71728"/>
                  </a:cubicBezTo>
                  <a:cubicBezTo>
                    <a:pt x="12837" y="72565"/>
                    <a:pt x="15316" y="73229"/>
                    <a:pt x="17828" y="73229"/>
                  </a:cubicBezTo>
                  <a:cubicBezTo>
                    <a:pt x="17991" y="73229"/>
                    <a:pt x="18155" y="73226"/>
                    <a:pt x="18318" y="73221"/>
                  </a:cubicBezTo>
                  <a:cubicBezTo>
                    <a:pt x="20999" y="73128"/>
                    <a:pt x="23736" y="72161"/>
                    <a:pt x="25524" y="70163"/>
                  </a:cubicBezTo>
                  <a:cubicBezTo>
                    <a:pt x="27759" y="67667"/>
                    <a:pt x="28171" y="64082"/>
                    <a:pt x="28479" y="60745"/>
                  </a:cubicBezTo>
                  <a:cubicBezTo>
                    <a:pt x="29000" y="55090"/>
                    <a:pt x="29521" y="49433"/>
                    <a:pt x="30043" y="43777"/>
                  </a:cubicBezTo>
                  <a:cubicBezTo>
                    <a:pt x="30406" y="39840"/>
                    <a:pt x="30768" y="35858"/>
                    <a:pt x="30208" y="31943"/>
                  </a:cubicBezTo>
                  <a:cubicBezTo>
                    <a:pt x="29901" y="29807"/>
                    <a:pt x="29322" y="27627"/>
                    <a:pt x="29824" y="25528"/>
                  </a:cubicBezTo>
                  <a:cubicBezTo>
                    <a:pt x="30222" y="23850"/>
                    <a:pt x="31270" y="22415"/>
                    <a:pt x="32191" y="20957"/>
                  </a:cubicBezTo>
                  <a:cubicBezTo>
                    <a:pt x="33687" y="18591"/>
                    <a:pt x="34917" y="16010"/>
                    <a:pt x="35404" y="13252"/>
                  </a:cubicBezTo>
                  <a:cubicBezTo>
                    <a:pt x="35891" y="10495"/>
                    <a:pt x="35592" y="7538"/>
                    <a:pt x="34201" y="5107"/>
                  </a:cubicBezTo>
                  <a:cubicBezTo>
                    <a:pt x="32342" y="1854"/>
                    <a:pt x="28575" y="0"/>
                    <a:pt x="24830" y="0"/>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222" name="Google Shape;74222;p68"/>
            <p:cNvSpPr/>
            <p:nvPr/>
          </p:nvSpPr>
          <p:spPr>
            <a:xfrm>
              <a:off x="4319725" y="563625"/>
              <a:ext cx="244950" cy="316250"/>
            </a:xfrm>
            <a:custGeom>
              <a:avLst/>
              <a:gdLst/>
              <a:ahLst/>
              <a:cxnLst/>
              <a:rect l="l" t="t" r="r" b="b"/>
              <a:pathLst>
                <a:path w="9798" h="12650" extrusionOk="0">
                  <a:moveTo>
                    <a:pt x="4207" y="0"/>
                  </a:moveTo>
                  <a:cubicBezTo>
                    <a:pt x="1328" y="0"/>
                    <a:pt x="734" y="7216"/>
                    <a:pt x="273" y="9100"/>
                  </a:cubicBezTo>
                  <a:cubicBezTo>
                    <a:pt x="138" y="9654"/>
                    <a:pt x="0" y="10220"/>
                    <a:pt x="40" y="10789"/>
                  </a:cubicBezTo>
                  <a:cubicBezTo>
                    <a:pt x="81" y="11358"/>
                    <a:pt x="327" y="11943"/>
                    <a:pt x="809" y="12250"/>
                  </a:cubicBezTo>
                  <a:cubicBezTo>
                    <a:pt x="1125" y="12453"/>
                    <a:pt x="1507" y="12517"/>
                    <a:pt x="1880" y="12560"/>
                  </a:cubicBezTo>
                  <a:cubicBezTo>
                    <a:pt x="2416" y="12622"/>
                    <a:pt x="2954" y="12649"/>
                    <a:pt x="3492" y="12649"/>
                  </a:cubicBezTo>
                  <a:cubicBezTo>
                    <a:pt x="5260" y="12649"/>
                    <a:pt x="7034" y="12358"/>
                    <a:pt x="8786" y="12066"/>
                  </a:cubicBezTo>
                  <a:cubicBezTo>
                    <a:pt x="8964" y="12036"/>
                    <a:pt x="9160" y="11999"/>
                    <a:pt x="9281" y="11863"/>
                  </a:cubicBezTo>
                  <a:cubicBezTo>
                    <a:pt x="9391" y="11742"/>
                    <a:pt x="9417" y="11570"/>
                    <a:pt x="9436" y="11410"/>
                  </a:cubicBezTo>
                  <a:cubicBezTo>
                    <a:pt x="9798" y="8266"/>
                    <a:pt x="8429" y="1122"/>
                    <a:pt x="4740" y="78"/>
                  </a:cubicBezTo>
                  <a:cubicBezTo>
                    <a:pt x="4554" y="25"/>
                    <a:pt x="4377" y="0"/>
                    <a:pt x="42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4223" name="Google Shape;74223;p68"/>
            <p:cNvSpPr/>
            <p:nvPr/>
          </p:nvSpPr>
          <p:spPr>
            <a:xfrm>
              <a:off x="4000525" y="1547600"/>
              <a:ext cx="1287175" cy="1047275"/>
            </a:xfrm>
            <a:custGeom>
              <a:avLst/>
              <a:gdLst/>
              <a:ahLst/>
              <a:cxnLst/>
              <a:rect l="l" t="t" r="r" b="b"/>
              <a:pathLst>
                <a:path w="51487" h="41891" extrusionOk="0">
                  <a:moveTo>
                    <a:pt x="42755" y="1"/>
                  </a:moveTo>
                  <a:cubicBezTo>
                    <a:pt x="41131" y="1"/>
                    <a:pt x="39418" y="467"/>
                    <a:pt x="37977" y="848"/>
                  </a:cubicBezTo>
                  <a:cubicBezTo>
                    <a:pt x="30336" y="2870"/>
                    <a:pt x="23451" y="7405"/>
                    <a:pt x="18208" y="13321"/>
                  </a:cubicBezTo>
                  <a:cubicBezTo>
                    <a:pt x="12965" y="19237"/>
                    <a:pt x="9331" y="26492"/>
                    <a:pt x="7259" y="34121"/>
                  </a:cubicBezTo>
                  <a:cubicBezTo>
                    <a:pt x="5005" y="32587"/>
                    <a:pt x="2560" y="31333"/>
                    <a:pt x="0" y="30396"/>
                  </a:cubicBezTo>
                  <a:lnTo>
                    <a:pt x="0" y="30396"/>
                  </a:lnTo>
                  <a:cubicBezTo>
                    <a:pt x="2446" y="33951"/>
                    <a:pt x="4893" y="37507"/>
                    <a:pt x="7339" y="41063"/>
                  </a:cubicBezTo>
                  <a:cubicBezTo>
                    <a:pt x="7548" y="41366"/>
                    <a:pt x="7775" y="41685"/>
                    <a:pt x="8118" y="41818"/>
                  </a:cubicBezTo>
                  <a:cubicBezTo>
                    <a:pt x="8256" y="41871"/>
                    <a:pt x="8402" y="41890"/>
                    <a:pt x="8550" y="41890"/>
                  </a:cubicBezTo>
                  <a:cubicBezTo>
                    <a:pt x="8721" y="41890"/>
                    <a:pt x="8895" y="41865"/>
                    <a:pt x="9064" y="41840"/>
                  </a:cubicBezTo>
                  <a:cubicBezTo>
                    <a:pt x="14702" y="40993"/>
                    <a:pt x="20341" y="40146"/>
                    <a:pt x="25979" y="39299"/>
                  </a:cubicBezTo>
                  <a:cubicBezTo>
                    <a:pt x="32553" y="38310"/>
                    <a:pt x="39272" y="37277"/>
                    <a:pt x="45148" y="34166"/>
                  </a:cubicBezTo>
                  <a:cubicBezTo>
                    <a:pt x="46287" y="33564"/>
                    <a:pt x="47404" y="32873"/>
                    <a:pt x="48267" y="31916"/>
                  </a:cubicBezTo>
                  <a:cubicBezTo>
                    <a:pt x="49790" y="30227"/>
                    <a:pt x="50368" y="27900"/>
                    <a:pt x="50688" y="25646"/>
                  </a:cubicBezTo>
                  <a:cubicBezTo>
                    <a:pt x="51486" y="20018"/>
                    <a:pt x="50988" y="14277"/>
                    <a:pt x="50026" y="8673"/>
                  </a:cubicBezTo>
                  <a:cubicBezTo>
                    <a:pt x="49506" y="5648"/>
                    <a:pt x="48577" y="2853"/>
                    <a:pt x="46009" y="947"/>
                  </a:cubicBezTo>
                  <a:cubicBezTo>
                    <a:pt x="45063" y="246"/>
                    <a:pt x="43933" y="1"/>
                    <a:pt x="42755"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224" name="Google Shape;74224;p68"/>
            <p:cNvSpPr/>
            <p:nvPr/>
          </p:nvSpPr>
          <p:spPr>
            <a:xfrm>
              <a:off x="4094425" y="232825"/>
              <a:ext cx="109775" cy="164750"/>
            </a:xfrm>
            <a:custGeom>
              <a:avLst/>
              <a:gdLst/>
              <a:ahLst/>
              <a:cxnLst/>
              <a:rect l="l" t="t" r="r" b="b"/>
              <a:pathLst>
                <a:path w="4391" h="6590" extrusionOk="0">
                  <a:moveTo>
                    <a:pt x="2153" y="1"/>
                  </a:moveTo>
                  <a:cubicBezTo>
                    <a:pt x="2068" y="1"/>
                    <a:pt x="1983" y="8"/>
                    <a:pt x="1897" y="23"/>
                  </a:cubicBezTo>
                  <a:cubicBezTo>
                    <a:pt x="817" y="209"/>
                    <a:pt x="268" y="1439"/>
                    <a:pt x="136" y="2527"/>
                  </a:cubicBezTo>
                  <a:cubicBezTo>
                    <a:pt x="1" y="3658"/>
                    <a:pt x="149" y="4897"/>
                    <a:pt x="897" y="5756"/>
                  </a:cubicBezTo>
                  <a:cubicBezTo>
                    <a:pt x="1298" y="6216"/>
                    <a:pt x="2034" y="6590"/>
                    <a:pt x="2715" y="6590"/>
                  </a:cubicBezTo>
                  <a:cubicBezTo>
                    <a:pt x="2982" y="6590"/>
                    <a:pt x="3240" y="6532"/>
                    <a:pt x="3466" y="6400"/>
                  </a:cubicBezTo>
                  <a:cubicBezTo>
                    <a:pt x="4390" y="5859"/>
                    <a:pt x="4321" y="4333"/>
                    <a:pt x="4334" y="3358"/>
                  </a:cubicBezTo>
                  <a:cubicBezTo>
                    <a:pt x="4344" y="2570"/>
                    <a:pt x="4260" y="1750"/>
                    <a:pt x="3860" y="1071"/>
                  </a:cubicBezTo>
                  <a:cubicBezTo>
                    <a:pt x="3504" y="465"/>
                    <a:pt x="2842" y="1"/>
                    <a:pt x="2153"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225" name="Google Shape;74225;p68"/>
            <p:cNvSpPr/>
            <p:nvPr/>
          </p:nvSpPr>
          <p:spPr>
            <a:xfrm>
              <a:off x="4753250" y="246600"/>
              <a:ext cx="137550" cy="150100"/>
            </a:xfrm>
            <a:custGeom>
              <a:avLst/>
              <a:gdLst/>
              <a:ahLst/>
              <a:cxnLst/>
              <a:rect l="l" t="t" r="r" b="b"/>
              <a:pathLst>
                <a:path w="5502" h="6004" extrusionOk="0">
                  <a:moveTo>
                    <a:pt x="3467" y="1"/>
                  </a:moveTo>
                  <a:cubicBezTo>
                    <a:pt x="3236" y="1"/>
                    <a:pt x="3002" y="20"/>
                    <a:pt x="2776" y="47"/>
                  </a:cubicBezTo>
                  <a:cubicBezTo>
                    <a:pt x="2407" y="89"/>
                    <a:pt x="2025" y="146"/>
                    <a:pt x="1710" y="348"/>
                  </a:cubicBezTo>
                  <a:cubicBezTo>
                    <a:pt x="1120" y="724"/>
                    <a:pt x="930" y="1487"/>
                    <a:pt x="791" y="2173"/>
                  </a:cubicBezTo>
                  <a:cubicBezTo>
                    <a:pt x="587" y="3178"/>
                    <a:pt x="1" y="4430"/>
                    <a:pt x="665" y="5328"/>
                  </a:cubicBezTo>
                  <a:cubicBezTo>
                    <a:pt x="1019" y="5808"/>
                    <a:pt x="1554" y="6003"/>
                    <a:pt x="2112" y="6003"/>
                  </a:cubicBezTo>
                  <a:cubicBezTo>
                    <a:pt x="2773" y="6003"/>
                    <a:pt x="3466" y="5730"/>
                    <a:pt x="3934" y="5332"/>
                  </a:cubicBezTo>
                  <a:cubicBezTo>
                    <a:pt x="4664" y="4711"/>
                    <a:pt x="5082" y="3791"/>
                    <a:pt x="5302" y="2859"/>
                  </a:cubicBezTo>
                  <a:cubicBezTo>
                    <a:pt x="5502" y="2003"/>
                    <a:pt x="5497" y="969"/>
                    <a:pt x="4825" y="405"/>
                  </a:cubicBezTo>
                  <a:cubicBezTo>
                    <a:pt x="4452" y="92"/>
                    <a:pt x="3965" y="1"/>
                    <a:pt x="3467"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226" name="Google Shape;74226;p68"/>
            <p:cNvSpPr/>
            <p:nvPr/>
          </p:nvSpPr>
          <p:spPr>
            <a:xfrm>
              <a:off x="4329350" y="571725"/>
              <a:ext cx="147875" cy="116800"/>
            </a:xfrm>
            <a:custGeom>
              <a:avLst/>
              <a:gdLst/>
              <a:ahLst/>
              <a:cxnLst/>
              <a:rect l="l" t="t" r="r" b="b"/>
              <a:pathLst>
                <a:path w="5915" h="4672" extrusionOk="0">
                  <a:moveTo>
                    <a:pt x="4724" y="0"/>
                  </a:moveTo>
                  <a:cubicBezTo>
                    <a:pt x="4015" y="0"/>
                    <a:pt x="3121" y="337"/>
                    <a:pt x="2538" y="467"/>
                  </a:cubicBezTo>
                  <a:cubicBezTo>
                    <a:pt x="1" y="1030"/>
                    <a:pt x="1625" y="3445"/>
                    <a:pt x="3023" y="4349"/>
                  </a:cubicBezTo>
                  <a:cubicBezTo>
                    <a:pt x="3289" y="4522"/>
                    <a:pt x="3599" y="4671"/>
                    <a:pt x="3907" y="4671"/>
                  </a:cubicBezTo>
                  <a:cubicBezTo>
                    <a:pt x="3990" y="4671"/>
                    <a:pt x="4072" y="4661"/>
                    <a:pt x="4154" y="4637"/>
                  </a:cubicBezTo>
                  <a:cubicBezTo>
                    <a:pt x="4413" y="4562"/>
                    <a:pt x="4617" y="4368"/>
                    <a:pt x="4792" y="4163"/>
                  </a:cubicBezTo>
                  <a:cubicBezTo>
                    <a:pt x="5534" y="3292"/>
                    <a:pt x="5914" y="2118"/>
                    <a:pt x="5822" y="977"/>
                  </a:cubicBezTo>
                  <a:cubicBezTo>
                    <a:pt x="5762" y="226"/>
                    <a:pt x="5305" y="0"/>
                    <a:pt x="472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27" name="Google Shape;74227;p68"/>
            <p:cNvSpPr/>
            <p:nvPr/>
          </p:nvSpPr>
          <p:spPr>
            <a:xfrm>
              <a:off x="4915375" y="534925"/>
              <a:ext cx="553175" cy="315500"/>
            </a:xfrm>
            <a:custGeom>
              <a:avLst/>
              <a:gdLst/>
              <a:ahLst/>
              <a:cxnLst/>
              <a:rect l="l" t="t" r="r" b="b"/>
              <a:pathLst>
                <a:path w="22127" h="12620" extrusionOk="0">
                  <a:moveTo>
                    <a:pt x="17772" y="1"/>
                  </a:moveTo>
                  <a:cubicBezTo>
                    <a:pt x="13659" y="1974"/>
                    <a:pt x="9600" y="4065"/>
                    <a:pt x="5603" y="6266"/>
                  </a:cubicBezTo>
                  <a:cubicBezTo>
                    <a:pt x="4399" y="6930"/>
                    <a:pt x="885" y="8175"/>
                    <a:pt x="451" y="9526"/>
                  </a:cubicBezTo>
                  <a:cubicBezTo>
                    <a:pt x="0" y="10930"/>
                    <a:pt x="1561" y="12620"/>
                    <a:pt x="2851" y="12620"/>
                  </a:cubicBezTo>
                  <a:cubicBezTo>
                    <a:pt x="2869" y="12620"/>
                    <a:pt x="2886" y="12619"/>
                    <a:pt x="2903" y="12619"/>
                  </a:cubicBezTo>
                  <a:cubicBezTo>
                    <a:pt x="9320" y="12385"/>
                    <a:pt x="15731" y="11992"/>
                    <a:pt x="22127" y="11439"/>
                  </a:cubicBezTo>
                  <a:cubicBezTo>
                    <a:pt x="20579" y="7664"/>
                    <a:pt x="19126" y="3851"/>
                    <a:pt x="17772"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228" name="Google Shape;74228;p68"/>
            <p:cNvSpPr/>
            <p:nvPr/>
          </p:nvSpPr>
          <p:spPr>
            <a:xfrm>
              <a:off x="4889825" y="789850"/>
              <a:ext cx="530825" cy="521350"/>
            </a:xfrm>
            <a:custGeom>
              <a:avLst/>
              <a:gdLst/>
              <a:ahLst/>
              <a:cxnLst/>
              <a:rect l="l" t="t" r="r" b="b"/>
              <a:pathLst>
                <a:path w="21233" h="20854" extrusionOk="0">
                  <a:moveTo>
                    <a:pt x="1553" y="0"/>
                  </a:moveTo>
                  <a:cubicBezTo>
                    <a:pt x="1230" y="0"/>
                    <a:pt x="958" y="106"/>
                    <a:pt x="763" y="352"/>
                  </a:cubicBezTo>
                  <a:cubicBezTo>
                    <a:pt x="0" y="1313"/>
                    <a:pt x="3929" y="5541"/>
                    <a:pt x="4595" y="6484"/>
                  </a:cubicBezTo>
                  <a:cubicBezTo>
                    <a:pt x="6392" y="9022"/>
                    <a:pt x="8233" y="11529"/>
                    <a:pt x="10187" y="13946"/>
                  </a:cubicBezTo>
                  <a:cubicBezTo>
                    <a:pt x="10730" y="14619"/>
                    <a:pt x="16530" y="20617"/>
                    <a:pt x="16419" y="20854"/>
                  </a:cubicBezTo>
                  <a:cubicBezTo>
                    <a:pt x="18100" y="17288"/>
                    <a:pt x="19705" y="13685"/>
                    <a:pt x="21232" y="10050"/>
                  </a:cubicBezTo>
                  <a:cubicBezTo>
                    <a:pt x="16911" y="7462"/>
                    <a:pt x="11645" y="6682"/>
                    <a:pt x="7523" y="3787"/>
                  </a:cubicBezTo>
                  <a:cubicBezTo>
                    <a:pt x="6637" y="3164"/>
                    <a:pt x="3321" y="0"/>
                    <a:pt x="1553"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229" name="Google Shape;74229;p68"/>
            <p:cNvSpPr/>
            <p:nvPr/>
          </p:nvSpPr>
          <p:spPr>
            <a:xfrm>
              <a:off x="4140950" y="469750"/>
              <a:ext cx="117775" cy="54400"/>
            </a:xfrm>
            <a:custGeom>
              <a:avLst/>
              <a:gdLst/>
              <a:ahLst/>
              <a:cxnLst/>
              <a:rect l="l" t="t" r="r" b="b"/>
              <a:pathLst>
                <a:path w="4711" h="2176" extrusionOk="0">
                  <a:moveTo>
                    <a:pt x="3625" y="0"/>
                  </a:moveTo>
                  <a:cubicBezTo>
                    <a:pt x="2832" y="0"/>
                    <a:pt x="2043" y="297"/>
                    <a:pt x="1384" y="750"/>
                  </a:cubicBezTo>
                  <a:cubicBezTo>
                    <a:pt x="857" y="1110"/>
                    <a:pt x="407" y="1564"/>
                    <a:pt x="0" y="2057"/>
                  </a:cubicBezTo>
                  <a:cubicBezTo>
                    <a:pt x="129" y="2094"/>
                    <a:pt x="255" y="2129"/>
                    <a:pt x="383" y="2158"/>
                  </a:cubicBezTo>
                  <a:cubicBezTo>
                    <a:pt x="389" y="2158"/>
                    <a:pt x="394" y="2158"/>
                    <a:pt x="399" y="2158"/>
                  </a:cubicBezTo>
                  <a:cubicBezTo>
                    <a:pt x="479" y="2158"/>
                    <a:pt x="564" y="2172"/>
                    <a:pt x="645" y="2174"/>
                  </a:cubicBezTo>
                  <a:cubicBezTo>
                    <a:pt x="689" y="2175"/>
                    <a:pt x="733" y="2176"/>
                    <a:pt x="777" y="2176"/>
                  </a:cubicBezTo>
                  <a:cubicBezTo>
                    <a:pt x="922" y="2176"/>
                    <a:pt x="1066" y="2169"/>
                    <a:pt x="1209" y="2158"/>
                  </a:cubicBezTo>
                  <a:cubicBezTo>
                    <a:pt x="1223" y="2157"/>
                    <a:pt x="1262" y="2154"/>
                    <a:pt x="1303" y="2152"/>
                  </a:cubicBezTo>
                  <a:cubicBezTo>
                    <a:pt x="1304" y="2152"/>
                    <a:pt x="1305" y="2151"/>
                    <a:pt x="1305" y="2151"/>
                  </a:cubicBezTo>
                  <a:lnTo>
                    <a:pt x="1305" y="2151"/>
                  </a:lnTo>
                  <a:cubicBezTo>
                    <a:pt x="1295" y="2151"/>
                    <a:pt x="1288" y="2151"/>
                    <a:pt x="1282" y="2151"/>
                  </a:cubicBezTo>
                  <a:cubicBezTo>
                    <a:pt x="1257" y="2151"/>
                    <a:pt x="1282" y="2147"/>
                    <a:pt x="1323" y="2142"/>
                  </a:cubicBezTo>
                  <a:cubicBezTo>
                    <a:pt x="2295" y="1735"/>
                    <a:pt x="3268" y="1328"/>
                    <a:pt x="4240" y="921"/>
                  </a:cubicBezTo>
                  <a:cubicBezTo>
                    <a:pt x="4427" y="842"/>
                    <a:pt x="4641" y="732"/>
                    <a:pt x="4671" y="530"/>
                  </a:cubicBezTo>
                  <a:cubicBezTo>
                    <a:pt x="4711" y="253"/>
                    <a:pt x="4377" y="79"/>
                    <a:pt x="4099" y="37"/>
                  </a:cubicBezTo>
                  <a:cubicBezTo>
                    <a:pt x="3942" y="12"/>
                    <a:pt x="3783" y="0"/>
                    <a:pt x="362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30" name="Google Shape;74230;p68"/>
            <p:cNvSpPr/>
            <p:nvPr/>
          </p:nvSpPr>
          <p:spPr>
            <a:xfrm>
              <a:off x="4577900" y="433275"/>
              <a:ext cx="127650" cy="50125"/>
            </a:xfrm>
            <a:custGeom>
              <a:avLst/>
              <a:gdLst/>
              <a:ahLst/>
              <a:cxnLst/>
              <a:rect l="l" t="t" r="r" b="b"/>
              <a:pathLst>
                <a:path w="5106" h="2005" extrusionOk="0">
                  <a:moveTo>
                    <a:pt x="1061" y="0"/>
                  </a:moveTo>
                  <a:cubicBezTo>
                    <a:pt x="869" y="0"/>
                    <a:pt x="677" y="6"/>
                    <a:pt x="486" y="16"/>
                  </a:cubicBezTo>
                  <a:cubicBezTo>
                    <a:pt x="218" y="176"/>
                    <a:pt x="1" y="461"/>
                    <a:pt x="86" y="749"/>
                  </a:cubicBezTo>
                  <a:cubicBezTo>
                    <a:pt x="174" y="1046"/>
                    <a:pt x="517" y="1169"/>
                    <a:pt x="816" y="1245"/>
                  </a:cubicBezTo>
                  <a:cubicBezTo>
                    <a:pt x="2177" y="1594"/>
                    <a:pt x="3562" y="1847"/>
                    <a:pt x="4960" y="2004"/>
                  </a:cubicBezTo>
                  <a:cubicBezTo>
                    <a:pt x="5105" y="1728"/>
                    <a:pt x="5094" y="1410"/>
                    <a:pt x="4980" y="1118"/>
                  </a:cubicBezTo>
                  <a:cubicBezTo>
                    <a:pt x="4954" y="1095"/>
                    <a:pt x="4933" y="1073"/>
                    <a:pt x="4911" y="1051"/>
                  </a:cubicBezTo>
                  <a:cubicBezTo>
                    <a:pt x="4900" y="1041"/>
                    <a:pt x="4875" y="1020"/>
                    <a:pt x="4849" y="999"/>
                  </a:cubicBezTo>
                  <a:cubicBezTo>
                    <a:pt x="4811" y="970"/>
                    <a:pt x="4751" y="925"/>
                    <a:pt x="4728" y="909"/>
                  </a:cubicBezTo>
                  <a:cubicBezTo>
                    <a:pt x="4589" y="817"/>
                    <a:pt x="4446" y="732"/>
                    <a:pt x="4297" y="655"/>
                  </a:cubicBezTo>
                  <a:cubicBezTo>
                    <a:pt x="4210" y="609"/>
                    <a:pt x="4119" y="568"/>
                    <a:pt x="4030" y="523"/>
                  </a:cubicBezTo>
                  <a:cubicBezTo>
                    <a:pt x="3868" y="464"/>
                    <a:pt x="3707" y="404"/>
                    <a:pt x="3541" y="354"/>
                  </a:cubicBezTo>
                  <a:cubicBezTo>
                    <a:pt x="3154" y="234"/>
                    <a:pt x="2760" y="156"/>
                    <a:pt x="2363" y="84"/>
                  </a:cubicBezTo>
                  <a:cubicBezTo>
                    <a:pt x="2352" y="83"/>
                    <a:pt x="2344" y="81"/>
                    <a:pt x="2336" y="79"/>
                  </a:cubicBezTo>
                  <a:cubicBezTo>
                    <a:pt x="2330" y="78"/>
                    <a:pt x="2325" y="78"/>
                    <a:pt x="2319" y="78"/>
                  </a:cubicBezTo>
                  <a:cubicBezTo>
                    <a:pt x="2224" y="67"/>
                    <a:pt x="2128" y="56"/>
                    <a:pt x="2033" y="47"/>
                  </a:cubicBezTo>
                  <a:cubicBezTo>
                    <a:pt x="1844" y="30"/>
                    <a:pt x="1652" y="17"/>
                    <a:pt x="1462" y="8"/>
                  </a:cubicBezTo>
                  <a:cubicBezTo>
                    <a:pt x="1328" y="3"/>
                    <a:pt x="1195" y="0"/>
                    <a:pt x="10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31" name="Google Shape;74231;p68"/>
            <p:cNvSpPr/>
            <p:nvPr/>
          </p:nvSpPr>
          <p:spPr>
            <a:xfrm>
              <a:off x="4424425" y="650150"/>
              <a:ext cx="22475" cy="114100"/>
            </a:xfrm>
            <a:custGeom>
              <a:avLst/>
              <a:gdLst/>
              <a:ahLst/>
              <a:cxnLst/>
              <a:rect l="l" t="t" r="r" b="b"/>
              <a:pathLst>
                <a:path w="899" h="4564" extrusionOk="0">
                  <a:moveTo>
                    <a:pt x="272" y="1"/>
                  </a:moveTo>
                  <a:lnTo>
                    <a:pt x="0" y="24"/>
                  </a:lnTo>
                  <a:cubicBezTo>
                    <a:pt x="137" y="1540"/>
                    <a:pt x="348" y="3067"/>
                    <a:pt x="627" y="4564"/>
                  </a:cubicBezTo>
                  <a:lnTo>
                    <a:pt x="899" y="4538"/>
                  </a:lnTo>
                  <a:lnTo>
                    <a:pt x="896" y="4365"/>
                  </a:lnTo>
                  <a:lnTo>
                    <a:pt x="868" y="4365"/>
                  </a:lnTo>
                  <a:cubicBezTo>
                    <a:pt x="604" y="2924"/>
                    <a:pt x="405" y="1457"/>
                    <a:pt x="27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32" name="Google Shape;74232;p68"/>
            <p:cNvSpPr/>
            <p:nvPr/>
          </p:nvSpPr>
          <p:spPr>
            <a:xfrm>
              <a:off x="4399650" y="709350"/>
              <a:ext cx="79425" cy="61350"/>
            </a:xfrm>
            <a:custGeom>
              <a:avLst/>
              <a:gdLst/>
              <a:ahLst/>
              <a:cxnLst/>
              <a:rect l="l" t="t" r="r" b="b"/>
              <a:pathLst>
                <a:path w="3177" h="2454" extrusionOk="0">
                  <a:moveTo>
                    <a:pt x="2906" y="0"/>
                  </a:moveTo>
                  <a:cubicBezTo>
                    <a:pt x="2906" y="572"/>
                    <a:pt x="2603" y="1112"/>
                    <a:pt x="2335" y="1586"/>
                  </a:cubicBezTo>
                  <a:cubicBezTo>
                    <a:pt x="2173" y="1878"/>
                    <a:pt x="1985" y="2149"/>
                    <a:pt x="1724" y="2179"/>
                  </a:cubicBezTo>
                  <a:cubicBezTo>
                    <a:pt x="1708" y="2180"/>
                    <a:pt x="1692" y="2181"/>
                    <a:pt x="1675" y="2181"/>
                  </a:cubicBezTo>
                  <a:cubicBezTo>
                    <a:pt x="1485" y="2181"/>
                    <a:pt x="1283" y="2054"/>
                    <a:pt x="1059" y="1793"/>
                  </a:cubicBezTo>
                  <a:cubicBezTo>
                    <a:pt x="712" y="1390"/>
                    <a:pt x="441" y="932"/>
                    <a:pt x="257" y="434"/>
                  </a:cubicBezTo>
                  <a:lnTo>
                    <a:pt x="1" y="529"/>
                  </a:lnTo>
                  <a:cubicBezTo>
                    <a:pt x="197" y="1058"/>
                    <a:pt x="483" y="1544"/>
                    <a:pt x="851" y="1971"/>
                  </a:cubicBezTo>
                  <a:cubicBezTo>
                    <a:pt x="1131" y="2295"/>
                    <a:pt x="1399" y="2454"/>
                    <a:pt x="1672" y="2454"/>
                  </a:cubicBezTo>
                  <a:cubicBezTo>
                    <a:pt x="1699" y="2454"/>
                    <a:pt x="1726" y="2453"/>
                    <a:pt x="1755" y="2448"/>
                  </a:cubicBezTo>
                  <a:cubicBezTo>
                    <a:pt x="2137" y="2406"/>
                    <a:pt x="2374" y="2074"/>
                    <a:pt x="2572" y="1720"/>
                  </a:cubicBezTo>
                  <a:cubicBezTo>
                    <a:pt x="2843" y="1241"/>
                    <a:pt x="3177" y="643"/>
                    <a:pt x="317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33" name="Google Shape;74233;p68"/>
            <p:cNvSpPr/>
            <p:nvPr/>
          </p:nvSpPr>
          <p:spPr>
            <a:xfrm>
              <a:off x="4069450" y="714600"/>
              <a:ext cx="915200" cy="426275"/>
            </a:xfrm>
            <a:custGeom>
              <a:avLst/>
              <a:gdLst/>
              <a:ahLst/>
              <a:cxnLst/>
              <a:rect l="l" t="t" r="r" b="b"/>
              <a:pathLst>
                <a:path w="36608" h="17051" extrusionOk="0">
                  <a:moveTo>
                    <a:pt x="33941" y="0"/>
                  </a:moveTo>
                  <a:cubicBezTo>
                    <a:pt x="32609" y="2376"/>
                    <a:pt x="30383" y="4115"/>
                    <a:pt x="28078" y="5562"/>
                  </a:cubicBezTo>
                  <a:cubicBezTo>
                    <a:pt x="23621" y="8363"/>
                    <a:pt x="18637" y="10320"/>
                    <a:pt x="13466" y="11302"/>
                  </a:cubicBezTo>
                  <a:cubicBezTo>
                    <a:pt x="11747" y="11629"/>
                    <a:pt x="9981" y="11846"/>
                    <a:pt x="8220" y="11846"/>
                  </a:cubicBezTo>
                  <a:cubicBezTo>
                    <a:pt x="7079" y="11846"/>
                    <a:pt x="5940" y="11755"/>
                    <a:pt x="4818" y="11543"/>
                  </a:cubicBezTo>
                  <a:cubicBezTo>
                    <a:pt x="4199" y="11427"/>
                    <a:pt x="2578" y="10648"/>
                    <a:pt x="1632" y="10648"/>
                  </a:cubicBezTo>
                  <a:cubicBezTo>
                    <a:pt x="1435" y="10648"/>
                    <a:pt x="1268" y="10682"/>
                    <a:pt x="1145" y="10763"/>
                  </a:cubicBezTo>
                  <a:cubicBezTo>
                    <a:pt x="289" y="11324"/>
                    <a:pt x="1556" y="13495"/>
                    <a:pt x="1553" y="13496"/>
                  </a:cubicBezTo>
                  <a:cubicBezTo>
                    <a:pt x="833" y="13915"/>
                    <a:pt x="1" y="14712"/>
                    <a:pt x="432" y="15425"/>
                  </a:cubicBezTo>
                  <a:cubicBezTo>
                    <a:pt x="620" y="15737"/>
                    <a:pt x="990" y="15878"/>
                    <a:pt x="1337" y="15987"/>
                  </a:cubicBezTo>
                  <a:cubicBezTo>
                    <a:pt x="3766" y="16759"/>
                    <a:pt x="6288" y="17050"/>
                    <a:pt x="8834" y="17050"/>
                  </a:cubicBezTo>
                  <a:cubicBezTo>
                    <a:pt x="11786" y="17050"/>
                    <a:pt x="14771" y="16659"/>
                    <a:pt x="17684" y="16170"/>
                  </a:cubicBezTo>
                  <a:cubicBezTo>
                    <a:pt x="24436" y="15039"/>
                    <a:pt x="31620" y="13096"/>
                    <a:pt x="35900" y="7753"/>
                  </a:cubicBezTo>
                  <a:cubicBezTo>
                    <a:pt x="36198" y="7382"/>
                    <a:pt x="36488" y="6975"/>
                    <a:pt x="36549" y="6502"/>
                  </a:cubicBezTo>
                  <a:cubicBezTo>
                    <a:pt x="36607" y="6066"/>
                    <a:pt x="36461" y="5631"/>
                    <a:pt x="36311" y="5217"/>
                  </a:cubicBezTo>
                  <a:cubicBezTo>
                    <a:pt x="35654" y="3421"/>
                    <a:pt x="34862" y="1675"/>
                    <a:pt x="3394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234" name="Google Shape;74234;p68"/>
            <p:cNvSpPr/>
            <p:nvPr/>
          </p:nvSpPr>
          <p:spPr>
            <a:xfrm>
              <a:off x="3853275" y="1042925"/>
              <a:ext cx="405825" cy="601325"/>
            </a:xfrm>
            <a:custGeom>
              <a:avLst/>
              <a:gdLst/>
              <a:ahLst/>
              <a:cxnLst/>
              <a:rect l="l" t="t" r="r" b="b"/>
              <a:pathLst>
                <a:path w="16233" h="24053" extrusionOk="0">
                  <a:moveTo>
                    <a:pt x="15105" y="0"/>
                  </a:moveTo>
                  <a:cubicBezTo>
                    <a:pt x="14866" y="0"/>
                    <a:pt x="1" y="1634"/>
                    <a:pt x="26" y="1638"/>
                  </a:cubicBezTo>
                  <a:cubicBezTo>
                    <a:pt x="51" y="1642"/>
                    <a:pt x="1220" y="20791"/>
                    <a:pt x="1402" y="23746"/>
                  </a:cubicBezTo>
                  <a:cubicBezTo>
                    <a:pt x="7387" y="23939"/>
                    <a:pt x="8415" y="24052"/>
                    <a:pt x="16136" y="24052"/>
                  </a:cubicBezTo>
                  <a:cubicBezTo>
                    <a:pt x="16233" y="17102"/>
                    <a:pt x="14751" y="1234"/>
                    <a:pt x="15108" y="0"/>
                  </a:cubicBezTo>
                  <a:cubicBezTo>
                    <a:pt x="15108" y="0"/>
                    <a:pt x="15107" y="0"/>
                    <a:pt x="15105" y="0"/>
                  </a:cubicBezTo>
                  <a:close/>
                </a:path>
              </a:pathLst>
            </a:custGeom>
            <a:solidFill>
              <a:srgbClr val="EFA143"/>
            </a:solidFill>
            <a:ln>
              <a:noFill/>
            </a:ln>
          </p:spPr>
          <p:txBody>
            <a:bodyPr spcFirstLastPara="1" wrap="square" lIns="91425" tIns="91425" rIns="91425" bIns="91425" anchor="ctr" anchorCtr="0">
              <a:noAutofit/>
            </a:bodyPr>
            <a:lstStyle/>
            <a:p>
              <a:endParaRPr/>
            </a:p>
          </p:txBody>
        </p:sp>
        <p:sp>
          <p:nvSpPr>
            <p:cNvPr id="74235" name="Google Shape;74235;p68"/>
            <p:cNvSpPr/>
            <p:nvPr/>
          </p:nvSpPr>
          <p:spPr>
            <a:xfrm>
              <a:off x="4126125" y="1057075"/>
              <a:ext cx="115975" cy="578275"/>
            </a:xfrm>
            <a:custGeom>
              <a:avLst/>
              <a:gdLst/>
              <a:ahLst/>
              <a:cxnLst/>
              <a:rect l="l" t="t" r="r" b="b"/>
              <a:pathLst>
                <a:path w="4639" h="23131" extrusionOk="0">
                  <a:moveTo>
                    <a:pt x="3479" y="1"/>
                  </a:moveTo>
                  <a:cubicBezTo>
                    <a:pt x="3081" y="92"/>
                    <a:pt x="684" y="139"/>
                    <a:pt x="140" y="253"/>
                  </a:cubicBezTo>
                  <a:cubicBezTo>
                    <a:pt x="1" y="439"/>
                    <a:pt x="299" y="4990"/>
                    <a:pt x="398" y="6661"/>
                  </a:cubicBezTo>
                  <a:cubicBezTo>
                    <a:pt x="722" y="12147"/>
                    <a:pt x="1046" y="17633"/>
                    <a:pt x="1369" y="23120"/>
                  </a:cubicBezTo>
                  <a:cubicBezTo>
                    <a:pt x="1496" y="23127"/>
                    <a:pt x="1623" y="23131"/>
                    <a:pt x="1751" y="23131"/>
                  </a:cubicBezTo>
                  <a:cubicBezTo>
                    <a:pt x="2746" y="23131"/>
                    <a:pt x="3741" y="22905"/>
                    <a:pt x="4639" y="22474"/>
                  </a:cubicBezTo>
                  <a:cubicBezTo>
                    <a:pt x="4480" y="14974"/>
                    <a:pt x="4094" y="7478"/>
                    <a:pt x="34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4236" name="Google Shape;74236;p68"/>
            <p:cNvSpPr/>
            <p:nvPr/>
          </p:nvSpPr>
          <p:spPr>
            <a:xfrm>
              <a:off x="3799500" y="1050850"/>
              <a:ext cx="380075" cy="616075"/>
            </a:xfrm>
            <a:custGeom>
              <a:avLst/>
              <a:gdLst/>
              <a:ahLst/>
              <a:cxnLst/>
              <a:rect l="l" t="t" r="r" b="b"/>
              <a:pathLst>
                <a:path w="15203" h="24643" extrusionOk="0">
                  <a:moveTo>
                    <a:pt x="13453" y="0"/>
                  </a:moveTo>
                  <a:cubicBezTo>
                    <a:pt x="11453" y="0"/>
                    <a:pt x="0" y="1581"/>
                    <a:pt x="21" y="1585"/>
                  </a:cubicBezTo>
                  <a:cubicBezTo>
                    <a:pt x="44" y="1590"/>
                    <a:pt x="1053" y="20595"/>
                    <a:pt x="1224" y="23372"/>
                  </a:cubicBezTo>
                  <a:cubicBezTo>
                    <a:pt x="6670" y="24280"/>
                    <a:pt x="7851" y="24642"/>
                    <a:pt x="15111" y="24642"/>
                  </a:cubicBezTo>
                  <a:cubicBezTo>
                    <a:pt x="15202" y="18108"/>
                    <a:pt x="13749" y="1255"/>
                    <a:pt x="13749" y="46"/>
                  </a:cubicBezTo>
                  <a:cubicBezTo>
                    <a:pt x="13749" y="15"/>
                    <a:pt x="13644" y="0"/>
                    <a:pt x="13453"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237" name="Google Shape;74237;p68"/>
            <p:cNvSpPr/>
            <p:nvPr/>
          </p:nvSpPr>
          <p:spPr>
            <a:xfrm>
              <a:off x="4186025" y="982725"/>
              <a:ext cx="923000" cy="636125"/>
            </a:xfrm>
            <a:custGeom>
              <a:avLst/>
              <a:gdLst/>
              <a:ahLst/>
              <a:cxnLst/>
              <a:rect l="l" t="t" r="r" b="b"/>
              <a:pathLst>
                <a:path w="36920" h="25445" extrusionOk="0">
                  <a:moveTo>
                    <a:pt x="32762" y="0"/>
                  </a:moveTo>
                  <a:cubicBezTo>
                    <a:pt x="31123" y="0"/>
                    <a:pt x="30124" y="1489"/>
                    <a:pt x="29010" y="2509"/>
                  </a:cubicBezTo>
                  <a:cubicBezTo>
                    <a:pt x="27375" y="4005"/>
                    <a:pt x="25504" y="5237"/>
                    <a:pt x="23627" y="6404"/>
                  </a:cubicBezTo>
                  <a:cubicBezTo>
                    <a:pt x="18986" y="9288"/>
                    <a:pt x="14013" y="12058"/>
                    <a:pt x="8559" y="12403"/>
                  </a:cubicBezTo>
                  <a:cubicBezTo>
                    <a:pt x="6413" y="12538"/>
                    <a:pt x="4057" y="12346"/>
                    <a:pt x="2328" y="13629"/>
                  </a:cubicBezTo>
                  <a:cubicBezTo>
                    <a:pt x="0" y="15355"/>
                    <a:pt x="88" y="19135"/>
                    <a:pt x="1889" y="21406"/>
                  </a:cubicBezTo>
                  <a:cubicBezTo>
                    <a:pt x="3691" y="23676"/>
                    <a:pt x="6651" y="24692"/>
                    <a:pt x="9516" y="25136"/>
                  </a:cubicBezTo>
                  <a:cubicBezTo>
                    <a:pt x="10834" y="25341"/>
                    <a:pt x="12171" y="25445"/>
                    <a:pt x="13508" y="25445"/>
                  </a:cubicBezTo>
                  <a:cubicBezTo>
                    <a:pt x="17491" y="25445"/>
                    <a:pt x="21471" y="24523"/>
                    <a:pt x="24947" y="22597"/>
                  </a:cubicBezTo>
                  <a:cubicBezTo>
                    <a:pt x="29590" y="20024"/>
                    <a:pt x="33260" y="15607"/>
                    <a:pt x="34580" y="10466"/>
                  </a:cubicBezTo>
                  <a:cubicBezTo>
                    <a:pt x="35192" y="8082"/>
                    <a:pt x="36919" y="453"/>
                    <a:pt x="33080" y="18"/>
                  </a:cubicBezTo>
                  <a:cubicBezTo>
                    <a:pt x="32972" y="6"/>
                    <a:pt x="32866" y="0"/>
                    <a:pt x="3276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238" name="Google Shape;74238;p68"/>
            <p:cNvSpPr/>
            <p:nvPr/>
          </p:nvSpPr>
          <p:spPr>
            <a:xfrm>
              <a:off x="3775750" y="1265625"/>
              <a:ext cx="220250" cy="284225"/>
            </a:xfrm>
            <a:custGeom>
              <a:avLst/>
              <a:gdLst/>
              <a:ahLst/>
              <a:cxnLst/>
              <a:rect l="l" t="t" r="r" b="b"/>
              <a:pathLst>
                <a:path w="8810" h="11369" extrusionOk="0">
                  <a:moveTo>
                    <a:pt x="1756" y="0"/>
                  </a:moveTo>
                  <a:cubicBezTo>
                    <a:pt x="1333" y="0"/>
                    <a:pt x="980" y="146"/>
                    <a:pt x="714" y="691"/>
                  </a:cubicBezTo>
                  <a:cubicBezTo>
                    <a:pt x="175" y="1799"/>
                    <a:pt x="116" y="3287"/>
                    <a:pt x="57" y="4492"/>
                  </a:cubicBezTo>
                  <a:cubicBezTo>
                    <a:pt x="0" y="5639"/>
                    <a:pt x="20" y="6803"/>
                    <a:pt x="323" y="7910"/>
                  </a:cubicBezTo>
                  <a:cubicBezTo>
                    <a:pt x="627" y="9018"/>
                    <a:pt x="1242" y="10070"/>
                    <a:pt x="2188" y="10722"/>
                  </a:cubicBezTo>
                  <a:cubicBezTo>
                    <a:pt x="2819" y="11158"/>
                    <a:pt x="3582" y="11369"/>
                    <a:pt x="4346" y="11369"/>
                  </a:cubicBezTo>
                  <a:cubicBezTo>
                    <a:pt x="5382" y="11369"/>
                    <a:pt x="6423" y="10981"/>
                    <a:pt x="7147" y="10237"/>
                  </a:cubicBezTo>
                  <a:cubicBezTo>
                    <a:pt x="8110" y="9248"/>
                    <a:pt x="8472" y="7825"/>
                    <a:pt x="8649" y="6455"/>
                  </a:cubicBezTo>
                  <a:cubicBezTo>
                    <a:pt x="8763" y="5571"/>
                    <a:pt x="8809" y="4643"/>
                    <a:pt x="8477" y="3815"/>
                  </a:cubicBezTo>
                  <a:cubicBezTo>
                    <a:pt x="8199" y="3124"/>
                    <a:pt x="7676" y="2559"/>
                    <a:pt x="7121" y="2061"/>
                  </a:cubicBezTo>
                  <a:cubicBezTo>
                    <a:pt x="6024" y="1083"/>
                    <a:pt x="4687" y="282"/>
                    <a:pt x="3219" y="183"/>
                  </a:cubicBezTo>
                  <a:cubicBezTo>
                    <a:pt x="2672" y="146"/>
                    <a:pt x="2179" y="0"/>
                    <a:pt x="1756"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239" name="Google Shape;74239;p68"/>
            <p:cNvSpPr/>
            <p:nvPr/>
          </p:nvSpPr>
          <p:spPr>
            <a:xfrm>
              <a:off x="4197625" y="1061075"/>
              <a:ext cx="848200" cy="560325"/>
            </a:xfrm>
            <a:custGeom>
              <a:avLst/>
              <a:gdLst/>
              <a:ahLst/>
              <a:cxnLst/>
              <a:rect l="l" t="t" r="r" b="b"/>
              <a:pathLst>
                <a:path w="33928" h="22413" extrusionOk="0">
                  <a:moveTo>
                    <a:pt x="2331" y="13239"/>
                  </a:moveTo>
                  <a:cubicBezTo>
                    <a:pt x="2581" y="13239"/>
                    <a:pt x="2821" y="13295"/>
                    <a:pt x="3031" y="13404"/>
                  </a:cubicBezTo>
                  <a:cubicBezTo>
                    <a:pt x="3047" y="13413"/>
                    <a:pt x="3061" y="13421"/>
                    <a:pt x="3076" y="13429"/>
                  </a:cubicBezTo>
                  <a:cubicBezTo>
                    <a:pt x="2931" y="13479"/>
                    <a:pt x="2776" y="13504"/>
                    <a:pt x="2621" y="13504"/>
                  </a:cubicBezTo>
                  <a:cubicBezTo>
                    <a:pt x="2358" y="13504"/>
                    <a:pt x="2094" y="13434"/>
                    <a:pt x="1872" y="13301"/>
                  </a:cubicBezTo>
                  <a:cubicBezTo>
                    <a:pt x="2025" y="13259"/>
                    <a:pt x="2180" y="13239"/>
                    <a:pt x="2331" y="13239"/>
                  </a:cubicBezTo>
                  <a:close/>
                  <a:moveTo>
                    <a:pt x="2909" y="16726"/>
                  </a:moveTo>
                  <a:cubicBezTo>
                    <a:pt x="3191" y="16726"/>
                    <a:pt x="3520" y="16776"/>
                    <a:pt x="3900" y="16876"/>
                  </a:cubicBezTo>
                  <a:cubicBezTo>
                    <a:pt x="3537" y="17059"/>
                    <a:pt x="3135" y="17150"/>
                    <a:pt x="2739" y="17150"/>
                  </a:cubicBezTo>
                  <a:cubicBezTo>
                    <a:pt x="2480" y="17150"/>
                    <a:pt x="2223" y="17111"/>
                    <a:pt x="1981" y="17032"/>
                  </a:cubicBezTo>
                  <a:cubicBezTo>
                    <a:pt x="2204" y="16827"/>
                    <a:pt x="2509" y="16726"/>
                    <a:pt x="2909" y="16726"/>
                  </a:cubicBezTo>
                  <a:close/>
                  <a:moveTo>
                    <a:pt x="27238" y="0"/>
                  </a:moveTo>
                  <a:cubicBezTo>
                    <a:pt x="25133" y="3430"/>
                    <a:pt x="21490" y="6241"/>
                    <a:pt x="16980" y="7914"/>
                  </a:cubicBezTo>
                  <a:cubicBezTo>
                    <a:pt x="12543" y="9557"/>
                    <a:pt x="7702" y="9995"/>
                    <a:pt x="3980" y="10192"/>
                  </a:cubicBezTo>
                  <a:cubicBezTo>
                    <a:pt x="2838" y="10252"/>
                    <a:pt x="1709" y="10431"/>
                    <a:pt x="1190" y="11310"/>
                  </a:cubicBezTo>
                  <a:cubicBezTo>
                    <a:pt x="843" y="11896"/>
                    <a:pt x="918" y="12691"/>
                    <a:pt x="1355" y="13211"/>
                  </a:cubicBezTo>
                  <a:cubicBezTo>
                    <a:pt x="938" y="13426"/>
                    <a:pt x="608" y="13763"/>
                    <a:pt x="428" y="14169"/>
                  </a:cubicBezTo>
                  <a:cubicBezTo>
                    <a:pt x="0" y="15128"/>
                    <a:pt x="393" y="16399"/>
                    <a:pt x="1304" y="17007"/>
                  </a:cubicBezTo>
                  <a:cubicBezTo>
                    <a:pt x="1383" y="17058"/>
                    <a:pt x="1463" y="17105"/>
                    <a:pt x="1545" y="17147"/>
                  </a:cubicBezTo>
                  <a:cubicBezTo>
                    <a:pt x="1406" y="17389"/>
                    <a:pt x="1355" y="17672"/>
                    <a:pt x="1390" y="17976"/>
                  </a:cubicBezTo>
                  <a:cubicBezTo>
                    <a:pt x="1465" y="18596"/>
                    <a:pt x="1914" y="19292"/>
                    <a:pt x="2534" y="19747"/>
                  </a:cubicBezTo>
                  <a:cubicBezTo>
                    <a:pt x="3182" y="20223"/>
                    <a:pt x="3927" y="20557"/>
                    <a:pt x="4503" y="20793"/>
                  </a:cubicBezTo>
                  <a:cubicBezTo>
                    <a:pt x="7132" y="21875"/>
                    <a:pt x="9977" y="22413"/>
                    <a:pt x="12825" y="22413"/>
                  </a:cubicBezTo>
                  <a:cubicBezTo>
                    <a:pt x="16125" y="22413"/>
                    <a:pt x="19429" y="21690"/>
                    <a:pt x="22400" y="20254"/>
                  </a:cubicBezTo>
                  <a:cubicBezTo>
                    <a:pt x="27926" y="17580"/>
                    <a:pt x="32236" y="12460"/>
                    <a:pt x="33927" y="6557"/>
                  </a:cubicBezTo>
                  <a:lnTo>
                    <a:pt x="33665" y="6482"/>
                  </a:lnTo>
                  <a:cubicBezTo>
                    <a:pt x="31994" y="12311"/>
                    <a:pt x="27739" y="17368"/>
                    <a:pt x="22280" y="20010"/>
                  </a:cubicBezTo>
                  <a:cubicBezTo>
                    <a:pt x="19349" y="21427"/>
                    <a:pt x="16087" y="22142"/>
                    <a:pt x="12827" y="22142"/>
                  </a:cubicBezTo>
                  <a:cubicBezTo>
                    <a:pt x="10015" y="22142"/>
                    <a:pt x="7204" y="21610"/>
                    <a:pt x="4608" y="20542"/>
                  </a:cubicBezTo>
                  <a:cubicBezTo>
                    <a:pt x="4046" y="20311"/>
                    <a:pt x="3322" y="19986"/>
                    <a:pt x="2696" y="19528"/>
                  </a:cubicBezTo>
                  <a:cubicBezTo>
                    <a:pt x="2143" y="19121"/>
                    <a:pt x="1727" y="18484"/>
                    <a:pt x="1662" y="17943"/>
                  </a:cubicBezTo>
                  <a:cubicBezTo>
                    <a:pt x="1630" y="17683"/>
                    <a:pt x="1675" y="17452"/>
                    <a:pt x="1797" y="17255"/>
                  </a:cubicBezTo>
                  <a:cubicBezTo>
                    <a:pt x="2095" y="17366"/>
                    <a:pt x="2417" y="17422"/>
                    <a:pt x="2742" y="17422"/>
                  </a:cubicBezTo>
                  <a:cubicBezTo>
                    <a:pt x="3291" y="17422"/>
                    <a:pt x="3849" y="17264"/>
                    <a:pt x="4320" y="16949"/>
                  </a:cubicBezTo>
                  <a:lnTo>
                    <a:pt x="4558" y="16792"/>
                  </a:lnTo>
                  <a:lnTo>
                    <a:pt x="4285" y="16707"/>
                  </a:lnTo>
                  <a:cubicBezTo>
                    <a:pt x="3877" y="16580"/>
                    <a:pt x="3384" y="16454"/>
                    <a:pt x="2914" y="16454"/>
                  </a:cubicBezTo>
                  <a:cubicBezTo>
                    <a:pt x="2458" y="16454"/>
                    <a:pt x="2022" y="16573"/>
                    <a:pt x="1707" y="16923"/>
                  </a:cubicBezTo>
                  <a:cubicBezTo>
                    <a:pt x="1620" y="16883"/>
                    <a:pt x="1536" y="16834"/>
                    <a:pt x="1455" y="16781"/>
                  </a:cubicBezTo>
                  <a:cubicBezTo>
                    <a:pt x="650" y="16243"/>
                    <a:pt x="301" y="15123"/>
                    <a:pt x="677" y="14282"/>
                  </a:cubicBezTo>
                  <a:cubicBezTo>
                    <a:pt x="844" y="13907"/>
                    <a:pt x="1160" y="13597"/>
                    <a:pt x="1560" y="13414"/>
                  </a:cubicBezTo>
                  <a:cubicBezTo>
                    <a:pt x="1857" y="13654"/>
                    <a:pt x="2238" y="13779"/>
                    <a:pt x="2618" y="13779"/>
                  </a:cubicBezTo>
                  <a:cubicBezTo>
                    <a:pt x="2902" y="13779"/>
                    <a:pt x="3186" y="13709"/>
                    <a:pt x="3433" y="13564"/>
                  </a:cubicBezTo>
                  <a:lnTo>
                    <a:pt x="3623" y="13451"/>
                  </a:lnTo>
                  <a:lnTo>
                    <a:pt x="3436" y="13330"/>
                  </a:lnTo>
                  <a:cubicBezTo>
                    <a:pt x="3349" y="13272"/>
                    <a:pt x="3257" y="13213"/>
                    <a:pt x="3158" y="13162"/>
                  </a:cubicBezTo>
                  <a:cubicBezTo>
                    <a:pt x="2909" y="13032"/>
                    <a:pt x="2624" y="12966"/>
                    <a:pt x="2330" y="12966"/>
                  </a:cubicBezTo>
                  <a:cubicBezTo>
                    <a:pt x="2105" y="12966"/>
                    <a:pt x="1875" y="13005"/>
                    <a:pt x="1650" y="13083"/>
                  </a:cubicBezTo>
                  <a:lnTo>
                    <a:pt x="1618" y="13095"/>
                  </a:lnTo>
                  <a:cubicBezTo>
                    <a:pt x="1212" y="12671"/>
                    <a:pt x="1127" y="11952"/>
                    <a:pt x="1425" y="11448"/>
                  </a:cubicBezTo>
                  <a:cubicBezTo>
                    <a:pt x="1878" y="10678"/>
                    <a:pt x="2928" y="10520"/>
                    <a:pt x="3995" y="10464"/>
                  </a:cubicBezTo>
                  <a:cubicBezTo>
                    <a:pt x="7736" y="10266"/>
                    <a:pt x="12603" y="9826"/>
                    <a:pt x="17074" y="8168"/>
                  </a:cubicBezTo>
                  <a:cubicBezTo>
                    <a:pt x="21641" y="6475"/>
                    <a:pt x="25333" y="3625"/>
                    <a:pt x="27470" y="142"/>
                  </a:cubicBezTo>
                  <a:lnTo>
                    <a:pt x="2723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0" name="Google Shape;74240;p68"/>
            <p:cNvSpPr/>
            <p:nvPr/>
          </p:nvSpPr>
          <p:spPr>
            <a:xfrm>
              <a:off x="4756850" y="236000"/>
              <a:ext cx="136250" cy="158650"/>
            </a:xfrm>
            <a:custGeom>
              <a:avLst/>
              <a:gdLst/>
              <a:ahLst/>
              <a:cxnLst/>
              <a:rect l="l" t="t" r="r" b="b"/>
              <a:pathLst>
                <a:path w="5450" h="6346" extrusionOk="0">
                  <a:moveTo>
                    <a:pt x="3696" y="0"/>
                  </a:moveTo>
                  <a:cubicBezTo>
                    <a:pt x="3560" y="0"/>
                    <a:pt x="3427" y="10"/>
                    <a:pt x="3302" y="22"/>
                  </a:cubicBezTo>
                  <a:cubicBezTo>
                    <a:pt x="2864" y="62"/>
                    <a:pt x="2354" y="132"/>
                    <a:pt x="1889" y="356"/>
                  </a:cubicBezTo>
                  <a:cubicBezTo>
                    <a:pt x="1100" y="736"/>
                    <a:pt x="497" y="1543"/>
                    <a:pt x="235" y="2567"/>
                  </a:cubicBezTo>
                  <a:cubicBezTo>
                    <a:pt x="0" y="3486"/>
                    <a:pt x="51" y="4436"/>
                    <a:pt x="122" y="5330"/>
                  </a:cubicBezTo>
                  <a:lnTo>
                    <a:pt x="394" y="5309"/>
                  </a:lnTo>
                  <a:cubicBezTo>
                    <a:pt x="325" y="4437"/>
                    <a:pt x="275" y="3513"/>
                    <a:pt x="498" y="2636"/>
                  </a:cubicBezTo>
                  <a:cubicBezTo>
                    <a:pt x="741" y="1689"/>
                    <a:pt x="1291" y="948"/>
                    <a:pt x="2007" y="602"/>
                  </a:cubicBezTo>
                  <a:cubicBezTo>
                    <a:pt x="2433" y="398"/>
                    <a:pt x="2913" y="330"/>
                    <a:pt x="3327" y="293"/>
                  </a:cubicBezTo>
                  <a:cubicBezTo>
                    <a:pt x="3445" y="282"/>
                    <a:pt x="3569" y="272"/>
                    <a:pt x="3695" y="272"/>
                  </a:cubicBezTo>
                  <a:cubicBezTo>
                    <a:pt x="3875" y="272"/>
                    <a:pt x="4057" y="292"/>
                    <a:pt x="4225" y="354"/>
                  </a:cubicBezTo>
                  <a:cubicBezTo>
                    <a:pt x="4910" y="606"/>
                    <a:pt x="5160" y="1471"/>
                    <a:pt x="5165" y="2135"/>
                  </a:cubicBezTo>
                  <a:cubicBezTo>
                    <a:pt x="5177" y="3773"/>
                    <a:pt x="4149" y="5404"/>
                    <a:pt x="2665" y="6099"/>
                  </a:cubicBezTo>
                  <a:lnTo>
                    <a:pt x="2779" y="6345"/>
                  </a:lnTo>
                  <a:cubicBezTo>
                    <a:pt x="4358" y="5608"/>
                    <a:pt x="5450" y="3876"/>
                    <a:pt x="5437" y="2133"/>
                  </a:cubicBezTo>
                  <a:cubicBezTo>
                    <a:pt x="5432" y="1382"/>
                    <a:pt x="5134" y="398"/>
                    <a:pt x="4319" y="98"/>
                  </a:cubicBezTo>
                  <a:cubicBezTo>
                    <a:pt x="4114" y="23"/>
                    <a:pt x="3901" y="0"/>
                    <a:pt x="369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1" name="Google Shape;74241;p68"/>
            <p:cNvSpPr/>
            <p:nvPr/>
          </p:nvSpPr>
          <p:spPr>
            <a:xfrm>
              <a:off x="4899500" y="200250"/>
              <a:ext cx="52575" cy="126725"/>
            </a:xfrm>
            <a:custGeom>
              <a:avLst/>
              <a:gdLst/>
              <a:ahLst/>
              <a:cxnLst/>
              <a:rect l="l" t="t" r="r" b="b"/>
              <a:pathLst>
                <a:path w="2103" h="5069" extrusionOk="0">
                  <a:moveTo>
                    <a:pt x="117" y="1"/>
                  </a:moveTo>
                  <a:lnTo>
                    <a:pt x="1" y="248"/>
                  </a:lnTo>
                  <a:cubicBezTo>
                    <a:pt x="771" y="606"/>
                    <a:pt x="1375" y="1371"/>
                    <a:pt x="1616" y="2293"/>
                  </a:cubicBezTo>
                  <a:cubicBezTo>
                    <a:pt x="1827" y="3101"/>
                    <a:pt x="1773" y="4032"/>
                    <a:pt x="1463" y="4985"/>
                  </a:cubicBezTo>
                  <a:lnTo>
                    <a:pt x="1722" y="5068"/>
                  </a:lnTo>
                  <a:cubicBezTo>
                    <a:pt x="2048" y="4066"/>
                    <a:pt x="2103" y="3082"/>
                    <a:pt x="1879" y="2223"/>
                  </a:cubicBezTo>
                  <a:cubicBezTo>
                    <a:pt x="1618" y="1223"/>
                    <a:pt x="959" y="392"/>
                    <a:pt x="11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2" name="Google Shape;74242;p68"/>
            <p:cNvSpPr/>
            <p:nvPr/>
          </p:nvSpPr>
          <p:spPr>
            <a:xfrm>
              <a:off x="4901325" y="351300"/>
              <a:ext cx="27600" cy="29575"/>
            </a:xfrm>
            <a:custGeom>
              <a:avLst/>
              <a:gdLst/>
              <a:ahLst/>
              <a:cxnLst/>
              <a:rect l="l" t="t" r="r" b="b"/>
              <a:pathLst>
                <a:path w="1104" h="1183" extrusionOk="0">
                  <a:moveTo>
                    <a:pt x="873" y="1"/>
                  </a:moveTo>
                  <a:cubicBezTo>
                    <a:pt x="640" y="373"/>
                    <a:pt x="346" y="699"/>
                    <a:pt x="1" y="969"/>
                  </a:cubicBezTo>
                  <a:lnTo>
                    <a:pt x="168" y="1183"/>
                  </a:lnTo>
                  <a:cubicBezTo>
                    <a:pt x="537" y="894"/>
                    <a:pt x="853" y="545"/>
                    <a:pt x="1104" y="145"/>
                  </a:cubicBezTo>
                  <a:lnTo>
                    <a:pt x="87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3" name="Google Shape;74243;p68"/>
            <p:cNvSpPr/>
            <p:nvPr/>
          </p:nvSpPr>
          <p:spPr>
            <a:xfrm>
              <a:off x="4083400" y="231300"/>
              <a:ext cx="130225" cy="118675"/>
            </a:xfrm>
            <a:custGeom>
              <a:avLst/>
              <a:gdLst/>
              <a:ahLst/>
              <a:cxnLst/>
              <a:rect l="l" t="t" r="r" b="b"/>
              <a:pathLst>
                <a:path w="5209" h="4747" extrusionOk="0">
                  <a:moveTo>
                    <a:pt x="2993" y="0"/>
                  </a:moveTo>
                  <a:cubicBezTo>
                    <a:pt x="2360" y="0"/>
                    <a:pt x="1708" y="331"/>
                    <a:pt x="1267" y="780"/>
                  </a:cubicBezTo>
                  <a:cubicBezTo>
                    <a:pt x="324" y="1737"/>
                    <a:pt x="1" y="3229"/>
                    <a:pt x="466" y="4489"/>
                  </a:cubicBezTo>
                  <a:lnTo>
                    <a:pt x="721" y="4396"/>
                  </a:lnTo>
                  <a:cubicBezTo>
                    <a:pt x="300" y="3250"/>
                    <a:pt x="604" y="1842"/>
                    <a:pt x="1460" y="971"/>
                  </a:cubicBezTo>
                  <a:cubicBezTo>
                    <a:pt x="1856" y="570"/>
                    <a:pt x="2435" y="271"/>
                    <a:pt x="2988" y="271"/>
                  </a:cubicBezTo>
                  <a:cubicBezTo>
                    <a:pt x="3225" y="271"/>
                    <a:pt x="3456" y="325"/>
                    <a:pt x="3666" y="450"/>
                  </a:cubicBezTo>
                  <a:cubicBezTo>
                    <a:pt x="3992" y="643"/>
                    <a:pt x="4255" y="996"/>
                    <a:pt x="4471" y="1531"/>
                  </a:cubicBezTo>
                  <a:cubicBezTo>
                    <a:pt x="4907" y="2614"/>
                    <a:pt x="4930" y="3745"/>
                    <a:pt x="4533" y="4635"/>
                  </a:cubicBezTo>
                  <a:lnTo>
                    <a:pt x="4781" y="4746"/>
                  </a:lnTo>
                  <a:cubicBezTo>
                    <a:pt x="5208" y="3789"/>
                    <a:pt x="5188" y="2581"/>
                    <a:pt x="4722" y="1427"/>
                  </a:cubicBezTo>
                  <a:cubicBezTo>
                    <a:pt x="4484" y="836"/>
                    <a:pt x="4182" y="439"/>
                    <a:pt x="3804" y="215"/>
                  </a:cubicBezTo>
                  <a:cubicBezTo>
                    <a:pt x="3551" y="66"/>
                    <a:pt x="3274" y="0"/>
                    <a:pt x="299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4" name="Google Shape;74244;p68"/>
            <p:cNvSpPr/>
            <p:nvPr/>
          </p:nvSpPr>
          <p:spPr>
            <a:xfrm>
              <a:off x="4083625" y="181425"/>
              <a:ext cx="193200" cy="189725"/>
            </a:xfrm>
            <a:custGeom>
              <a:avLst/>
              <a:gdLst/>
              <a:ahLst/>
              <a:cxnLst/>
              <a:rect l="l" t="t" r="r" b="b"/>
              <a:pathLst>
                <a:path w="7728" h="7589" extrusionOk="0">
                  <a:moveTo>
                    <a:pt x="3281" y="1"/>
                  </a:moveTo>
                  <a:cubicBezTo>
                    <a:pt x="2659" y="1"/>
                    <a:pt x="2117" y="93"/>
                    <a:pt x="1638" y="280"/>
                  </a:cubicBezTo>
                  <a:cubicBezTo>
                    <a:pt x="856" y="584"/>
                    <a:pt x="259" y="1150"/>
                    <a:pt x="0" y="1832"/>
                  </a:cubicBezTo>
                  <a:lnTo>
                    <a:pt x="255" y="1929"/>
                  </a:lnTo>
                  <a:cubicBezTo>
                    <a:pt x="487" y="1318"/>
                    <a:pt x="1027" y="810"/>
                    <a:pt x="1736" y="534"/>
                  </a:cubicBezTo>
                  <a:cubicBezTo>
                    <a:pt x="2185" y="360"/>
                    <a:pt x="2695" y="274"/>
                    <a:pt x="3283" y="274"/>
                  </a:cubicBezTo>
                  <a:cubicBezTo>
                    <a:pt x="3465" y="274"/>
                    <a:pt x="3655" y="282"/>
                    <a:pt x="3853" y="299"/>
                  </a:cubicBezTo>
                  <a:cubicBezTo>
                    <a:pt x="4649" y="364"/>
                    <a:pt x="5229" y="542"/>
                    <a:pt x="5677" y="857"/>
                  </a:cubicBezTo>
                  <a:cubicBezTo>
                    <a:pt x="6148" y="1188"/>
                    <a:pt x="6533" y="1724"/>
                    <a:pt x="6821" y="2456"/>
                  </a:cubicBezTo>
                  <a:cubicBezTo>
                    <a:pt x="7447" y="4047"/>
                    <a:pt x="7392" y="5922"/>
                    <a:pt x="6673" y="7474"/>
                  </a:cubicBezTo>
                  <a:lnTo>
                    <a:pt x="6921" y="7588"/>
                  </a:lnTo>
                  <a:cubicBezTo>
                    <a:pt x="7671" y="5970"/>
                    <a:pt x="7728" y="4015"/>
                    <a:pt x="7073" y="2355"/>
                  </a:cubicBezTo>
                  <a:cubicBezTo>
                    <a:pt x="6767" y="1574"/>
                    <a:pt x="6349" y="995"/>
                    <a:pt x="5834" y="633"/>
                  </a:cubicBezTo>
                  <a:cubicBezTo>
                    <a:pt x="5344" y="290"/>
                    <a:pt x="4722" y="97"/>
                    <a:pt x="3876" y="27"/>
                  </a:cubicBezTo>
                  <a:cubicBezTo>
                    <a:pt x="3670" y="9"/>
                    <a:pt x="3472" y="1"/>
                    <a:pt x="328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5" name="Google Shape;74245;p68"/>
            <p:cNvSpPr/>
            <p:nvPr/>
          </p:nvSpPr>
          <p:spPr>
            <a:xfrm>
              <a:off x="4384875" y="355425"/>
              <a:ext cx="6800" cy="38600"/>
            </a:xfrm>
            <a:custGeom>
              <a:avLst/>
              <a:gdLst/>
              <a:ahLst/>
              <a:cxnLst/>
              <a:rect l="l" t="t" r="r" b="b"/>
              <a:pathLst>
                <a:path w="272" h="1544" extrusionOk="0">
                  <a:moveTo>
                    <a:pt x="1" y="1"/>
                  </a:moveTo>
                  <a:lnTo>
                    <a:pt x="1" y="1544"/>
                  </a:lnTo>
                  <a:lnTo>
                    <a:pt x="272" y="1544"/>
                  </a:lnTo>
                  <a:lnTo>
                    <a:pt x="2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6" name="Google Shape;74246;p68"/>
            <p:cNvSpPr/>
            <p:nvPr/>
          </p:nvSpPr>
          <p:spPr>
            <a:xfrm>
              <a:off x="4410750" y="345150"/>
              <a:ext cx="11700" cy="42425"/>
            </a:xfrm>
            <a:custGeom>
              <a:avLst/>
              <a:gdLst/>
              <a:ahLst/>
              <a:cxnLst/>
              <a:rect l="l" t="t" r="r" b="b"/>
              <a:pathLst>
                <a:path w="468" h="1697" extrusionOk="0">
                  <a:moveTo>
                    <a:pt x="205" y="0"/>
                  </a:moveTo>
                  <a:cubicBezTo>
                    <a:pt x="48" y="547"/>
                    <a:pt x="0" y="1133"/>
                    <a:pt x="63" y="1697"/>
                  </a:cubicBezTo>
                  <a:lnTo>
                    <a:pt x="334" y="1666"/>
                  </a:lnTo>
                  <a:cubicBezTo>
                    <a:pt x="274" y="1137"/>
                    <a:pt x="321" y="587"/>
                    <a:pt x="467" y="75"/>
                  </a:cubicBezTo>
                  <a:lnTo>
                    <a:pt x="20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7" name="Google Shape;74247;p68"/>
            <p:cNvSpPr/>
            <p:nvPr/>
          </p:nvSpPr>
          <p:spPr>
            <a:xfrm>
              <a:off x="4407550" y="428000"/>
              <a:ext cx="6825" cy="34075"/>
            </a:xfrm>
            <a:custGeom>
              <a:avLst/>
              <a:gdLst/>
              <a:ahLst/>
              <a:cxnLst/>
              <a:rect l="l" t="t" r="r" b="b"/>
              <a:pathLst>
                <a:path w="273" h="1363" extrusionOk="0">
                  <a:moveTo>
                    <a:pt x="1" y="1"/>
                  </a:moveTo>
                  <a:lnTo>
                    <a:pt x="1" y="1363"/>
                  </a:lnTo>
                  <a:lnTo>
                    <a:pt x="273" y="1363"/>
                  </a:lnTo>
                  <a:lnTo>
                    <a:pt x="27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8" name="Google Shape;74248;p68"/>
            <p:cNvSpPr/>
            <p:nvPr/>
          </p:nvSpPr>
          <p:spPr>
            <a:xfrm>
              <a:off x="4449400" y="372700"/>
              <a:ext cx="10250" cy="42600"/>
            </a:xfrm>
            <a:custGeom>
              <a:avLst/>
              <a:gdLst/>
              <a:ahLst/>
              <a:cxnLst/>
              <a:rect l="l" t="t" r="r" b="b"/>
              <a:pathLst>
                <a:path w="410" h="1704" extrusionOk="0">
                  <a:moveTo>
                    <a:pt x="143" y="0"/>
                  </a:moveTo>
                  <a:cubicBezTo>
                    <a:pt x="1" y="557"/>
                    <a:pt x="2" y="1146"/>
                    <a:pt x="146" y="1703"/>
                  </a:cubicBezTo>
                  <a:lnTo>
                    <a:pt x="410" y="1634"/>
                  </a:lnTo>
                  <a:cubicBezTo>
                    <a:pt x="276" y="1123"/>
                    <a:pt x="276" y="581"/>
                    <a:pt x="407" y="69"/>
                  </a:cubicBezTo>
                  <a:lnTo>
                    <a:pt x="14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49" name="Google Shape;74249;p68"/>
            <p:cNvSpPr/>
            <p:nvPr/>
          </p:nvSpPr>
          <p:spPr>
            <a:xfrm>
              <a:off x="4489425" y="350625"/>
              <a:ext cx="9125" cy="34525"/>
            </a:xfrm>
            <a:custGeom>
              <a:avLst/>
              <a:gdLst/>
              <a:ahLst/>
              <a:cxnLst/>
              <a:rect l="l" t="t" r="r" b="b"/>
              <a:pathLst>
                <a:path w="365" h="1381" extrusionOk="0">
                  <a:moveTo>
                    <a:pt x="94" y="1"/>
                  </a:moveTo>
                  <a:lnTo>
                    <a:pt x="0" y="1361"/>
                  </a:lnTo>
                  <a:lnTo>
                    <a:pt x="271" y="1380"/>
                  </a:lnTo>
                  <a:lnTo>
                    <a:pt x="365" y="19"/>
                  </a:lnTo>
                  <a:lnTo>
                    <a:pt x="9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0" name="Google Shape;74250;p68"/>
            <p:cNvSpPr/>
            <p:nvPr/>
          </p:nvSpPr>
          <p:spPr>
            <a:xfrm>
              <a:off x="4339500" y="398525"/>
              <a:ext cx="6800" cy="40850"/>
            </a:xfrm>
            <a:custGeom>
              <a:avLst/>
              <a:gdLst/>
              <a:ahLst/>
              <a:cxnLst/>
              <a:rect l="l" t="t" r="r" b="b"/>
              <a:pathLst>
                <a:path w="272" h="1634" extrusionOk="0">
                  <a:moveTo>
                    <a:pt x="1" y="1"/>
                  </a:moveTo>
                  <a:lnTo>
                    <a:pt x="1" y="1634"/>
                  </a:lnTo>
                  <a:lnTo>
                    <a:pt x="272" y="1634"/>
                  </a:lnTo>
                  <a:lnTo>
                    <a:pt x="2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1" name="Google Shape;74251;p68"/>
            <p:cNvSpPr/>
            <p:nvPr/>
          </p:nvSpPr>
          <p:spPr>
            <a:xfrm>
              <a:off x="4362175" y="452975"/>
              <a:ext cx="6825" cy="29500"/>
            </a:xfrm>
            <a:custGeom>
              <a:avLst/>
              <a:gdLst/>
              <a:ahLst/>
              <a:cxnLst/>
              <a:rect l="l" t="t" r="r" b="b"/>
              <a:pathLst>
                <a:path w="273" h="1180" extrusionOk="0">
                  <a:moveTo>
                    <a:pt x="1" y="1"/>
                  </a:moveTo>
                  <a:lnTo>
                    <a:pt x="1" y="1180"/>
                  </a:lnTo>
                  <a:lnTo>
                    <a:pt x="273" y="1180"/>
                  </a:lnTo>
                  <a:lnTo>
                    <a:pt x="27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2" name="Google Shape;74252;p68"/>
            <p:cNvSpPr/>
            <p:nvPr/>
          </p:nvSpPr>
          <p:spPr>
            <a:xfrm>
              <a:off x="4425800" y="495200"/>
              <a:ext cx="12350" cy="25975"/>
            </a:xfrm>
            <a:custGeom>
              <a:avLst/>
              <a:gdLst/>
              <a:ahLst/>
              <a:cxnLst/>
              <a:rect l="l" t="t" r="r" b="b"/>
              <a:pathLst>
                <a:path w="494" h="1039" extrusionOk="0">
                  <a:moveTo>
                    <a:pt x="109" y="1"/>
                  </a:moveTo>
                  <a:cubicBezTo>
                    <a:pt x="0" y="345"/>
                    <a:pt x="63" y="744"/>
                    <a:pt x="272" y="1038"/>
                  </a:cubicBezTo>
                  <a:lnTo>
                    <a:pt x="494" y="882"/>
                  </a:lnTo>
                  <a:cubicBezTo>
                    <a:pt x="333" y="654"/>
                    <a:pt x="286" y="348"/>
                    <a:pt x="368" y="82"/>
                  </a:cubicBezTo>
                  <a:lnTo>
                    <a:pt x="10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3" name="Google Shape;74253;p68"/>
            <p:cNvSpPr/>
            <p:nvPr/>
          </p:nvSpPr>
          <p:spPr>
            <a:xfrm>
              <a:off x="4479150" y="465025"/>
              <a:ext cx="9875" cy="21450"/>
            </a:xfrm>
            <a:custGeom>
              <a:avLst/>
              <a:gdLst/>
              <a:ahLst/>
              <a:cxnLst/>
              <a:rect l="l" t="t" r="r" b="b"/>
              <a:pathLst>
                <a:path w="395" h="858" extrusionOk="0">
                  <a:moveTo>
                    <a:pt x="158" y="1"/>
                  </a:moveTo>
                  <a:cubicBezTo>
                    <a:pt x="10" y="260"/>
                    <a:pt x="0" y="590"/>
                    <a:pt x="133" y="857"/>
                  </a:cubicBezTo>
                  <a:lnTo>
                    <a:pt x="376" y="735"/>
                  </a:lnTo>
                  <a:cubicBezTo>
                    <a:pt x="285" y="551"/>
                    <a:pt x="292" y="316"/>
                    <a:pt x="394" y="136"/>
                  </a:cubicBezTo>
                  <a:lnTo>
                    <a:pt x="15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4" name="Google Shape;74254;p68"/>
            <p:cNvSpPr/>
            <p:nvPr/>
          </p:nvSpPr>
          <p:spPr>
            <a:xfrm>
              <a:off x="4543700" y="371300"/>
              <a:ext cx="6825" cy="13625"/>
            </a:xfrm>
            <a:custGeom>
              <a:avLst/>
              <a:gdLst/>
              <a:ahLst/>
              <a:cxnLst/>
              <a:rect l="l" t="t" r="r" b="b"/>
              <a:pathLst>
                <a:path w="273" h="545" extrusionOk="0">
                  <a:moveTo>
                    <a:pt x="0" y="1"/>
                  </a:moveTo>
                  <a:lnTo>
                    <a:pt x="0" y="545"/>
                  </a:lnTo>
                  <a:lnTo>
                    <a:pt x="272" y="545"/>
                  </a:lnTo>
                  <a:lnTo>
                    <a:pt x="2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5" name="Google Shape;74255;p68"/>
            <p:cNvSpPr/>
            <p:nvPr/>
          </p:nvSpPr>
          <p:spPr>
            <a:xfrm>
              <a:off x="4307700" y="418925"/>
              <a:ext cx="6825" cy="13650"/>
            </a:xfrm>
            <a:custGeom>
              <a:avLst/>
              <a:gdLst/>
              <a:ahLst/>
              <a:cxnLst/>
              <a:rect l="l" t="t" r="r" b="b"/>
              <a:pathLst>
                <a:path w="273" h="546" extrusionOk="0">
                  <a:moveTo>
                    <a:pt x="0" y="1"/>
                  </a:moveTo>
                  <a:lnTo>
                    <a:pt x="0" y="546"/>
                  </a:lnTo>
                  <a:lnTo>
                    <a:pt x="272" y="546"/>
                  </a:lnTo>
                  <a:lnTo>
                    <a:pt x="2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6" name="Google Shape;74256;p68"/>
            <p:cNvSpPr/>
            <p:nvPr/>
          </p:nvSpPr>
          <p:spPr>
            <a:xfrm>
              <a:off x="4045350" y="289275"/>
              <a:ext cx="80350" cy="176150"/>
            </a:xfrm>
            <a:custGeom>
              <a:avLst/>
              <a:gdLst/>
              <a:ahLst/>
              <a:cxnLst/>
              <a:rect l="l" t="t" r="r" b="b"/>
              <a:pathLst>
                <a:path w="3214" h="7046" extrusionOk="0">
                  <a:moveTo>
                    <a:pt x="187" y="1"/>
                  </a:moveTo>
                  <a:cubicBezTo>
                    <a:pt x="0" y="2490"/>
                    <a:pt x="957" y="5014"/>
                    <a:pt x="2750" y="6753"/>
                  </a:cubicBezTo>
                  <a:cubicBezTo>
                    <a:pt x="2847" y="6849"/>
                    <a:pt x="2934" y="6940"/>
                    <a:pt x="2929" y="7028"/>
                  </a:cubicBezTo>
                  <a:lnTo>
                    <a:pt x="3201" y="7046"/>
                  </a:lnTo>
                  <a:cubicBezTo>
                    <a:pt x="3214" y="6826"/>
                    <a:pt x="3050" y="6666"/>
                    <a:pt x="2940" y="6556"/>
                  </a:cubicBezTo>
                  <a:cubicBezTo>
                    <a:pt x="1205" y="4874"/>
                    <a:pt x="277" y="2431"/>
                    <a:pt x="459" y="21"/>
                  </a:cubicBezTo>
                  <a:lnTo>
                    <a:pt x="18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7" name="Google Shape;74257;p68"/>
            <p:cNvSpPr/>
            <p:nvPr/>
          </p:nvSpPr>
          <p:spPr>
            <a:xfrm>
              <a:off x="4046675" y="487575"/>
              <a:ext cx="73800" cy="494225"/>
            </a:xfrm>
            <a:custGeom>
              <a:avLst/>
              <a:gdLst/>
              <a:ahLst/>
              <a:cxnLst/>
              <a:rect l="l" t="t" r="r" b="b"/>
              <a:pathLst>
                <a:path w="2952" h="19769" extrusionOk="0">
                  <a:moveTo>
                    <a:pt x="1779" y="0"/>
                  </a:moveTo>
                  <a:cubicBezTo>
                    <a:pt x="350" y="3606"/>
                    <a:pt x="1" y="7682"/>
                    <a:pt x="798" y="11477"/>
                  </a:cubicBezTo>
                  <a:cubicBezTo>
                    <a:pt x="1010" y="12486"/>
                    <a:pt x="1305" y="13493"/>
                    <a:pt x="1590" y="14469"/>
                  </a:cubicBezTo>
                  <a:cubicBezTo>
                    <a:pt x="2092" y="16187"/>
                    <a:pt x="2611" y="17964"/>
                    <a:pt x="2681" y="19769"/>
                  </a:cubicBezTo>
                  <a:lnTo>
                    <a:pt x="2952" y="19758"/>
                  </a:lnTo>
                  <a:cubicBezTo>
                    <a:pt x="2880" y="17920"/>
                    <a:pt x="2356" y="16128"/>
                    <a:pt x="1850" y="14393"/>
                  </a:cubicBezTo>
                  <a:cubicBezTo>
                    <a:pt x="1568" y="13423"/>
                    <a:pt x="1275" y="12419"/>
                    <a:pt x="1065" y="11420"/>
                  </a:cubicBezTo>
                  <a:cubicBezTo>
                    <a:pt x="278" y="7676"/>
                    <a:pt x="622" y="3656"/>
                    <a:pt x="2032" y="101"/>
                  </a:cubicBezTo>
                  <a:lnTo>
                    <a:pt x="177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8" name="Google Shape;74258;p68"/>
            <p:cNvSpPr/>
            <p:nvPr/>
          </p:nvSpPr>
          <p:spPr>
            <a:xfrm>
              <a:off x="3789075" y="1280425"/>
              <a:ext cx="206575" cy="271425"/>
            </a:xfrm>
            <a:custGeom>
              <a:avLst/>
              <a:gdLst/>
              <a:ahLst/>
              <a:cxnLst/>
              <a:rect l="l" t="t" r="r" b="b"/>
              <a:pathLst>
                <a:path w="8263" h="10857" extrusionOk="0">
                  <a:moveTo>
                    <a:pt x="5712" y="3079"/>
                  </a:moveTo>
                  <a:cubicBezTo>
                    <a:pt x="5874" y="3079"/>
                    <a:pt x="6036" y="3088"/>
                    <a:pt x="6198" y="3110"/>
                  </a:cubicBezTo>
                  <a:cubicBezTo>
                    <a:pt x="6185" y="3123"/>
                    <a:pt x="6172" y="3138"/>
                    <a:pt x="6159" y="3152"/>
                  </a:cubicBezTo>
                  <a:cubicBezTo>
                    <a:pt x="5829" y="3500"/>
                    <a:pt x="5346" y="3749"/>
                    <a:pt x="4762" y="3879"/>
                  </a:cubicBezTo>
                  <a:cubicBezTo>
                    <a:pt x="4679" y="3897"/>
                    <a:pt x="4594" y="3906"/>
                    <a:pt x="4512" y="3906"/>
                  </a:cubicBezTo>
                  <a:cubicBezTo>
                    <a:pt x="4347" y="3906"/>
                    <a:pt x="4195" y="3870"/>
                    <a:pt x="4102" y="3805"/>
                  </a:cubicBezTo>
                  <a:cubicBezTo>
                    <a:pt x="4038" y="3759"/>
                    <a:pt x="4003" y="3703"/>
                    <a:pt x="3993" y="3632"/>
                  </a:cubicBezTo>
                  <a:cubicBezTo>
                    <a:pt x="3954" y="3339"/>
                    <a:pt x="4436" y="3197"/>
                    <a:pt x="4696" y="3162"/>
                  </a:cubicBezTo>
                  <a:cubicBezTo>
                    <a:pt x="5027" y="3117"/>
                    <a:pt x="5371" y="3079"/>
                    <a:pt x="5712" y="3079"/>
                  </a:cubicBezTo>
                  <a:close/>
                  <a:moveTo>
                    <a:pt x="5672" y="6720"/>
                  </a:moveTo>
                  <a:cubicBezTo>
                    <a:pt x="5886" y="6720"/>
                    <a:pt x="6091" y="6754"/>
                    <a:pt x="6274" y="6850"/>
                  </a:cubicBezTo>
                  <a:cubicBezTo>
                    <a:pt x="6348" y="6889"/>
                    <a:pt x="6413" y="6936"/>
                    <a:pt x="6472" y="6991"/>
                  </a:cubicBezTo>
                  <a:cubicBezTo>
                    <a:pt x="6066" y="7334"/>
                    <a:pt x="5531" y="7651"/>
                    <a:pt x="4943" y="7651"/>
                  </a:cubicBezTo>
                  <a:cubicBezTo>
                    <a:pt x="4823" y="7651"/>
                    <a:pt x="4700" y="7638"/>
                    <a:pt x="4575" y="7609"/>
                  </a:cubicBezTo>
                  <a:cubicBezTo>
                    <a:pt x="4438" y="7575"/>
                    <a:pt x="4348" y="7528"/>
                    <a:pt x="4300" y="7464"/>
                  </a:cubicBezTo>
                  <a:cubicBezTo>
                    <a:pt x="4202" y="7334"/>
                    <a:pt x="4279" y="7115"/>
                    <a:pt x="4411" y="7006"/>
                  </a:cubicBezTo>
                  <a:cubicBezTo>
                    <a:pt x="4566" y="6877"/>
                    <a:pt x="4779" y="6831"/>
                    <a:pt x="5023" y="6789"/>
                  </a:cubicBezTo>
                  <a:cubicBezTo>
                    <a:pt x="5238" y="6752"/>
                    <a:pt x="5459" y="6720"/>
                    <a:pt x="5672" y="6720"/>
                  </a:cubicBezTo>
                  <a:close/>
                  <a:moveTo>
                    <a:pt x="2621" y="0"/>
                  </a:moveTo>
                  <a:cubicBezTo>
                    <a:pt x="1746" y="0"/>
                    <a:pt x="869" y="38"/>
                    <a:pt x="1" y="113"/>
                  </a:cubicBezTo>
                  <a:lnTo>
                    <a:pt x="23" y="385"/>
                  </a:lnTo>
                  <a:cubicBezTo>
                    <a:pt x="882" y="311"/>
                    <a:pt x="1751" y="273"/>
                    <a:pt x="2617" y="273"/>
                  </a:cubicBezTo>
                  <a:cubicBezTo>
                    <a:pt x="3021" y="273"/>
                    <a:pt x="3424" y="281"/>
                    <a:pt x="3826" y="298"/>
                  </a:cubicBezTo>
                  <a:cubicBezTo>
                    <a:pt x="4391" y="320"/>
                    <a:pt x="4987" y="361"/>
                    <a:pt x="5517" y="583"/>
                  </a:cubicBezTo>
                  <a:cubicBezTo>
                    <a:pt x="6084" y="819"/>
                    <a:pt x="6490" y="1251"/>
                    <a:pt x="6600" y="1735"/>
                  </a:cubicBezTo>
                  <a:cubicBezTo>
                    <a:pt x="6685" y="2101"/>
                    <a:pt x="6603" y="2510"/>
                    <a:pt x="6383" y="2862"/>
                  </a:cubicBezTo>
                  <a:cubicBezTo>
                    <a:pt x="6161" y="2822"/>
                    <a:pt x="5938" y="2806"/>
                    <a:pt x="5715" y="2806"/>
                  </a:cubicBezTo>
                  <a:cubicBezTo>
                    <a:pt x="5359" y="2806"/>
                    <a:pt x="5005" y="2847"/>
                    <a:pt x="4662" y="2891"/>
                  </a:cubicBezTo>
                  <a:cubicBezTo>
                    <a:pt x="4190" y="2954"/>
                    <a:pt x="3663" y="3194"/>
                    <a:pt x="3724" y="3667"/>
                  </a:cubicBezTo>
                  <a:cubicBezTo>
                    <a:pt x="3743" y="3814"/>
                    <a:pt x="3819" y="3939"/>
                    <a:pt x="3945" y="4027"/>
                  </a:cubicBezTo>
                  <a:cubicBezTo>
                    <a:pt x="4101" y="4137"/>
                    <a:pt x="4311" y="4176"/>
                    <a:pt x="4508" y="4176"/>
                  </a:cubicBezTo>
                  <a:cubicBezTo>
                    <a:pt x="4620" y="4176"/>
                    <a:pt x="4729" y="4163"/>
                    <a:pt x="4820" y="4143"/>
                  </a:cubicBezTo>
                  <a:cubicBezTo>
                    <a:pt x="5458" y="4004"/>
                    <a:pt x="5989" y="3726"/>
                    <a:pt x="6356" y="3339"/>
                  </a:cubicBezTo>
                  <a:cubicBezTo>
                    <a:pt x="6408" y="3283"/>
                    <a:pt x="6456" y="3227"/>
                    <a:pt x="6502" y="3168"/>
                  </a:cubicBezTo>
                  <a:cubicBezTo>
                    <a:pt x="6506" y="3169"/>
                    <a:pt x="6508" y="3169"/>
                    <a:pt x="6512" y="3170"/>
                  </a:cubicBezTo>
                  <a:cubicBezTo>
                    <a:pt x="7004" y="3294"/>
                    <a:pt x="7596" y="3641"/>
                    <a:pt x="7788" y="4239"/>
                  </a:cubicBezTo>
                  <a:cubicBezTo>
                    <a:pt x="7971" y="4811"/>
                    <a:pt x="7761" y="5494"/>
                    <a:pt x="7165" y="6268"/>
                  </a:cubicBezTo>
                  <a:cubicBezTo>
                    <a:pt x="7071" y="6388"/>
                    <a:pt x="6902" y="6592"/>
                    <a:pt x="6675" y="6809"/>
                  </a:cubicBezTo>
                  <a:cubicBezTo>
                    <a:pt x="6595" y="6730"/>
                    <a:pt x="6504" y="6664"/>
                    <a:pt x="6401" y="6609"/>
                  </a:cubicBezTo>
                  <a:cubicBezTo>
                    <a:pt x="6172" y="6489"/>
                    <a:pt x="5925" y="6448"/>
                    <a:pt x="5672" y="6448"/>
                  </a:cubicBezTo>
                  <a:cubicBezTo>
                    <a:pt x="5442" y="6448"/>
                    <a:pt x="5207" y="6482"/>
                    <a:pt x="4977" y="6522"/>
                  </a:cubicBezTo>
                  <a:cubicBezTo>
                    <a:pt x="4705" y="6569"/>
                    <a:pt x="4445" y="6624"/>
                    <a:pt x="4237" y="6797"/>
                  </a:cubicBezTo>
                  <a:cubicBezTo>
                    <a:pt x="4004" y="6989"/>
                    <a:pt x="3886" y="7370"/>
                    <a:pt x="4082" y="7629"/>
                  </a:cubicBezTo>
                  <a:cubicBezTo>
                    <a:pt x="4170" y="7747"/>
                    <a:pt x="4311" y="7827"/>
                    <a:pt x="4512" y="7874"/>
                  </a:cubicBezTo>
                  <a:cubicBezTo>
                    <a:pt x="4662" y="7910"/>
                    <a:pt x="4810" y="7926"/>
                    <a:pt x="4953" y="7926"/>
                  </a:cubicBezTo>
                  <a:cubicBezTo>
                    <a:pt x="5613" y="7926"/>
                    <a:pt x="6199" y="7585"/>
                    <a:pt x="6646" y="7206"/>
                  </a:cubicBezTo>
                  <a:cubicBezTo>
                    <a:pt x="6874" y="7582"/>
                    <a:pt x="6879" y="8111"/>
                    <a:pt x="6697" y="8517"/>
                  </a:cubicBezTo>
                  <a:cubicBezTo>
                    <a:pt x="6408" y="9159"/>
                    <a:pt x="5776" y="9579"/>
                    <a:pt x="5257" y="9872"/>
                  </a:cubicBezTo>
                  <a:cubicBezTo>
                    <a:pt x="4414" y="10349"/>
                    <a:pt x="3671" y="10584"/>
                    <a:pt x="3002" y="10584"/>
                  </a:cubicBezTo>
                  <a:cubicBezTo>
                    <a:pt x="2887" y="10584"/>
                    <a:pt x="2775" y="10577"/>
                    <a:pt x="2664" y="10563"/>
                  </a:cubicBezTo>
                  <a:cubicBezTo>
                    <a:pt x="1834" y="10460"/>
                    <a:pt x="943" y="9815"/>
                    <a:pt x="891" y="8915"/>
                  </a:cubicBezTo>
                  <a:lnTo>
                    <a:pt x="619" y="8931"/>
                  </a:lnTo>
                  <a:cubicBezTo>
                    <a:pt x="681" y="9973"/>
                    <a:pt x="1689" y="10716"/>
                    <a:pt x="2631" y="10834"/>
                  </a:cubicBezTo>
                  <a:cubicBezTo>
                    <a:pt x="2753" y="10848"/>
                    <a:pt x="2877" y="10857"/>
                    <a:pt x="3002" y="10857"/>
                  </a:cubicBezTo>
                  <a:cubicBezTo>
                    <a:pt x="3719" y="10857"/>
                    <a:pt x="4505" y="10610"/>
                    <a:pt x="5394" y="10106"/>
                  </a:cubicBezTo>
                  <a:cubicBezTo>
                    <a:pt x="5949" y="9792"/>
                    <a:pt x="6627" y="9340"/>
                    <a:pt x="6948" y="8624"/>
                  </a:cubicBezTo>
                  <a:cubicBezTo>
                    <a:pt x="7171" y="8130"/>
                    <a:pt x="7152" y="7478"/>
                    <a:pt x="6854" y="7019"/>
                  </a:cubicBezTo>
                  <a:cubicBezTo>
                    <a:pt x="7081" y="6800"/>
                    <a:pt x="7262" y="6586"/>
                    <a:pt x="7382" y="6430"/>
                  </a:cubicBezTo>
                  <a:cubicBezTo>
                    <a:pt x="8039" y="5581"/>
                    <a:pt x="8262" y="4814"/>
                    <a:pt x="8050" y="4152"/>
                  </a:cubicBezTo>
                  <a:cubicBezTo>
                    <a:pt x="7868" y="3585"/>
                    <a:pt x="7341" y="3122"/>
                    <a:pt x="6663" y="2926"/>
                  </a:cubicBezTo>
                  <a:cubicBezTo>
                    <a:pt x="6883" y="2531"/>
                    <a:pt x="6962" y="2081"/>
                    <a:pt x="6868" y="1673"/>
                  </a:cubicBezTo>
                  <a:cubicBezTo>
                    <a:pt x="6738" y="1102"/>
                    <a:pt x="6272" y="600"/>
                    <a:pt x="5624" y="330"/>
                  </a:cubicBezTo>
                  <a:cubicBezTo>
                    <a:pt x="5051" y="91"/>
                    <a:pt x="4427" y="48"/>
                    <a:pt x="3838" y="25"/>
                  </a:cubicBezTo>
                  <a:cubicBezTo>
                    <a:pt x="3433" y="8"/>
                    <a:pt x="3027" y="0"/>
                    <a:pt x="262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59" name="Google Shape;74259;p68"/>
            <p:cNvSpPr/>
            <p:nvPr/>
          </p:nvSpPr>
          <p:spPr>
            <a:xfrm>
              <a:off x="4089850" y="728650"/>
              <a:ext cx="824075" cy="316600"/>
            </a:xfrm>
            <a:custGeom>
              <a:avLst/>
              <a:gdLst/>
              <a:ahLst/>
              <a:cxnLst/>
              <a:rect l="l" t="t" r="r" b="b"/>
              <a:pathLst>
                <a:path w="32963" h="12664" extrusionOk="0">
                  <a:moveTo>
                    <a:pt x="32679" y="106"/>
                  </a:moveTo>
                  <a:cubicBezTo>
                    <a:pt x="32717" y="112"/>
                    <a:pt x="32758" y="150"/>
                    <a:pt x="32762" y="204"/>
                  </a:cubicBezTo>
                  <a:cubicBezTo>
                    <a:pt x="32764" y="223"/>
                    <a:pt x="32760" y="263"/>
                    <a:pt x="32735" y="271"/>
                  </a:cubicBezTo>
                  <a:cubicBezTo>
                    <a:pt x="32729" y="273"/>
                    <a:pt x="32722" y="274"/>
                    <a:pt x="32714" y="274"/>
                  </a:cubicBezTo>
                  <a:cubicBezTo>
                    <a:pt x="32694" y="274"/>
                    <a:pt x="32671" y="267"/>
                    <a:pt x="32654" y="251"/>
                  </a:cubicBezTo>
                  <a:lnTo>
                    <a:pt x="32679" y="106"/>
                  </a:lnTo>
                  <a:close/>
                  <a:moveTo>
                    <a:pt x="32710" y="1"/>
                  </a:moveTo>
                  <a:cubicBezTo>
                    <a:pt x="32689" y="1"/>
                    <a:pt x="32667" y="4"/>
                    <a:pt x="32645" y="11"/>
                  </a:cubicBezTo>
                  <a:cubicBezTo>
                    <a:pt x="32564" y="39"/>
                    <a:pt x="32480" y="123"/>
                    <a:pt x="32488" y="224"/>
                  </a:cubicBezTo>
                  <a:cubicBezTo>
                    <a:pt x="32492" y="268"/>
                    <a:pt x="32512" y="307"/>
                    <a:pt x="32544" y="334"/>
                  </a:cubicBezTo>
                  <a:cubicBezTo>
                    <a:pt x="30773" y="2143"/>
                    <a:pt x="28569" y="3433"/>
                    <a:pt x="26280" y="4702"/>
                  </a:cubicBezTo>
                  <a:cubicBezTo>
                    <a:pt x="22478" y="6808"/>
                    <a:pt x="18362" y="8914"/>
                    <a:pt x="14016" y="10062"/>
                  </a:cubicBezTo>
                  <a:cubicBezTo>
                    <a:pt x="12201" y="10543"/>
                    <a:pt x="9894" y="10964"/>
                    <a:pt x="7389" y="10964"/>
                  </a:cubicBezTo>
                  <a:cubicBezTo>
                    <a:pt x="5293" y="10964"/>
                    <a:pt x="3058" y="10669"/>
                    <a:pt x="854" y="9869"/>
                  </a:cubicBezTo>
                  <a:lnTo>
                    <a:pt x="778" y="9841"/>
                  </a:lnTo>
                  <a:lnTo>
                    <a:pt x="718" y="9895"/>
                  </a:lnTo>
                  <a:cubicBezTo>
                    <a:pt x="197" y="10361"/>
                    <a:pt x="1" y="11007"/>
                    <a:pt x="205" y="11580"/>
                  </a:cubicBezTo>
                  <a:cubicBezTo>
                    <a:pt x="425" y="12190"/>
                    <a:pt x="1030" y="12636"/>
                    <a:pt x="1678" y="12664"/>
                  </a:cubicBezTo>
                  <a:lnTo>
                    <a:pt x="1687" y="12389"/>
                  </a:lnTo>
                  <a:cubicBezTo>
                    <a:pt x="1147" y="12367"/>
                    <a:pt x="641" y="11994"/>
                    <a:pt x="459" y="11486"/>
                  </a:cubicBezTo>
                  <a:cubicBezTo>
                    <a:pt x="302" y="11041"/>
                    <a:pt x="446" y="10536"/>
                    <a:pt x="839" y="10151"/>
                  </a:cubicBezTo>
                  <a:cubicBezTo>
                    <a:pt x="3050" y="10942"/>
                    <a:pt x="5289" y="11234"/>
                    <a:pt x="7389" y="11234"/>
                  </a:cubicBezTo>
                  <a:cubicBezTo>
                    <a:pt x="9922" y="11234"/>
                    <a:pt x="12252" y="10810"/>
                    <a:pt x="14086" y="10325"/>
                  </a:cubicBezTo>
                  <a:cubicBezTo>
                    <a:pt x="18459" y="9168"/>
                    <a:pt x="22594" y="7053"/>
                    <a:pt x="26410" y="4938"/>
                  </a:cubicBezTo>
                  <a:cubicBezTo>
                    <a:pt x="28732" y="3652"/>
                    <a:pt x="30966" y="2345"/>
                    <a:pt x="32767" y="493"/>
                  </a:cubicBezTo>
                  <a:cubicBezTo>
                    <a:pt x="32963" y="293"/>
                    <a:pt x="32901" y="143"/>
                    <a:pt x="32867" y="86"/>
                  </a:cubicBezTo>
                  <a:cubicBezTo>
                    <a:pt x="32831" y="30"/>
                    <a:pt x="32773" y="1"/>
                    <a:pt x="3271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0" name="Google Shape;74260;p68"/>
            <p:cNvSpPr/>
            <p:nvPr/>
          </p:nvSpPr>
          <p:spPr>
            <a:xfrm>
              <a:off x="4264725" y="776250"/>
              <a:ext cx="688475" cy="297825"/>
            </a:xfrm>
            <a:custGeom>
              <a:avLst/>
              <a:gdLst/>
              <a:ahLst/>
              <a:cxnLst/>
              <a:rect l="l" t="t" r="r" b="b"/>
              <a:pathLst>
                <a:path w="27539" h="11913" extrusionOk="0">
                  <a:moveTo>
                    <a:pt x="27210" y="274"/>
                  </a:moveTo>
                  <a:cubicBezTo>
                    <a:pt x="27209" y="274"/>
                    <a:pt x="27208" y="274"/>
                    <a:pt x="27207" y="275"/>
                  </a:cubicBezTo>
                  <a:cubicBezTo>
                    <a:pt x="27208" y="274"/>
                    <a:pt x="27209" y="274"/>
                    <a:pt x="27210" y="274"/>
                  </a:cubicBezTo>
                  <a:close/>
                  <a:moveTo>
                    <a:pt x="27215" y="1"/>
                  </a:moveTo>
                  <a:cubicBezTo>
                    <a:pt x="27183" y="1"/>
                    <a:pt x="27152" y="6"/>
                    <a:pt x="27122" y="16"/>
                  </a:cubicBezTo>
                  <a:cubicBezTo>
                    <a:pt x="27004" y="54"/>
                    <a:pt x="26944" y="165"/>
                    <a:pt x="26981" y="279"/>
                  </a:cubicBezTo>
                  <a:lnTo>
                    <a:pt x="27239" y="194"/>
                  </a:lnTo>
                  <a:lnTo>
                    <a:pt x="27239" y="194"/>
                  </a:lnTo>
                  <a:cubicBezTo>
                    <a:pt x="27248" y="221"/>
                    <a:pt x="27234" y="252"/>
                    <a:pt x="27218" y="267"/>
                  </a:cubicBezTo>
                  <a:cubicBezTo>
                    <a:pt x="27216" y="264"/>
                    <a:pt x="27212" y="260"/>
                    <a:pt x="27211" y="254"/>
                  </a:cubicBezTo>
                  <a:lnTo>
                    <a:pt x="27211" y="254"/>
                  </a:lnTo>
                  <a:cubicBezTo>
                    <a:pt x="27212" y="260"/>
                    <a:pt x="27213" y="265"/>
                    <a:pt x="27213" y="270"/>
                  </a:cubicBezTo>
                  <a:cubicBezTo>
                    <a:pt x="27212" y="272"/>
                    <a:pt x="27211" y="273"/>
                    <a:pt x="27210" y="274"/>
                  </a:cubicBezTo>
                  <a:lnTo>
                    <a:pt x="27210" y="274"/>
                  </a:lnTo>
                  <a:cubicBezTo>
                    <a:pt x="27211" y="274"/>
                    <a:pt x="27212" y="274"/>
                    <a:pt x="27213" y="274"/>
                  </a:cubicBezTo>
                  <a:cubicBezTo>
                    <a:pt x="27212" y="311"/>
                    <a:pt x="27178" y="369"/>
                    <a:pt x="27110" y="444"/>
                  </a:cubicBezTo>
                  <a:cubicBezTo>
                    <a:pt x="21470" y="6722"/>
                    <a:pt x="12761" y="10775"/>
                    <a:pt x="3214" y="11559"/>
                  </a:cubicBezTo>
                  <a:cubicBezTo>
                    <a:pt x="2679" y="11603"/>
                    <a:pt x="2123" y="11640"/>
                    <a:pt x="1562" y="11640"/>
                  </a:cubicBezTo>
                  <a:cubicBezTo>
                    <a:pt x="1056" y="11640"/>
                    <a:pt x="546" y="11610"/>
                    <a:pt x="44" y="11531"/>
                  </a:cubicBezTo>
                  <a:lnTo>
                    <a:pt x="1" y="11800"/>
                  </a:lnTo>
                  <a:cubicBezTo>
                    <a:pt x="521" y="11882"/>
                    <a:pt x="1045" y="11913"/>
                    <a:pt x="1564" y="11913"/>
                  </a:cubicBezTo>
                  <a:cubicBezTo>
                    <a:pt x="2133" y="11913"/>
                    <a:pt x="2695" y="11876"/>
                    <a:pt x="3238" y="11830"/>
                  </a:cubicBezTo>
                  <a:cubicBezTo>
                    <a:pt x="7819" y="11455"/>
                    <a:pt x="12367" y="10297"/>
                    <a:pt x="16387" y="8482"/>
                  </a:cubicBezTo>
                  <a:cubicBezTo>
                    <a:pt x="20706" y="6534"/>
                    <a:pt x="24382" y="3890"/>
                    <a:pt x="27313" y="626"/>
                  </a:cubicBezTo>
                  <a:cubicBezTo>
                    <a:pt x="27374" y="556"/>
                    <a:pt x="27539" y="374"/>
                    <a:pt x="27470" y="169"/>
                  </a:cubicBezTo>
                  <a:cubicBezTo>
                    <a:pt x="27433" y="57"/>
                    <a:pt x="27323" y="1"/>
                    <a:pt x="272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1" name="Google Shape;74261;p68"/>
            <p:cNvSpPr/>
            <p:nvPr/>
          </p:nvSpPr>
          <p:spPr>
            <a:xfrm>
              <a:off x="4239575" y="842450"/>
              <a:ext cx="735925" cy="311500"/>
            </a:xfrm>
            <a:custGeom>
              <a:avLst/>
              <a:gdLst/>
              <a:ahLst/>
              <a:cxnLst/>
              <a:rect l="l" t="t" r="r" b="b"/>
              <a:pathLst>
                <a:path w="29437" h="12460" extrusionOk="0">
                  <a:moveTo>
                    <a:pt x="29177" y="1"/>
                  </a:moveTo>
                  <a:cubicBezTo>
                    <a:pt x="28823" y="1148"/>
                    <a:pt x="27900" y="2061"/>
                    <a:pt x="27044" y="2803"/>
                  </a:cubicBezTo>
                  <a:cubicBezTo>
                    <a:pt x="23205" y="6128"/>
                    <a:pt x="18174" y="8647"/>
                    <a:pt x="11213" y="10734"/>
                  </a:cubicBezTo>
                  <a:cubicBezTo>
                    <a:pt x="8618" y="11512"/>
                    <a:pt x="5895" y="12187"/>
                    <a:pt x="3182" y="12187"/>
                  </a:cubicBezTo>
                  <a:cubicBezTo>
                    <a:pt x="2138" y="12187"/>
                    <a:pt x="1094" y="12087"/>
                    <a:pt x="60" y="11854"/>
                  </a:cubicBezTo>
                  <a:lnTo>
                    <a:pt x="0" y="12120"/>
                  </a:lnTo>
                  <a:cubicBezTo>
                    <a:pt x="1055" y="12358"/>
                    <a:pt x="2119" y="12459"/>
                    <a:pt x="3182" y="12459"/>
                  </a:cubicBezTo>
                  <a:cubicBezTo>
                    <a:pt x="5927" y="12459"/>
                    <a:pt x="8674" y="11778"/>
                    <a:pt x="11292" y="10995"/>
                  </a:cubicBezTo>
                  <a:cubicBezTo>
                    <a:pt x="18290" y="8898"/>
                    <a:pt x="23353" y="6360"/>
                    <a:pt x="27221" y="3009"/>
                  </a:cubicBezTo>
                  <a:cubicBezTo>
                    <a:pt x="28106" y="2242"/>
                    <a:pt x="29063" y="1293"/>
                    <a:pt x="29437" y="81"/>
                  </a:cubicBezTo>
                  <a:lnTo>
                    <a:pt x="2917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2" name="Google Shape;74262;p68"/>
            <p:cNvSpPr/>
            <p:nvPr/>
          </p:nvSpPr>
          <p:spPr>
            <a:xfrm>
              <a:off x="4644575" y="719525"/>
              <a:ext cx="356375" cy="384350"/>
            </a:xfrm>
            <a:custGeom>
              <a:avLst/>
              <a:gdLst/>
              <a:ahLst/>
              <a:cxnLst/>
              <a:rect l="l" t="t" r="r" b="b"/>
              <a:pathLst>
                <a:path w="14255" h="15374" extrusionOk="0">
                  <a:moveTo>
                    <a:pt x="10870" y="0"/>
                  </a:moveTo>
                  <a:cubicBezTo>
                    <a:pt x="10848" y="0"/>
                    <a:pt x="10826" y="2"/>
                    <a:pt x="10805" y="6"/>
                  </a:cubicBezTo>
                  <a:cubicBezTo>
                    <a:pt x="10712" y="22"/>
                    <a:pt x="10637" y="72"/>
                    <a:pt x="10591" y="152"/>
                  </a:cubicBezTo>
                  <a:lnTo>
                    <a:pt x="10824" y="292"/>
                  </a:lnTo>
                  <a:cubicBezTo>
                    <a:pt x="10830" y="281"/>
                    <a:pt x="10837" y="276"/>
                    <a:pt x="10853" y="273"/>
                  </a:cubicBezTo>
                  <a:cubicBezTo>
                    <a:pt x="10859" y="272"/>
                    <a:pt x="10866" y="272"/>
                    <a:pt x="10873" y="272"/>
                  </a:cubicBezTo>
                  <a:cubicBezTo>
                    <a:pt x="10935" y="272"/>
                    <a:pt x="11033" y="313"/>
                    <a:pt x="11106" y="374"/>
                  </a:cubicBezTo>
                  <a:cubicBezTo>
                    <a:pt x="11910" y="1028"/>
                    <a:pt x="12299" y="2577"/>
                    <a:pt x="12145" y="3558"/>
                  </a:cubicBezTo>
                  <a:lnTo>
                    <a:pt x="12104" y="3811"/>
                  </a:lnTo>
                  <a:lnTo>
                    <a:pt x="12336" y="3703"/>
                  </a:lnTo>
                  <a:cubicBezTo>
                    <a:pt x="12411" y="3669"/>
                    <a:pt x="12487" y="3652"/>
                    <a:pt x="12565" y="3652"/>
                  </a:cubicBezTo>
                  <a:cubicBezTo>
                    <a:pt x="12657" y="3652"/>
                    <a:pt x="12750" y="3675"/>
                    <a:pt x="12845" y="3723"/>
                  </a:cubicBezTo>
                  <a:cubicBezTo>
                    <a:pt x="13162" y="3882"/>
                    <a:pt x="13447" y="4287"/>
                    <a:pt x="13537" y="4707"/>
                  </a:cubicBezTo>
                  <a:cubicBezTo>
                    <a:pt x="13959" y="6683"/>
                    <a:pt x="12401" y="8524"/>
                    <a:pt x="11019" y="9722"/>
                  </a:cubicBezTo>
                  <a:cubicBezTo>
                    <a:pt x="7882" y="12440"/>
                    <a:pt x="4071" y="14302"/>
                    <a:pt x="0" y="15106"/>
                  </a:cubicBezTo>
                  <a:lnTo>
                    <a:pt x="51" y="15374"/>
                  </a:lnTo>
                  <a:cubicBezTo>
                    <a:pt x="4171" y="14559"/>
                    <a:pt x="8024" y="12677"/>
                    <a:pt x="11198" y="9927"/>
                  </a:cubicBezTo>
                  <a:cubicBezTo>
                    <a:pt x="12636" y="8681"/>
                    <a:pt x="14254" y="6754"/>
                    <a:pt x="13805" y="4649"/>
                  </a:cubicBezTo>
                  <a:cubicBezTo>
                    <a:pt x="13699" y="4154"/>
                    <a:pt x="13355" y="3673"/>
                    <a:pt x="12968" y="3480"/>
                  </a:cubicBezTo>
                  <a:cubicBezTo>
                    <a:pt x="12835" y="3413"/>
                    <a:pt x="12699" y="3380"/>
                    <a:pt x="12565" y="3380"/>
                  </a:cubicBezTo>
                  <a:cubicBezTo>
                    <a:pt x="12523" y="3380"/>
                    <a:pt x="12481" y="3383"/>
                    <a:pt x="12439" y="3390"/>
                  </a:cubicBezTo>
                  <a:cubicBezTo>
                    <a:pt x="12527" y="2320"/>
                    <a:pt x="12109" y="841"/>
                    <a:pt x="11277" y="162"/>
                  </a:cubicBezTo>
                  <a:cubicBezTo>
                    <a:pt x="11180" y="82"/>
                    <a:pt x="11021" y="0"/>
                    <a:pt x="1087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3" name="Google Shape;74263;p68"/>
            <p:cNvSpPr/>
            <p:nvPr/>
          </p:nvSpPr>
          <p:spPr>
            <a:xfrm>
              <a:off x="4945100" y="512800"/>
              <a:ext cx="441875" cy="238575"/>
            </a:xfrm>
            <a:custGeom>
              <a:avLst/>
              <a:gdLst/>
              <a:ahLst/>
              <a:cxnLst/>
              <a:rect l="l" t="t" r="r" b="b"/>
              <a:pathLst>
                <a:path w="17675" h="9543" extrusionOk="0">
                  <a:moveTo>
                    <a:pt x="17537" y="0"/>
                  </a:moveTo>
                  <a:cubicBezTo>
                    <a:pt x="11829" y="3295"/>
                    <a:pt x="5930" y="6423"/>
                    <a:pt x="1" y="9297"/>
                  </a:cubicBezTo>
                  <a:lnTo>
                    <a:pt x="119" y="9543"/>
                  </a:lnTo>
                  <a:cubicBezTo>
                    <a:pt x="6055" y="6664"/>
                    <a:pt x="11961" y="3534"/>
                    <a:pt x="17674" y="235"/>
                  </a:cubicBezTo>
                  <a:lnTo>
                    <a:pt x="1753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4" name="Google Shape;74264;p68"/>
            <p:cNvSpPr/>
            <p:nvPr/>
          </p:nvSpPr>
          <p:spPr>
            <a:xfrm>
              <a:off x="5367875" y="547900"/>
              <a:ext cx="45850" cy="27150"/>
            </a:xfrm>
            <a:custGeom>
              <a:avLst/>
              <a:gdLst/>
              <a:ahLst/>
              <a:cxnLst/>
              <a:rect l="l" t="t" r="r" b="b"/>
              <a:pathLst>
                <a:path w="1834" h="1086" extrusionOk="0">
                  <a:moveTo>
                    <a:pt x="1658" y="0"/>
                  </a:moveTo>
                  <a:cubicBezTo>
                    <a:pt x="1182" y="401"/>
                    <a:pt x="609" y="684"/>
                    <a:pt x="1" y="820"/>
                  </a:cubicBezTo>
                  <a:lnTo>
                    <a:pt x="62" y="1086"/>
                  </a:lnTo>
                  <a:cubicBezTo>
                    <a:pt x="711" y="938"/>
                    <a:pt x="1323" y="636"/>
                    <a:pt x="1834" y="209"/>
                  </a:cubicBezTo>
                  <a:lnTo>
                    <a:pt x="165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5" name="Google Shape;74265;p68"/>
            <p:cNvSpPr/>
            <p:nvPr/>
          </p:nvSpPr>
          <p:spPr>
            <a:xfrm>
              <a:off x="5381075" y="584425"/>
              <a:ext cx="42375" cy="24575"/>
            </a:xfrm>
            <a:custGeom>
              <a:avLst/>
              <a:gdLst/>
              <a:ahLst/>
              <a:cxnLst/>
              <a:rect l="l" t="t" r="r" b="b"/>
              <a:pathLst>
                <a:path w="1695" h="983" extrusionOk="0">
                  <a:moveTo>
                    <a:pt x="1625" y="1"/>
                  </a:moveTo>
                  <a:cubicBezTo>
                    <a:pt x="1168" y="121"/>
                    <a:pt x="725" y="292"/>
                    <a:pt x="307" y="509"/>
                  </a:cubicBezTo>
                  <a:lnTo>
                    <a:pt x="297" y="423"/>
                  </a:lnTo>
                  <a:cubicBezTo>
                    <a:pt x="130" y="440"/>
                    <a:pt x="1" y="591"/>
                    <a:pt x="6" y="758"/>
                  </a:cubicBezTo>
                  <a:lnTo>
                    <a:pt x="13" y="983"/>
                  </a:lnTo>
                  <a:lnTo>
                    <a:pt x="209" y="874"/>
                  </a:lnTo>
                  <a:cubicBezTo>
                    <a:pt x="676" y="607"/>
                    <a:pt x="1175" y="402"/>
                    <a:pt x="1695" y="264"/>
                  </a:cubicBezTo>
                  <a:lnTo>
                    <a:pt x="162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6" name="Google Shape;74266;p68"/>
            <p:cNvSpPr/>
            <p:nvPr/>
          </p:nvSpPr>
          <p:spPr>
            <a:xfrm>
              <a:off x="5397525" y="620175"/>
              <a:ext cx="38500" cy="21325"/>
            </a:xfrm>
            <a:custGeom>
              <a:avLst/>
              <a:gdLst/>
              <a:ahLst/>
              <a:cxnLst/>
              <a:rect l="l" t="t" r="r" b="b"/>
              <a:pathLst>
                <a:path w="1540" h="853" extrusionOk="0">
                  <a:moveTo>
                    <a:pt x="1397" y="0"/>
                  </a:moveTo>
                  <a:cubicBezTo>
                    <a:pt x="964" y="268"/>
                    <a:pt x="494" y="466"/>
                    <a:pt x="0" y="588"/>
                  </a:cubicBezTo>
                  <a:lnTo>
                    <a:pt x="65" y="853"/>
                  </a:lnTo>
                  <a:cubicBezTo>
                    <a:pt x="587" y="723"/>
                    <a:pt x="1084" y="515"/>
                    <a:pt x="1540" y="232"/>
                  </a:cubicBezTo>
                  <a:lnTo>
                    <a:pt x="139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7" name="Google Shape;74267;p68"/>
            <p:cNvSpPr/>
            <p:nvPr/>
          </p:nvSpPr>
          <p:spPr>
            <a:xfrm>
              <a:off x="5405925" y="651450"/>
              <a:ext cx="41150" cy="22350"/>
            </a:xfrm>
            <a:custGeom>
              <a:avLst/>
              <a:gdLst/>
              <a:ahLst/>
              <a:cxnLst/>
              <a:rect l="l" t="t" r="r" b="b"/>
              <a:pathLst>
                <a:path w="1646" h="894" extrusionOk="0">
                  <a:moveTo>
                    <a:pt x="1540" y="0"/>
                  </a:moveTo>
                  <a:lnTo>
                    <a:pt x="0" y="643"/>
                  </a:lnTo>
                  <a:lnTo>
                    <a:pt x="104" y="893"/>
                  </a:lnTo>
                  <a:lnTo>
                    <a:pt x="1645" y="251"/>
                  </a:lnTo>
                  <a:lnTo>
                    <a:pt x="154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8" name="Google Shape;74268;p68"/>
            <p:cNvSpPr/>
            <p:nvPr/>
          </p:nvSpPr>
          <p:spPr>
            <a:xfrm>
              <a:off x="5419875" y="685850"/>
              <a:ext cx="36475" cy="20425"/>
            </a:xfrm>
            <a:custGeom>
              <a:avLst/>
              <a:gdLst/>
              <a:ahLst/>
              <a:cxnLst/>
              <a:rect l="l" t="t" r="r" b="b"/>
              <a:pathLst>
                <a:path w="1459" h="817" extrusionOk="0">
                  <a:moveTo>
                    <a:pt x="1325" y="0"/>
                  </a:moveTo>
                  <a:cubicBezTo>
                    <a:pt x="906" y="237"/>
                    <a:pt x="461" y="421"/>
                    <a:pt x="0" y="554"/>
                  </a:cubicBezTo>
                  <a:lnTo>
                    <a:pt x="75" y="816"/>
                  </a:lnTo>
                  <a:cubicBezTo>
                    <a:pt x="555" y="678"/>
                    <a:pt x="1021" y="484"/>
                    <a:pt x="1459" y="238"/>
                  </a:cubicBezTo>
                  <a:lnTo>
                    <a:pt x="132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69" name="Google Shape;74269;p68"/>
            <p:cNvSpPr/>
            <p:nvPr/>
          </p:nvSpPr>
          <p:spPr>
            <a:xfrm>
              <a:off x="5436225" y="715125"/>
              <a:ext cx="35925" cy="18475"/>
            </a:xfrm>
            <a:custGeom>
              <a:avLst/>
              <a:gdLst/>
              <a:ahLst/>
              <a:cxnLst/>
              <a:rect l="l" t="t" r="r" b="b"/>
              <a:pathLst>
                <a:path w="1437" h="739" extrusionOk="0">
                  <a:moveTo>
                    <a:pt x="1286" y="1"/>
                  </a:moveTo>
                  <a:cubicBezTo>
                    <a:pt x="902" y="257"/>
                    <a:pt x="458" y="418"/>
                    <a:pt x="0" y="469"/>
                  </a:cubicBezTo>
                  <a:lnTo>
                    <a:pt x="29" y="739"/>
                  </a:lnTo>
                  <a:cubicBezTo>
                    <a:pt x="532" y="684"/>
                    <a:pt x="1018" y="507"/>
                    <a:pt x="1437" y="228"/>
                  </a:cubicBezTo>
                  <a:lnTo>
                    <a:pt x="128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0" name="Google Shape;74270;p68"/>
            <p:cNvSpPr/>
            <p:nvPr/>
          </p:nvSpPr>
          <p:spPr>
            <a:xfrm>
              <a:off x="5449150" y="753500"/>
              <a:ext cx="35825" cy="15675"/>
            </a:xfrm>
            <a:custGeom>
              <a:avLst/>
              <a:gdLst/>
              <a:ahLst/>
              <a:cxnLst/>
              <a:rect l="l" t="t" r="r" b="b"/>
              <a:pathLst>
                <a:path w="1433" h="627" extrusionOk="0">
                  <a:moveTo>
                    <a:pt x="1363" y="0"/>
                  </a:moveTo>
                  <a:lnTo>
                    <a:pt x="1" y="364"/>
                  </a:lnTo>
                  <a:lnTo>
                    <a:pt x="71" y="627"/>
                  </a:lnTo>
                  <a:lnTo>
                    <a:pt x="1432" y="263"/>
                  </a:lnTo>
                  <a:lnTo>
                    <a:pt x="136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1" name="Google Shape;74271;p68"/>
            <p:cNvSpPr/>
            <p:nvPr/>
          </p:nvSpPr>
          <p:spPr>
            <a:xfrm>
              <a:off x="5456950" y="789775"/>
              <a:ext cx="35275" cy="14100"/>
            </a:xfrm>
            <a:custGeom>
              <a:avLst/>
              <a:gdLst/>
              <a:ahLst/>
              <a:cxnLst/>
              <a:rect l="l" t="t" r="r" b="b"/>
              <a:pathLst>
                <a:path w="1411" h="564" extrusionOk="0">
                  <a:moveTo>
                    <a:pt x="1298" y="0"/>
                  </a:moveTo>
                  <a:cubicBezTo>
                    <a:pt x="892" y="185"/>
                    <a:pt x="445" y="285"/>
                    <a:pt x="0" y="292"/>
                  </a:cubicBezTo>
                  <a:lnTo>
                    <a:pt x="4" y="564"/>
                  </a:lnTo>
                  <a:cubicBezTo>
                    <a:pt x="485" y="557"/>
                    <a:pt x="972" y="447"/>
                    <a:pt x="1411" y="248"/>
                  </a:cubicBezTo>
                  <a:lnTo>
                    <a:pt x="129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2" name="Google Shape;74272;p68"/>
            <p:cNvSpPr/>
            <p:nvPr/>
          </p:nvSpPr>
          <p:spPr>
            <a:xfrm>
              <a:off x="5470600" y="821675"/>
              <a:ext cx="27250" cy="6825"/>
            </a:xfrm>
            <a:custGeom>
              <a:avLst/>
              <a:gdLst/>
              <a:ahLst/>
              <a:cxnLst/>
              <a:rect l="l" t="t" r="r" b="b"/>
              <a:pathLst>
                <a:path w="1090" h="273" extrusionOk="0">
                  <a:moveTo>
                    <a:pt x="0" y="1"/>
                  </a:moveTo>
                  <a:lnTo>
                    <a:pt x="0" y="273"/>
                  </a:lnTo>
                  <a:lnTo>
                    <a:pt x="1090" y="273"/>
                  </a:lnTo>
                  <a:lnTo>
                    <a:pt x="109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3" name="Google Shape;74273;p68"/>
            <p:cNvSpPr/>
            <p:nvPr/>
          </p:nvSpPr>
          <p:spPr>
            <a:xfrm>
              <a:off x="5293175" y="1297475"/>
              <a:ext cx="29125" cy="37300"/>
            </a:xfrm>
            <a:custGeom>
              <a:avLst/>
              <a:gdLst/>
              <a:ahLst/>
              <a:cxnLst/>
              <a:rect l="l" t="t" r="r" b="b"/>
              <a:pathLst>
                <a:path w="1165" h="1492" extrusionOk="0">
                  <a:moveTo>
                    <a:pt x="235" y="0"/>
                  </a:moveTo>
                  <a:lnTo>
                    <a:pt x="1" y="139"/>
                  </a:lnTo>
                  <a:cubicBezTo>
                    <a:pt x="251" y="555"/>
                    <a:pt x="550" y="945"/>
                    <a:pt x="890" y="1293"/>
                  </a:cubicBezTo>
                  <a:lnTo>
                    <a:pt x="1085" y="1492"/>
                  </a:lnTo>
                  <a:lnTo>
                    <a:pt x="1165" y="914"/>
                  </a:lnTo>
                  <a:lnTo>
                    <a:pt x="894" y="876"/>
                  </a:lnTo>
                  <a:lnTo>
                    <a:pt x="892" y="895"/>
                  </a:lnTo>
                  <a:cubicBezTo>
                    <a:pt x="647" y="618"/>
                    <a:pt x="426" y="318"/>
                    <a:pt x="23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4" name="Google Shape;74274;p68"/>
            <p:cNvSpPr/>
            <p:nvPr/>
          </p:nvSpPr>
          <p:spPr>
            <a:xfrm>
              <a:off x="5305525" y="1278300"/>
              <a:ext cx="26175" cy="24425"/>
            </a:xfrm>
            <a:custGeom>
              <a:avLst/>
              <a:gdLst/>
              <a:ahLst/>
              <a:cxnLst/>
              <a:rect l="l" t="t" r="r" b="b"/>
              <a:pathLst>
                <a:path w="1047" h="977" extrusionOk="0">
                  <a:moveTo>
                    <a:pt x="183" y="0"/>
                  </a:moveTo>
                  <a:lnTo>
                    <a:pt x="1" y="203"/>
                  </a:lnTo>
                  <a:lnTo>
                    <a:pt x="866" y="976"/>
                  </a:lnTo>
                  <a:lnTo>
                    <a:pt x="1047" y="774"/>
                  </a:lnTo>
                  <a:lnTo>
                    <a:pt x="18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5" name="Google Shape;74275;p68"/>
            <p:cNvSpPr/>
            <p:nvPr/>
          </p:nvSpPr>
          <p:spPr>
            <a:xfrm>
              <a:off x="5318525" y="1251700"/>
              <a:ext cx="31475" cy="34775"/>
            </a:xfrm>
            <a:custGeom>
              <a:avLst/>
              <a:gdLst/>
              <a:ahLst/>
              <a:cxnLst/>
              <a:rect l="l" t="t" r="r" b="b"/>
              <a:pathLst>
                <a:path w="1259" h="1391" extrusionOk="0">
                  <a:moveTo>
                    <a:pt x="206" y="0"/>
                  </a:moveTo>
                  <a:lnTo>
                    <a:pt x="1" y="179"/>
                  </a:lnTo>
                  <a:lnTo>
                    <a:pt x="1054" y="1390"/>
                  </a:lnTo>
                  <a:lnTo>
                    <a:pt x="1258" y="1212"/>
                  </a:lnTo>
                  <a:lnTo>
                    <a:pt x="20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6" name="Google Shape;74276;p68"/>
            <p:cNvSpPr/>
            <p:nvPr/>
          </p:nvSpPr>
          <p:spPr>
            <a:xfrm>
              <a:off x="5330500" y="1228200"/>
              <a:ext cx="29650" cy="27975"/>
            </a:xfrm>
            <a:custGeom>
              <a:avLst/>
              <a:gdLst/>
              <a:ahLst/>
              <a:cxnLst/>
              <a:rect l="l" t="t" r="r" b="b"/>
              <a:pathLst>
                <a:path w="1186" h="1119" extrusionOk="0">
                  <a:moveTo>
                    <a:pt x="203" y="1"/>
                  </a:moveTo>
                  <a:lnTo>
                    <a:pt x="1" y="183"/>
                  </a:lnTo>
                  <a:cubicBezTo>
                    <a:pt x="309" y="528"/>
                    <a:pt x="653" y="842"/>
                    <a:pt x="1022" y="1119"/>
                  </a:cubicBezTo>
                  <a:lnTo>
                    <a:pt x="1185" y="900"/>
                  </a:lnTo>
                  <a:cubicBezTo>
                    <a:pt x="831" y="635"/>
                    <a:pt x="500" y="332"/>
                    <a:pt x="20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7" name="Google Shape;74277;p68"/>
            <p:cNvSpPr/>
            <p:nvPr/>
          </p:nvSpPr>
          <p:spPr>
            <a:xfrm>
              <a:off x="5340400" y="1200050"/>
              <a:ext cx="30275" cy="29225"/>
            </a:xfrm>
            <a:custGeom>
              <a:avLst/>
              <a:gdLst/>
              <a:ahLst/>
              <a:cxnLst/>
              <a:rect l="l" t="t" r="r" b="b"/>
              <a:pathLst>
                <a:path w="1211" h="1169" extrusionOk="0">
                  <a:moveTo>
                    <a:pt x="188" y="0"/>
                  </a:moveTo>
                  <a:lnTo>
                    <a:pt x="1" y="197"/>
                  </a:lnTo>
                  <a:lnTo>
                    <a:pt x="1024" y="1169"/>
                  </a:lnTo>
                  <a:lnTo>
                    <a:pt x="1211" y="973"/>
                  </a:lnTo>
                  <a:lnTo>
                    <a:pt x="18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8" name="Google Shape;74278;p68"/>
            <p:cNvSpPr/>
            <p:nvPr/>
          </p:nvSpPr>
          <p:spPr>
            <a:xfrm>
              <a:off x="5357425" y="1176475"/>
              <a:ext cx="33200" cy="26375"/>
            </a:xfrm>
            <a:custGeom>
              <a:avLst/>
              <a:gdLst/>
              <a:ahLst/>
              <a:cxnLst/>
              <a:rect l="l" t="t" r="r" b="b"/>
              <a:pathLst>
                <a:path w="1328" h="1055" extrusionOk="0">
                  <a:moveTo>
                    <a:pt x="158" y="1"/>
                  </a:moveTo>
                  <a:lnTo>
                    <a:pt x="1" y="222"/>
                  </a:lnTo>
                  <a:lnTo>
                    <a:pt x="1169" y="1055"/>
                  </a:lnTo>
                  <a:lnTo>
                    <a:pt x="1328" y="834"/>
                  </a:lnTo>
                  <a:lnTo>
                    <a:pt x="15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79" name="Google Shape;74279;p68"/>
            <p:cNvSpPr/>
            <p:nvPr/>
          </p:nvSpPr>
          <p:spPr>
            <a:xfrm>
              <a:off x="5369225" y="1153250"/>
              <a:ext cx="32425" cy="27400"/>
            </a:xfrm>
            <a:custGeom>
              <a:avLst/>
              <a:gdLst/>
              <a:ahLst/>
              <a:cxnLst/>
              <a:rect l="l" t="t" r="r" b="b"/>
              <a:pathLst>
                <a:path w="1297" h="1096" extrusionOk="0">
                  <a:moveTo>
                    <a:pt x="167" y="0"/>
                  </a:moveTo>
                  <a:lnTo>
                    <a:pt x="0" y="216"/>
                  </a:lnTo>
                  <a:lnTo>
                    <a:pt x="1130" y="1096"/>
                  </a:lnTo>
                  <a:lnTo>
                    <a:pt x="1297" y="881"/>
                  </a:lnTo>
                  <a:lnTo>
                    <a:pt x="16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0" name="Google Shape;74280;p68"/>
            <p:cNvSpPr/>
            <p:nvPr/>
          </p:nvSpPr>
          <p:spPr>
            <a:xfrm>
              <a:off x="5380425" y="1128200"/>
              <a:ext cx="37050" cy="27075"/>
            </a:xfrm>
            <a:custGeom>
              <a:avLst/>
              <a:gdLst/>
              <a:ahLst/>
              <a:cxnLst/>
              <a:rect l="l" t="t" r="r" b="b"/>
              <a:pathLst>
                <a:path w="1482" h="1083" extrusionOk="0">
                  <a:moveTo>
                    <a:pt x="173" y="0"/>
                  </a:moveTo>
                  <a:lnTo>
                    <a:pt x="1" y="210"/>
                  </a:lnTo>
                  <a:cubicBezTo>
                    <a:pt x="418" y="553"/>
                    <a:pt x="877" y="847"/>
                    <a:pt x="1362" y="1083"/>
                  </a:cubicBezTo>
                  <a:lnTo>
                    <a:pt x="1482" y="839"/>
                  </a:lnTo>
                  <a:cubicBezTo>
                    <a:pt x="1014" y="612"/>
                    <a:pt x="575" y="330"/>
                    <a:pt x="17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1" name="Google Shape;74281;p68"/>
            <p:cNvSpPr/>
            <p:nvPr/>
          </p:nvSpPr>
          <p:spPr>
            <a:xfrm>
              <a:off x="5391350" y="1101675"/>
              <a:ext cx="38325" cy="30100"/>
            </a:xfrm>
            <a:custGeom>
              <a:avLst/>
              <a:gdLst/>
              <a:ahLst/>
              <a:cxnLst/>
              <a:rect l="l" t="t" r="r" b="b"/>
              <a:pathLst>
                <a:path w="1533" h="1204" extrusionOk="0">
                  <a:moveTo>
                    <a:pt x="159" y="1"/>
                  </a:moveTo>
                  <a:lnTo>
                    <a:pt x="1" y="222"/>
                  </a:lnTo>
                  <a:lnTo>
                    <a:pt x="1374" y="1204"/>
                  </a:lnTo>
                  <a:lnTo>
                    <a:pt x="1532" y="983"/>
                  </a:lnTo>
                  <a:lnTo>
                    <a:pt x="1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2" name="Google Shape;74282;p68"/>
            <p:cNvSpPr/>
            <p:nvPr/>
          </p:nvSpPr>
          <p:spPr>
            <a:xfrm>
              <a:off x="5402150" y="1080775"/>
              <a:ext cx="33750" cy="24375"/>
            </a:xfrm>
            <a:custGeom>
              <a:avLst/>
              <a:gdLst/>
              <a:ahLst/>
              <a:cxnLst/>
              <a:rect l="l" t="t" r="r" b="b"/>
              <a:pathLst>
                <a:path w="1350" h="975" extrusionOk="0">
                  <a:moveTo>
                    <a:pt x="80" y="1"/>
                  </a:moveTo>
                  <a:lnTo>
                    <a:pt x="0" y="262"/>
                  </a:lnTo>
                  <a:cubicBezTo>
                    <a:pt x="438" y="394"/>
                    <a:pt x="838" y="639"/>
                    <a:pt x="1150" y="974"/>
                  </a:cubicBezTo>
                  <a:lnTo>
                    <a:pt x="1350" y="787"/>
                  </a:lnTo>
                  <a:cubicBezTo>
                    <a:pt x="1004" y="418"/>
                    <a:pt x="565" y="146"/>
                    <a:pt x="8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3" name="Google Shape;74283;p68"/>
            <p:cNvSpPr/>
            <p:nvPr/>
          </p:nvSpPr>
          <p:spPr>
            <a:xfrm>
              <a:off x="5403900" y="1056575"/>
              <a:ext cx="41050" cy="28000"/>
            </a:xfrm>
            <a:custGeom>
              <a:avLst/>
              <a:gdLst/>
              <a:ahLst/>
              <a:cxnLst/>
              <a:rect l="l" t="t" r="r" b="b"/>
              <a:pathLst>
                <a:path w="1642" h="1120" extrusionOk="0">
                  <a:moveTo>
                    <a:pt x="139" y="1"/>
                  </a:moveTo>
                  <a:lnTo>
                    <a:pt x="1" y="234"/>
                  </a:lnTo>
                  <a:lnTo>
                    <a:pt x="1503" y="1120"/>
                  </a:lnTo>
                  <a:lnTo>
                    <a:pt x="1642" y="886"/>
                  </a:lnTo>
                  <a:lnTo>
                    <a:pt x="13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4" name="Google Shape;74284;p68"/>
            <p:cNvSpPr/>
            <p:nvPr/>
          </p:nvSpPr>
          <p:spPr>
            <a:xfrm>
              <a:off x="5413250" y="1034350"/>
              <a:ext cx="38775" cy="13675"/>
            </a:xfrm>
            <a:custGeom>
              <a:avLst/>
              <a:gdLst/>
              <a:ahLst/>
              <a:cxnLst/>
              <a:rect l="l" t="t" r="r" b="b"/>
              <a:pathLst>
                <a:path w="1551" h="547" extrusionOk="0">
                  <a:moveTo>
                    <a:pt x="407" y="0"/>
                  </a:moveTo>
                  <a:cubicBezTo>
                    <a:pt x="270" y="0"/>
                    <a:pt x="134" y="13"/>
                    <a:pt x="1" y="38"/>
                  </a:cubicBezTo>
                  <a:lnTo>
                    <a:pt x="52" y="306"/>
                  </a:lnTo>
                  <a:cubicBezTo>
                    <a:pt x="169" y="284"/>
                    <a:pt x="288" y="273"/>
                    <a:pt x="407" y="273"/>
                  </a:cubicBezTo>
                  <a:cubicBezTo>
                    <a:pt x="758" y="273"/>
                    <a:pt x="1110" y="367"/>
                    <a:pt x="1411" y="547"/>
                  </a:cubicBezTo>
                  <a:lnTo>
                    <a:pt x="1550" y="312"/>
                  </a:lnTo>
                  <a:cubicBezTo>
                    <a:pt x="1208" y="108"/>
                    <a:pt x="806" y="0"/>
                    <a:pt x="40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5" name="Google Shape;74285;p68"/>
            <p:cNvSpPr/>
            <p:nvPr/>
          </p:nvSpPr>
          <p:spPr>
            <a:xfrm>
              <a:off x="4984075" y="825550"/>
              <a:ext cx="408050" cy="211225"/>
            </a:xfrm>
            <a:custGeom>
              <a:avLst/>
              <a:gdLst/>
              <a:ahLst/>
              <a:cxnLst/>
              <a:rect l="l" t="t" r="r" b="b"/>
              <a:pathLst>
                <a:path w="16322" h="8449" extrusionOk="0">
                  <a:moveTo>
                    <a:pt x="173" y="0"/>
                  </a:moveTo>
                  <a:lnTo>
                    <a:pt x="1" y="210"/>
                  </a:lnTo>
                  <a:cubicBezTo>
                    <a:pt x="4723" y="4078"/>
                    <a:pt x="10344" y="6926"/>
                    <a:pt x="16255" y="8448"/>
                  </a:cubicBezTo>
                  <a:lnTo>
                    <a:pt x="16322" y="8186"/>
                  </a:lnTo>
                  <a:cubicBezTo>
                    <a:pt x="10450" y="6673"/>
                    <a:pt x="4866" y="3843"/>
                    <a:pt x="17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6" name="Google Shape;74286;p68"/>
            <p:cNvSpPr/>
            <p:nvPr/>
          </p:nvSpPr>
          <p:spPr>
            <a:xfrm>
              <a:off x="4991175" y="1196225"/>
              <a:ext cx="24325" cy="48000"/>
            </a:xfrm>
            <a:custGeom>
              <a:avLst/>
              <a:gdLst/>
              <a:ahLst/>
              <a:cxnLst/>
              <a:rect l="l" t="t" r="r" b="b"/>
              <a:pathLst>
                <a:path w="973" h="1920" extrusionOk="0">
                  <a:moveTo>
                    <a:pt x="712" y="0"/>
                  </a:moveTo>
                  <a:cubicBezTo>
                    <a:pt x="524" y="616"/>
                    <a:pt x="285" y="1221"/>
                    <a:pt x="0" y="1798"/>
                  </a:cubicBezTo>
                  <a:lnTo>
                    <a:pt x="245" y="1919"/>
                  </a:lnTo>
                  <a:cubicBezTo>
                    <a:pt x="536" y="1328"/>
                    <a:pt x="780" y="709"/>
                    <a:pt x="973" y="79"/>
                  </a:cubicBezTo>
                  <a:lnTo>
                    <a:pt x="71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7" name="Google Shape;74287;p68"/>
            <p:cNvSpPr/>
            <p:nvPr/>
          </p:nvSpPr>
          <p:spPr>
            <a:xfrm>
              <a:off x="4951175" y="1235975"/>
              <a:ext cx="23100" cy="29275"/>
            </a:xfrm>
            <a:custGeom>
              <a:avLst/>
              <a:gdLst/>
              <a:ahLst/>
              <a:cxnLst/>
              <a:rect l="l" t="t" r="r" b="b"/>
              <a:pathLst>
                <a:path w="924" h="1171" extrusionOk="0">
                  <a:moveTo>
                    <a:pt x="700" y="0"/>
                  </a:moveTo>
                  <a:lnTo>
                    <a:pt x="1" y="1017"/>
                  </a:lnTo>
                  <a:lnTo>
                    <a:pt x="224" y="1171"/>
                  </a:lnTo>
                  <a:lnTo>
                    <a:pt x="924" y="154"/>
                  </a:lnTo>
                  <a:lnTo>
                    <a:pt x="70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8" name="Google Shape;74288;p68"/>
            <p:cNvSpPr/>
            <p:nvPr/>
          </p:nvSpPr>
          <p:spPr>
            <a:xfrm>
              <a:off x="4939150" y="1308700"/>
              <a:ext cx="19075" cy="22250"/>
            </a:xfrm>
            <a:custGeom>
              <a:avLst/>
              <a:gdLst/>
              <a:ahLst/>
              <a:cxnLst/>
              <a:rect l="l" t="t" r="r" b="b"/>
              <a:pathLst>
                <a:path w="763" h="890" extrusionOk="0">
                  <a:moveTo>
                    <a:pt x="545" y="1"/>
                  </a:moveTo>
                  <a:lnTo>
                    <a:pt x="1" y="727"/>
                  </a:lnTo>
                  <a:lnTo>
                    <a:pt x="218" y="890"/>
                  </a:lnTo>
                  <a:lnTo>
                    <a:pt x="762" y="164"/>
                  </a:lnTo>
                  <a:lnTo>
                    <a:pt x="54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89" name="Google Shape;74289;p68"/>
            <p:cNvSpPr/>
            <p:nvPr/>
          </p:nvSpPr>
          <p:spPr>
            <a:xfrm>
              <a:off x="3840525" y="1131800"/>
              <a:ext cx="264025" cy="151150"/>
            </a:xfrm>
            <a:custGeom>
              <a:avLst/>
              <a:gdLst/>
              <a:ahLst/>
              <a:cxnLst/>
              <a:rect l="l" t="t" r="r" b="b"/>
              <a:pathLst>
                <a:path w="10561" h="6046" extrusionOk="0">
                  <a:moveTo>
                    <a:pt x="8257" y="325"/>
                  </a:moveTo>
                  <a:lnTo>
                    <a:pt x="8257" y="325"/>
                  </a:lnTo>
                  <a:cubicBezTo>
                    <a:pt x="8296" y="380"/>
                    <a:pt x="8333" y="470"/>
                    <a:pt x="8330" y="548"/>
                  </a:cubicBezTo>
                  <a:cubicBezTo>
                    <a:pt x="8322" y="770"/>
                    <a:pt x="8304" y="989"/>
                    <a:pt x="8279" y="1207"/>
                  </a:cubicBezTo>
                  <a:cubicBezTo>
                    <a:pt x="8268" y="912"/>
                    <a:pt x="8262" y="618"/>
                    <a:pt x="8257" y="325"/>
                  </a:cubicBezTo>
                  <a:close/>
                  <a:moveTo>
                    <a:pt x="1371" y="590"/>
                  </a:moveTo>
                  <a:cubicBezTo>
                    <a:pt x="1397" y="590"/>
                    <a:pt x="1420" y="598"/>
                    <a:pt x="1439" y="612"/>
                  </a:cubicBezTo>
                  <a:cubicBezTo>
                    <a:pt x="1499" y="660"/>
                    <a:pt x="1510" y="777"/>
                    <a:pt x="1469" y="959"/>
                  </a:cubicBezTo>
                  <a:cubicBezTo>
                    <a:pt x="1378" y="1370"/>
                    <a:pt x="1252" y="1773"/>
                    <a:pt x="1089" y="2163"/>
                  </a:cubicBezTo>
                  <a:cubicBezTo>
                    <a:pt x="1072" y="1812"/>
                    <a:pt x="1072" y="1460"/>
                    <a:pt x="1088" y="1109"/>
                  </a:cubicBezTo>
                  <a:cubicBezTo>
                    <a:pt x="1094" y="949"/>
                    <a:pt x="1108" y="797"/>
                    <a:pt x="1185" y="689"/>
                  </a:cubicBezTo>
                  <a:cubicBezTo>
                    <a:pt x="1222" y="638"/>
                    <a:pt x="1285" y="599"/>
                    <a:pt x="1346" y="591"/>
                  </a:cubicBezTo>
                  <a:cubicBezTo>
                    <a:pt x="1354" y="590"/>
                    <a:pt x="1362" y="590"/>
                    <a:pt x="1371" y="590"/>
                  </a:cubicBezTo>
                  <a:close/>
                  <a:moveTo>
                    <a:pt x="4005" y="2947"/>
                  </a:moveTo>
                  <a:cubicBezTo>
                    <a:pt x="4010" y="2954"/>
                    <a:pt x="4016" y="2963"/>
                    <a:pt x="4020" y="2972"/>
                  </a:cubicBezTo>
                  <a:cubicBezTo>
                    <a:pt x="3994" y="2994"/>
                    <a:pt x="3972" y="3016"/>
                    <a:pt x="3951" y="3042"/>
                  </a:cubicBezTo>
                  <a:cubicBezTo>
                    <a:pt x="3967" y="3010"/>
                    <a:pt x="3986" y="2978"/>
                    <a:pt x="4005" y="2947"/>
                  </a:cubicBezTo>
                  <a:close/>
                  <a:moveTo>
                    <a:pt x="3813" y="3486"/>
                  </a:moveTo>
                  <a:cubicBezTo>
                    <a:pt x="3814" y="3522"/>
                    <a:pt x="3820" y="3555"/>
                    <a:pt x="3828" y="3588"/>
                  </a:cubicBezTo>
                  <a:cubicBezTo>
                    <a:pt x="3819" y="3602"/>
                    <a:pt x="3809" y="3615"/>
                    <a:pt x="3800" y="3627"/>
                  </a:cubicBezTo>
                  <a:cubicBezTo>
                    <a:pt x="3802" y="3581"/>
                    <a:pt x="3807" y="3533"/>
                    <a:pt x="3813" y="3486"/>
                  </a:cubicBezTo>
                  <a:close/>
                  <a:moveTo>
                    <a:pt x="5856" y="3009"/>
                  </a:moveTo>
                  <a:cubicBezTo>
                    <a:pt x="5891" y="3225"/>
                    <a:pt x="5844" y="3453"/>
                    <a:pt x="5735" y="3643"/>
                  </a:cubicBezTo>
                  <a:cubicBezTo>
                    <a:pt x="5726" y="3588"/>
                    <a:pt x="5719" y="3533"/>
                    <a:pt x="5712" y="3480"/>
                  </a:cubicBezTo>
                  <a:cubicBezTo>
                    <a:pt x="5690" y="3329"/>
                    <a:pt x="5678" y="3206"/>
                    <a:pt x="5724" y="3107"/>
                  </a:cubicBezTo>
                  <a:cubicBezTo>
                    <a:pt x="5744" y="3064"/>
                    <a:pt x="5789" y="3025"/>
                    <a:pt x="5836" y="3013"/>
                  </a:cubicBezTo>
                  <a:cubicBezTo>
                    <a:pt x="5842" y="3010"/>
                    <a:pt x="5849" y="3009"/>
                    <a:pt x="5856" y="3009"/>
                  </a:cubicBezTo>
                  <a:close/>
                  <a:moveTo>
                    <a:pt x="6800" y="2875"/>
                  </a:moveTo>
                  <a:cubicBezTo>
                    <a:pt x="6986" y="2888"/>
                    <a:pt x="7152" y="2977"/>
                    <a:pt x="7245" y="3109"/>
                  </a:cubicBezTo>
                  <a:cubicBezTo>
                    <a:pt x="7409" y="3343"/>
                    <a:pt x="7375" y="3635"/>
                    <a:pt x="7297" y="3875"/>
                  </a:cubicBezTo>
                  <a:cubicBezTo>
                    <a:pt x="7146" y="3975"/>
                    <a:pt x="6959" y="4042"/>
                    <a:pt x="6776" y="4042"/>
                  </a:cubicBezTo>
                  <a:cubicBezTo>
                    <a:pt x="6663" y="4042"/>
                    <a:pt x="6551" y="4016"/>
                    <a:pt x="6452" y="3956"/>
                  </a:cubicBezTo>
                  <a:cubicBezTo>
                    <a:pt x="6313" y="3873"/>
                    <a:pt x="6215" y="3712"/>
                    <a:pt x="6189" y="3528"/>
                  </a:cubicBezTo>
                  <a:cubicBezTo>
                    <a:pt x="6164" y="3345"/>
                    <a:pt x="6215" y="3164"/>
                    <a:pt x="6325" y="3045"/>
                  </a:cubicBezTo>
                  <a:cubicBezTo>
                    <a:pt x="6427" y="2936"/>
                    <a:pt x="6585" y="2875"/>
                    <a:pt x="6752" y="2875"/>
                  </a:cubicBezTo>
                  <a:cubicBezTo>
                    <a:pt x="6763" y="2875"/>
                    <a:pt x="6774" y="2875"/>
                    <a:pt x="6784" y="2875"/>
                  </a:cubicBezTo>
                  <a:cubicBezTo>
                    <a:pt x="6790" y="2875"/>
                    <a:pt x="6795" y="2875"/>
                    <a:pt x="6800" y="2875"/>
                  </a:cubicBezTo>
                  <a:close/>
                  <a:moveTo>
                    <a:pt x="4471" y="3090"/>
                  </a:moveTo>
                  <a:cubicBezTo>
                    <a:pt x="4611" y="3090"/>
                    <a:pt x="4755" y="3143"/>
                    <a:pt x="4852" y="3234"/>
                  </a:cubicBezTo>
                  <a:cubicBezTo>
                    <a:pt x="5085" y="3450"/>
                    <a:pt x="5140" y="3810"/>
                    <a:pt x="5144" y="4083"/>
                  </a:cubicBezTo>
                  <a:cubicBezTo>
                    <a:pt x="5072" y="4099"/>
                    <a:pt x="4997" y="4108"/>
                    <a:pt x="4923" y="4108"/>
                  </a:cubicBezTo>
                  <a:cubicBezTo>
                    <a:pt x="4718" y="4108"/>
                    <a:pt x="4513" y="4045"/>
                    <a:pt x="4350" y="3921"/>
                  </a:cubicBezTo>
                  <a:cubicBezTo>
                    <a:pt x="4255" y="3848"/>
                    <a:pt x="4175" y="3743"/>
                    <a:pt x="4128" y="3632"/>
                  </a:cubicBezTo>
                  <a:cubicBezTo>
                    <a:pt x="4162" y="3578"/>
                    <a:pt x="4197" y="3523"/>
                    <a:pt x="4229" y="3465"/>
                  </a:cubicBezTo>
                  <a:cubicBezTo>
                    <a:pt x="4280" y="3369"/>
                    <a:pt x="4312" y="3240"/>
                    <a:pt x="4314" y="3114"/>
                  </a:cubicBezTo>
                  <a:cubicBezTo>
                    <a:pt x="4346" y="3103"/>
                    <a:pt x="4376" y="3097"/>
                    <a:pt x="4401" y="3094"/>
                  </a:cubicBezTo>
                  <a:cubicBezTo>
                    <a:pt x="4424" y="3091"/>
                    <a:pt x="4448" y="3090"/>
                    <a:pt x="4471" y="3090"/>
                  </a:cubicBezTo>
                  <a:close/>
                  <a:moveTo>
                    <a:pt x="2211" y="3154"/>
                  </a:moveTo>
                  <a:cubicBezTo>
                    <a:pt x="2389" y="3154"/>
                    <a:pt x="2567" y="3272"/>
                    <a:pt x="2662" y="3408"/>
                  </a:cubicBezTo>
                  <a:cubicBezTo>
                    <a:pt x="2784" y="3584"/>
                    <a:pt x="2842" y="3823"/>
                    <a:pt x="2837" y="4136"/>
                  </a:cubicBezTo>
                  <a:cubicBezTo>
                    <a:pt x="2837" y="4200"/>
                    <a:pt x="2829" y="4318"/>
                    <a:pt x="2801" y="4450"/>
                  </a:cubicBezTo>
                  <a:cubicBezTo>
                    <a:pt x="2661" y="4519"/>
                    <a:pt x="2513" y="4573"/>
                    <a:pt x="2363" y="4615"/>
                  </a:cubicBezTo>
                  <a:cubicBezTo>
                    <a:pt x="2284" y="4637"/>
                    <a:pt x="2172" y="4660"/>
                    <a:pt x="2060" y="4660"/>
                  </a:cubicBezTo>
                  <a:cubicBezTo>
                    <a:pt x="1941" y="4660"/>
                    <a:pt x="1821" y="4634"/>
                    <a:pt x="1737" y="4552"/>
                  </a:cubicBezTo>
                  <a:cubicBezTo>
                    <a:pt x="1617" y="4433"/>
                    <a:pt x="1592" y="4221"/>
                    <a:pt x="1661" y="3887"/>
                  </a:cubicBezTo>
                  <a:cubicBezTo>
                    <a:pt x="1744" y="3480"/>
                    <a:pt x="1883" y="3246"/>
                    <a:pt x="2085" y="3176"/>
                  </a:cubicBezTo>
                  <a:cubicBezTo>
                    <a:pt x="2127" y="3161"/>
                    <a:pt x="2168" y="3154"/>
                    <a:pt x="2211" y="3154"/>
                  </a:cubicBezTo>
                  <a:close/>
                  <a:moveTo>
                    <a:pt x="5974" y="3773"/>
                  </a:moveTo>
                  <a:cubicBezTo>
                    <a:pt x="6041" y="3950"/>
                    <a:pt x="6158" y="4097"/>
                    <a:pt x="6313" y="4191"/>
                  </a:cubicBezTo>
                  <a:cubicBezTo>
                    <a:pt x="6458" y="4279"/>
                    <a:pt x="6618" y="4317"/>
                    <a:pt x="6777" y="4317"/>
                  </a:cubicBezTo>
                  <a:cubicBezTo>
                    <a:pt x="6892" y="4317"/>
                    <a:pt x="7008" y="4298"/>
                    <a:pt x="7118" y="4263"/>
                  </a:cubicBezTo>
                  <a:lnTo>
                    <a:pt x="7118" y="4263"/>
                  </a:lnTo>
                  <a:cubicBezTo>
                    <a:pt x="7111" y="4273"/>
                    <a:pt x="7106" y="4283"/>
                    <a:pt x="7101" y="4291"/>
                  </a:cubicBezTo>
                  <a:cubicBezTo>
                    <a:pt x="7009" y="4439"/>
                    <a:pt x="6861" y="4643"/>
                    <a:pt x="6662" y="4705"/>
                  </a:cubicBezTo>
                  <a:cubicBezTo>
                    <a:pt x="6620" y="4718"/>
                    <a:pt x="6577" y="4724"/>
                    <a:pt x="6534" y="4724"/>
                  </a:cubicBezTo>
                  <a:cubicBezTo>
                    <a:pt x="6310" y="4724"/>
                    <a:pt x="6087" y="4561"/>
                    <a:pt x="5969" y="4378"/>
                  </a:cubicBezTo>
                  <a:cubicBezTo>
                    <a:pt x="5895" y="4264"/>
                    <a:pt x="5846" y="4135"/>
                    <a:pt x="5808" y="4001"/>
                  </a:cubicBezTo>
                  <a:cubicBezTo>
                    <a:pt x="5870" y="3932"/>
                    <a:pt x="5927" y="3856"/>
                    <a:pt x="5974" y="3773"/>
                  </a:cubicBezTo>
                  <a:close/>
                  <a:moveTo>
                    <a:pt x="3949" y="3879"/>
                  </a:moveTo>
                  <a:cubicBezTo>
                    <a:pt x="4012" y="3980"/>
                    <a:pt x="4093" y="4069"/>
                    <a:pt x="4186" y="4139"/>
                  </a:cubicBezTo>
                  <a:cubicBezTo>
                    <a:pt x="4396" y="4298"/>
                    <a:pt x="4660" y="4379"/>
                    <a:pt x="4925" y="4379"/>
                  </a:cubicBezTo>
                  <a:cubicBezTo>
                    <a:pt x="4990" y="4379"/>
                    <a:pt x="5054" y="4374"/>
                    <a:pt x="5119" y="4364"/>
                  </a:cubicBezTo>
                  <a:lnTo>
                    <a:pt x="5119" y="4364"/>
                  </a:lnTo>
                  <a:cubicBezTo>
                    <a:pt x="5078" y="4568"/>
                    <a:pt x="4991" y="4751"/>
                    <a:pt x="4878" y="4858"/>
                  </a:cubicBezTo>
                  <a:cubicBezTo>
                    <a:pt x="4800" y="4931"/>
                    <a:pt x="4715" y="4966"/>
                    <a:pt x="4621" y="4966"/>
                  </a:cubicBezTo>
                  <a:cubicBezTo>
                    <a:pt x="4614" y="4966"/>
                    <a:pt x="4607" y="4966"/>
                    <a:pt x="4600" y="4965"/>
                  </a:cubicBezTo>
                  <a:cubicBezTo>
                    <a:pt x="4487" y="4959"/>
                    <a:pt x="4364" y="4895"/>
                    <a:pt x="4236" y="4776"/>
                  </a:cubicBezTo>
                  <a:cubicBezTo>
                    <a:pt x="4025" y="4578"/>
                    <a:pt x="3887" y="4307"/>
                    <a:pt x="3829" y="4021"/>
                  </a:cubicBezTo>
                  <a:cubicBezTo>
                    <a:pt x="3871" y="3975"/>
                    <a:pt x="3911" y="3929"/>
                    <a:pt x="3949" y="3879"/>
                  </a:cubicBezTo>
                  <a:close/>
                  <a:moveTo>
                    <a:pt x="2655" y="4808"/>
                  </a:moveTo>
                  <a:lnTo>
                    <a:pt x="2655" y="4808"/>
                  </a:lnTo>
                  <a:cubicBezTo>
                    <a:pt x="2603" y="4880"/>
                    <a:pt x="2538" y="4942"/>
                    <a:pt x="2453" y="4981"/>
                  </a:cubicBezTo>
                  <a:cubicBezTo>
                    <a:pt x="2384" y="5015"/>
                    <a:pt x="2310" y="5030"/>
                    <a:pt x="2236" y="5030"/>
                  </a:cubicBezTo>
                  <a:cubicBezTo>
                    <a:pt x="2106" y="5030"/>
                    <a:pt x="1974" y="4983"/>
                    <a:pt x="1859" y="4912"/>
                  </a:cubicBezTo>
                  <a:lnTo>
                    <a:pt x="1859" y="4912"/>
                  </a:lnTo>
                  <a:cubicBezTo>
                    <a:pt x="1921" y="4926"/>
                    <a:pt x="1988" y="4933"/>
                    <a:pt x="2059" y="4933"/>
                  </a:cubicBezTo>
                  <a:cubicBezTo>
                    <a:pt x="2174" y="4933"/>
                    <a:pt x="2301" y="4914"/>
                    <a:pt x="2436" y="4877"/>
                  </a:cubicBezTo>
                  <a:cubicBezTo>
                    <a:pt x="2510" y="4857"/>
                    <a:pt x="2582" y="4834"/>
                    <a:pt x="2655" y="4808"/>
                  </a:cubicBezTo>
                  <a:close/>
                  <a:moveTo>
                    <a:pt x="8208" y="1"/>
                  </a:moveTo>
                  <a:cubicBezTo>
                    <a:pt x="8134" y="1"/>
                    <a:pt x="8064" y="35"/>
                    <a:pt x="8010" y="101"/>
                  </a:cubicBezTo>
                  <a:lnTo>
                    <a:pt x="7979" y="139"/>
                  </a:lnTo>
                  <a:lnTo>
                    <a:pt x="7979" y="188"/>
                  </a:lnTo>
                  <a:cubicBezTo>
                    <a:pt x="7985" y="917"/>
                    <a:pt x="8012" y="1650"/>
                    <a:pt x="8056" y="2382"/>
                  </a:cubicBezTo>
                  <a:cubicBezTo>
                    <a:pt x="8023" y="2513"/>
                    <a:pt x="7986" y="2644"/>
                    <a:pt x="7947" y="2773"/>
                  </a:cubicBezTo>
                  <a:cubicBezTo>
                    <a:pt x="7872" y="3021"/>
                    <a:pt x="7776" y="3288"/>
                    <a:pt x="7628" y="3518"/>
                  </a:cubicBezTo>
                  <a:cubicBezTo>
                    <a:pt x="7631" y="3308"/>
                    <a:pt x="7576" y="3115"/>
                    <a:pt x="7465" y="2955"/>
                  </a:cubicBezTo>
                  <a:cubicBezTo>
                    <a:pt x="7322" y="2753"/>
                    <a:pt x="7086" y="2624"/>
                    <a:pt x="6816" y="2606"/>
                  </a:cubicBezTo>
                  <a:cubicBezTo>
                    <a:pt x="6792" y="2604"/>
                    <a:pt x="6769" y="2604"/>
                    <a:pt x="6745" y="2604"/>
                  </a:cubicBezTo>
                  <a:cubicBezTo>
                    <a:pt x="6501" y="2604"/>
                    <a:pt x="6277" y="2695"/>
                    <a:pt x="6123" y="2860"/>
                  </a:cubicBezTo>
                  <a:cubicBezTo>
                    <a:pt x="6117" y="2866"/>
                    <a:pt x="6110" y="2874"/>
                    <a:pt x="6104" y="2881"/>
                  </a:cubicBezTo>
                  <a:cubicBezTo>
                    <a:pt x="6104" y="2879"/>
                    <a:pt x="6102" y="2876"/>
                    <a:pt x="6102" y="2874"/>
                  </a:cubicBezTo>
                  <a:lnTo>
                    <a:pt x="6090" y="2822"/>
                  </a:lnTo>
                  <a:lnTo>
                    <a:pt x="6047" y="2794"/>
                  </a:lnTo>
                  <a:cubicBezTo>
                    <a:pt x="5992" y="2756"/>
                    <a:pt x="5928" y="2737"/>
                    <a:pt x="5861" y="2737"/>
                  </a:cubicBezTo>
                  <a:cubicBezTo>
                    <a:pt x="5828" y="2737"/>
                    <a:pt x="5795" y="2741"/>
                    <a:pt x="5761" y="2751"/>
                  </a:cubicBezTo>
                  <a:cubicBezTo>
                    <a:pt x="5638" y="2784"/>
                    <a:pt x="5528" y="2877"/>
                    <a:pt x="5473" y="2993"/>
                  </a:cubicBezTo>
                  <a:cubicBezTo>
                    <a:pt x="5389" y="3172"/>
                    <a:pt x="5418" y="3373"/>
                    <a:pt x="5438" y="3518"/>
                  </a:cubicBezTo>
                  <a:cubicBezTo>
                    <a:pt x="5456" y="3645"/>
                    <a:pt x="5474" y="3779"/>
                    <a:pt x="5502" y="3913"/>
                  </a:cubicBezTo>
                  <a:cubicBezTo>
                    <a:pt x="5483" y="3929"/>
                    <a:pt x="5461" y="3943"/>
                    <a:pt x="5440" y="3958"/>
                  </a:cubicBezTo>
                  <a:lnTo>
                    <a:pt x="5408" y="3978"/>
                  </a:lnTo>
                  <a:cubicBezTo>
                    <a:pt x="5385" y="3562"/>
                    <a:pt x="5259" y="3245"/>
                    <a:pt x="5033" y="3034"/>
                  </a:cubicBezTo>
                  <a:cubicBezTo>
                    <a:pt x="4886" y="2895"/>
                    <a:pt x="4675" y="2817"/>
                    <a:pt x="4467" y="2817"/>
                  </a:cubicBezTo>
                  <a:cubicBezTo>
                    <a:pt x="4431" y="2817"/>
                    <a:pt x="4396" y="2819"/>
                    <a:pt x="4360" y="2824"/>
                  </a:cubicBezTo>
                  <a:cubicBezTo>
                    <a:pt x="4325" y="2829"/>
                    <a:pt x="4290" y="2836"/>
                    <a:pt x="4257" y="2845"/>
                  </a:cubicBezTo>
                  <a:cubicBezTo>
                    <a:pt x="4246" y="2822"/>
                    <a:pt x="4232" y="2800"/>
                    <a:pt x="4216" y="2780"/>
                  </a:cubicBezTo>
                  <a:cubicBezTo>
                    <a:pt x="4157" y="2703"/>
                    <a:pt x="4075" y="2662"/>
                    <a:pt x="3982" y="2662"/>
                  </a:cubicBezTo>
                  <a:cubicBezTo>
                    <a:pt x="3956" y="2662"/>
                    <a:pt x="3929" y="2665"/>
                    <a:pt x="3902" y="2671"/>
                  </a:cubicBezTo>
                  <a:lnTo>
                    <a:pt x="3852" y="2683"/>
                  </a:lnTo>
                  <a:lnTo>
                    <a:pt x="3823" y="2725"/>
                  </a:lnTo>
                  <a:cubicBezTo>
                    <a:pt x="3573" y="3073"/>
                    <a:pt x="3481" y="3511"/>
                    <a:pt x="3533" y="3931"/>
                  </a:cubicBezTo>
                  <a:cubicBezTo>
                    <a:pt x="3401" y="4062"/>
                    <a:pt x="3255" y="4178"/>
                    <a:pt x="3100" y="4280"/>
                  </a:cubicBezTo>
                  <a:cubicBezTo>
                    <a:pt x="3104" y="4236"/>
                    <a:pt x="3105" y="4189"/>
                    <a:pt x="3106" y="4143"/>
                  </a:cubicBezTo>
                  <a:cubicBezTo>
                    <a:pt x="3112" y="3769"/>
                    <a:pt x="3040" y="3479"/>
                    <a:pt x="2883" y="3255"/>
                  </a:cubicBezTo>
                  <a:cubicBezTo>
                    <a:pt x="2740" y="3050"/>
                    <a:pt x="2481" y="2883"/>
                    <a:pt x="2208" y="2883"/>
                  </a:cubicBezTo>
                  <a:cubicBezTo>
                    <a:pt x="2136" y="2883"/>
                    <a:pt x="2063" y="2895"/>
                    <a:pt x="1992" y="2920"/>
                  </a:cubicBezTo>
                  <a:cubicBezTo>
                    <a:pt x="1544" y="3077"/>
                    <a:pt x="1429" y="3646"/>
                    <a:pt x="1391" y="3833"/>
                  </a:cubicBezTo>
                  <a:cubicBezTo>
                    <a:pt x="1376" y="3910"/>
                    <a:pt x="1361" y="3998"/>
                    <a:pt x="1353" y="4087"/>
                  </a:cubicBezTo>
                  <a:cubicBezTo>
                    <a:pt x="1330" y="3999"/>
                    <a:pt x="1312" y="3910"/>
                    <a:pt x="1295" y="3827"/>
                  </a:cubicBezTo>
                  <a:cubicBezTo>
                    <a:pt x="1221" y="3463"/>
                    <a:pt x="1166" y="3096"/>
                    <a:pt x="1129" y="2727"/>
                  </a:cubicBezTo>
                  <a:cubicBezTo>
                    <a:pt x="1398" y="2185"/>
                    <a:pt x="1603" y="1610"/>
                    <a:pt x="1734" y="1018"/>
                  </a:cubicBezTo>
                  <a:cubicBezTo>
                    <a:pt x="1757" y="910"/>
                    <a:pt x="1830" y="579"/>
                    <a:pt x="1606" y="400"/>
                  </a:cubicBezTo>
                  <a:cubicBezTo>
                    <a:pt x="1540" y="348"/>
                    <a:pt x="1456" y="319"/>
                    <a:pt x="1367" y="319"/>
                  </a:cubicBezTo>
                  <a:cubicBezTo>
                    <a:pt x="1347" y="319"/>
                    <a:pt x="1327" y="320"/>
                    <a:pt x="1306" y="323"/>
                  </a:cubicBezTo>
                  <a:cubicBezTo>
                    <a:pt x="1171" y="343"/>
                    <a:pt x="1043" y="422"/>
                    <a:pt x="963" y="534"/>
                  </a:cubicBezTo>
                  <a:cubicBezTo>
                    <a:pt x="842" y="702"/>
                    <a:pt x="823" y="905"/>
                    <a:pt x="814" y="1098"/>
                  </a:cubicBezTo>
                  <a:cubicBezTo>
                    <a:pt x="789" y="1624"/>
                    <a:pt x="802" y="2152"/>
                    <a:pt x="850" y="2676"/>
                  </a:cubicBezTo>
                  <a:cubicBezTo>
                    <a:pt x="615" y="3136"/>
                    <a:pt x="331" y="3571"/>
                    <a:pt x="1" y="3969"/>
                  </a:cubicBezTo>
                  <a:lnTo>
                    <a:pt x="211" y="4143"/>
                  </a:lnTo>
                  <a:cubicBezTo>
                    <a:pt x="468" y="3830"/>
                    <a:pt x="700" y="3496"/>
                    <a:pt x="904" y="3145"/>
                  </a:cubicBezTo>
                  <a:cubicBezTo>
                    <a:pt x="937" y="3391"/>
                    <a:pt x="979" y="3636"/>
                    <a:pt x="1028" y="3880"/>
                  </a:cubicBezTo>
                  <a:cubicBezTo>
                    <a:pt x="1102" y="4248"/>
                    <a:pt x="1206" y="4628"/>
                    <a:pt x="1452" y="4920"/>
                  </a:cubicBezTo>
                  <a:cubicBezTo>
                    <a:pt x="1637" y="5137"/>
                    <a:pt x="1933" y="5303"/>
                    <a:pt x="2234" y="5303"/>
                  </a:cubicBezTo>
                  <a:cubicBezTo>
                    <a:pt x="2347" y="5303"/>
                    <a:pt x="2461" y="5279"/>
                    <a:pt x="2570" y="5227"/>
                  </a:cubicBezTo>
                  <a:cubicBezTo>
                    <a:pt x="2788" y="5121"/>
                    <a:pt x="2947" y="4915"/>
                    <a:pt x="3035" y="4638"/>
                  </a:cubicBezTo>
                  <a:cubicBezTo>
                    <a:pt x="3238" y="4529"/>
                    <a:pt x="3428" y="4397"/>
                    <a:pt x="3600" y="4245"/>
                  </a:cubicBezTo>
                  <a:cubicBezTo>
                    <a:pt x="3685" y="4520"/>
                    <a:pt x="3835" y="4775"/>
                    <a:pt x="4048" y="4974"/>
                  </a:cubicBezTo>
                  <a:cubicBezTo>
                    <a:pt x="4223" y="5139"/>
                    <a:pt x="4402" y="5227"/>
                    <a:pt x="4582" y="5237"/>
                  </a:cubicBezTo>
                  <a:cubicBezTo>
                    <a:pt x="4594" y="5238"/>
                    <a:pt x="4606" y="5238"/>
                    <a:pt x="4617" y="5238"/>
                  </a:cubicBezTo>
                  <a:cubicBezTo>
                    <a:pt x="4782" y="5238"/>
                    <a:pt x="4935" y="5175"/>
                    <a:pt x="5062" y="5055"/>
                  </a:cubicBezTo>
                  <a:cubicBezTo>
                    <a:pt x="5272" y="4856"/>
                    <a:pt x="5372" y="4545"/>
                    <a:pt x="5403" y="4284"/>
                  </a:cubicBezTo>
                  <a:cubicBezTo>
                    <a:pt x="5464" y="4258"/>
                    <a:pt x="5524" y="4228"/>
                    <a:pt x="5580" y="4192"/>
                  </a:cubicBezTo>
                  <a:cubicBezTo>
                    <a:pt x="5620" y="4307"/>
                    <a:pt x="5670" y="4418"/>
                    <a:pt x="5739" y="4524"/>
                  </a:cubicBezTo>
                  <a:cubicBezTo>
                    <a:pt x="5903" y="4780"/>
                    <a:pt x="6209" y="4995"/>
                    <a:pt x="6533" y="4995"/>
                  </a:cubicBezTo>
                  <a:cubicBezTo>
                    <a:pt x="6602" y="4995"/>
                    <a:pt x="6671" y="4985"/>
                    <a:pt x="6741" y="4964"/>
                  </a:cubicBezTo>
                  <a:cubicBezTo>
                    <a:pt x="7028" y="4876"/>
                    <a:pt x="7215" y="4619"/>
                    <a:pt x="7331" y="4434"/>
                  </a:cubicBezTo>
                  <a:cubicBezTo>
                    <a:pt x="7412" y="4303"/>
                    <a:pt x="7479" y="4173"/>
                    <a:pt x="7527" y="4044"/>
                  </a:cubicBezTo>
                  <a:cubicBezTo>
                    <a:pt x="7552" y="4025"/>
                    <a:pt x="7577" y="4004"/>
                    <a:pt x="7602" y="3980"/>
                  </a:cubicBezTo>
                  <a:cubicBezTo>
                    <a:pt x="7849" y="3749"/>
                    <a:pt x="8003" y="3445"/>
                    <a:pt x="8114" y="3145"/>
                  </a:cubicBezTo>
                  <a:cubicBezTo>
                    <a:pt x="8157" y="3691"/>
                    <a:pt x="8210" y="4236"/>
                    <a:pt x="8273" y="4778"/>
                  </a:cubicBezTo>
                  <a:cubicBezTo>
                    <a:pt x="8203" y="5101"/>
                    <a:pt x="8241" y="5366"/>
                    <a:pt x="8390" y="5581"/>
                  </a:cubicBezTo>
                  <a:lnTo>
                    <a:pt x="8712" y="6046"/>
                  </a:lnTo>
                  <a:lnTo>
                    <a:pt x="8632" y="5487"/>
                  </a:lnTo>
                  <a:cubicBezTo>
                    <a:pt x="8601" y="5257"/>
                    <a:pt x="8572" y="5026"/>
                    <a:pt x="8545" y="4794"/>
                  </a:cubicBezTo>
                  <a:cubicBezTo>
                    <a:pt x="8567" y="4706"/>
                    <a:pt x="8600" y="4611"/>
                    <a:pt x="8642" y="4510"/>
                  </a:cubicBezTo>
                  <a:lnTo>
                    <a:pt x="10398" y="5830"/>
                  </a:lnTo>
                  <a:lnTo>
                    <a:pt x="10561" y="5612"/>
                  </a:lnTo>
                  <a:lnTo>
                    <a:pt x="8779" y="4272"/>
                  </a:lnTo>
                  <a:cubicBezTo>
                    <a:pt x="9269" y="3716"/>
                    <a:pt x="9667" y="3086"/>
                    <a:pt x="9960" y="2403"/>
                  </a:cubicBezTo>
                  <a:lnTo>
                    <a:pt x="10342" y="1511"/>
                  </a:lnTo>
                  <a:lnTo>
                    <a:pt x="10342" y="1511"/>
                  </a:lnTo>
                  <a:lnTo>
                    <a:pt x="9730" y="2263"/>
                  </a:lnTo>
                  <a:cubicBezTo>
                    <a:pt x="9248" y="2855"/>
                    <a:pt x="8831" y="3502"/>
                    <a:pt x="8492" y="4187"/>
                  </a:cubicBezTo>
                  <a:cubicBezTo>
                    <a:pt x="8487" y="4192"/>
                    <a:pt x="8483" y="4196"/>
                    <a:pt x="8479" y="4200"/>
                  </a:cubicBezTo>
                  <a:cubicBezTo>
                    <a:pt x="8418" y="3604"/>
                    <a:pt x="8369" y="3006"/>
                    <a:pt x="8331" y="2408"/>
                  </a:cubicBezTo>
                  <a:cubicBezTo>
                    <a:pt x="8482" y="1804"/>
                    <a:pt x="8572" y="1184"/>
                    <a:pt x="8597" y="561"/>
                  </a:cubicBezTo>
                  <a:cubicBezTo>
                    <a:pt x="8605" y="361"/>
                    <a:pt x="8478" y="85"/>
                    <a:pt x="8296" y="17"/>
                  </a:cubicBezTo>
                  <a:cubicBezTo>
                    <a:pt x="8267" y="6"/>
                    <a:pt x="8237" y="1"/>
                    <a:pt x="820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0" name="Google Shape;74290;p68"/>
            <p:cNvSpPr/>
            <p:nvPr/>
          </p:nvSpPr>
          <p:spPr>
            <a:xfrm>
              <a:off x="4000875" y="1627250"/>
              <a:ext cx="988825" cy="969425"/>
            </a:xfrm>
            <a:custGeom>
              <a:avLst/>
              <a:gdLst/>
              <a:ahLst/>
              <a:cxnLst/>
              <a:rect l="l" t="t" r="r" b="b"/>
              <a:pathLst>
                <a:path w="39553" h="38777" extrusionOk="0">
                  <a:moveTo>
                    <a:pt x="38968" y="1"/>
                  </a:moveTo>
                  <a:cubicBezTo>
                    <a:pt x="35893" y="1"/>
                    <a:pt x="32613" y="1104"/>
                    <a:pt x="28705" y="3445"/>
                  </a:cubicBezTo>
                  <a:cubicBezTo>
                    <a:pt x="23403" y="6620"/>
                    <a:pt x="18691" y="10893"/>
                    <a:pt x="15079" y="15800"/>
                  </a:cubicBezTo>
                  <a:cubicBezTo>
                    <a:pt x="11380" y="20825"/>
                    <a:pt x="8858" y="26507"/>
                    <a:pt x="7777" y="32248"/>
                  </a:cubicBezTo>
                  <a:cubicBezTo>
                    <a:pt x="5169" y="29623"/>
                    <a:pt x="2696" y="27711"/>
                    <a:pt x="419" y="26560"/>
                  </a:cubicBezTo>
                  <a:lnTo>
                    <a:pt x="0" y="26348"/>
                  </a:lnTo>
                  <a:lnTo>
                    <a:pt x="241" y="26750"/>
                  </a:lnTo>
                  <a:cubicBezTo>
                    <a:pt x="2803" y="31032"/>
                    <a:pt x="5799" y="35078"/>
                    <a:pt x="9148" y="38776"/>
                  </a:cubicBezTo>
                  <a:lnTo>
                    <a:pt x="9349" y="38594"/>
                  </a:lnTo>
                  <a:cubicBezTo>
                    <a:pt x="6121" y="35028"/>
                    <a:pt x="3223" y="31139"/>
                    <a:pt x="725" y="27027"/>
                  </a:cubicBezTo>
                  <a:lnTo>
                    <a:pt x="725" y="27027"/>
                  </a:lnTo>
                  <a:cubicBezTo>
                    <a:pt x="2910" y="28210"/>
                    <a:pt x="5276" y="30091"/>
                    <a:pt x="7766" y="32624"/>
                  </a:cubicBezTo>
                  <a:lnTo>
                    <a:pt x="7951" y="32811"/>
                  </a:lnTo>
                  <a:lnTo>
                    <a:pt x="7999" y="32553"/>
                  </a:lnTo>
                  <a:cubicBezTo>
                    <a:pt x="10081" y="21042"/>
                    <a:pt x="17874" y="10247"/>
                    <a:pt x="28845" y="3677"/>
                  </a:cubicBezTo>
                  <a:cubicBezTo>
                    <a:pt x="32710" y="1364"/>
                    <a:pt x="35945" y="273"/>
                    <a:pt x="38968" y="273"/>
                  </a:cubicBezTo>
                  <a:cubicBezTo>
                    <a:pt x="39160" y="273"/>
                    <a:pt x="39351" y="277"/>
                    <a:pt x="39541" y="286"/>
                  </a:cubicBezTo>
                  <a:lnTo>
                    <a:pt x="39553" y="14"/>
                  </a:lnTo>
                  <a:cubicBezTo>
                    <a:pt x="39358" y="5"/>
                    <a:pt x="39164" y="1"/>
                    <a:pt x="389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1" name="Google Shape;74291;p68"/>
            <p:cNvSpPr/>
            <p:nvPr/>
          </p:nvSpPr>
          <p:spPr>
            <a:xfrm>
              <a:off x="4444850" y="2044075"/>
              <a:ext cx="34825" cy="42775"/>
            </a:xfrm>
            <a:custGeom>
              <a:avLst/>
              <a:gdLst/>
              <a:ahLst/>
              <a:cxnLst/>
              <a:rect l="l" t="t" r="r" b="b"/>
              <a:pathLst>
                <a:path w="1393" h="1711" extrusionOk="0">
                  <a:moveTo>
                    <a:pt x="1176" y="0"/>
                  </a:moveTo>
                  <a:lnTo>
                    <a:pt x="0" y="1546"/>
                  </a:lnTo>
                  <a:lnTo>
                    <a:pt x="217" y="1711"/>
                  </a:lnTo>
                  <a:lnTo>
                    <a:pt x="1393" y="164"/>
                  </a:lnTo>
                  <a:lnTo>
                    <a:pt x="117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2" name="Google Shape;74292;p68"/>
            <p:cNvSpPr/>
            <p:nvPr/>
          </p:nvSpPr>
          <p:spPr>
            <a:xfrm>
              <a:off x="4498750" y="1961975"/>
              <a:ext cx="35150" cy="46975"/>
            </a:xfrm>
            <a:custGeom>
              <a:avLst/>
              <a:gdLst/>
              <a:ahLst/>
              <a:cxnLst/>
              <a:rect l="l" t="t" r="r" b="b"/>
              <a:pathLst>
                <a:path w="1406" h="1879" extrusionOk="0">
                  <a:moveTo>
                    <a:pt x="1181" y="0"/>
                  </a:moveTo>
                  <a:lnTo>
                    <a:pt x="0" y="1724"/>
                  </a:lnTo>
                  <a:lnTo>
                    <a:pt x="225" y="1878"/>
                  </a:lnTo>
                  <a:lnTo>
                    <a:pt x="1405" y="154"/>
                  </a:lnTo>
                  <a:lnTo>
                    <a:pt x="118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3" name="Google Shape;74293;p68"/>
            <p:cNvSpPr/>
            <p:nvPr/>
          </p:nvSpPr>
          <p:spPr>
            <a:xfrm>
              <a:off x="4458000" y="1971550"/>
              <a:ext cx="30925" cy="42175"/>
            </a:xfrm>
            <a:custGeom>
              <a:avLst/>
              <a:gdLst/>
              <a:ahLst/>
              <a:cxnLst/>
              <a:rect l="l" t="t" r="r" b="b"/>
              <a:pathLst>
                <a:path w="1237" h="1687" extrusionOk="0">
                  <a:moveTo>
                    <a:pt x="1009" y="1"/>
                  </a:moveTo>
                  <a:lnTo>
                    <a:pt x="0" y="1537"/>
                  </a:lnTo>
                  <a:lnTo>
                    <a:pt x="227" y="1686"/>
                  </a:lnTo>
                  <a:lnTo>
                    <a:pt x="1236" y="149"/>
                  </a:lnTo>
                  <a:lnTo>
                    <a:pt x="100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4" name="Google Shape;74294;p68"/>
            <p:cNvSpPr/>
            <p:nvPr/>
          </p:nvSpPr>
          <p:spPr>
            <a:xfrm>
              <a:off x="4538975" y="1894350"/>
              <a:ext cx="26950" cy="25500"/>
            </a:xfrm>
            <a:custGeom>
              <a:avLst/>
              <a:gdLst/>
              <a:ahLst/>
              <a:cxnLst/>
              <a:rect l="l" t="t" r="r" b="b"/>
              <a:pathLst>
                <a:path w="1078" h="1020" extrusionOk="0">
                  <a:moveTo>
                    <a:pt x="842" y="0"/>
                  </a:moveTo>
                  <a:cubicBezTo>
                    <a:pt x="646" y="333"/>
                    <a:pt x="349" y="607"/>
                    <a:pt x="1" y="773"/>
                  </a:cubicBezTo>
                  <a:lnTo>
                    <a:pt x="116" y="1020"/>
                  </a:lnTo>
                  <a:cubicBezTo>
                    <a:pt x="514" y="831"/>
                    <a:pt x="854" y="517"/>
                    <a:pt x="1078" y="137"/>
                  </a:cubicBezTo>
                  <a:lnTo>
                    <a:pt x="84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5" name="Google Shape;74295;p68"/>
            <p:cNvSpPr/>
            <p:nvPr/>
          </p:nvSpPr>
          <p:spPr>
            <a:xfrm>
              <a:off x="4592325" y="1895625"/>
              <a:ext cx="24650" cy="21200"/>
            </a:xfrm>
            <a:custGeom>
              <a:avLst/>
              <a:gdLst/>
              <a:ahLst/>
              <a:cxnLst/>
              <a:rect l="l" t="t" r="r" b="b"/>
              <a:pathLst>
                <a:path w="986" h="848" extrusionOk="0">
                  <a:moveTo>
                    <a:pt x="821" y="1"/>
                  </a:moveTo>
                  <a:lnTo>
                    <a:pt x="1" y="632"/>
                  </a:lnTo>
                  <a:lnTo>
                    <a:pt x="167" y="848"/>
                  </a:lnTo>
                  <a:lnTo>
                    <a:pt x="986" y="216"/>
                  </a:lnTo>
                  <a:lnTo>
                    <a:pt x="821"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6" name="Google Shape;74296;p68"/>
            <p:cNvSpPr/>
            <p:nvPr/>
          </p:nvSpPr>
          <p:spPr>
            <a:xfrm>
              <a:off x="4681125" y="1796225"/>
              <a:ext cx="31550" cy="28000"/>
            </a:xfrm>
            <a:custGeom>
              <a:avLst/>
              <a:gdLst/>
              <a:ahLst/>
              <a:cxnLst/>
              <a:rect l="l" t="t" r="r" b="b"/>
              <a:pathLst>
                <a:path w="1262" h="1120" extrusionOk="0">
                  <a:moveTo>
                    <a:pt x="1087" y="0"/>
                  </a:moveTo>
                  <a:lnTo>
                    <a:pt x="1" y="911"/>
                  </a:lnTo>
                  <a:lnTo>
                    <a:pt x="175" y="1119"/>
                  </a:lnTo>
                  <a:lnTo>
                    <a:pt x="1261" y="209"/>
                  </a:lnTo>
                  <a:lnTo>
                    <a:pt x="108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7" name="Google Shape;74297;p68"/>
            <p:cNvSpPr/>
            <p:nvPr/>
          </p:nvSpPr>
          <p:spPr>
            <a:xfrm>
              <a:off x="3588225" y="1546800"/>
              <a:ext cx="227950" cy="697225"/>
            </a:xfrm>
            <a:custGeom>
              <a:avLst/>
              <a:gdLst/>
              <a:ahLst/>
              <a:cxnLst/>
              <a:rect l="l" t="t" r="r" b="b"/>
              <a:pathLst>
                <a:path w="9118" h="27889" extrusionOk="0">
                  <a:moveTo>
                    <a:pt x="8822" y="1"/>
                  </a:moveTo>
                  <a:cubicBezTo>
                    <a:pt x="8711" y="1"/>
                    <a:pt x="8593" y="40"/>
                    <a:pt x="8519" y="102"/>
                  </a:cubicBezTo>
                  <a:cubicBezTo>
                    <a:pt x="6234" y="2001"/>
                    <a:pt x="4411" y="4619"/>
                    <a:pt x="3100" y="7886"/>
                  </a:cubicBezTo>
                  <a:cubicBezTo>
                    <a:pt x="1802" y="11125"/>
                    <a:pt x="1205" y="14531"/>
                    <a:pt x="830" y="17137"/>
                  </a:cubicBezTo>
                  <a:cubicBezTo>
                    <a:pt x="358" y="20422"/>
                    <a:pt x="0" y="24269"/>
                    <a:pt x="933" y="27889"/>
                  </a:cubicBezTo>
                  <a:lnTo>
                    <a:pt x="1197" y="27819"/>
                  </a:lnTo>
                  <a:cubicBezTo>
                    <a:pt x="277" y="24246"/>
                    <a:pt x="632" y="20432"/>
                    <a:pt x="1101" y="17175"/>
                  </a:cubicBezTo>
                  <a:cubicBezTo>
                    <a:pt x="1472" y="14583"/>
                    <a:pt x="2066" y="11197"/>
                    <a:pt x="3353" y="7987"/>
                  </a:cubicBezTo>
                  <a:cubicBezTo>
                    <a:pt x="4645" y="4761"/>
                    <a:pt x="6442" y="2179"/>
                    <a:pt x="8693" y="311"/>
                  </a:cubicBezTo>
                  <a:cubicBezTo>
                    <a:pt x="8725" y="284"/>
                    <a:pt x="8783" y="273"/>
                    <a:pt x="8822" y="273"/>
                  </a:cubicBezTo>
                  <a:cubicBezTo>
                    <a:pt x="8837" y="273"/>
                    <a:pt x="8850" y="274"/>
                    <a:pt x="8857" y="278"/>
                  </a:cubicBezTo>
                  <a:cubicBezTo>
                    <a:pt x="8854" y="274"/>
                    <a:pt x="8838" y="264"/>
                    <a:pt x="8829" y="242"/>
                  </a:cubicBezTo>
                  <a:cubicBezTo>
                    <a:pt x="8822" y="220"/>
                    <a:pt x="8824" y="203"/>
                    <a:pt x="8827" y="197"/>
                  </a:cubicBezTo>
                  <a:lnTo>
                    <a:pt x="8827" y="197"/>
                  </a:lnTo>
                  <a:lnTo>
                    <a:pt x="9070" y="319"/>
                  </a:lnTo>
                  <a:cubicBezTo>
                    <a:pt x="9117" y="224"/>
                    <a:pt x="9097" y="122"/>
                    <a:pt x="9020" y="60"/>
                  </a:cubicBezTo>
                  <a:cubicBezTo>
                    <a:pt x="8967" y="19"/>
                    <a:pt x="8896" y="1"/>
                    <a:pt x="88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8" name="Google Shape;74298;p68"/>
            <p:cNvSpPr/>
            <p:nvPr/>
          </p:nvSpPr>
          <p:spPr>
            <a:xfrm>
              <a:off x="3413625" y="2214325"/>
              <a:ext cx="441800" cy="169475"/>
            </a:xfrm>
            <a:custGeom>
              <a:avLst/>
              <a:gdLst/>
              <a:ahLst/>
              <a:cxnLst/>
              <a:rect l="l" t="t" r="r" b="b"/>
              <a:pathLst>
                <a:path w="17672" h="6779" extrusionOk="0">
                  <a:moveTo>
                    <a:pt x="1" y="0"/>
                  </a:moveTo>
                  <a:lnTo>
                    <a:pt x="11577" y="6603"/>
                  </a:lnTo>
                  <a:cubicBezTo>
                    <a:pt x="11713" y="6681"/>
                    <a:pt x="11883" y="6778"/>
                    <a:pt x="12079" y="6779"/>
                  </a:cubicBezTo>
                  <a:lnTo>
                    <a:pt x="12080" y="6779"/>
                  </a:lnTo>
                  <a:cubicBezTo>
                    <a:pt x="12316" y="6779"/>
                    <a:pt x="12515" y="6638"/>
                    <a:pt x="12661" y="6536"/>
                  </a:cubicBezTo>
                  <a:lnTo>
                    <a:pt x="17671" y="3031"/>
                  </a:lnTo>
                  <a:lnTo>
                    <a:pt x="17515" y="2807"/>
                  </a:lnTo>
                  <a:lnTo>
                    <a:pt x="12504" y="6312"/>
                  </a:lnTo>
                  <a:cubicBezTo>
                    <a:pt x="12353" y="6418"/>
                    <a:pt x="12217" y="6505"/>
                    <a:pt x="12080" y="6505"/>
                  </a:cubicBezTo>
                  <a:lnTo>
                    <a:pt x="12078" y="6505"/>
                  </a:lnTo>
                  <a:cubicBezTo>
                    <a:pt x="11954" y="6505"/>
                    <a:pt x="11824" y="6431"/>
                    <a:pt x="11711" y="6365"/>
                  </a:cubicBezTo>
                  <a:lnTo>
                    <a:pt x="1372" y="467"/>
                  </a:lnTo>
                  <a:lnTo>
                    <a:pt x="1372" y="467"/>
                  </a:lnTo>
                  <a:cubicBezTo>
                    <a:pt x="3275" y="721"/>
                    <a:pt x="5203" y="887"/>
                    <a:pt x="7118" y="964"/>
                  </a:cubicBezTo>
                  <a:lnTo>
                    <a:pt x="7129" y="692"/>
                  </a:lnTo>
                  <a:cubicBezTo>
                    <a:pt x="4989" y="606"/>
                    <a:pt x="2829" y="407"/>
                    <a:pt x="710" y="102"/>
                  </a:cubicBezTo>
                  <a:lnTo>
                    <a:pt x="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299" name="Google Shape;74299;p68"/>
            <p:cNvSpPr/>
            <p:nvPr/>
          </p:nvSpPr>
          <p:spPr>
            <a:xfrm>
              <a:off x="3772275" y="1669675"/>
              <a:ext cx="238975" cy="680950"/>
            </a:xfrm>
            <a:custGeom>
              <a:avLst/>
              <a:gdLst/>
              <a:ahLst/>
              <a:cxnLst/>
              <a:rect l="l" t="t" r="r" b="b"/>
              <a:pathLst>
                <a:path w="9559" h="27238" extrusionOk="0">
                  <a:moveTo>
                    <a:pt x="1477" y="0"/>
                  </a:moveTo>
                  <a:cubicBezTo>
                    <a:pt x="384" y="4233"/>
                    <a:pt x="0" y="8586"/>
                    <a:pt x="339" y="12942"/>
                  </a:cubicBezTo>
                  <a:cubicBezTo>
                    <a:pt x="616" y="16496"/>
                    <a:pt x="1367" y="19339"/>
                    <a:pt x="2638" y="21634"/>
                  </a:cubicBezTo>
                  <a:cubicBezTo>
                    <a:pt x="4237" y="24525"/>
                    <a:pt x="6736" y="26568"/>
                    <a:pt x="9494" y="27238"/>
                  </a:cubicBezTo>
                  <a:lnTo>
                    <a:pt x="9559" y="26973"/>
                  </a:lnTo>
                  <a:cubicBezTo>
                    <a:pt x="6875" y="26320"/>
                    <a:pt x="4439" y="24325"/>
                    <a:pt x="2875" y="21501"/>
                  </a:cubicBezTo>
                  <a:cubicBezTo>
                    <a:pt x="1624" y="19243"/>
                    <a:pt x="884" y="16436"/>
                    <a:pt x="611" y="12920"/>
                  </a:cubicBezTo>
                  <a:cubicBezTo>
                    <a:pt x="274" y="8594"/>
                    <a:pt x="655" y="4271"/>
                    <a:pt x="1740" y="69"/>
                  </a:cubicBezTo>
                  <a:lnTo>
                    <a:pt x="147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0" name="Google Shape;74300;p68"/>
            <p:cNvSpPr/>
            <p:nvPr/>
          </p:nvSpPr>
          <p:spPr>
            <a:xfrm>
              <a:off x="3677050" y="1753050"/>
              <a:ext cx="21500" cy="47800"/>
            </a:xfrm>
            <a:custGeom>
              <a:avLst/>
              <a:gdLst/>
              <a:ahLst/>
              <a:cxnLst/>
              <a:rect l="l" t="t" r="r" b="b"/>
              <a:pathLst>
                <a:path w="860" h="1912" extrusionOk="0">
                  <a:moveTo>
                    <a:pt x="639" y="0"/>
                  </a:moveTo>
                  <a:cubicBezTo>
                    <a:pt x="234" y="549"/>
                    <a:pt x="8" y="1227"/>
                    <a:pt x="0" y="1909"/>
                  </a:cubicBezTo>
                  <a:lnTo>
                    <a:pt x="271" y="1912"/>
                  </a:lnTo>
                  <a:cubicBezTo>
                    <a:pt x="279" y="1286"/>
                    <a:pt x="487" y="665"/>
                    <a:pt x="859" y="162"/>
                  </a:cubicBezTo>
                  <a:lnTo>
                    <a:pt x="63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1" name="Google Shape;74301;p68"/>
            <p:cNvSpPr/>
            <p:nvPr/>
          </p:nvSpPr>
          <p:spPr>
            <a:xfrm>
              <a:off x="3648150" y="1855825"/>
              <a:ext cx="14650" cy="41225"/>
            </a:xfrm>
            <a:custGeom>
              <a:avLst/>
              <a:gdLst/>
              <a:ahLst/>
              <a:cxnLst/>
              <a:rect l="l" t="t" r="r" b="b"/>
              <a:pathLst>
                <a:path w="586" h="1649" extrusionOk="0">
                  <a:moveTo>
                    <a:pt x="344" y="0"/>
                  </a:moveTo>
                  <a:cubicBezTo>
                    <a:pt x="81" y="498"/>
                    <a:pt x="1" y="1099"/>
                    <a:pt x="123" y="1648"/>
                  </a:cubicBezTo>
                  <a:lnTo>
                    <a:pt x="388" y="1589"/>
                  </a:lnTo>
                  <a:cubicBezTo>
                    <a:pt x="280" y="1102"/>
                    <a:pt x="353" y="569"/>
                    <a:pt x="585" y="128"/>
                  </a:cubicBezTo>
                  <a:lnTo>
                    <a:pt x="34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2" name="Google Shape;74302;p68"/>
            <p:cNvSpPr/>
            <p:nvPr/>
          </p:nvSpPr>
          <p:spPr>
            <a:xfrm>
              <a:off x="3680075" y="1813350"/>
              <a:ext cx="20275" cy="53250"/>
            </a:xfrm>
            <a:custGeom>
              <a:avLst/>
              <a:gdLst/>
              <a:ahLst/>
              <a:cxnLst/>
              <a:rect l="l" t="t" r="r" b="b"/>
              <a:pathLst>
                <a:path w="811" h="2130" extrusionOk="0">
                  <a:moveTo>
                    <a:pt x="575" y="1"/>
                  </a:moveTo>
                  <a:cubicBezTo>
                    <a:pt x="200" y="647"/>
                    <a:pt x="0" y="1383"/>
                    <a:pt x="0" y="2130"/>
                  </a:cubicBezTo>
                  <a:lnTo>
                    <a:pt x="272" y="2130"/>
                  </a:lnTo>
                  <a:cubicBezTo>
                    <a:pt x="272" y="1431"/>
                    <a:pt x="459" y="742"/>
                    <a:pt x="811" y="137"/>
                  </a:cubicBezTo>
                  <a:lnTo>
                    <a:pt x="57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3" name="Google Shape;74303;p68"/>
            <p:cNvSpPr/>
            <p:nvPr/>
          </p:nvSpPr>
          <p:spPr>
            <a:xfrm>
              <a:off x="3712825" y="1765875"/>
              <a:ext cx="15875" cy="37950"/>
            </a:xfrm>
            <a:custGeom>
              <a:avLst/>
              <a:gdLst/>
              <a:ahLst/>
              <a:cxnLst/>
              <a:rect l="l" t="t" r="r" b="b"/>
              <a:pathLst>
                <a:path w="635" h="1518" extrusionOk="0">
                  <a:moveTo>
                    <a:pt x="371" y="0"/>
                  </a:moveTo>
                  <a:lnTo>
                    <a:pt x="1" y="1450"/>
                  </a:lnTo>
                  <a:lnTo>
                    <a:pt x="264" y="1517"/>
                  </a:lnTo>
                  <a:lnTo>
                    <a:pt x="635" y="68"/>
                  </a:lnTo>
                  <a:lnTo>
                    <a:pt x="37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4" name="Google Shape;74304;p68"/>
            <p:cNvSpPr/>
            <p:nvPr/>
          </p:nvSpPr>
          <p:spPr>
            <a:xfrm>
              <a:off x="3717925" y="1697425"/>
              <a:ext cx="15225" cy="27375"/>
            </a:xfrm>
            <a:custGeom>
              <a:avLst/>
              <a:gdLst/>
              <a:ahLst/>
              <a:cxnLst/>
              <a:rect l="l" t="t" r="r" b="b"/>
              <a:pathLst>
                <a:path w="609" h="1095" extrusionOk="0">
                  <a:moveTo>
                    <a:pt x="352" y="1"/>
                  </a:moveTo>
                  <a:lnTo>
                    <a:pt x="0" y="1004"/>
                  </a:lnTo>
                  <a:lnTo>
                    <a:pt x="256" y="1094"/>
                  </a:lnTo>
                  <a:lnTo>
                    <a:pt x="609" y="91"/>
                  </a:lnTo>
                  <a:lnTo>
                    <a:pt x="35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5" name="Google Shape;74305;p68"/>
            <p:cNvSpPr/>
            <p:nvPr/>
          </p:nvSpPr>
          <p:spPr>
            <a:xfrm>
              <a:off x="3651950" y="1974125"/>
              <a:ext cx="17775" cy="55900"/>
            </a:xfrm>
            <a:custGeom>
              <a:avLst/>
              <a:gdLst/>
              <a:ahLst/>
              <a:cxnLst/>
              <a:rect l="l" t="t" r="r" b="b"/>
              <a:pathLst>
                <a:path w="711" h="2236" extrusionOk="0">
                  <a:moveTo>
                    <a:pt x="460" y="0"/>
                  </a:moveTo>
                  <a:cubicBezTo>
                    <a:pt x="158" y="700"/>
                    <a:pt x="1" y="1474"/>
                    <a:pt x="5" y="2235"/>
                  </a:cubicBezTo>
                  <a:lnTo>
                    <a:pt x="278" y="2233"/>
                  </a:lnTo>
                  <a:cubicBezTo>
                    <a:pt x="274" y="1508"/>
                    <a:pt x="424" y="772"/>
                    <a:pt x="711" y="107"/>
                  </a:cubicBezTo>
                  <a:lnTo>
                    <a:pt x="4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6" name="Google Shape;74306;p68"/>
            <p:cNvSpPr/>
            <p:nvPr/>
          </p:nvSpPr>
          <p:spPr>
            <a:xfrm>
              <a:off x="4373325" y="2143100"/>
              <a:ext cx="30775" cy="64575"/>
            </a:xfrm>
            <a:custGeom>
              <a:avLst/>
              <a:gdLst/>
              <a:ahLst/>
              <a:cxnLst/>
              <a:rect l="l" t="t" r="r" b="b"/>
              <a:pathLst>
                <a:path w="1231" h="2583" extrusionOk="0">
                  <a:moveTo>
                    <a:pt x="1047" y="1"/>
                  </a:moveTo>
                  <a:cubicBezTo>
                    <a:pt x="350" y="638"/>
                    <a:pt x="0" y="1651"/>
                    <a:pt x="160" y="2582"/>
                  </a:cubicBezTo>
                  <a:lnTo>
                    <a:pt x="427" y="2537"/>
                  </a:lnTo>
                  <a:cubicBezTo>
                    <a:pt x="284" y="1696"/>
                    <a:pt x="599" y="778"/>
                    <a:pt x="1231" y="202"/>
                  </a:cubicBezTo>
                  <a:lnTo>
                    <a:pt x="104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7" name="Google Shape;74307;p68"/>
            <p:cNvSpPr/>
            <p:nvPr/>
          </p:nvSpPr>
          <p:spPr>
            <a:xfrm>
              <a:off x="4405425" y="2200225"/>
              <a:ext cx="19500" cy="38650"/>
            </a:xfrm>
            <a:custGeom>
              <a:avLst/>
              <a:gdLst/>
              <a:ahLst/>
              <a:cxnLst/>
              <a:rect l="l" t="t" r="r" b="b"/>
              <a:pathLst>
                <a:path w="780" h="1546" extrusionOk="0">
                  <a:moveTo>
                    <a:pt x="565" y="1"/>
                  </a:moveTo>
                  <a:cubicBezTo>
                    <a:pt x="224" y="437"/>
                    <a:pt x="23" y="982"/>
                    <a:pt x="0" y="1534"/>
                  </a:cubicBezTo>
                  <a:lnTo>
                    <a:pt x="272" y="1545"/>
                  </a:lnTo>
                  <a:cubicBezTo>
                    <a:pt x="292" y="1049"/>
                    <a:pt x="471" y="560"/>
                    <a:pt x="780" y="168"/>
                  </a:cubicBezTo>
                  <a:lnTo>
                    <a:pt x="56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8" name="Google Shape;74308;p68"/>
            <p:cNvSpPr/>
            <p:nvPr/>
          </p:nvSpPr>
          <p:spPr>
            <a:xfrm>
              <a:off x="5126750" y="1431775"/>
              <a:ext cx="22825" cy="42900"/>
            </a:xfrm>
            <a:custGeom>
              <a:avLst/>
              <a:gdLst/>
              <a:ahLst/>
              <a:cxnLst/>
              <a:rect l="l" t="t" r="r" b="b"/>
              <a:pathLst>
                <a:path w="913" h="1716" extrusionOk="0">
                  <a:moveTo>
                    <a:pt x="224" y="1"/>
                  </a:moveTo>
                  <a:lnTo>
                    <a:pt x="0" y="156"/>
                  </a:lnTo>
                  <a:cubicBezTo>
                    <a:pt x="322" y="621"/>
                    <a:pt x="545" y="1159"/>
                    <a:pt x="645" y="1715"/>
                  </a:cubicBezTo>
                  <a:lnTo>
                    <a:pt x="913" y="1667"/>
                  </a:lnTo>
                  <a:cubicBezTo>
                    <a:pt x="806" y="1073"/>
                    <a:pt x="568" y="498"/>
                    <a:pt x="22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09" name="Google Shape;74309;p68"/>
            <p:cNvSpPr/>
            <p:nvPr/>
          </p:nvSpPr>
          <p:spPr>
            <a:xfrm>
              <a:off x="5161225" y="1513450"/>
              <a:ext cx="17925" cy="47050"/>
            </a:xfrm>
            <a:custGeom>
              <a:avLst/>
              <a:gdLst/>
              <a:ahLst/>
              <a:cxnLst/>
              <a:rect l="l" t="t" r="r" b="b"/>
              <a:pathLst>
                <a:path w="717" h="1882" extrusionOk="0">
                  <a:moveTo>
                    <a:pt x="249" y="1"/>
                  </a:moveTo>
                  <a:lnTo>
                    <a:pt x="1" y="113"/>
                  </a:lnTo>
                  <a:cubicBezTo>
                    <a:pt x="257" y="673"/>
                    <a:pt x="406" y="1268"/>
                    <a:pt x="445" y="1881"/>
                  </a:cubicBezTo>
                  <a:lnTo>
                    <a:pt x="717" y="1864"/>
                  </a:lnTo>
                  <a:cubicBezTo>
                    <a:pt x="675" y="1217"/>
                    <a:pt x="518" y="590"/>
                    <a:pt x="24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0" name="Google Shape;74310;p68"/>
            <p:cNvSpPr/>
            <p:nvPr/>
          </p:nvSpPr>
          <p:spPr>
            <a:xfrm>
              <a:off x="5132000" y="1563400"/>
              <a:ext cx="15000" cy="42375"/>
            </a:xfrm>
            <a:custGeom>
              <a:avLst/>
              <a:gdLst/>
              <a:ahLst/>
              <a:cxnLst/>
              <a:rect l="l" t="t" r="r" b="b"/>
              <a:pathLst>
                <a:path w="600" h="1695" extrusionOk="0">
                  <a:moveTo>
                    <a:pt x="253" y="0"/>
                  </a:moveTo>
                  <a:lnTo>
                    <a:pt x="0" y="102"/>
                  </a:lnTo>
                  <a:cubicBezTo>
                    <a:pt x="205" y="609"/>
                    <a:pt x="315" y="1146"/>
                    <a:pt x="327" y="1694"/>
                  </a:cubicBezTo>
                  <a:lnTo>
                    <a:pt x="600" y="1689"/>
                  </a:lnTo>
                  <a:cubicBezTo>
                    <a:pt x="588" y="1107"/>
                    <a:pt x="471" y="540"/>
                    <a:pt x="25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1" name="Google Shape;74311;p68"/>
            <p:cNvSpPr/>
            <p:nvPr/>
          </p:nvSpPr>
          <p:spPr>
            <a:xfrm>
              <a:off x="5169600" y="1643375"/>
              <a:ext cx="16450" cy="46675"/>
            </a:xfrm>
            <a:custGeom>
              <a:avLst/>
              <a:gdLst/>
              <a:ahLst/>
              <a:cxnLst/>
              <a:rect l="l" t="t" r="r" b="b"/>
              <a:pathLst>
                <a:path w="658" h="1867" extrusionOk="0">
                  <a:moveTo>
                    <a:pt x="261" y="1"/>
                  </a:moveTo>
                  <a:lnTo>
                    <a:pt x="1" y="81"/>
                  </a:lnTo>
                  <a:cubicBezTo>
                    <a:pt x="181" y="664"/>
                    <a:pt x="311" y="1262"/>
                    <a:pt x="387" y="1866"/>
                  </a:cubicBezTo>
                  <a:lnTo>
                    <a:pt x="657" y="1832"/>
                  </a:lnTo>
                  <a:cubicBezTo>
                    <a:pt x="578" y="1213"/>
                    <a:pt x="445" y="596"/>
                    <a:pt x="2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2" name="Google Shape;74312;p68"/>
            <p:cNvSpPr/>
            <p:nvPr/>
          </p:nvSpPr>
          <p:spPr>
            <a:xfrm>
              <a:off x="5205700" y="1668650"/>
              <a:ext cx="13675" cy="35400"/>
            </a:xfrm>
            <a:custGeom>
              <a:avLst/>
              <a:gdLst/>
              <a:ahLst/>
              <a:cxnLst/>
              <a:rect l="l" t="t" r="r" b="b"/>
              <a:pathLst>
                <a:path w="547" h="1416" extrusionOk="0">
                  <a:moveTo>
                    <a:pt x="267" y="1"/>
                  </a:moveTo>
                  <a:lnTo>
                    <a:pt x="0" y="55"/>
                  </a:lnTo>
                  <a:lnTo>
                    <a:pt x="281" y="1415"/>
                  </a:lnTo>
                  <a:lnTo>
                    <a:pt x="546" y="1360"/>
                  </a:lnTo>
                  <a:lnTo>
                    <a:pt x="26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3" name="Google Shape;74313;p68"/>
            <p:cNvSpPr/>
            <p:nvPr/>
          </p:nvSpPr>
          <p:spPr>
            <a:xfrm>
              <a:off x="5218325" y="2181875"/>
              <a:ext cx="19825" cy="71975"/>
            </a:xfrm>
            <a:custGeom>
              <a:avLst/>
              <a:gdLst/>
              <a:ahLst/>
              <a:cxnLst/>
              <a:rect l="l" t="t" r="r" b="b"/>
              <a:pathLst>
                <a:path w="793" h="2879" extrusionOk="0">
                  <a:moveTo>
                    <a:pt x="718" y="0"/>
                  </a:moveTo>
                  <a:lnTo>
                    <a:pt x="446" y="20"/>
                  </a:lnTo>
                  <a:cubicBezTo>
                    <a:pt x="518" y="955"/>
                    <a:pt x="364" y="1907"/>
                    <a:pt x="1" y="2774"/>
                  </a:cubicBezTo>
                  <a:lnTo>
                    <a:pt x="252" y="2879"/>
                  </a:lnTo>
                  <a:cubicBezTo>
                    <a:pt x="631" y="1974"/>
                    <a:pt x="792" y="978"/>
                    <a:pt x="71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4" name="Google Shape;74314;p68"/>
            <p:cNvSpPr/>
            <p:nvPr/>
          </p:nvSpPr>
          <p:spPr>
            <a:xfrm>
              <a:off x="5170950" y="2246175"/>
              <a:ext cx="27325" cy="51075"/>
            </a:xfrm>
            <a:custGeom>
              <a:avLst/>
              <a:gdLst/>
              <a:ahLst/>
              <a:cxnLst/>
              <a:rect l="l" t="t" r="r" b="b"/>
              <a:pathLst>
                <a:path w="1093" h="2043" extrusionOk="0">
                  <a:moveTo>
                    <a:pt x="844" y="0"/>
                  </a:moveTo>
                  <a:lnTo>
                    <a:pt x="0" y="1934"/>
                  </a:lnTo>
                  <a:lnTo>
                    <a:pt x="250" y="2043"/>
                  </a:lnTo>
                  <a:lnTo>
                    <a:pt x="1093" y="110"/>
                  </a:lnTo>
                  <a:lnTo>
                    <a:pt x="84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5" name="Google Shape;74315;p68"/>
            <p:cNvSpPr/>
            <p:nvPr/>
          </p:nvSpPr>
          <p:spPr>
            <a:xfrm>
              <a:off x="5110675" y="2322050"/>
              <a:ext cx="62350" cy="39775"/>
            </a:xfrm>
            <a:custGeom>
              <a:avLst/>
              <a:gdLst/>
              <a:ahLst/>
              <a:cxnLst/>
              <a:rect l="l" t="t" r="r" b="b"/>
              <a:pathLst>
                <a:path w="2494" h="1591" extrusionOk="0">
                  <a:moveTo>
                    <a:pt x="2327" y="0"/>
                  </a:moveTo>
                  <a:cubicBezTo>
                    <a:pt x="1618" y="553"/>
                    <a:pt x="834" y="1003"/>
                    <a:pt x="1" y="1338"/>
                  </a:cubicBezTo>
                  <a:lnTo>
                    <a:pt x="103" y="1591"/>
                  </a:lnTo>
                  <a:cubicBezTo>
                    <a:pt x="960" y="1247"/>
                    <a:pt x="1765" y="784"/>
                    <a:pt x="2494" y="214"/>
                  </a:cubicBezTo>
                  <a:lnTo>
                    <a:pt x="232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6" name="Google Shape;74316;p68"/>
            <p:cNvSpPr/>
            <p:nvPr/>
          </p:nvSpPr>
          <p:spPr>
            <a:xfrm>
              <a:off x="4242850" y="2139025"/>
              <a:ext cx="1024925" cy="452750"/>
            </a:xfrm>
            <a:custGeom>
              <a:avLst/>
              <a:gdLst/>
              <a:ahLst/>
              <a:cxnLst/>
              <a:rect l="l" t="t" r="r" b="b"/>
              <a:pathLst>
                <a:path w="40997" h="18110" extrusionOk="0">
                  <a:moveTo>
                    <a:pt x="40984" y="1"/>
                  </a:moveTo>
                  <a:lnTo>
                    <a:pt x="40712" y="2"/>
                  </a:lnTo>
                  <a:cubicBezTo>
                    <a:pt x="40718" y="1009"/>
                    <a:pt x="40723" y="2052"/>
                    <a:pt x="40532" y="3053"/>
                  </a:cubicBezTo>
                  <a:cubicBezTo>
                    <a:pt x="40067" y="5478"/>
                    <a:pt x="38354" y="7814"/>
                    <a:pt x="35830" y="9462"/>
                  </a:cubicBezTo>
                  <a:cubicBezTo>
                    <a:pt x="33474" y="11000"/>
                    <a:pt x="30667" y="11847"/>
                    <a:pt x="28220" y="12519"/>
                  </a:cubicBezTo>
                  <a:cubicBezTo>
                    <a:pt x="21897" y="14257"/>
                    <a:pt x="15349" y="15534"/>
                    <a:pt x="9020" y="16767"/>
                  </a:cubicBezTo>
                  <a:cubicBezTo>
                    <a:pt x="6319" y="17293"/>
                    <a:pt x="3534" y="17836"/>
                    <a:pt x="739" y="17836"/>
                  </a:cubicBezTo>
                  <a:cubicBezTo>
                    <a:pt x="496" y="17836"/>
                    <a:pt x="253" y="17832"/>
                    <a:pt x="9" y="17823"/>
                  </a:cubicBezTo>
                  <a:lnTo>
                    <a:pt x="1" y="18095"/>
                  </a:lnTo>
                  <a:cubicBezTo>
                    <a:pt x="247" y="18105"/>
                    <a:pt x="493" y="18109"/>
                    <a:pt x="740" y="18109"/>
                  </a:cubicBezTo>
                  <a:cubicBezTo>
                    <a:pt x="3559" y="18109"/>
                    <a:pt x="6359" y="17564"/>
                    <a:pt x="9072" y="17035"/>
                  </a:cubicBezTo>
                  <a:cubicBezTo>
                    <a:pt x="15407" y="15801"/>
                    <a:pt x="21958" y="14524"/>
                    <a:pt x="28292" y="12783"/>
                  </a:cubicBezTo>
                  <a:cubicBezTo>
                    <a:pt x="30758" y="12104"/>
                    <a:pt x="33589" y="11250"/>
                    <a:pt x="35979" y="9690"/>
                  </a:cubicBezTo>
                  <a:cubicBezTo>
                    <a:pt x="38564" y="8002"/>
                    <a:pt x="40320" y="5603"/>
                    <a:pt x="40798" y="3104"/>
                  </a:cubicBezTo>
                  <a:cubicBezTo>
                    <a:pt x="40997" y="2076"/>
                    <a:pt x="40990" y="1021"/>
                    <a:pt x="4098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7" name="Google Shape;74317;p68"/>
            <p:cNvSpPr/>
            <p:nvPr/>
          </p:nvSpPr>
          <p:spPr>
            <a:xfrm>
              <a:off x="4971700" y="920050"/>
              <a:ext cx="183625" cy="476925"/>
            </a:xfrm>
            <a:custGeom>
              <a:avLst/>
              <a:gdLst/>
              <a:ahLst/>
              <a:cxnLst/>
              <a:rect l="l" t="t" r="r" b="b"/>
              <a:pathLst>
                <a:path w="7345" h="19077" extrusionOk="0">
                  <a:moveTo>
                    <a:pt x="151" y="0"/>
                  </a:moveTo>
                  <a:lnTo>
                    <a:pt x="1" y="228"/>
                  </a:lnTo>
                  <a:cubicBezTo>
                    <a:pt x="2044" y="1575"/>
                    <a:pt x="3039" y="3913"/>
                    <a:pt x="4040" y="6605"/>
                  </a:cubicBezTo>
                  <a:cubicBezTo>
                    <a:pt x="5524" y="10599"/>
                    <a:pt x="7061" y="14730"/>
                    <a:pt x="7074" y="19077"/>
                  </a:cubicBezTo>
                  <a:lnTo>
                    <a:pt x="7345" y="19077"/>
                  </a:lnTo>
                  <a:cubicBezTo>
                    <a:pt x="7333" y="14682"/>
                    <a:pt x="5719" y="10339"/>
                    <a:pt x="4295" y="6510"/>
                  </a:cubicBezTo>
                  <a:cubicBezTo>
                    <a:pt x="3278" y="3773"/>
                    <a:pt x="2264" y="1393"/>
                    <a:pt x="15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8" name="Google Shape;74318;p68"/>
            <p:cNvSpPr/>
            <p:nvPr/>
          </p:nvSpPr>
          <p:spPr>
            <a:xfrm>
              <a:off x="5160875" y="1397200"/>
              <a:ext cx="128650" cy="716950"/>
            </a:xfrm>
            <a:custGeom>
              <a:avLst/>
              <a:gdLst/>
              <a:ahLst/>
              <a:cxnLst/>
              <a:rect l="l" t="t" r="r" b="b"/>
              <a:pathLst>
                <a:path w="5146" h="28678" extrusionOk="0">
                  <a:moveTo>
                    <a:pt x="254" y="0"/>
                  </a:moveTo>
                  <a:lnTo>
                    <a:pt x="1" y="97"/>
                  </a:lnTo>
                  <a:cubicBezTo>
                    <a:pt x="3396" y="9141"/>
                    <a:pt x="4872" y="19019"/>
                    <a:pt x="4265" y="28660"/>
                  </a:cubicBezTo>
                  <a:lnTo>
                    <a:pt x="4537" y="28678"/>
                  </a:lnTo>
                  <a:cubicBezTo>
                    <a:pt x="5145" y="18997"/>
                    <a:pt x="3664" y="9081"/>
                    <a:pt x="2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19" name="Google Shape;74319;p68"/>
            <p:cNvSpPr/>
            <p:nvPr/>
          </p:nvSpPr>
          <p:spPr>
            <a:xfrm>
              <a:off x="4770000" y="488850"/>
              <a:ext cx="27125" cy="49050"/>
            </a:xfrm>
            <a:custGeom>
              <a:avLst/>
              <a:gdLst/>
              <a:ahLst/>
              <a:cxnLst/>
              <a:rect l="l" t="t" r="r" b="b"/>
              <a:pathLst>
                <a:path w="1085" h="1962" extrusionOk="0">
                  <a:moveTo>
                    <a:pt x="222" y="1"/>
                  </a:moveTo>
                  <a:lnTo>
                    <a:pt x="0" y="158"/>
                  </a:lnTo>
                  <a:cubicBezTo>
                    <a:pt x="383" y="696"/>
                    <a:pt x="667" y="1319"/>
                    <a:pt x="820" y="1962"/>
                  </a:cubicBezTo>
                  <a:lnTo>
                    <a:pt x="1085" y="1898"/>
                  </a:lnTo>
                  <a:cubicBezTo>
                    <a:pt x="924" y="1223"/>
                    <a:pt x="627" y="567"/>
                    <a:pt x="2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20" name="Google Shape;74320;p68"/>
            <p:cNvSpPr/>
            <p:nvPr/>
          </p:nvSpPr>
          <p:spPr>
            <a:xfrm>
              <a:off x="4754975" y="548950"/>
              <a:ext cx="20450" cy="51625"/>
            </a:xfrm>
            <a:custGeom>
              <a:avLst/>
              <a:gdLst/>
              <a:ahLst/>
              <a:cxnLst/>
              <a:rect l="l" t="t" r="r" b="b"/>
              <a:pathLst>
                <a:path w="818" h="2065" extrusionOk="0">
                  <a:moveTo>
                    <a:pt x="236" y="1"/>
                  </a:moveTo>
                  <a:lnTo>
                    <a:pt x="0" y="137"/>
                  </a:lnTo>
                  <a:cubicBezTo>
                    <a:pt x="340" y="723"/>
                    <a:pt x="528" y="1389"/>
                    <a:pt x="545" y="2064"/>
                  </a:cubicBezTo>
                  <a:lnTo>
                    <a:pt x="817" y="2058"/>
                  </a:lnTo>
                  <a:cubicBezTo>
                    <a:pt x="798" y="1336"/>
                    <a:pt x="598" y="624"/>
                    <a:pt x="2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21" name="Google Shape;74321;p68"/>
            <p:cNvSpPr/>
            <p:nvPr/>
          </p:nvSpPr>
          <p:spPr>
            <a:xfrm>
              <a:off x="4800750" y="600025"/>
              <a:ext cx="11425" cy="37150"/>
            </a:xfrm>
            <a:custGeom>
              <a:avLst/>
              <a:gdLst/>
              <a:ahLst/>
              <a:cxnLst/>
              <a:rect l="l" t="t" r="r" b="b"/>
              <a:pathLst>
                <a:path w="457" h="1486" extrusionOk="0">
                  <a:moveTo>
                    <a:pt x="270" y="0"/>
                  </a:moveTo>
                  <a:lnTo>
                    <a:pt x="0" y="34"/>
                  </a:lnTo>
                  <a:lnTo>
                    <a:pt x="188" y="1485"/>
                  </a:lnTo>
                  <a:lnTo>
                    <a:pt x="457" y="1451"/>
                  </a:lnTo>
                  <a:lnTo>
                    <a:pt x="27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22" name="Google Shape;74322;p68"/>
            <p:cNvSpPr/>
            <p:nvPr/>
          </p:nvSpPr>
          <p:spPr>
            <a:xfrm rot="-274265">
              <a:off x="4561383" y="556378"/>
              <a:ext cx="102812" cy="153647"/>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23" name="Google Shape;74323;p68"/>
            <p:cNvSpPr/>
            <p:nvPr/>
          </p:nvSpPr>
          <p:spPr>
            <a:xfrm rot="-274360">
              <a:off x="4168517" y="581664"/>
              <a:ext cx="112788" cy="137073"/>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4324" name="Google Shape;74324;p68"/>
          <p:cNvGrpSpPr/>
          <p:nvPr/>
        </p:nvGrpSpPr>
        <p:grpSpPr>
          <a:xfrm>
            <a:off x="6502541" y="3104968"/>
            <a:ext cx="1988768" cy="3033033"/>
            <a:chOff x="5422025" y="2694125"/>
            <a:chExt cx="1495275" cy="2274775"/>
          </a:xfrm>
        </p:grpSpPr>
        <p:sp>
          <p:nvSpPr>
            <p:cNvPr id="74325" name="Google Shape;74325;p68"/>
            <p:cNvSpPr/>
            <p:nvPr/>
          </p:nvSpPr>
          <p:spPr>
            <a:xfrm>
              <a:off x="6682900" y="4032100"/>
              <a:ext cx="228850" cy="409825"/>
            </a:xfrm>
            <a:custGeom>
              <a:avLst/>
              <a:gdLst/>
              <a:ahLst/>
              <a:cxnLst/>
              <a:rect l="l" t="t" r="r" b="b"/>
              <a:pathLst>
                <a:path w="9154" h="16393" extrusionOk="0">
                  <a:moveTo>
                    <a:pt x="3471" y="1"/>
                  </a:moveTo>
                  <a:cubicBezTo>
                    <a:pt x="3048" y="1"/>
                    <a:pt x="2565" y="280"/>
                    <a:pt x="2108" y="913"/>
                  </a:cubicBezTo>
                  <a:cubicBezTo>
                    <a:pt x="1413" y="1880"/>
                    <a:pt x="940" y="3338"/>
                    <a:pt x="693" y="4498"/>
                  </a:cubicBezTo>
                  <a:cubicBezTo>
                    <a:pt x="0" y="7740"/>
                    <a:pt x="180" y="11277"/>
                    <a:pt x="1548" y="14315"/>
                  </a:cubicBezTo>
                  <a:cubicBezTo>
                    <a:pt x="1905" y="15106"/>
                    <a:pt x="2393" y="15919"/>
                    <a:pt x="3197" y="16246"/>
                  </a:cubicBezTo>
                  <a:cubicBezTo>
                    <a:pt x="3446" y="16347"/>
                    <a:pt x="3698" y="16393"/>
                    <a:pt x="3949" y="16393"/>
                  </a:cubicBezTo>
                  <a:cubicBezTo>
                    <a:pt x="5093" y="16393"/>
                    <a:pt x="6216" y="15443"/>
                    <a:pt x="6925" y="14447"/>
                  </a:cubicBezTo>
                  <a:cubicBezTo>
                    <a:pt x="7960" y="12993"/>
                    <a:pt x="8662" y="11308"/>
                    <a:pt x="8999" y="9555"/>
                  </a:cubicBezTo>
                  <a:cubicBezTo>
                    <a:pt x="9106" y="8998"/>
                    <a:pt x="9154" y="8355"/>
                    <a:pt x="8778" y="7930"/>
                  </a:cubicBezTo>
                  <a:cubicBezTo>
                    <a:pt x="8636" y="7768"/>
                    <a:pt x="8415" y="7692"/>
                    <a:pt x="8198" y="7692"/>
                  </a:cubicBezTo>
                  <a:cubicBezTo>
                    <a:pt x="8055" y="7692"/>
                    <a:pt x="7913" y="7725"/>
                    <a:pt x="7796" y="7787"/>
                  </a:cubicBezTo>
                  <a:lnTo>
                    <a:pt x="7796" y="7787"/>
                  </a:lnTo>
                  <a:cubicBezTo>
                    <a:pt x="8465" y="6624"/>
                    <a:pt x="8900" y="5327"/>
                    <a:pt x="9067" y="3995"/>
                  </a:cubicBezTo>
                  <a:cubicBezTo>
                    <a:pt x="9124" y="3544"/>
                    <a:pt x="9108" y="2998"/>
                    <a:pt x="8727" y="2750"/>
                  </a:cubicBezTo>
                  <a:cubicBezTo>
                    <a:pt x="8608" y="2673"/>
                    <a:pt x="8475" y="2640"/>
                    <a:pt x="8336" y="2640"/>
                  </a:cubicBezTo>
                  <a:cubicBezTo>
                    <a:pt x="8086" y="2640"/>
                    <a:pt x="7821" y="2748"/>
                    <a:pt x="7609" y="2893"/>
                  </a:cubicBezTo>
                  <a:cubicBezTo>
                    <a:pt x="7280" y="3120"/>
                    <a:pt x="7009" y="3432"/>
                    <a:pt x="6650" y="3606"/>
                  </a:cubicBezTo>
                  <a:cubicBezTo>
                    <a:pt x="7103" y="2826"/>
                    <a:pt x="7332" y="1918"/>
                    <a:pt x="7306" y="1015"/>
                  </a:cubicBezTo>
                  <a:cubicBezTo>
                    <a:pt x="7298" y="776"/>
                    <a:pt x="7268" y="523"/>
                    <a:pt x="7120" y="334"/>
                  </a:cubicBezTo>
                  <a:cubicBezTo>
                    <a:pt x="6984" y="159"/>
                    <a:pt x="6786" y="85"/>
                    <a:pt x="6574" y="85"/>
                  </a:cubicBezTo>
                  <a:cubicBezTo>
                    <a:pt x="6237" y="85"/>
                    <a:pt x="5863" y="271"/>
                    <a:pt x="5635" y="537"/>
                  </a:cubicBezTo>
                  <a:cubicBezTo>
                    <a:pt x="5262" y="973"/>
                    <a:pt x="5090" y="1555"/>
                    <a:pt x="4701" y="1977"/>
                  </a:cubicBezTo>
                  <a:cubicBezTo>
                    <a:pt x="4717" y="775"/>
                    <a:pt x="4176" y="1"/>
                    <a:pt x="3471"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326" name="Google Shape;74326;p68"/>
            <p:cNvSpPr/>
            <p:nvPr/>
          </p:nvSpPr>
          <p:spPr>
            <a:xfrm>
              <a:off x="5754850" y="4263375"/>
              <a:ext cx="396325" cy="610900"/>
            </a:xfrm>
            <a:custGeom>
              <a:avLst/>
              <a:gdLst/>
              <a:ahLst/>
              <a:cxnLst/>
              <a:rect l="l" t="t" r="r" b="b"/>
              <a:pathLst>
                <a:path w="15853" h="24436" extrusionOk="0">
                  <a:moveTo>
                    <a:pt x="8300" y="1"/>
                  </a:moveTo>
                  <a:cubicBezTo>
                    <a:pt x="6386" y="1"/>
                    <a:pt x="5614" y="1151"/>
                    <a:pt x="4903" y="3018"/>
                  </a:cubicBezTo>
                  <a:cubicBezTo>
                    <a:pt x="2978" y="8083"/>
                    <a:pt x="4354" y="13694"/>
                    <a:pt x="1518" y="18577"/>
                  </a:cubicBezTo>
                  <a:cubicBezTo>
                    <a:pt x="1077" y="19335"/>
                    <a:pt x="536" y="20064"/>
                    <a:pt x="269" y="20872"/>
                  </a:cubicBezTo>
                  <a:cubicBezTo>
                    <a:pt x="1" y="21681"/>
                    <a:pt x="48" y="22614"/>
                    <a:pt x="701" y="23264"/>
                  </a:cubicBezTo>
                  <a:cubicBezTo>
                    <a:pt x="1080" y="23642"/>
                    <a:pt x="1701" y="23863"/>
                    <a:pt x="2293" y="23863"/>
                  </a:cubicBezTo>
                  <a:cubicBezTo>
                    <a:pt x="2722" y="23863"/>
                    <a:pt x="3136" y="23747"/>
                    <a:pt x="3433" y="23490"/>
                  </a:cubicBezTo>
                  <a:cubicBezTo>
                    <a:pt x="4079" y="24143"/>
                    <a:pt x="5072" y="24436"/>
                    <a:pt x="6106" y="24436"/>
                  </a:cubicBezTo>
                  <a:cubicBezTo>
                    <a:pt x="7123" y="24436"/>
                    <a:pt x="8180" y="24153"/>
                    <a:pt x="8988" y="23653"/>
                  </a:cubicBezTo>
                  <a:cubicBezTo>
                    <a:pt x="10616" y="22646"/>
                    <a:pt x="11457" y="21032"/>
                    <a:pt x="12143" y="19470"/>
                  </a:cubicBezTo>
                  <a:cubicBezTo>
                    <a:pt x="13651" y="16039"/>
                    <a:pt x="14743" y="12489"/>
                    <a:pt x="15401" y="8889"/>
                  </a:cubicBezTo>
                  <a:cubicBezTo>
                    <a:pt x="15662" y="7464"/>
                    <a:pt x="15853" y="5994"/>
                    <a:pt x="15420" y="4595"/>
                  </a:cubicBezTo>
                  <a:cubicBezTo>
                    <a:pt x="14772" y="2496"/>
                    <a:pt x="12557" y="849"/>
                    <a:pt x="10027" y="238"/>
                  </a:cubicBezTo>
                  <a:cubicBezTo>
                    <a:pt x="9363" y="77"/>
                    <a:pt x="8793" y="1"/>
                    <a:pt x="830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327" name="Google Shape;74327;p68"/>
            <p:cNvSpPr/>
            <p:nvPr/>
          </p:nvSpPr>
          <p:spPr>
            <a:xfrm>
              <a:off x="5559825" y="2699775"/>
              <a:ext cx="1188675" cy="1869200"/>
            </a:xfrm>
            <a:custGeom>
              <a:avLst/>
              <a:gdLst/>
              <a:ahLst/>
              <a:cxnLst/>
              <a:rect l="l" t="t" r="r" b="b"/>
              <a:pathLst>
                <a:path w="47547" h="74768" extrusionOk="0">
                  <a:moveTo>
                    <a:pt x="8718" y="1"/>
                  </a:moveTo>
                  <a:cubicBezTo>
                    <a:pt x="7301" y="1"/>
                    <a:pt x="5849" y="1152"/>
                    <a:pt x="6033" y="2559"/>
                  </a:cubicBezTo>
                  <a:cubicBezTo>
                    <a:pt x="6194" y="3801"/>
                    <a:pt x="7152" y="4083"/>
                    <a:pt x="8020" y="4725"/>
                  </a:cubicBezTo>
                  <a:cubicBezTo>
                    <a:pt x="9467" y="5795"/>
                    <a:pt x="8432" y="6342"/>
                    <a:pt x="7438" y="7802"/>
                  </a:cubicBezTo>
                  <a:cubicBezTo>
                    <a:pt x="5660" y="10415"/>
                    <a:pt x="3881" y="13026"/>
                    <a:pt x="2103" y="15639"/>
                  </a:cubicBezTo>
                  <a:cubicBezTo>
                    <a:pt x="1075" y="17149"/>
                    <a:pt x="1" y="18833"/>
                    <a:pt x="202" y="20649"/>
                  </a:cubicBezTo>
                  <a:cubicBezTo>
                    <a:pt x="317" y="21684"/>
                    <a:pt x="840" y="22626"/>
                    <a:pt x="1413" y="23498"/>
                  </a:cubicBezTo>
                  <a:cubicBezTo>
                    <a:pt x="2744" y="25525"/>
                    <a:pt x="4413" y="27294"/>
                    <a:pt x="6224" y="28894"/>
                  </a:cubicBezTo>
                  <a:cubicBezTo>
                    <a:pt x="7263" y="29813"/>
                    <a:pt x="8234" y="30897"/>
                    <a:pt x="9269" y="31885"/>
                  </a:cubicBezTo>
                  <a:cubicBezTo>
                    <a:pt x="9593" y="32194"/>
                    <a:pt x="9922" y="32492"/>
                    <a:pt x="10263" y="32775"/>
                  </a:cubicBezTo>
                  <a:cubicBezTo>
                    <a:pt x="10174" y="32930"/>
                    <a:pt x="10088" y="33088"/>
                    <a:pt x="10006" y="33247"/>
                  </a:cubicBezTo>
                  <a:cubicBezTo>
                    <a:pt x="8637" y="35870"/>
                    <a:pt x="9237" y="39669"/>
                    <a:pt x="9183" y="42608"/>
                  </a:cubicBezTo>
                  <a:cubicBezTo>
                    <a:pt x="9116" y="46387"/>
                    <a:pt x="9071" y="50166"/>
                    <a:pt x="9084" y="53944"/>
                  </a:cubicBezTo>
                  <a:cubicBezTo>
                    <a:pt x="9091" y="56342"/>
                    <a:pt x="9298" y="58728"/>
                    <a:pt x="9615" y="61106"/>
                  </a:cubicBezTo>
                  <a:cubicBezTo>
                    <a:pt x="10672" y="69018"/>
                    <a:pt x="15835" y="72796"/>
                    <a:pt x="22049" y="73972"/>
                  </a:cubicBezTo>
                  <a:cubicBezTo>
                    <a:pt x="24119" y="74363"/>
                    <a:pt x="26247" y="74292"/>
                    <a:pt x="28333" y="74585"/>
                  </a:cubicBezTo>
                  <a:cubicBezTo>
                    <a:pt x="29199" y="74707"/>
                    <a:pt x="30071" y="74768"/>
                    <a:pt x="30940" y="74768"/>
                  </a:cubicBezTo>
                  <a:cubicBezTo>
                    <a:pt x="36911" y="74768"/>
                    <a:pt x="42738" y="71887"/>
                    <a:pt x="45332" y="66140"/>
                  </a:cubicBezTo>
                  <a:cubicBezTo>
                    <a:pt x="47547" y="61227"/>
                    <a:pt x="46945" y="55260"/>
                    <a:pt x="44189" y="50632"/>
                  </a:cubicBezTo>
                  <a:cubicBezTo>
                    <a:pt x="42472" y="47750"/>
                    <a:pt x="40026" y="45388"/>
                    <a:pt x="37759" y="42916"/>
                  </a:cubicBezTo>
                  <a:cubicBezTo>
                    <a:pt x="37759" y="42562"/>
                    <a:pt x="36375" y="41066"/>
                    <a:pt x="36129" y="40646"/>
                  </a:cubicBezTo>
                  <a:cubicBezTo>
                    <a:pt x="35604" y="39743"/>
                    <a:pt x="35085" y="38832"/>
                    <a:pt x="34552" y="37931"/>
                  </a:cubicBezTo>
                  <a:cubicBezTo>
                    <a:pt x="33368" y="35925"/>
                    <a:pt x="32184" y="33920"/>
                    <a:pt x="31000" y="31914"/>
                  </a:cubicBezTo>
                  <a:cubicBezTo>
                    <a:pt x="30913" y="31765"/>
                    <a:pt x="30824" y="31617"/>
                    <a:pt x="30734" y="31469"/>
                  </a:cubicBezTo>
                  <a:cubicBezTo>
                    <a:pt x="31804" y="30831"/>
                    <a:pt x="32831" y="30126"/>
                    <a:pt x="33804" y="29358"/>
                  </a:cubicBezTo>
                  <a:cubicBezTo>
                    <a:pt x="36635" y="27122"/>
                    <a:pt x="41641" y="22120"/>
                    <a:pt x="38912" y="18334"/>
                  </a:cubicBezTo>
                  <a:cubicBezTo>
                    <a:pt x="37780" y="16762"/>
                    <a:pt x="36048" y="15756"/>
                    <a:pt x="34576" y="14496"/>
                  </a:cubicBezTo>
                  <a:cubicBezTo>
                    <a:pt x="33966" y="13976"/>
                    <a:pt x="33357" y="13113"/>
                    <a:pt x="33807" y="12450"/>
                  </a:cubicBezTo>
                  <a:cubicBezTo>
                    <a:pt x="34112" y="11998"/>
                    <a:pt x="34732" y="11936"/>
                    <a:pt x="35255" y="11787"/>
                  </a:cubicBezTo>
                  <a:cubicBezTo>
                    <a:pt x="36959" y="11301"/>
                    <a:pt x="38072" y="9366"/>
                    <a:pt x="37727" y="7627"/>
                  </a:cubicBezTo>
                  <a:cubicBezTo>
                    <a:pt x="37383" y="5888"/>
                    <a:pt x="35700" y="4546"/>
                    <a:pt x="33929" y="4495"/>
                  </a:cubicBezTo>
                  <a:cubicBezTo>
                    <a:pt x="33892" y="4493"/>
                    <a:pt x="33856" y="4493"/>
                    <a:pt x="33819" y="4493"/>
                  </a:cubicBezTo>
                  <a:cubicBezTo>
                    <a:pt x="32087" y="4493"/>
                    <a:pt x="30430" y="5658"/>
                    <a:pt x="29763" y="7261"/>
                  </a:cubicBezTo>
                  <a:cubicBezTo>
                    <a:pt x="25139" y="5452"/>
                    <a:pt x="20270" y="3618"/>
                    <a:pt x="15382" y="3618"/>
                  </a:cubicBezTo>
                  <a:cubicBezTo>
                    <a:pt x="14316" y="3618"/>
                    <a:pt x="13249" y="3705"/>
                    <a:pt x="12184" y="3899"/>
                  </a:cubicBezTo>
                  <a:cubicBezTo>
                    <a:pt x="11977" y="2255"/>
                    <a:pt x="11004" y="581"/>
                    <a:pt x="9419" y="102"/>
                  </a:cubicBezTo>
                  <a:cubicBezTo>
                    <a:pt x="9191" y="33"/>
                    <a:pt x="8955" y="1"/>
                    <a:pt x="8718"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328" name="Google Shape;74328;p68"/>
            <p:cNvSpPr/>
            <p:nvPr/>
          </p:nvSpPr>
          <p:spPr>
            <a:xfrm>
              <a:off x="6178500" y="4058200"/>
              <a:ext cx="622950" cy="908900"/>
            </a:xfrm>
            <a:custGeom>
              <a:avLst/>
              <a:gdLst/>
              <a:ahLst/>
              <a:cxnLst/>
              <a:rect l="l" t="t" r="r" b="b"/>
              <a:pathLst>
                <a:path w="24918" h="36356" extrusionOk="0">
                  <a:moveTo>
                    <a:pt x="11580" y="1"/>
                  </a:moveTo>
                  <a:lnTo>
                    <a:pt x="11580" y="1"/>
                  </a:lnTo>
                  <a:cubicBezTo>
                    <a:pt x="6815" y="1269"/>
                    <a:pt x="3569" y="5890"/>
                    <a:pt x="2359" y="10670"/>
                  </a:cubicBezTo>
                  <a:cubicBezTo>
                    <a:pt x="1149" y="15449"/>
                    <a:pt x="1572" y="20466"/>
                    <a:pt x="1725" y="25396"/>
                  </a:cubicBezTo>
                  <a:cubicBezTo>
                    <a:pt x="1799" y="27758"/>
                    <a:pt x="1779" y="30243"/>
                    <a:pt x="633" y="32310"/>
                  </a:cubicBezTo>
                  <a:cubicBezTo>
                    <a:pt x="410" y="32712"/>
                    <a:pt x="140" y="33111"/>
                    <a:pt x="94" y="33567"/>
                  </a:cubicBezTo>
                  <a:cubicBezTo>
                    <a:pt x="0" y="34488"/>
                    <a:pt x="920" y="35284"/>
                    <a:pt x="1845" y="35318"/>
                  </a:cubicBezTo>
                  <a:cubicBezTo>
                    <a:pt x="1872" y="35319"/>
                    <a:pt x="1899" y="35319"/>
                    <a:pt x="1926" y="35319"/>
                  </a:cubicBezTo>
                  <a:cubicBezTo>
                    <a:pt x="2755" y="35319"/>
                    <a:pt x="3528" y="34864"/>
                    <a:pt x="4132" y="34281"/>
                  </a:cubicBezTo>
                  <a:lnTo>
                    <a:pt x="4132" y="34281"/>
                  </a:lnTo>
                  <a:cubicBezTo>
                    <a:pt x="3573" y="34977"/>
                    <a:pt x="4293" y="36250"/>
                    <a:pt x="5247" y="36346"/>
                  </a:cubicBezTo>
                  <a:cubicBezTo>
                    <a:pt x="5311" y="36353"/>
                    <a:pt x="5375" y="36356"/>
                    <a:pt x="5438" y="36356"/>
                  </a:cubicBezTo>
                  <a:cubicBezTo>
                    <a:pt x="6381" y="36356"/>
                    <a:pt x="7217" y="35657"/>
                    <a:pt x="7831" y="34918"/>
                  </a:cubicBezTo>
                  <a:lnTo>
                    <a:pt x="7831" y="34918"/>
                  </a:lnTo>
                  <a:cubicBezTo>
                    <a:pt x="7767" y="35195"/>
                    <a:pt x="7703" y="35473"/>
                    <a:pt x="7639" y="35751"/>
                  </a:cubicBezTo>
                  <a:cubicBezTo>
                    <a:pt x="7709" y="35759"/>
                    <a:pt x="7779" y="35763"/>
                    <a:pt x="7848" y="35763"/>
                  </a:cubicBezTo>
                  <a:cubicBezTo>
                    <a:pt x="8845" y="35763"/>
                    <a:pt x="9697" y="34925"/>
                    <a:pt x="10259" y="34068"/>
                  </a:cubicBezTo>
                  <a:cubicBezTo>
                    <a:pt x="10860" y="33153"/>
                    <a:pt x="11365" y="32094"/>
                    <a:pt x="12319" y="31556"/>
                  </a:cubicBezTo>
                  <a:cubicBezTo>
                    <a:pt x="13006" y="31170"/>
                    <a:pt x="13823" y="31118"/>
                    <a:pt x="14583" y="30909"/>
                  </a:cubicBezTo>
                  <a:cubicBezTo>
                    <a:pt x="16605" y="30355"/>
                    <a:pt x="18141" y="28731"/>
                    <a:pt x="19443" y="27088"/>
                  </a:cubicBezTo>
                  <a:cubicBezTo>
                    <a:pt x="20425" y="25851"/>
                    <a:pt x="21342" y="24556"/>
                    <a:pt x="22074" y="23156"/>
                  </a:cubicBezTo>
                  <a:cubicBezTo>
                    <a:pt x="24918" y="17706"/>
                    <a:pt x="24586" y="10734"/>
                    <a:pt x="21234" y="5579"/>
                  </a:cubicBezTo>
                  <a:cubicBezTo>
                    <a:pt x="19885" y="3506"/>
                    <a:pt x="18028" y="1683"/>
                    <a:pt x="15719" y="797"/>
                  </a:cubicBezTo>
                  <a:cubicBezTo>
                    <a:pt x="14801" y="444"/>
                    <a:pt x="13807" y="258"/>
                    <a:pt x="12819" y="258"/>
                  </a:cubicBezTo>
                  <a:cubicBezTo>
                    <a:pt x="11972" y="258"/>
                    <a:pt x="11129" y="395"/>
                    <a:pt x="10344" y="680"/>
                  </a:cubicBezTo>
                  <a:lnTo>
                    <a:pt x="10344" y="680"/>
                  </a:lnTo>
                  <a:lnTo>
                    <a:pt x="11580"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329" name="Google Shape;74329;p68"/>
            <p:cNvSpPr/>
            <p:nvPr/>
          </p:nvSpPr>
          <p:spPr>
            <a:xfrm>
              <a:off x="5906100" y="4303775"/>
              <a:ext cx="25" cy="25"/>
            </a:xfrm>
            <a:custGeom>
              <a:avLst/>
              <a:gdLst/>
              <a:ahLst/>
              <a:cxnLst/>
              <a:rect l="l" t="t" r="r" b="b"/>
              <a:pathLst>
                <a:path w="1" h="1" fill="none" extrusionOk="0">
                  <a:moveTo>
                    <a:pt x="0" y="1"/>
                  </a:moveTo>
                  <a:close/>
                </a:path>
              </a:pathLst>
            </a:custGeom>
            <a:noFill/>
            <a:ln w="152150" cap="flat" cmpd="sng">
              <a:solidFill>
                <a:srgbClr val="FFA9C1"/>
              </a:solidFill>
              <a:prstDash val="solid"/>
              <a:miter lim="1070"/>
              <a:headEnd type="none" w="sm" len="sm"/>
              <a:tailEnd type="none" w="sm" len="sm"/>
            </a:ln>
          </p:spPr>
          <p:txBody>
            <a:bodyPr spcFirstLastPara="1" wrap="square" lIns="91425" tIns="91425" rIns="91425" bIns="91425" anchor="ctr" anchorCtr="0">
              <a:noAutofit/>
            </a:bodyPr>
            <a:lstStyle/>
            <a:p>
              <a:endParaRPr/>
            </a:p>
          </p:txBody>
        </p:sp>
        <p:sp>
          <p:nvSpPr>
            <p:cNvPr id="74330" name="Google Shape;74330;p68"/>
            <p:cNvSpPr/>
            <p:nvPr/>
          </p:nvSpPr>
          <p:spPr>
            <a:xfrm>
              <a:off x="6252725" y="3766925"/>
              <a:ext cx="25" cy="25"/>
            </a:xfrm>
            <a:custGeom>
              <a:avLst/>
              <a:gdLst/>
              <a:ahLst/>
              <a:cxnLst/>
              <a:rect l="l" t="t" r="r" b="b"/>
              <a:pathLst>
                <a:path w="1" h="1" fill="none" extrusionOk="0">
                  <a:moveTo>
                    <a:pt x="1" y="1"/>
                  </a:moveTo>
                  <a:close/>
                </a:path>
              </a:pathLst>
            </a:custGeom>
            <a:noFill/>
            <a:ln w="152150" cap="flat" cmpd="sng">
              <a:solidFill>
                <a:srgbClr val="FFA9C1"/>
              </a:solidFill>
              <a:prstDash val="solid"/>
              <a:miter lim="1070"/>
              <a:headEnd type="none" w="sm" len="sm"/>
              <a:tailEnd type="none" w="sm" len="sm"/>
            </a:ln>
          </p:spPr>
          <p:txBody>
            <a:bodyPr spcFirstLastPara="1" wrap="square" lIns="91425" tIns="91425" rIns="91425" bIns="91425" anchor="ctr" anchorCtr="0">
              <a:noAutofit/>
            </a:bodyPr>
            <a:lstStyle/>
            <a:p>
              <a:endParaRPr/>
            </a:p>
          </p:txBody>
        </p:sp>
        <p:sp>
          <p:nvSpPr>
            <p:cNvPr id="74331" name="Google Shape;74331;p68"/>
            <p:cNvSpPr/>
            <p:nvPr/>
          </p:nvSpPr>
          <p:spPr>
            <a:xfrm>
              <a:off x="6438200" y="3750575"/>
              <a:ext cx="25" cy="25"/>
            </a:xfrm>
            <a:custGeom>
              <a:avLst/>
              <a:gdLst/>
              <a:ahLst/>
              <a:cxnLst/>
              <a:rect l="l" t="t" r="r" b="b"/>
              <a:pathLst>
                <a:path w="1" h="1" fill="none" extrusionOk="0">
                  <a:moveTo>
                    <a:pt x="1" y="1"/>
                  </a:moveTo>
                  <a:close/>
                </a:path>
              </a:pathLst>
            </a:custGeom>
            <a:solidFill>
              <a:srgbClr val="000000"/>
            </a:solidFill>
            <a:ln w="152150" cap="flat" cmpd="sng">
              <a:solidFill>
                <a:srgbClr val="FFA9C1"/>
              </a:solidFill>
              <a:prstDash val="solid"/>
              <a:miter lim="1070"/>
              <a:headEnd type="none" w="sm" len="sm"/>
              <a:tailEnd type="none" w="sm" len="sm"/>
            </a:ln>
          </p:spPr>
          <p:txBody>
            <a:bodyPr spcFirstLastPara="1" wrap="square" lIns="91425" tIns="91425" rIns="91425" bIns="91425" anchor="ctr" anchorCtr="0">
              <a:noAutofit/>
            </a:bodyPr>
            <a:lstStyle/>
            <a:p>
              <a:endParaRPr/>
            </a:p>
          </p:txBody>
        </p:sp>
        <p:sp>
          <p:nvSpPr>
            <p:cNvPr id="74332" name="Google Shape;74332;p68"/>
            <p:cNvSpPr/>
            <p:nvPr/>
          </p:nvSpPr>
          <p:spPr>
            <a:xfrm>
              <a:off x="5422025" y="3267300"/>
              <a:ext cx="500025" cy="636175"/>
            </a:xfrm>
            <a:custGeom>
              <a:avLst/>
              <a:gdLst/>
              <a:ahLst/>
              <a:cxnLst/>
              <a:rect l="l" t="t" r="r" b="b"/>
              <a:pathLst>
                <a:path w="20001" h="25447" extrusionOk="0">
                  <a:moveTo>
                    <a:pt x="2380" y="1"/>
                  </a:moveTo>
                  <a:cubicBezTo>
                    <a:pt x="2296" y="1"/>
                    <a:pt x="2216" y="30"/>
                    <a:pt x="2145" y="98"/>
                  </a:cubicBezTo>
                  <a:cubicBezTo>
                    <a:pt x="2022" y="213"/>
                    <a:pt x="2002" y="400"/>
                    <a:pt x="1995" y="570"/>
                  </a:cubicBezTo>
                  <a:cubicBezTo>
                    <a:pt x="1964" y="1318"/>
                    <a:pt x="2039" y="2071"/>
                    <a:pt x="2214" y="2800"/>
                  </a:cubicBezTo>
                  <a:lnTo>
                    <a:pt x="2214" y="2800"/>
                  </a:lnTo>
                  <a:cubicBezTo>
                    <a:pt x="2076" y="2688"/>
                    <a:pt x="1900" y="2617"/>
                    <a:pt x="1725" y="2617"/>
                  </a:cubicBezTo>
                  <a:cubicBezTo>
                    <a:pt x="1659" y="2617"/>
                    <a:pt x="1592" y="2627"/>
                    <a:pt x="1528" y="2650"/>
                  </a:cubicBezTo>
                  <a:cubicBezTo>
                    <a:pt x="1016" y="2830"/>
                    <a:pt x="799" y="3473"/>
                    <a:pt x="911" y="4003"/>
                  </a:cubicBezTo>
                  <a:cubicBezTo>
                    <a:pt x="1025" y="4533"/>
                    <a:pt x="1380" y="4972"/>
                    <a:pt x="1727" y="5390"/>
                  </a:cubicBezTo>
                  <a:cubicBezTo>
                    <a:pt x="1374" y="5171"/>
                    <a:pt x="1021" y="4952"/>
                    <a:pt x="668" y="4735"/>
                  </a:cubicBezTo>
                  <a:cubicBezTo>
                    <a:pt x="1" y="5439"/>
                    <a:pt x="275" y="6582"/>
                    <a:pt x="618" y="7490"/>
                  </a:cubicBezTo>
                  <a:cubicBezTo>
                    <a:pt x="1386" y="9532"/>
                    <a:pt x="2294" y="11522"/>
                    <a:pt x="3329" y="13442"/>
                  </a:cubicBezTo>
                  <a:cubicBezTo>
                    <a:pt x="3197" y="13321"/>
                    <a:pt x="3037" y="13269"/>
                    <a:pt x="2871" y="13269"/>
                  </a:cubicBezTo>
                  <a:cubicBezTo>
                    <a:pt x="2434" y="13269"/>
                    <a:pt x="1956" y="13637"/>
                    <a:pt x="1841" y="14096"/>
                  </a:cubicBezTo>
                  <a:cubicBezTo>
                    <a:pt x="1683" y="14729"/>
                    <a:pt x="1975" y="15380"/>
                    <a:pt x="2272" y="15959"/>
                  </a:cubicBezTo>
                  <a:cubicBezTo>
                    <a:pt x="4108" y="19546"/>
                    <a:pt x="6624" y="23031"/>
                    <a:pt x="10304" y="24671"/>
                  </a:cubicBezTo>
                  <a:cubicBezTo>
                    <a:pt x="11379" y="25150"/>
                    <a:pt x="12577" y="25447"/>
                    <a:pt x="13750" y="25447"/>
                  </a:cubicBezTo>
                  <a:cubicBezTo>
                    <a:pt x="14703" y="25447"/>
                    <a:pt x="15640" y="25251"/>
                    <a:pt x="16483" y="24799"/>
                  </a:cubicBezTo>
                  <a:cubicBezTo>
                    <a:pt x="18065" y="23951"/>
                    <a:pt x="19122" y="22260"/>
                    <a:pt x="19354" y="20480"/>
                  </a:cubicBezTo>
                  <a:cubicBezTo>
                    <a:pt x="20000" y="15520"/>
                    <a:pt x="15123" y="14642"/>
                    <a:pt x="12065" y="11942"/>
                  </a:cubicBezTo>
                  <a:cubicBezTo>
                    <a:pt x="8428" y="8729"/>
                    <a:pt x="5606" y="4693"/>
                    <a:pt x="3107" y="563"/>
                  </a:cubicBezTo>
                  <a:cubicBezTo>
                    <a:pt x="2945" y="295"/>
                    <a:pt x="2645" y="1"/>
                    <a:pt x="238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333" name="Google Shape;74333;p68"/>
            <p:cNvSpPr/>
            <p:nvPr/>
          </p:nvSpPr>
          <p:spPr>
            <a:xfrm>
              <a:off x="6167125" y="3491600"/>
              <a:ext cx="440125" cy="556275"/>
            </a:xfrm>
            <a:custGeom>
              <a:avLst/>
              <a:gdLst/>
              <a:ahLst/>
              <a:cxnLst/>
              <a:rect l="l" t="t" r="r" b="b"/>
              <a:pathLst>
                <a:path w="17605" h="22251" extrusionOk="0">
                  <a:moveTo>
                    <a:pt x="8388" y="0"/>
                  </a:moveTo>
                  <a:cubicBezTo>
                    <a:pt x="6337" y="633"/>
                    <a:pt x="4515" y="2269"/>
                    <a:pt x="2975" y="4862"/>
                  </a:cubicBezTo>
                  <a:cubicBezTo>
                    <a:pt x="459" y="9095"/>
                    <a:pt x="0" y="13625"/>
                    <a:pt x="1746" y="16978"/>
                  </a:cubicBezTo>
                  <a:cubicBezTo>
                    <a:pt x="3101" y="19581"/>
                    <a:pt x="5786" y="21481"/>
                    <a:pt x="8925" y="22059"/>
                  </a:cubicBezTo>
                  <a:cubicBezTo>
                    <a:pt x="9622" y="22187"/>
                    <a:pt x="10338" y="22250"/>
                    <a:pt x="11066" y="22250"/>
                  </a:cubicBezTo>
                  <a:cubicBezTo>
                    <a:pt x="13228" y="22250"/>
                    <a:pt x="15488" y="21692"/>
                    <a:pt x="17605" y="20615"/>
                  </a:cubicBezTo>
                  <a:lnTo>
                    <a:pt x="17083" y="19589"/>
                  </a:lnTo>
                  <a:cubicBezTo>
                    <a:pt x="15126" y="20584"/>
                    <a:pt x="13048" y="21100"/>
                    <a:pt x="11067" y="21100"/>
                  </a:cubicBezTo>
                  <a:cubicBezTo>
                    <a:pt x="10409" y="21100"/>
                    <a:pt x="9762" y="21043"/>
                    <a:pt x="9133" y="20928"/>
                  </a:cubicBezTo>
                  <a:cubicBezTo>
                    <a:pt x="6381" y="20421"/>
                    <a:pt x="3942" y="18706"/>
                    <a:pt x="2767" y="16447"/>
                  </a:cubicBezTo>
                  <a:cubicBezTo>
                    <a:pt x="1208" y="13449"/>
                    <a:pt x="1655" y="9338"/>
                    <a:pt x="3965" y="5451"/>
                  </a:cubicBezTo>
                  <a:cubicBezTo>
                    <a:pt x="5355" y="3111"/>
                    <a:pt x="6958" y="1647"/>
                    <a:pt x="8728" y="1101"/>
                  </a:cubicBezTo>
                  <a:lnTo>
                    <a:pt x="8388" y="0"/>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4334" name="Google Shape;74334;p68"/>
            <p:cNvSpPr/>
            <p:nvPr/>
          </p:nvSpPr>
          <p:spPr>
            <a:xfrm>
              <a:off x="6316450" y="3427525"/>
              <a:ext cx="485825" cy="606525"/>
            </a:xfrm>
            <a:custGeom>
              <a:avLst/>
              <a:gdLst/>
              <a:ahLst/>
              <a:cxnLst/>
              <a:rect l="l" t="t" r="r" b="b"/>
              <a:pathLst>
                <a:path w="19433" h="24261" extrusionOk="0">
                  <a:moveTo>
                    <a:pt x="4253" y="1"/>
                  </a:moveTo>
                  <a:cubicBezTo>
                    <a:pt x="1" y="1"/>
                    <a:pt x="1233" y="3674"/>
                    <a:pt x="2460" y="6713"/>
                  </a:cubicBezTo>
                  <a:cubicBezTo>
                    <a:pt x="4189" y="11001"/>
                    <a:pt x="6099" y="15210"/>
                    <a:pt x="8177" y="19325"/>
                  </a:cubicBezTo>
                  <a:cubicBezTo>
                    <a:pt x="9163" y="21275"/>
                    <a:pt x="10366" y="23365"/>
                    <a:pt x="12367" y="24044"/>
                  </a:cubicBezTo>
                  <a:cubicBezTo>
                    <a:pt x="12804" y="24192"/>
                    <a:pt x="13250" y="24261"/>
                    <a:pt x="13695" y="24261"/>
                  </a:cubicBezTo>
                  <a:cubicBezTo>
                    <a:pt x="15573" y="24261"/>
                    <a:pt x="17445" y="23043"/>
                    <a:pt x="18726" y="21512"/>
                  </a:cubicBezTo>
                  <a:cubicBezTo>
                    <a:pt x="19008" y="21176"/>
                    <a:pt x="19282" y="20801"/>
                    <a:pt x="19349" y="20360"/>
                  </a:cubicBezTo>
                  <a:cubicBezTo>
                    <a:pt x="19432" y="19813"/>
                    <a:pt x="19186" y="19274"/>
                    <a:pt x="18946" y="18779"/>
                  </a:cubicBezTo>
                  <a:cubicBezTo>
                    <a:pt x="17461" y="15712"/>
                    <a:pt x="15973" y="12646"/>
                    <a:pt x="14487" y="9580"/>
                  </a:cubicBezTo>
                  <a:cubicBezTo>
                    <a:pt x="13443" y="7426"/>
                    <a:pt x="12383" y="5247"/>
                    <a:pt x="10855" y="3441"/>
                  </a:cubicBezTo>
                  <a:cubicBezTo>
                    <a:pt x="9325" y="1636"/>
                    <a:pt x="7250" y="215"/>
                    <a:pt x="4955" y="30"/>
                  </a:cubicBezTo>
                  <a:cubicBezTo>
                    <a:pt x="4706" y="10"/>
                    <a:pt x="4472" y="1"/>
                    <a:pt x="4253"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4335" name="Google Shape;74335;p68"/>
            <p:cNvSpPr/>
            <p:nvPr/>
          </p:nvSpPr>
          <p:spPr>
            <a:xfrm>
              <a:off x="6354325" y="3427625"/>
              <a:ext cx="395700" cy="346975"/>
            </a:xfrm>
            <a:custGeom>
              <a:avLst/>
              <a:gdLst/>
              <a:ahLst/>
              <a:cxnLst/>
              <a:rect l="l" t="t" r="r" b="b"/>
              <a:pathLst>
                <a:path w="15828" h="13879" extrusionOk="0">
                  <a:moveTo>
                    <a:pt x="2982" y="1"/>
                  </a:moveTo>
                  <a:cubicBezTo>
                    <a:pt x="1281" y="1"/>
                    <a:pt x="387" y="498"/>
                    <a:pt x="1" y="1275"/>
                  </a:cubicBezTo>
                  <a:cubicBezTo>
                    <a:pt x="2165" y="1320"/>
                    <a:pt x="4338" y="2350"/>
                    <a:pt x="5801" y="3733"/>
                  </a:cubicBezTo>
                  <a:cubicBezTo>
                    <a:pt x="7285" y="5135"/>
                    <a:pt x="8313" y="6863"/>
                    <a:pt x="9170" y="8634"/>
                  </a:cubicBezTo>
                  <a:cubicBezTo>
                    <a:pt x="9623" y="9567"/>
                    <a:pt x="10046" y="10513"/>
                    <a:pt x="10474" y="11456"/>
                  </a:cubicBezTo>
                  <a:cubicBezTo>
                    <a:pt x="10472" y="11453"/>
                    <a:pt x="10472" y="11452"/>
                    <a:pt x="10472" y="11452"/>
                  </a:cubicBezTo>
                  <a:lnTo>
                    <a:pt x="10472" y="11452"/>
                  </a:lnTo>
                  <a:cubicBezTo>
                    <a:pt x="10472" y="11452"/>
                    <a:pt x="10614" y="11761"/>
                    <a:pt x="10675" y="11890"/>
                  </a:cubicBezTo>
                  <a:cubicBezTo>
                    <a:pt x="10770" y="12090"/>
                    <a:pt x="10868" y="12289"/>
                    <a:pt x="10967" y="12489"/>
                  </a:cubicBezTo>
                  <a:cubicBezTo>
                    <a:pt x="11066" y="12691"/>
                    <a:pt x="11165" y="12891"/>
                    <a:pt x="11287" y="13081"/>
                  </a:cubicBezTo>
                  <a:cubicBezTo>
                    <a:pt x="11343" y="13170"/>
                    <a:pt x="11407" y="13254"/>
                    <a:pt x="11465" y="13342"/>
                  </a:cubicBezTo>
                  <a:cubicBezTo>
                    <a:pt x="11556" y="13428"/>
                    <a:pt x="11691" y="13546"/>
                    <a:pt x="11702" y="13558"/>
                  </a:cubicBezTo>
                  <a:cubicBezTo>
                    <a:pt x="11721" y="13577"/>
                    <a:pt x="11735" y="13595"/>
                    <a:pt x="11748" y="13614"/>
                  </a:cubicBezTo>
                  <a:cubicBezTo>
                    <a:pt x="11852" y="13665"/>
                    <a:pt x="11970" y="13710"/>
                    <a:pt x="12048" y="13757"/>
                  </a:cubicBezTo>
                  <a:cubicBezTo>
                    <a:pt x="12053" y="13761"/>
                    <a:pt x="12056" y="13762"/>
                    <a:pt x="12062" y="13767"/>
                  </a:cubicBezTo>
                  <a:cubicBezTo>
                    <a:pt x="12125" y="13783"/>
                    <a:pt x="12183" y="13797"/>
                    <a:pt x="12199" y="13801"/>
                  </a:cubicBezTo>
                  <a:cubicBezTo>
                    <a:pt x="12233" y="13810"/>
                    <a:pt x="12356" y="13834"/>
                    <a:pt x="12468" y="13856"/>
                  </a:cubicBezTo>
                  <a:cubicBezTo>
                    <a:pt x="12612" y="13860"/>
                    <a:pt x="12902" y="13878"/>
                    <a:pt x="12991" y="13878"/>
                  </a:cubicBezTo>
                  <a:cubicBezTo>
                    <a:pt x="12993" y="13878"/>
                    <a:pt x="12995" y="13878"/>
                    <a:pt x="12998" y="13878"/>
                  </a:cubicBezTo>
                  <a:cubicBezTo>
                    <a:pt x="13065" y="13877"/>
                    <a:pt x="13133" y="13871"/>
                    <a:pt x="13200" y="13866"/>
                  </a:cubicBezTo>
                  <a:cubicBezTo>
                    <a:pt x="13600" y="13767"/>
                    <a:pt x="14002" y="13690"/>
                    <a:pt x="14399" y="13571"/>
                  </a:cubicBezTo>
                  <a:cubicBezTo>
                    <a:pt x="14406" y="13569"/>
                    <a:pt x="14411" y="13566"/>
                    <a:pt x="14416" y="13565"/>
                  </a:cubicBezTo>
                  <a:cubicBezTo>
                    <a:pt x="14514" y="13519"/>
                    <a:pt x="14614" y="13478"/>
                    <a:pt x="14711" y="13433"/>
                  </a:cubicBezTo>
                  <a:cubicBezTo>
                    <a:pt x="14907" y="13341"/>
                    <a:pt x="15100" y="13240"/>
                    <a:pt x="15287" y="13134"/>
                  </a:cubicBezTo>
                  <a:cubicBezTo>
                    <a:pt x="15462" y="13035"/>
                    <a:pt x="15630" y="12928"/>
                    <a:pt x="15798" y="12819"/>
                  </a:cubicBezTo>
                  <a:cubicBezTo>
                    <a:pt x="15808" y="12812"/>
                    <a:pt x="15818" y="12803"/>
                    <a:pt x="15828" y="12797"/>
                  </a:cubicBezTo>
                  <a:lnTo>
                    <a:pt x="14128" y="9580"/>
                  </a:lnTo>
                  <a:cubicBezTo>
                    <a:pt x="12992" y="7426"/>
                    <a:pt x="11837" y="5247"/>
                    <a:pt x="10172" y="3441"/>
                  </a:cubicBezTo>
                  <a:cubicBezTo>
                    <a:pt x="8506" y="1636"/>
                    <a:pt x="6246" y="215"/>
                    <a:pt x="3746" y="31"/>
                  </a:cubicBezTo>
                  <a:cubicBezTo>
                    <a:pt x="3475" y="11"/>
                    <a:pt x="3221" y="1"/>
                    <a:pt x="298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336" name="Google Shape;74336;p68"/>
            <p:cNvSpPr/>
            <p:nvPr/>
          </p:nvSpPr>
          <p:spPr>
            <a:xfrm>
              <a:off x="6240950" y="3187100"/>
              <a:ext cx="484925" cy="642350"/>
            </a:xfrm>
            <a:custGeom>
              <a:avLst/>
              <a:gdLst/>
              <a:ahLst/>
              <a:cxnLst/>
              <a:rect l="l" t="t" r="r" b="b"/>
              <a:pathLst>
                <a:path w="19397" h="25694" extrusionOk="0">
                  <a:moveTo>
                    <a:pt x="16334" y="0"/>
                  </a:moveTo>
                  <a:lnTo>
                    <a:pt x="16334" y="0"/>
                  </a:lnTo>
                  <a:cubicBezTo>
                    <a:pt x="15162" y="1446"/>
                    <a:pt x="14374" y="3157"/>
                    <a:pt x="13445" y="4771"/>
                  </a:cubicBezTo>
                  <a:cubicBezTo>
                    <a:pt x="11430" y="8271"/>
                    <a:pt x="8708" y="11359"/>
                    <a:pt x="5496" y="13809"/>
                  </a:cubicBezTo>
                  <a:cubicBezTo>
                    <a:pt x="2760" y="15900"/>
                    <a:pt x="0" y="17809"/>
                    <a:pt x="1530" y="21845"/>
                  </a:cubicBezTo>
                  <a:cubicBezTo>
                    <a:pt x="2340" y="23980"/>
                    <a:pt x="4471" y="25546"/>
                    <a:pt x="6750" y="25683"/>
                  </a:cubicBezTo>
                  <a:cubicBezTo>
                    <a:pt x="6869" y="25690"/>
                    <a:pt x="6989" y="25693"/>
                    <a:pt x="7108" y="25693"/>
                  </a:cubicBezTo>
                  <a:cubicBezTo>
                    <a:pt x="8796" y="25693"/>
                    <a:pt x="10436" y="25000"/>
                    <a:pt x="11871" y="24093"/>
                  </a:cubicBezTo>
                  <a:cubicBezTo>
                    <a:pt x="13721" y="22924"/>
                    <a:pt x="15335" y="21379"/>
                    <a:pt x="16583" y="19579"/>
                  </a:cubicBezTo>
                  <a:cubicBezTo>
                    <a:pt x="16401" y="19368"/>
                    <a:pt x="16121" y="19255"/>
                    <a:pt x="15843" y="19255"/>
                  </a:cubicBezTo>
                  <a:cubicBezTo>
                    <a:pt x="15680" y="19255"/>
                    <a:pt x="15519" y="19293"/>
                    <a:pt x="15378" y="19374"/>
                  </a:cubicBezTo>
                  <a:cubicBezTo>
                    <a:pt x="17858" y="15471"/>
                    <a:pt x="17209" y="10332"/>
                    <a:pt x="18981" y="6059"/>
                  </a:cubicBezTo>
                  <a:cubicBezTo>
                    <a:pt x="19161" y="5624"/>
                    <a:pt x="19370" y="5185"/>
                    <a:pt x="19384" y="4714"/>
                  </a:cubicBezTo>
                  <a:cubicBezTo>
                    <a:pt x="19397" y="4243"/>
                    <a:pt x="19151" y="3725"/>
                    <a:pt x="18699" y="3595"/>
                  </a:cubicBezTo>
                  <a:cubicBezTo>
                    <a:pt x="18648" y="3581"/>
                    <a:pt x="18597" y="3574"/>
                    <a:pt x="18545" y="3574"/>
                  </a:cubicBezTo>
                  <a:cubicBezTo>
                    <a:pt x="18343" y="3574"/>
                    <a:pt x="18140" y="3677"/>
                    <a:pt x="18006" y="3826"/>
                  </a:cubicBezTo>
                  <a:lnTo>
                    <a:pt x="18006" y="3826"/>
                  </a:lnTo>
                  <a:cubicBezTo>
                    <a:pt x="18096" y="3308"/>
                    <a:pt x="18142" y="2782"/>
                    <a:pt x="18144" y="2256"/>
                  </a:cubicBezTo>
                  <a:lnTo>
                    <a:pt x="18144" y="2256"/>
                  </a:lnTo>
                  <a:cubicBezTo>
                    <a:pt x="17417" y="2335"/>
                    <a:pt x="16739" y="2774"/>
                    <a:pt x="16359" y="3399"/>
                  </a:cubicBezTo>
                  <a:lnTo>
                    <a:pt x="16359" y="3399"/>
                  </a:lnTo>
                  <a:cubicBezTo>
                    <a:pt x="16900" y="2353"/>
                    <a:pt x="16894" y="1037"/>
                    <a:pt x="16334"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337" name="Google Shape;74337;p68"/>
            <p:cNvSpPr/>
            <p:nvPr/>
          </p:nvSpPr>
          <p:spPr>
            <a:xfrm>
              <a:off x="6592250" y="3798275"/>
              <a:ext cx="160125" cy="170250"/>
            </a:xfrm>
            <a:custGeom>
              <a:avLst/>
              <a:gdLst/>
              <a:ahLst/>
              <a:cxnLst/>
              <a:rect l="l" t="t" r="r" b="b"/>
              <a:pathLst>
                <a:path w="6405" h="6810" extrusionOk="0">
                  <a:moveTo>
                    <a:pt x="4359" y="1"/>
                  </a:moveTo>
                  <a:cubicBezTo>
                    <a:pt x="4315" y="36"/>
                    <a:pt x="4271" y="73"/>
                    <a:pt x="4226" y="107"/>
                  </a:cubicBezTo>
                  <a:cubicBezTo>
                    <a:pt x="2900" y="1146"/>
                    <a:pt x="1490" y="2097"/>
                    <a:pt x="0" y="2889"/>
                  </a:cubicBezTo>
                  <a:cubicBezTo>
                    <a:pt x="15" y="3173"/>
                    <a:pt x="77" y="3468"/>
                    <a:pt x="202" y="3779"/>
                  </a:cubicBezTo>
                  <a:cubicBezTo>
                    <a:pt x="744" y="5143"/>
                    <a:pt x="2436" y="6810"/>
                    <a:pt x="4052" y="6810"/>
                  </a:cubicBezTo>
                  <a:cubicBezTo>
                    <a:pt x="4546" y="6810"/>
                    <a:pt x="5034" y="6654"/>
                    <a:pt x="5479" y="6285"/>
                  </a:cubicBezTo>
                  <a:cubicBezTo>
                    <a:pt x="6165" y="5716"/>
                    <a:pt x="6404" y="4734"/>
                    <a:pt x="6279" y="3851"/>
                  </a:cubicBezTo>
                  <a:cubicBezTo>
                    <a:pt x="6153" y="2967"/>
                    <a:pt x="5719" y="2161"/>
                    <a:pt x="5252" y="1401"/>
                  </a:cubicBezTo>
                  <a:cubicBezTo>
                    <a:pt x="4970" y="943"/>
                    <a:pt x="4678" y="461"/>
                    <a:pt x="4359" y="1"/>
                  </a:cubicBezTo>
                  <a:close/>
                </a:path>
              </a:pathLst>
            </a:custGeom>
            <a:solidFill>
              <a:srgbClr val="FF96AE"/>
            </a:solidFill>
            <a:ln>
              <a:noFill/>
            </a:ln>
          </p:spPr>
          <p:txBody>
            <a:bodyPr spcFirstLastPara="1" wrap="square" lIns="91425" tIns="91425" rIns="91425" bIns="91425" anchor="ctr" anchorCtr="0">
              <a:noAutofit/>
            </a:bodyPr>
            <a:lstStyle/>
            <a:p>
              <a:endParaRPr/>
            </a:p>
          </p:txBody>
        </p:sp>
        <p:sp>
          <p:nvSpPr>
            <p:cNvPr id="74338" name="Google Shape;74338;p68"/>
            <p:cNvSpPr/>
            <p:nvPr/>
          </p:nvSpPr>
          <p:spPr>
            <a:xfrm>
              <a:off x="5809150" y="3089275"/>
              <a:ext cx="270400" cy="242375"/>
            </a:xfrm>
            <a:custGeom>
              <a:avLst/>
              <a:gdLst/>
              <a:ahLst/>
              <a:cxnLst/>
              <a:rect l="l" t="t" r="r" b="b"/>
              <a:pathLst>
                <a:path w="10816" h="9695" extrusionOk="0">
                  <a:moveTo>
                    <a:pt x="4923" y="1"/>
                  </a:moveTo>
                  <a:cubicBezTo>
                    <a:pt x="3162" y="1"/>
                    <a:pt x="1503" y="310"/>
                    <a:pt x="1035" y="1373"/>
                  </a:cubicBezTo>
                  <a:cubicBezTo>
                    <a:pt x="1" y="3724"/>
                    <a:pt x="2921" y="7704"/>
                    <a:pt x="4555" y="9046"/>
                  </a:cubicBezTo>
                  <a:cubicBezTo>
                    <a:pt x="4965" y="9382"/>
                    <a:pt x="5485" y="9694"/>
                    <a:pt x="5988" y="9694"/>
                  </a:cubicBezTo>
                  <a:cubicBezTo>
                    <a:pt x="6145" y="9694"/>
                    <a:pt x="6300" y="9664"/>
                    <a:pt x="6450" y="9595"/>
                  </a:cubicBezTo>
                  <a:cubicBezTo>
                    <a:pt x="6722" y="9471"/>
                    <a:pt x="6926" y="9235"/>
                    <a:pt x="7115" y="9003"/>
                  </a:cubicBezTo>
                  <a:cubicBezTo>
                    <a:pt x="8617" y="7147"/>
                    <a:pt x="9768" y="5009"/>
                    <a:pt x="10489" y="2731"/>
                  </a:cubicBezTo>
                  <a:cubicBezTo>
                    <a:pt x="10681" y="2123"/>
                    <a:pt x="10815" y="1377"/>
                    <a:pt x="10377" y="912"/>
                  </a:cubicBezTo>
                  <a:cubicBezTo>
                    <a:pt x="10121" y="640"/>
                    <a:pt x="9735" y="545"/>
                    <a:pt x="9367" y="473"/>
                  </a:cubicBezTo>
                  <a:cubicBezTo>
                    <a:pt x="8473" y="298"/>
                    <a:pt x="6649" y="1"/>
                    <a:pt x="492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4339" name="Google Shape;74339;p68"/>
            <p:cNvSpPr/>
            <p:nvPr/>
          </p:nvSpPr>
          <p:spPr>
            <a:xfrm>
              <a:off x="5755775" y="2725750"/>
              <a:ext cx="72975" cy="95900"/>
            </a:xfrm>
            <a:custGeom>
              <a:avLst/>
              <a:gdLst/>
              <a:ahLst/>
              <a:cxnLst/>
              <a:rect l="l" t="t" r="r" b="b"/>
              <a:pathLst>
                <a:path w="2919" h="3836" extrusionOk="0">
                  <a:moveTo>
                    <a:pt x="851" y="0"/>
                  </a:moveTo>
                  <a:cubicBezTo>
                    <a:pt x="450" y="0"/>
                    <a:pt x="110" y="386"/>
                    <a:pt x="57" y="790"/>
                  </a:cubicBezTo>
                  <a:cubicBezTo>
                    <a:pt x="0" y="1214"/>
                    <a:pt x="181" y="1635"/>
                    <a:pt x="405" y="1999"/>
                  </a:cubicBezTo>
                  <a:cubicBezTo>
                    <a:pt x="883" y="2779"/>
                    <a:pt x="1581" y="3422"/>
                    <a:pt x="2398" y="3836"/>
                  </a:cubicBezTo>
                  <a:lnTo>
                    <a:pt x="2410" y="3761"/>
                  </a:lnTo>
                  <a:cubicBezTo>
                    <a:pt x="2741" y="3670"/>
                    <a:pt x="2918" y="3287"/>
                    <a:pt x="2893" y="2946"/>
                  </a:cubicBezTo>
                  <a:cubicBezTo>
                    <a:pt x="2868" y="2604"/>
                    <a:pt x="2688" y="2295"/>
                    <a:pt x="2515" y="2000"/>
                  </a:cubicBezTo>
                  <a:cubicBezTo>
                    <a:pt x="2276" y="1597"/>
                    <a:pt x="2036" y="1194"/>
                    <a:pt x="1798" y="790"/>
                  </a:cubicBezTo>
                  <a:cubicBezTo>
                    <a:pt x="1588" y="436"/>
                    <a:pt x="1318" y="43"/>
                    <a:pt x="909" y="3"/>
                  </a:cubicBezTo>
                  <a:cubicBezTo>
                    <a:pt x="890" y="1"/>
                    <a:pt x="871" y="0"/>
                    <a:pt x="85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340" name="Google Shape;74340;p68"/>
            <p:cNvSpPr/>
            <p:nvPr/>
          </p:nvSpPr>
          <p:spPr>
            <a:xfrm>
              <a:off x="6332475" y="2846100"/>
              <a:ext cx="129175" cy="104300"/>
            </a:xfrm>
            <a:custGeom>
              <a:avLst/>
              <a:gdLst/>
              <a:ahLst/>
              <a:cxnLst/>
              <a:rect l="l" t="t" r="r" b="b"/>
              <a:pathLst>
                <a:path w="5167" h="4172" extrusionOk="0">
                  <a:moveTo>
                    <a:pt x="1" y="2494"/>
                  </a:moveTo>
                  <a:lnTo>
                    <a:pt x="1" y="2494"/>
                  </a:lnTo>
                  <a:cubicBezTo>
                    <a:pt x="11" y="2595"/>
                    <a:pt x="30" y="2692"/>
                    <a:pt x="58" y="2787"/>
                  </a:cubicBezTo>
                  <a:lnTo>
                    <a:pt x="58" y="2787"/>
                  </a:lnTo>
                  <a:lnTo>
                    <a:pt x="1" y="2494"/>
                  </a:lnTo>
                  <a:close/>
                  <a:moveTo>
                    <a:pt x="3180" y="0"/>
                  </a:moveTo>
                  <a:cubicBezTo>
                    <a:pt x="3069" y="0"/>
                    <a:pt x="2957" y="10"/>
                    <a:pt x="2848" y="29"/>
                  </a:cubicBezTo>
                  <a:cubicBezTo>
                    <a:pt x="2190" y="146"/>
                    <a:pt x="1617" y="567"/>
                    <a:pt x="1192" y="1082"/>
                  </a:cubicBezTo>
                  <a:cubicBezTo>
                    <a:pt x="687" y="1694"/>
                    <a:pt x="365" y="2453"/>
                    <a:pt x="269" y="3240"/>
                  </a:cubicBezTo>
                  <a:lnTo>
                    <a:pt x="269" y="3240"/>
                  </a:lnTo>
                  <a:cubicBezTo>
                    <a:pt x="178" y="3100"/>
                    <a:pt x="106" y="2948"/>
                    <a:pt x="58" y="2787"/>
                  </a:cubicBezTo>
                  <a:lnTo>
                    <a:pt x="58" y="2787"/>
                  </a:lnTo>
                  <a:lnTo>
                    <a:pt x="240" y="3713"/>
                  </a:lnTo>
                  <a:cubicBezTo>
                    <a:pt x="240" y="3555"/>
                    <a:pt x="250" y="3397"/>
                    <a:pt x="269" y="3240"/>
                  </a:cubicBezTo>
                  <a:lnTo>
                    <a:pt x="269" y="3240"/>
                  </a:lnTo>
                  <a:cubicBezTo>
                    <a:pt x="578" y="3713"/>
                    <a:pt x="1109" y="4054"/>
                    <a:pt x="1674" y="4144"/>
                  </a:cubicBezTo>
                  <a:cubicBezTo>
                    <a:pt x="1793" y="4162"/>
                    <a:pt x="1911" y="4171"/>
                    <a:pt x="2029" y="4171"/>
                  </a:cubicBezTo>
                  <a:cubicBezTo>
                    <a:pt x="2746" y="4171"/>
                    <a:pt x="3455" y="3845"/>
                    <a:pt x="3992" y="3360"/>
                  </a:cubicBezTo>
                  <a:cubicBezTo>
                    <a:pt x="4726" y="2695"/>
                    <a:pt x="5167" y="1532"/>
                    <a:pt x="4617" y="707"/>
                  </a:cubicBezTo>
                  <a:cubicBezTo>
                    <a:pt x="4307" y="244"/>
                    <a:pt x="3741" y="0"/>
                    <a:pt x="318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341" name="Google Shape;74341;p68"/>
            <p:cNvSpPr/>
            <p:nvPr/>
          </p:nvSpPr>
          <p:spPr>
            <a:xfrm>
              <a:off x="5788100" y="3647625"/>
              <a:ext cx="403425" cy="901200"/>
            </a:xfrm>
            <a:custGeom>
              <a:avLst/>
              <a:gdLst/>
              <a:ahLst/>
              <a:cxnLst/>
              <a:rect l="l" t="t" r="r" b="b"/>
              <a:pathLst>
                <a:path w="16137" h="36048" extrusionOk="0">
                  <a:moveTo>
                    <a:pt x="182" y="0"/>
                  </a:moveTo>
                  <a:lnTo>
                    <a:pt x="45" y="17852"/>
                  </a:lnTo>
                  <a:cubicBezTo>
                    <a:pt x="23" y="20621"/>
                    <a:pt x="1" y="23482"/>
                    <a:pt x="828" y="26194"/>
                  </a:cubicBezTo>
                  <a:cubicBezTo>
                    <a:pt x="1783" y="29328"/>
                    <a:pt x="3917" y="32132"/>
                    <a:pt x="6684" y="33888"/>
                  </a:cubicBezTo>
                  <a:cubicBezTo>
                    <a:pt x="8903" y="35296"/>
                    <a:pt x="11559" y="36048"/>
                    <a:pt x="14196" y="36048"/>
                  </a:cubicBezTo>
                  <a:cubicBezTo>
                    <a:pt x="14846" y="36048"/>
                    <a:pt x="15497" y="36003"/>
                    <a:pt x="16137" y="35906"/>
                  </a:cubicBezTo>
                  <a:lnTo>
                    <a:pt x="16102" y="35662"/>
                  </a:lnTo>
                  <a:cubicBezTo>
                    <a:pt x="15471" y="35754"/>
                    <a:pt x="14832" y="35799"/>
                    <a:pt x="14192" y="35799"/>
                  </a:cubicBezTo>
                  <a:cubicBezTo>
                    <a:pt x="11602" y="35799"/>
                    <a:pt x="8994" y="35059"/>
                    <a:pt x="6815" y="33677"/>
                  </a:cubicBezTo>
                  <a:cubicBezTo>
                    <a:pt x="4098" y="31953"/>
                    <a:pt x="2001" y="29199"/>
                    <a:pt x="1063" y="26121"/>
                  </a:cubicBezTo>
                  <a:cubicBezTo>
                    <a:pt x="248" y="23445"/>
                    <a:pt x="270" y="20604"/>
                    <a:pt x="291" y="17854"/>
                  </a:cubicBezTo>
                  <a:lnTo>
                    <a:pt x="428" y="1"/>
                  </a:lnTo>
                  <a:lnTo>
                    <a:pt x="18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2" name="Google Shape;74342;p68"/>
            <p:cNvSpPr/>
            <p:nvPr/>
          </p:nvSpPr>
          <p:spPr>
            <a:xfrm>
              <a:off x="6168125" y="4124375"/>
              <a:ext cx="586325" cy="844525"/>
            </a:xfrm>
            <a:custGeom>
              <a:avLst/>
              <a:gdLst/>
              <a:ahLst/>
              <a:cxnLst/>
              <a:rect l="l" t="t" r="r" b="b"/>
              <a:pathLst>
                <a:path w="23453" h="33781" extrusionOk="0">
                  <a:moveTo>
                    <a:pt x="5257" y="29945"/>
                  </a:moveTo>
                  <a:lnTo>
                    <a:pt x="5257" y="29945"/>
                  </a:lnTo>
                  <a:cubicBezTo>
                    <a:pt x="5072" y="30445"/>
                    <a:pt x="4785" y="30908"/>
                    <a:pt x="4426" y="31300"/>
                  </a:cubicBezTo>
                  <a:cubicBezTo>
                    <a:pt x="4431" y="31259"/>
                    <a:pt x="4437" y="31216"/>
                    <a:pt x="4445" y="31172"/>
                  </a:cubicBezTo>
                  <a:cubicBezTo>
                    <a:pt x="4507" y="30773"/>
                    <a:pt x="4693" y="30234"/>
                    <a:pt x="5012" y="30025"/>
                  </a:cubicBezTo>
                  <a:cubicBezTo>
                    <a:pt x="5091" y="29974"/>
                    <a:pt x="5171" y="29947"/>
                    <a:pt x="5257" y="29945"/>
                  </a:cubicBezTo>
                  <a:close/>
                  <a:moveTo>
                    <a:pt x="8214" y="30792"/>
                  </a:moveTo>
                  <a:cubicBezTo>
                    <a:pt x="8120" y="31203"/>
                    <a:pt x="7959" y="31598"/>
                    <a:pt x="7741" y="31958"/>
                  </a:cubicBezTo>
                  <a:cubicBezTo>
                    <a:pt x="7798" y="31540"/>
                    <a:pt x="7964" y="31133"/>
                    <a:pt x="8214" y="30792"/>
                  </a:cubicBezTo>
                  <a:close/>
                  <a:moveTo>
                    <a:pt x="6781" y="0"/>
                  </a:moveTo>
                  <a:cubicBezTo>
                    <a:pt x="4855" y="2072"/>
                    <a:pt x="3520" y="4868"/>
                    <a:pt x="2812" y="8311"/>
                  </a:cubicBezTo>
                  <a:cubicBezTo>
                    <a:pt x="2184" y="11355"/>
                    <a:pt x="2118" y="14504"/>
                    <a:pt x="2054" y="17549"/>
                  </a:cubicBezTo>
                  <a:lnTo>
                    <a:pt x="1950" y="22498"/>
                  </a:lnTo>
                  <a:cubicBezTo>
                    <a:pt x="1920" y="23864"/>
                    <a:pt x="1891" y="25278"/>
                    <a:pt x="1641" y="26642"/>
                  </a:cubicBezTo>
                  <a:cubicBezTo>
                    <a:pt x="1479" y="27537"/>
                    <a:pt x="1219" y="28419"/>
                    <a:pt x="873" y="29259"/>
                  </a:cubicBezTo>
                  <a:cubicBezTo>
                    <a:pt x="485" y="30204"/>
                    <a:pt x="1" y="31381"/>
                    <a:pt x="684" y="32214"/>
                  </a:cubicBezTo>
                  <a:cubicBezTo>
                    <a:pt x="1008" y="32607"/>
                    <a:pt x="1491" y="32765"/>
                    <a:pt x="1995" y="32765"/>
                  </a:cubicBezTo>
                  <a:cubicBezTo>
                    <a:pt x="2384" y="32765"/>
                    <a:pt x="2785" y="32672"/>
                    <a:pt x="3136" y="32520"/>
                  </a:cubicBezTo>
                  <a:cubicBezTo>
                    <a:pt x="3490" y="32367"/>
                    <a:pt x="3820" y="32166"/>
                    <a:pt x="4119" y="31925"/>
                  </a:cubicBezTo>
                  <a:lnTo>
                    <a:pt x="4119" y="31925"/>
                  </a:lnTo>
                  <a:cubicBezTo>
                    <a:pt x="4102" y="32578"/>
                    <a:pt x="4234" y="33249"/>
                    <a:pt x="4810" y="33598"/>
                  </a:cubicBezTo>
                  <a:cubicBezTo>
                    <a:pt x="5021" y="33727"/>
                    <a:pt x="5254" y="33780"/>
                    <a:pt x="5491" y="33780"/>
                  </a:cubicBezTo>
                  <a:cubicBezTo>
                    <a:pt x="5944" y="33780"/>
                    <a:pt x="6410" y="33584"/>
                    <a:pt x="6766" y="33340"/>
                  </a:cubicBezTo>
                  <a:cubicBezTo>
                    <a:pt x="7059" y="33141"/>
                    <a:pt x="7322" y="32904"/>
                    <a:pt x="7551" y="32638"/>
                  </a:cubicBezTo>
                  <a:cubicBezTo>
                    <a:pt x="7651" y="32948"/>
                    <a:pt x="7857" y="33199"/>
                    <a:pt x="8174" y="33250"/>
                  </a:cubicBezTo>
                  <a:cubicBezTo>
                    <a:pt x="8213" y="33257"/>
                    <a:pt x="8253" y="33260"/>
                    <a:pt x="8291" y="33260"/>
                  </a:cubicBezTo>
                  <a:cubicBezTo>
                    <a:pt x="8442" y="33260"/>
                    <a:pt x="8580" y="33216"/>
                    <a:pt x="8678" y="33180"/>
                  </a:cubicBezTo>
                  <a:cubicBezTo>
                    <a:pt x="9634" y="32826"/>
                    <a:pt x="10141" y="31919"/>
                    <a:pt x="10632" y="31041"/>
                  </a:cubicBezTo>
                  <a:cubicBezTo>
                    <a:pt x="11002" y="30379"/>
                    <a:pt x="11385" y="29697"/>
                    <a:pt x="11955" y="29249"/>
                  </a:cubicBezTo>
                  <a:cubicBezTo>
                    <a:pt x="12538" y="28790"/>
                    <a:pt x="13293" y="28601"/>
                    <a:pt x="14025" y="28418"/>
                  </a:cubicBezTo>
                  <a:cubicBezTo>
                    <a:pt x="14282" y="28353"/>
                    <a:pt x="14546" y="28286"/>
                    <a:pt x="14803" y="28209"/>
                  </a:cubicBezTo>
                  <a:cubicBezTo>
                    <a:pt x="16942" y="27561"/>
                    <a:pt x="18947" y="25925"/>
                    <a:pt x="20452" y="23605"/>
                  </a:cubicBezTo>
                  <a:cubicBezTo>
                    <a:pt x="21800" y="21527"/>
                    <a:pt x="22640" y="19163"/>
                    <a:pt x="23453" y="16880"/>
                  </a:cubicBezTo>
                  <a:lnTo>
                    <a:pt x="23219" y="16797"/>
                  </a:lnTo>
                  <a:cubicBezTo>
                    <a:pt x="22412" y="19069"/>
                    <a:pt x="21579" y="21416"/>
                    <a:pt x="20245" y="23471"/>
                  </a:cubicBezTo>
                  <a:cubicBezTo>
                    <a:pt x="18771" y="25743"/>
                    <a:pt x="16814" y="27341"/>
                    <a:pt x="14731" y="27973"/>
                  </a:cubicBezTo>
                  <a:cubicBezTo>
                    <a:pt x="14480" y="28049"/>
                    <a:pt x="14217" y="28115"/>
                    <a:pt x="13963" y="28179"/>
                  </a:cubicBezTo>
                  <a:cubicBezTo>
                    <a:pt x="13208" y="28369"/>
                    <a:pt x="12426" y="28564"/>
                    <a:pt x="11802" y="29056"/>
                  </a:cubicBezTo>
                  <a:cubicBezTo>
                    <a:pt x="11192" y="29533"/>
                    <a:pt x="10797" y="30239"/>
                    <a:pt x="10416" y="30921"/>
                  </a:cubicBezTo>
                  <a:cubicBezTo>
                    <a:pt x="9925" y="31798"/>
                    <a:pt x="9462" y="32627"/>
                    <a:pt x="8591" y="32949"/>
                  </a:cubicBezTo>
                  <a:cubicBezTo>
                    <a:pt x="8474" y="32993"/>
                    <a:pt x="8376" y="33015"/>
                    <a:pt x="8290" y="33015"/>
                  </a:cubicBezTo>
                  <a:cubicBezTo>
                    <a:pt x="8263" y="33015"/>
                    <a:pt x="8237" y="33012"/>
                    <a:pt x="8212" y="33008"/>
                  </a:cubicBezTo>
                  <a:cubicBezTo>
                    <a:pt x="7938" y="32964"/>
                    <a:pt x="7794" y="32685"/>
                    <a:pt x="7746" y="32394"/>
                  </a:cubicBezTo>
                  <a:cubicBezTo>
                    <a:pt x="8175" y="31812"/>
                    <a:pt x="8452" y="31118"/>
                    <a:pt x="8530" y="30397"/>
                  </a:cubicBezTo>
                  <a:lnTo>
                    <a:pt x="8565" y="30059"/>
                  </a:lnTo>
                  <a:lnTo>
                    <a:pt x="8321" y="30295"/>
                  </a:lnTo>
                  <a:cubicBezTo>
                    <a:pt x="7859" y="30740"/>
                    <a:pt x="7556" y="31364"/>
                    <a:pt x="7488" y="32002"/>
                  </a:cubicBezTo>
                  <a:cubicBezTo>
                    <a:pt x="7476" y="32109"/>
                    <a:pt x="7476" y="32220"/>
                    <a:pt x="7487" y="32328"/>
                  </a:cubicBezTo>
                  <a:cubicBezTo>
                    <a:pt x="7245" y="32640"/>
                    <a:pt x="6956" y="32914"/>
                    <a:pt x="6627" y="33138"/>
                  </a:cubicBezTo>
                  <a:cubicBezTo>
                    <a:pt x="6307" y="33356"/>
                    <a:pt x="5891" y="33534"/>
                    <a:pt x="5496" y="33534"/>
                  </a:cubicBezTo>
                  <a:cubicBezTo>
                    <a:pt x="5300" y="33534"/>
                    <a:pt x="5110" y="33491"/>
                    <a:pt x="4940" y="33387"/>
                  </a:cubicBezTo>
                  <a:cubicBezTo>
                    <a:pt x="4495" y="33119"/>
                    <a:pt x="4313" y="32575"/>
                    <a:pt x="4382" y="31697"/>
                  </a:cubicBezTo>
                  <a:cubicBezTo>
                    <a:pt x="4911" y="31199"/>
                    <a:pt x="5318" y="30571"/>
                    <a:pt x="5542" y="29880"/>
                  </a:cubicBezTo>
                  <a:lnTo>
                    <a:pt x="5582" y="29756"/>
                  </a:lnTo>
                  <a:lnTo>
                    <a:pt x="5455" y="29724"/>
                  </a:lnTo>
                  <a:cubicBezTo>
                    <a:pt x="5391" y="29707"/>
                    <a:pt x="5328" y="29699"/>
                    <a:pt x="5267" y="29699"/>
                  </a:cubicBezTo>
                  <a:cubicBezTo>
                    <a:pt x="5130" y="29699"/>
                    <a:pt x="5000" y="29740"/>
                    <a:pt x="4876" y="29820"/>
                  </a:cubicBezTo>
                  <a:cubicBezTo>
                    <a:pt x="4493" y="30072"/>
                    <a:pt x="4276" y="30664"/>
                    <a:pt x="4201" y="31134"/>
                  </a:cubicBezTo>
                  <a:cubicBezTo>
                    <a:pt x="4178" y="31275"/>
                    <a:pt x="4157" y="31427"/>
                    <a:pt x="4142" y="31582"/>
                  </a:cubicBezTo>
                  <a:cubicBezTo>
                    <a:pt x="3815" y="31876"/>
                    <a:pt x="3444" y="32118"/>
                    <a:pt x="3040" y="32292"/>
                  </a:cubicBezTo>
                  <a:cubicBezTo>
                    <a:pt x="2717" y="32432"/>
                    <a:pt x="2348" y="32519"/>
                    <a:pt x="1995" y="32519"/>
                  </a:cubicBezTo>
                  <a:cubicBezTo>
                    <a:pt x="1559" y="32519"/>
                    <a:pt x="1147" y="32386"/>
                    <a:pt x="876" y="32055"/>
                  </a:cubicBezTo>
                  <a:cubicBezTo>
                    <a:pt x="286" y="31337"/>
                    <a:pt x="740" y="30236"/>
                    <a:pt x="1104" y="29351"/>
                  </a:cubicBezTo>
                  <a:cubicBezTo>
                    <a:pt x="1455" y="28494"/>
                    <a:pt x="1719" y="27596"/>
                    <a:pt x="1885" y="26685"/>
                  </a:cubicBezTo>
                  <a:cubicBezTo>
                    <a:pt x="2138" y="25302"/>
                    <a:pt x="2167" y="23878"/>
                    <a:pt x="2197" y="22502"/>
                  </a:cubicBezTo>
                  <a:lnTo>
                    <a:pt x="2301" y="17554"/>
                  </a:lnTo>
                  <a:cubicBezTo>
                    <a:pt x="2365" y="14520"/>
                    <a:pt x="2432" y="11382"/>
                    <a:pt x="3054" y="8361"/>
                  </a:cubicBezTo>
                  <a:cubicBezTo>
                    <a:pt x="3752" y="4963"/>
                    <a:pt x="5068" y="2207"/>
                    <a:pt x="6962" y="169"/>
                  </a:cubicBezTo>
                  <a:lnTo>
                    <a:pt x="678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3" name="Google Shape;74343;p68"/>
            <p:cNvSpPr/>
            <p:nvPr/>
          </p:nvSpPr>
          <p:spPr>
            <a:xfrm>
              <a:off x="6287000" y="4446625"/>
              <a:ext cx="22525" cy="100625"/>
            </a:xfrm>
            <a:custGeom>
              <a:avLst/>
              <a:gdLst/>
              <a:ahLst/>
              <a:cxnLst/>
              <a:rect l="l" t="t" r="r" b="b"/>
              <a:pathLst>
                <a:path w="901" h="4025" extrusionOk="0">
                  <a:moveTo>
                    <a:pt x="673" y="0"/>
                  </a:moveTo>
                  <a:cubicBezTo>
                    <a:pt x="147" y="1256"/>
                    <a:pt x="0" y="2686"/>
                    <a:pt x="258" y="4024"/>
                  </a:cubicBezTo>
                  <a:lnTo>
                    <a:pt x="500" y="3978"/>
                  </a:lnTo>
                  <a:cubicBezTo>
                    <a:pt x="250" y="2686"/>
                    <a:pt x="393" y="1308"/>
                    <a:pt x="901" y="94"/>
                  </a:cubicBezTo>
                  <a:lnTo>
                    <a:pt x="67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4" name="Google Shape;74344;p68"/>
            <p:cNvSpPr/>
            <p:nvPr/>
          </p:nvSpPr>
          <p:spPr>
            <a:xfrm>
              <a:off x="6330025" y="4473950"/>
              <a:ext cx="13400" cy="50250"/>
            </a:xfrm>
            <a:custGeom>
              <a:avLst/>
              <a:gdLst/>
              <a:ahLst/>
              <a:cxnLst/>
              <a:rect l="l" t="t" r="r" b="b"/>
              <a:pathLst>
                <a:path w="536" h="2010" extrusionOk="0">
                  <a:moveTo>
                    <a:pt x="296" y="0"/>
                  </a:moveTo>
                  <a:cubicBezTo>
                    <a:pt x="132" y="654"/>
                    <a:pt x="32" y="1325"/>
                    <a:pt x="0" y="1998"/>
                  </a:cubicBezTo>
                  <a:lnTo>
                    <a:pt x="247" y="2009"/>
                  </a:lnTo>
                  <a:cubicBezTo>
                    <a:pt x="278" y="1354"/>
                    <a:pt x="375" y="698"/>
                    <a:pt x="536" y="60"/>
                  </a:cubicBezTo>
                  <a:lnTo>
                    <a:pt x="29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5" name="Google Shape;74345;p68"/>
            <p:cNvSpPr/>
            <p:nvPr/>
          </p:nvSpPr>
          <p:spPr>
            <a:xfrm>
              <a:off x="6311650" y="4581325"/>
              <a:ext cx="12050" cy="50700"/>
            </a:xfrm>
            <a:custGeom>
              <a:avLst/>
              <a:gdLst/>
              <a:ahLst/>
              <a:cxnLst/>
              <a:rect l="l" t="t" r="r" b="b"/>
              <a:pathLst>
                <a:path w="482" h="2028" extrusionOk="0">
                  <a:moveTo>
                    <a:pt x="243" y="1"/>
                  </a:moveTo>
                  <a:cubicBezTo>
                    <a:pt x="71" y="663"/>
                    <a:pt x="1" y="1345"/>
                    <a:pt x="32" y="2028"/>
                  </a:cubicBezTo>
                  <a:lnTo>
                    <a:pt x="277" y="2017"/>
                  </a:lnTo>
                  <a:cubicBezTo>
                    <a:pt x="248" y="1358"/>
                    <a:pt x="317" y="701"/>
                    <a:pt x="481" y="63"/>
                  </a:cubicBezTo>
                  <a:lnTo>
                    <a:pt x="24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6" name="Google Shape;74346;p68"/>
            <p:cNvSpPr/>
            <p:nvPr/>
          </p:nvSpPr>
          <p:spPr>
            <a:xfrm>
              <a:off x="6285425" y="4678825"/>
              <a:ext cx="8475" cy="29700"/>
            </a:xfrm>
            <a:custGeom>
              <a:avLst/>
              <a:gdLst/>
              <a:ahLst/>
              <a:cxnLst/>
              <a:rect l="l" t="t" r="r" b="b"/>
              <a:pathLst>
                <a:path w="339" h="1188" extrusionOk="0">
                  <a:moveTo>
                    <a:pt x="92" y="1"/>
                  </a:moveTo>
                  <a:lnTo>
                    <a:pt x="0" y="1168"/>
                  </a:lnTo>
                  <a:lnTo>
                    <a:pt x="246" y="1187"/>
                  </a:lnTo>
                  <a:lnTo>
                    <a:pt x="339" y="20"/>
                  </a:lnTo>
                  <a:lnTo>
                    <a:pt x="9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7" name="Google Shape;74347;p68"/>
            <p:cNvSpPr/>
            <p:nvPr/>
          </p:nvSpPr>
          <p:spPr>
            <a:xfrm>
              <a:off x="6334525" y="4687550"/>
              <a:ext cx="12650" cy="26375"/>
            </a:xfrm>
            <a:custGeom>
              <a:avLst/>
              <a:gdLst/>
              <a:ahLst/>
              <a:cxnLst/>
              <a:rect l="l" t="t" r="r" b="b"/>
              <a:pathLst>
                <a:path w="506" h="1055" extrusionOk="0">
                  <a:moveTo>
                    <a:pt x="268" y="1"/>
                  </a:moveTo>
                  <a:lnTo>
                    <a:pt x="0" y="990"/>
                  </a:lnTo>
                  <a:lnTo>
                    <a:pt x="238" y="1055"/>
                  </a:lnTo>
                  <a:lnTo>
                    <a:pt x="506" y="65"/>
                  </a:lnTo>
                  <a:lnTo>
                    <a:pt x="26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8" name="Google Shape;74348;p68"/>
            <p:cNvSpPr/>
            <p:nvPr/>
          </p:nvSpPr>
          <p:spPr>
            <a:xfrm>
              <a:off x="5745875" y="4422725"/>
              <a:ext cx="364675" cy="455250"/>
            </a:xfrm>
            <a:custGeom>
              <a:avLst/>
              <a:gdLst/>
              <a:ahLst/>
              <a:cxnLst/>
              <a:rect l="l" t="t" r="r" b="b"/>
              <a:pathLst>
                <a:path w="14587" h="18210" extrusionOk="0">
                  <a:moveTo>
                    <a:pt x="6072" y="15526"/>
                  </a:moveTo>
                  <a:lnTo>
                    <a:pt x="6072" y="15526"/>
                  </a:lnTo>
                  <a:cubicBezTo>
                    <a:pt x="5959" y="15815"/>
                    <a:pt x="5811" y="16087"/>
                    <a:pt x="5627" y="16337"/>
                  </a:cubicBezTo>
                  <a:cubicBezTo>
                    <a:pt x="5732" y="16046"/>
                    <a:pt x="5882" y="15769"/>
                    <a:pt x="6072" y="15526"/>
                  </a:cubicBezTo>
                  <a:close/>
                  <a:moveTo>
                    <a:pt x="3353" y="15789"/>
                  </a:moveTo>
                  <a:lnTo>
                    <a:pt x="3353" y="15789"/>
                  </a:lnTo>
                  <a:cubicBezTo>
                    <a:pt x="3213" y="15997"/>
                    <a:pt x="3055" y="16191"/>
                    <a:pt x="2881" y="16371"/>
                  </a:cubicBezTo>
                  <a:cubicBezTo>
                    <a:pt x="2906" y="16238"/>
                    <a:pt x="2967" y="16107"/>
                    <a:pt x="3061" y="15997"/>
                  </a:cubicBezTo>
                  <a:cubicBezTo>
                    <a:pt x="3144" y="15896"/>
                    <a:pt x="3246" y="15825"/>
                    <a:pt x="3353" y="15789"/>
                  </a:cubicBezTo>
                  <a:close/>
                  <a:moveTo>
                    <a:pt x="4436" y="1"/>
                  </a:moveTo>
                  <a:cubicBezTo>
                    <a:pt x="4272" y="299"/>
                    <a:pt x="4207" y="638"/>
                    <a:pt x="4155" y="960"/>
                  </a:cubicBezTo>
                  <a:cubicBezTo>
                    <a:pt x="3960" y="2179"/>
                    <a:pt x="3873" y="3428"/>
                    <a:pt x="3790" y="4637"/>
                  </a:cubicBezTo>
                  <a:cubicBezTo>
                    <a:pt x="3726" y="5560"/>
                    <a:pt x="3660" y="6516"/>
                    <a:pt x="3545" y="7449"/>
                  </a:cubicBezTo>
                  <a:cubicBezTo>
                    <a:pt x="3222" y="10076"/>
                    <a:pt x="2552" y="11987"/>
                    <a:pt x="1436" y="13465"/>
                  </a:cubicBezTo>
                  <a:cubicBezTo>
                    <a:pt x="1334" y="13599"/>
                    <a:pt x="1226" y="13735"/>
                    <a:pt x="1120" y="13866"/>
                  </a:cubicBezTo>
                  <a:cubicBezTo>
                    <a:pt x="706" y="14383"/>
                    <a:pt x="277" y="14917"/>
                    <a:pt x="120" y="15575"/>
                  </a:cubicBezTo>
                  <a:cubicBezTo>
                    <a:pt x="0" y="16081"/>
                    <a:pt x="142" y="16688"/>
                    <a:pt x="471" y="17085"/>
                  </a:cubicBezTo>
                  <a:cubicBezTo>
                    <a:pt x="703" y="17365"/>
                    <a:pt x="1006" y="17517"/>
                    <a:pt x="1330" y="17517"/>
                  </a:cubicBezTo>
                  <a:cubicBezTo>
                    <a:pt x="1347" y="17517"/>
                    <a:pt x="1364" y="17517"/>
                    <a:pt x="1381" y="17516"/>
                  </a:cubicBezTo>
                  <a:cubicBezTo>
                    <a:pt x="1670" y="17503"/>
                    <a:pt x="1929" y="17375"/>
                    <a:pt x="2124" y="17263"/>
                  </a:cubicBezTo>
                  <a:cubicBezTo>
                    <a:pt x="2323" y="17149"/>
                    <a:pt x="2514" y="17018"/>
                    <a:pt x="2692" y="16873"/>
                  </a:cubicBezTo>
                  <a:cubicBezTo>
                    <a:pt x="2883" y="17330"/>
                    <a:pt x="3391" y="17644"/>
                    <a:pt x="3946" y="17644"/>
                  </a:cubicBezTo>
                  <a:cubicBezTo>
                    <a:pt x="3980" y="17644"/>
                    <a:pt x="4013" y="17642"/>
                    <a:pt x="4047" y="17640"/>
                  </a:cubicBezTo>
                  <a:cubicBezTo>
                    <a:pt x="4519" y="17608"/>
                    <a:pt x="4921" y="17380"/>
                    <a:pt x="5225" y="17129"/>
                  </a:cubicBezTo>
                  <a:lnTo>
                    <a:pt x="5225" y="17129"/>
                  </a:lnTo>
                  <a:cubicBezTo>
                    <a:pt x="5224" y="17247"/>
                    <a:pt x="5240" y="17375"/>
                    <a:pt x="5291" y="17493"/>
                  </a:cubicBezTo>
                  <a:cubicBezTo>
                    <a:pt x="5386" y="17705"/>
                    <a:pt x="5588" y="17870"/>
                    <a:pt x="5907" y="17996"/>
                  </a:cubicBezTo>
                  <a:cubicBezTo>
                    <a:pt x="6284" y="18144"/>
                    <a:pt x="6669" y="18210"/>
                    <a:pt x="7052" y="18210"/>
                  </a:cubicBezTo>
                  <a:cubicBezTo>
                    <a:pt x="8252" y="18210"/>
                    <a:pt x="9427" y="17562"/>
                    <a:pt x="10196" y="16763"/>
                  </a:cubicBezTo>
                  <a:cubicBezTo>
                    <a:pt x="11288" y="15627"/>
                    <a:pt x="11888" y="14087"/>
                    <a:pt x="12418" y="12730"/>
                  </a:cubicBezTo>
                  <a:lnTo>
                    <a:pt x="14586" y="7169"/>
                  </a:lnTo>
                  <a:lnTo>
                    <a:pt x="14356" y="7079"/>
                  </a:lnTo>
                  <a:lnTo>
                    <a:pt x="12188" y="12640"/>
                  </a:lnTo>
                  <a:cubicBezTo>
                    <a:pt x="11667" y="13976"/>
                    <a:pt x="11077" y="15491"/>
                    <a:pt x="10018" y="16593"/>
                  </a:cubicBezTo>
                  <a:cubicBezTo>
                    <a:pt x="9290" y="17351"/>
                    <a:pt x="8181" y="17966"/>
                    <a:pt x="7055" y="17966"/>
                  </a:cubicBezTo>
                  <a:cubicBezTo>
                    <a:pt x="6700" y="17966"/>
                    <a:pt x="6344" y="17905"/>
                    <a:pt x="5998" y="17769"/>
                  </a:cubicBezTo>
                  <a:cubicBezTo>
                    <a:pt x="5741" y="17667"/>
                    <a:pt x="5585" y="17545"/>
                    <a:pt x="5517" y="17395"/>
                  </a:cubicBezTo>
                  <a:cubicBezTo>
                    <a:pt x="5460" y="17266"/>
                    <a:pt x="5467" y="17111"/>
                    <a:pt x="5482" y="16977"/>
                  </a:cubicBezTo>
                  <a:cubicBezTo>
                    <a:pt x="5485" y="16945"/>
                    <a:pt x="5489" y="16913"/>
                    <a:pt x="5494" y="16882"/>
                  </a:cubicBezTo>
                  <a:cubicBezTo>
                    <a:pt x="5501" y="16873"/>
                    <a:pt x="5510" y="16867"/>
                    <a:pt x="5516" y="16859"/>
                  </a:cubicBezTo>
                  <a:cubicBezTo>
                    <a:pt x="5985" y="16363"/>
                    <a:pt x="6314" y="15749"/>
                    <a:pt x="6467" y="15084"/>
                  </a:cubicBezTo>
                  <a:lnTo>
                    <a:pt x="6553" y="14709"/>
                  </a:lnTo>
                  <a:lnTo>
                    <a:pt x="6265" y="14964"/>
                  </a:lnTo>
                  <a:cubicBezTo>
                    <a:pt x="5740" y="15427"/>
                    <a:pt x="5381" y="16074"/>
                    <a:pt x="5262" y="16764"/>
                  </a:cubicBezTo>
                  <a:cubicBezTo>
                    <a:pt x="4975" y="17048"/>
                    <a:pt x="4547" y="17358"/>
                    <a:pt x="4031" y="17395"/>
                  </a:cubicBezTo>
                  <a:cubicBezTo>
                    <a:pt x="4007" y="17396"/>
                    <a:pt x="3982" y="17397"/>
                    <a:pt x="3958" y="17397"/>
                  </a:cubicBezTo>
                  <a:cubicBezTo>
                    <a:pt x="3525" y="17397"/>
                    <a:pt x="3027" y="17150"/>
                    <a:pt x="2892" y="16702"/>
                  </a:cubicBezTo>
                  <a:cubicBezTo>
                    <a:pt x="3208" y="16412"/>
                    <a:pt x="3481" y="16076"/>
                    <a:pt x="3699" y="15703"/>
                  </a:cubicBezTo>
                  <a:lnTo>
                    <a:pt x="3793" y="15539"/>
                  </a:lnTo>
                  <a:lnTo>
                    <a:pt x="3606" y="15518"/>
                  </a:lnTo>
                  <a:cubicBezTo>
                    <a:pt x="3576" y="15514"/>
                    <a:pt x="3547" y="15512"/>
                    <a:pt x="3518" y="15512"/>
                  </a:cubicBezTo>
                  <a:cubicBezTo>
                    <a:pt x="3279" y="15512"/>
                    <a:pt x="3048" y="15629"/>
                    <a:pt x="2873" y="15838"/>
                  </a:cubicBezTo>
                  <a:cubicBezTo>
                    <a:pt x="2686" y="16060"/>
                    <a:pt x="2597" y="16343"/>
                    <a:pt x="2625" y="16610"/>
                  </a:cubicBezTo>
                  <a:cubicBezTo>
                    <a:pt x="2432" y="16776"/>
                    <a:pt x="2225" y="16924"/>
                    <a:pt x="2003" y="17049"/>
                  </a:cubicBezTo>
                  <a:cubicBezTo>
                    <a:pt x="1832" y="17146"/>
                    <a:pt x="1606" y="17259"/>
                    <a:pt x="1371" y="17270"/>
                  </a:cubicBezTo>
                  <a:cubicBezTo>
                    <a:pt x="1359" y="17270"/>
                    <a:pt x="1347" y="17270"/>
                    <a:pt x="1336" y="17270"/>
                  </a:cubicBezTo>
                  <a:cubicBezTo>
                    <a:pt x="1016" y="17270"/>
                    <a:pt x="793" y="17087"/>
                    <a:pt x="661" y="16929"/>
                  </a:cubicBezTo>
                  <a:cubicBezTo>
                    <a:pt x="377" y="16589"/>
                    <a:pt x="257" y="16068"/>
                    <a:pt x="360" y="15633"/>
                  </a:cubicBezTo>
                  <a:cubicBezTo>
                    <a:pt x="503" y="15028"/>
                    <a:pt x="915" y="14516"/>
                    <a:pt x="1312" y="14022"/>
                  </a:cubicBezTo>
                  <a:cubicBezTo>
                    <a:pt x="1419" y="13889"/>
                    <a:pt x="1529" y="13752"/>
                    <a:pt x="1633" y="13615"/>
                  </a:cubicBezTo>
                  <a:cubicBezTo>
                    <a:pt x="2776" y="12102"/>
                    <a:pt x="3462" y="10152"/>
                    <a:pt x="3790" y="7480"/>
                  </a:cubicBezTo>
                  <a:cubicBezTo>
                    <a:pt x="3904" y="6540"/>
                    <a:pt x="3972" y="5581"/>
                    <a:pt x="4036" y="4654"/>
                  </a:cubicBezTo>
                  <a:cubicBezTo>
                    <a:pt x="4119" y="3450"/>
                    <a:pt x="4204" y="2207"/>
                    <a:pt x="4399" y="1000"/>
                  </a:cubicBezTo>
                  <a:cubicBezTo>
                    <a:pt x="4449" y="686"/>
                    <a:pt x="4506" y="382"/>
                    <a:pt x="4652" y="120"/>
                  </a:cubicBezTo>
                  <a:lnTo>
                    <a:pt x="44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49" name="Google Shape;74349;p68"/>
            <p:cNvSpPr/>
            <p:nvPr/>
          </p:nvSpPr>
          <p:spPr>
            <a:xfrm>
              <a:off x="5856125" y="4595925"/>
              <a:ext cx="22025" cy="73125"/>
            </a:xfrm>
            <a:custGeom>
              <a:avLst/>
              <a:gdLst/>
              <a:ahLst/>
              <a:cxnLst/>
              <a:rect l="l" t="t" r="r" b="b"/>
              <a:pathLst>
                <a:path w="881" h="2925" extrusionOk="0">
                  <a:moveTo>
                    <a:pt x="634" y="0"/>
                  </a:moveTo>
                  <a:cubicBezTo>
                    <a:pt x="628" y="968"/>
                    <a:pt x="409" y="1943"/>
                    <a:pt x="1" y="2821"/>
                  </a:cubicBezTo>
                  <a:lnTo>
                    <a:pt x="225" y="2925"/>
                  </a:lnTo>
                  <a:cubicBezTo>
                    <a:pt x="648" y="2015"/>
                    <a:pt x="875" y="1005"/>
                    <a:pt x="880" y="1"/>
                  </a:cubicBezTo>
                  <a:lnTo>
                    <a:pt x="63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0" name="Google Shape;74350;p68"/>
            <p:cNvSpPr/>
            <p:nvPr/>
          </p:nvSpPr>
          <p:spPr>
            <a:xfrm>
              <a:off x="5840225" y="4723075"/>
              <a:ext cx="17125" cy="31425"/>
            </a:xfrm>
            <a:custGeom>
              <a:avLst/>
              <a:gdLst/>
              <a:ahLst/>
              <a:cxnLst/>
              <a:rect l="l" t="t" r="r" b="b"/>
              <a:pathLst>
                <a:path w="685" h="1257" extrusionOk="0">
                  <a:moveTo>
                    <a:pt x="455" y="1"/>
                  </a:moveTo>
                  <a:lnTo>
                    <a:pt x="1" y="1167"/>
                  </a:lnTo>
                  <a:lnTo>
                    <a:pt x="230" y="1257"/>
                  </a:lnTo>
                  <a:lnTo>
                    <a:pt x="684" y="90"/>
                  </a:lnTo>
                  <a:lnTo>
                    <a:pt x="45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1" name="Google Shape;74351;p68"/>
            <p:cNvSpPr/>
            <p:nvPr/>
          </p:nvSpPr>
          <p:spPr>
            <a:xfrm>
              <a:off x="5891450" y="4651000"/>
              <a:ext cx="24200" cy="55800"/>
            </a:xfrm>
            <a:custGeom>
              <a:avLst/>
              <a:gdLst/>
              <a:ahLst/>
              <a:cxnLst/>
              <a:rect l="l" t="t" r="r" b="b"/>
              <a:pathLst>
                <a:path w="968" h="2232" extrusionOk="0">
                  <a:moveTo>
                    <a:pt x="735" y="0"/>
                  </a:moveTo>
                  <a:lnTo>
                    <a:pt x="0" y="2152"/>
                  </a:lnTo>
                  <a:lnTo>
                    <a:pt x="234" y="2232"/>
                  </a:lnTo>
                  <a:lnTo>
                    <a:pt x="967" y="79"/>
                  </a:lnTo>
                  <a:lnTo>
                    <a:pt x="73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2" name="Google Shape;74352;p68"/>
            <p:cNvSpPr/>
            <p:nvPr/>
          </p:nvSpPr>
          <p:spPr>
            <a:xfrm>
              <a:off x="5928275" y="4608075"/>
              <a:ext cx="12050" cy="27700"/>
            </a:xfrm>
            <a:custGeom>
              <a:avLst/>
              <a:gdLst/>
              <a:ahLst/>
              <a:cxnLst/>
              <a:rect l="l" t="t" r="r" b="b"/>
              <a:pathLst>
                <a:path w="482" h="1108" extrusionOk="0">
                  <a:moveTo>
                    <a:pt x="352" y="0"/>
                  </a:moveTo>
                  <a:lnTo>
                    <a:pt x="120" y="82"/>
                  </a:lnTo>
                  <a:cubicBezTo>
                    <a:pt x="221" y="374"/>
                    <a:pt x="177" y="713"/>
                    <a:pt x="1" y="966"/>
                  </a:cubicBezTo>
                  <a:lnTo>
                    <a:pt x="204" y="1108"/>
                  </a:lnTo>
                  <a:cubicBezTo>
                    <a:pt x="425" y="789"/>
                    <a:pt x="482" y="365"/>
                    <a:pt x="35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3" name="Google Shape;74353;p68"/>
            <p:cNvSpPr/>
            <p:nvPr/>
          </p:nvSpPr>
          <p:spPr>
            <a:xfrm>
              <a:off x="5423000" y="3253400"/>
              <a:ext cx="365100" cy="632675"/>
            </a:xfrm>
            <a:custGeom>
              <a:avLst/>
              <a:gdLst/>
              <a:ahLst/>
              <a:cxnLst/>
              <a:rect l="l" t="t" r="r" b="b"/>
              <a:pathLst>
                <a:path w="14604" h="25307" extrusionOk="0">
                  <a:moveTo>
                    <a:pt x="3680" y="13067"/>
                  </a:moveTo>
                  <a:lnTo>
                    <a:pt x="3680" y="13067"/>
                  </a:lnTo>
                  <a:cubicBezTo>
                    <a:pt x="3910" y="13141"/>
                    <a:pt x="4130" y="13279"/>
                    <a:pt x="4300" y="13468"/>
                  </a:cubicBezTo>
                  <a:cubicBezTo>
                    <a:pt x="4483" y="13671"/>
                    <a:pt x="4585" y="13907"/>
                    <a:pt x="4594" y="14139"/>
                  </a:cubicBezTo>
                  <a:cubicBezTo>
                    <a:pt x="4277" y="13794"/>
                    <a:pt x="3972" y="13437"/>
                    <a:pt x="3680" y="13067"/>
                  </a:cubicBezTo>
                  <a:close/>
                  <a:moveTo>
                    <a:pt x="2439" y="1"/>
                  </a:moveTo>
                  <a:lnTo>
                    <a:pt x="2347" y="222"/>
                  </a:lnTo>
                  <a:cubicBezTo>
                    <a:pt x="1982" y="1100"/>
                    <a:pt x="1977" y="2108"/>
                    <a:pt x="2294" y="3000"/>
                  </a:cubicBezTo>
                  <a:cubicBezTo>
                    <a:pt x="2170" y="2940"/>
                    <a:pt x="2043" y="2910"/>
                    <a:pt x="1910" y="2910"/>
                  </a:cubicBezTo>
                  <a:cubicBezTo>
                    <a:pt x="1870" y="2910"/>
                    <a:pt x="1829" y="2913"/>
                    <a:pt x="1788" y="2919"/>
                  </a:cubicBezTo>
                  <a:cubicBezTo>
                    <a:pt x="1274" y="2984"/>
                    <a:pt x="960" y="3498"/>
                    <a:pt x="927" y="3947"/>
                  </a:cubicBezTo>
                  <a:cubicBezTo>
                    <a:pt x="890" y="4420"/>
                    <a:pt x="1087" y="4862"/>
                    <a:pt x="1282" y="5233"/>
                  </a:cubicBezTo>
                  <a:cubicBezTo>
                    <a:pt x="1327" y="5315"/>
                    <a:pt x="1372" y="5399"/>
                    <a:pt x="1419" y="5480"/>
                  </a:cubicBezTo>
                  <a:cubicBezTo>
                    <a:pt x="1258" y="5384"/>
                    <a:pt x="1076" y="5306"/>
                    <a:pt x="880" y="5306"/>
                  </a:cubicBezTo>
                  <a:cubicBezTo>
                    <a:pt x="858" y="5306"/>
                    <a:pt x="836" y="5307"/>
                    <a:pt x="813" y="5309"/>
                  </a:cubicBezTo>
                  <a:cubicBezTo>
                    <a:pt x="395" y="5346"/>
                    <a:pt x="117" y="5741"/>
                    <a:pt x="58" y="6111"/>
                  </a:cubicBezTo>
                  <a:cubicBezTo>
                    <a:pt x="0" y="6474"/>
                    <a:pt x="104" y="6834"/>
                    <a:pt x="217" y="7171"/>
                  </a:cubicBezTo>
                  <a:cubicBezTo>
                    <a:pt x="881" y="9174"/>
                    <a:pt x="1879" y="11077"/>
                    <a:pt x="3143" y="12773"/>
                  </a:cubicBezTo>
                  <a:cubicBezTo>
                    <a:pt x="3134" y="12774"/>
                    <a:pt x="3126" y="12776"/>
                    <a:pt x="3118" y="12777"/>
                  </a:cubicBezTo>
                  <a:cubicBezTo>
                    <a:pt x="2164" y="12918"/>
                    <a:pt x="1547" y="13844"/>
                    <a:pt x="1431" y="14683"/>
                  </a:cubicBezTo>
                  <a:cubicBezTo>
                    <a:pt x="1329" y="15426"/>
                    <a:pt x="1515" y="16258"/>
                    <a:pt x="1998" y="17227"/>
                  </a:cubicBezTo>
                  <a:cubicBezTo>
                    <a:pt x="3108" y="19454"/>
                    <a:pt x="5129" y="21436"/>
                    <a:pt x="8171" y="23287"/>
                  </a:cubicBezTo>
                  <a:cubicBezTo>
                    <a:pt x="9702" y="24218"/>
                    <a:pt x="11741" y="25289"/>
                    <a:pt x="13942" y="25306"/>
                  </a:cubicBezTo>
                  <a:lnTo>
                    <a:pt x="13944" y="25060"/>
                  </a:lnTo>
                  <a:cubicBezTo>
                    <a:pt x="11806" y="25043"/>
                    <a:pt x="9804" y="23990"/>
                    <a:pt x="8300" y="23076"/>
                  </a:cubicBezTo>
                  <a:cubicBezTo>
                    <a:pt x="5298" y="21252"/>
                    <a:pt x="3309" y="19301"/>
                    <a:pt x="2218" y="17116"/>
                  </a:cubicBezTo>
                  <a:cubicBezTo>
                    <a:pt x="1758" y="16195"/>
                    <a:pt x="1581" y="15410"/>
                    <a:pt x="1676" y="14717"/>
                  </a:cubicBezTo>
                  <a:cubicBezTo>
                    <a:pt x="1779" y="13970"/>
                    <a:pt x="2320" y="13147"/>
                    <a:pt x="3154" y="13022"/>
                  </a:cubicBezTo>
                  <a:cubicBezTo>
                    <a:pt x="3203" y="13014"/>
                    <a:pt x="3254" y="13009"/>
                    <a:pt x="3304" y="13009"/>
                  </a:cubicBezTo>
                  <a:cubicBezTo>
                    <a:pt x="3310" y="13009"/>
                    <a:pt x="3316" y="13009"/>
                    <a:pt x="3321" y="13009"/>
                  </a:cubicBezTo>
                  <a:cubicBezTo>
                    <a:pt x="3722" y="13531"/>
                    <a:pt x="4149" y="14030"/>
                    <a:pt x="4599" y="14507"/>
                  </a:cubicBezTo>
                  <a:lnTo>
                    <a:pt x="4752" y="14668"/>
                  </a:lnTo>
                  <a:lnTo>
                    <a:pt x="4809" y="14452"/>
                  </a:lnTo>
                  <a:cubicBezTo>
                    <a:pt x="4909" y="14061"/>
                    <a:pt x="4792" y="13641"/>
                    <a:pt x="4484" y="13302"/>
                  </a:cubicBezTo>
                  <a:cubicBezTo>
                    <a:pt x="4211" y="12999"/>
                    <a:pt x="3830" y="12808"/>
                    <a:pt x="3450" y="12769"/>
                  </a:cubicBezTo>
                  <a:cubicBezTo>
                    <a:pt x="2149" y="11058"/>
                    <a:pt x="1126" y="9128"/>
                    <a:pt x="451" y="7093"/>
                  </a:cubicBezTo>
                  <a:cubicBezTo>
                    <a:pt x="344" y="6772"/>
                    <a:pt x="253" y="6458"/>
                    <a:pt x="301" y="6149"/>
                  </a:cubicBezTo>
                  <a:cubicBezTo>
                    <a:pt x="344" y="5881"/>
                    <a:pt x="546" y="5582"/>
                    <a:pt x="836" y="5555"/>
                  </a:cubicBezTo>
                  <a:cubicBezTo>
                    <a:pt x="849" y="5554"/>
                    <a:pt x="863" y="5554"/>
                    <a:pt x="876" y="5554"/>
                  </a:cubicBezTo>
                  <a:cubicBezTo>
                    <a:pt x="1068" y="5554"/>
                    <a:pt x="1259" y="5665"/>
                    <a:pt x="1424" y="5778"/>
                  </a:cubicBezTo>
                  <a:cubicBezTo>
                    <a:pt x="1543" y="5859"/>
                    <a:pt x="1657" y="5945"/>
                    <a:pt x="1768" y="6037"/>
                  </a:cubicBezTo>
                  <a:cubicBezTo>
                    <a:pt x="2100" y="6522"/>
                    <a:pt x="2484" y="6969"/>
                    <a:pt x="2913" y="7373"/>
                  </a:cubicBezTo>
                  <a:lnTo>
                    <a:pt x="3550" y="7973"/>
                  </a:lnTo>
                  <a:lnTo>
                    <a:pt x="3105" y="7220"/>
                  </a:lnTo>
                  <a:cubicBezTo>
                    <a:pt x="2803" y="6711"/>
                    <a:pt x="2410" y="6251"/>
                    <a:pt x="1955" y="5870"/>
                  </a:cubicBezTo>
                  <a:cubicBezTo>
                    <a:pt x="1791" y="5628"/>
                    <a:pt x="1640" y="5377"/>
                    <a:pt x="1502" y="5117"/>
                  </a:cubicBezTo>
                  <a:cubicBezTo>
                    <a:pt x="1323" y="4779"/>
                    <a:pt x="1143" y="4376"/>
                    <a:pt x="1174" y="3965"/>
                  </a:cubicBezTo>
                  <a:cubicBezTo>
                    <a:pt x="1201" y="3608"/>
                    <a:pt x="1450" y="3211"/>
                    <a:pt x="1821" y="3163"/>
                  </a:cubicBezTo>
                  <a:cubicBezTo>
                    <a:pt x="1849" y="3159"/>
                    <a:pt x="1876" y="3158"/>
                    <a:pt x="1904" y="3158"/>
                  </a:cubicBezTo>
                  <a:cubicBezTo>
                    <a:pt x="2104" y="3158"/>
                    <a:pt x="2296" y="3251"/>
                    <a:pt x="2485" y="3441"/>
                  </a:cubicBezTo>
                  <a:cubicBezTo>
                    <a:pt x="2621" y="3713"/>
                    <a:pt x="2790" y="3969"/>
                    <a:pt x="2990" y="4201"/>
                  </a:cubicBezTo>
                  <a:lnTo>
                    <a:pt x="3632" y="4939"/>
                  </a:lnTo>
                  <a:lnTo>
                    <a:pt x="3194" y="4065"/>
                  </a:lnTo>
                  <a:cubicBezTo>
                    <a:pt x="3032" y="3740"/>
                    <a:pt x="2864" y="3486"/>
                    <a:pt x="2688" y="3299"/>
                  </a:cubicBezTo>
                  <a:cubicBezTo>
                    <a:pt x="2273" y="2454"/>
                    <a:pt x="2191" y="1444"/>
                    <a:pt x="2489" y="549"/>
                  </a:cubicBezTo>
                  <a:lnTo>
                    <a:pt x="2489" y="549"/>
                  </a:lnTo>
                  <a:cubicBezTo>
                    <a:pt x="5593" y="5561"/>
                    <a:pt x="9125" y="11187"/>
                    <a:pt x="14472" y="14584"/>
                  </a:cubicBezTo>
                  <a:lnTo>
                    <a:pt x="14604" y="14375"/>
                  </a:lnTo>
                  <a:cubicBezTo>
                    <a:pt x="9230" y="10961"/>
                    <a:pt x="5689" y="5246"/>
                    <a:pt x="2566" y="205"/>
                  </a:cubicBezTo>
                  <a:lnTo>
                    <a:pt x="243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4" name="Google Shape;74354;p68"/>
            <p:cNvSpPr/>
            <p:nvPr/>
          </p:nvSpPr>
          <p:spPr>
            <a:xfrm>
              <a:off x="5582525" y="3634625"/>
              <a:ext cx="41725" cy="34450"/>
            </a:xfrm>
            <a:custGeom>
              <a:avLst/>
              <a:gdLst/>
              <a:ahLst/>
              <a:cxnLst/>
              <a:rect l="l" t="t" r="r" b="b"/>
              <a:pathLst>
                <a:path w="1669" h="1378" extrusionOk="0">
                  <a:moveTo>
                    <a:pt x="195" y="1"/>
                  </a:moveTo>
                  <a:lnTo>
                    <a:pt x="1" y="153"/>
                  </a:lnTo>
                  <a:cubicBezTo>
                    <a:pt x="414" y="681"/>
                    <a:pt x="956" y="1105"/>
                    <a:pt x="1568" y="1378"/>
                  </a:cubicBezTo>
                  <a:lnTo>
                    <a:pt x="1668" y="1153"/>
                  </a:lnTo>
                  <a:cubicBezTo>
                    <a:pt x="1093" y="895"/>
                    <a:pt x="583" y="497"/>
                    <a:pt x="19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5" name="Google Shape;74355;p68"/>
            <p:cNvSpPr/>
            <p:nvPr/>
          </p:nvSpPr>
          <p:spPr>
            <a:xfrm>
              <a:off x="5590750" y="3590325"/>
              <a:ext cx="31275" cy="29475"/>
            </a:xfrm>
            <a:custGeom>
              <a:avLst/>
              <a:gdLst/>
              <a:ahLst/>
              <a:cxnLst/>
              <a:rect l="l" t="t" r="r" b="b"/>
              <a:pathLst>
                <a:path w="1251" h="1179" extrusionOk="0">
                  <a:moveTo>
                    <a:pt x="213" y="0"/>
                  </a:moveTo>
                  <a:lnTo>
                    <a:pt x="0" y="129"/>
                  </a:lnTo>
                  <a:cubicBezTo>
                    <a:pt x="271" y="573"/>
                    <a:pt x="675" y="946"/>
                    <a:pt x="1140" y="1178"/>
                  </a:cubicBezTo>
                  <a:lnTo>
                    <a:pt x="1250" y="956"/>
                  </a:lnTo>
                  <a:cubicBezTo>
                    <a:pt x="827" y="745"/>
                    <a:pt x="458" y="404"/>
                    <a:pt x="2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6" name="Google Shape;74356;p68"/>
            <p:cNvSpPr/>
            <p:nvPr/>
          </p:nvSpPr>
          <p:spPr>
            <a:xfrm>
              <a:off x="5555200" y="3493475"/>
              <a:ext cx="34250" cy="35125"/>
            </a:xfrm>
            <a:custGeom>
              <a:avLst/>
              <a:gdLst/>
              <a:ahLst/>
              <a:cxnLst/>
              <a:rect l="l" t="t" r="r" b="b"/>
              <a:pathLst>
                <a:path w="1370" h="1405" extrusionOk="0">
                  <a:moveTo>
                    <a:pt x="177" y="0"/>
                  </a:moveTo>
                  <a:lnTo>
                    <a:pt x="0" y="171"/>
                  </a:lnTo>
                  <a:lnTo>
                    <a:pt x="1193" y="1405"/>
                  </a:lnTo>
                  <a:lnTo>
                    <a:pt x="1370" y="1234"/>
                  </a:lnTo>
                  <a:lnTo>
                    <a:pt x="17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7" name="Google Shape;74357;p68"/>
            <p:cNvSpPr/>
            <p:nvPr/>
          </p:nvSpPr>
          <p:spPr>
            <a:xfrm>
              <a:off x="5822450" y="3538625"/>
              <a:ext cx="299325" cy="444725"/>
            </a:xfrm>
            <a:custGeom>
              <a:avLst/>
              <a:gdLst/>
              <a:ahLst/>
              <a:cxnLst/>
              <a:rect l="l" t="t" r="r" b="b"/>
              <a:pathLst>
                <a:path w="11973" h="17789" extrusionOk="0">
                  <a:moveTo>
                    <a:pt x="2650" y="5849"/>
                  </a:moveTo>
                  <a:cubicBezTo>
                    <a:pt x="2645" y="6080"/>
                    <a:pt x="2574" y="6326"/>
                    <a:pt x="2439" y="6589"/>
                  </a:cubicBezTo>
                  <a:cubicBezTo>
                    <a:pt x="2504" y="6339"/>
                    <a:pt x="2574" y="6093"/>
                    <a:pt x="2650" y="5849"/>
                  </a:cubicBezTo>
                  <a:close/>
                  <a:moveTo>
                    <a:pt x="6781" y="9809"/>
                  </a:moveTo>
                  <a:lnTo>
                    <a:pt x="6781" y="9809"/>
                  </a:lnTo>
                  <a:cubicBezTo>
                    <a:pt x="6931" y="10264"/>
                    <a:pt x="6798" y="10812"/>
                    <a:pt x="6621" y="11342"/>
                  </a:cubicBezTo>
                  <a:cubicBezTo>
                    <a:pt x="6563" y="11516"/>
                    <a:pt x="6503" y="11690"/>
                    <a:pt x="6442" y="11863"/>
                  </a:cubicBezTo>
                  <a:cubicBezTo>
                    <a:pt x="6392" y="11160"/>
                    <a:pt x="6508" y="10455"/>
                    <a:pt x="6781" y="9809"/>
                  </a:cubicBezTo>
                  <a:close/>
                  <a:moveTo>
                    <a:pt x="1536" y="1"/>
                  </a:moveTo>
                  <a:cubicBezTo>
                    <a:pt x="529" y="2289"/>
                    <a:pt x="1" y="4819"/>
                    <a:pt x="9" y="7319"/>
                  </a:cubicBezTo>
                  <a:cubicBezTo>
                    <a:pt x="10" y="7912"/>
                    <a:pt x="177" y="8281"/>
                    <a:pt x="506" y="8410"/>
                  </a:cubicBezTo>
                  <a:cubicBezTo>
                    <a:pt x="585" y="8442"/>
                    <a:pt x="664" y="8455"/>
                    <a:pt x="742" y="8455"/>
                  </a:cubicBezTo>
                  <a:cubicBezTo>
                    <a:pt x="1075" y="8455"/>
                    <a:pt x="1388" y="8203"/>
                    <a:pt x="1609" y="7994"/>
                  </a:cubicBezTo>
                  <a:cubicBezTo>
                    <a:pt x="1691" y="7917"/>
                    <a:pt x="1805" y="7808"/>
                    <a:pt x="1934" y="7674"/>
                  </a:cubicBezTo>
                  <a:lnTo>
                    <a:pt x="1934" y="7674"/>
                  </a:lnTo>
                  <a:cubicBezTo>
                    <a:pt x="1332" y="10758"/>
                    <a:pt x="1514" y="13988"/>
                    <a:pt x="2487" y="16983"/>
                  </a:cubicBezTo>
                  <a:cubicBezTo>
                    <a:pt x="2570" y="17238"/>
                    <a:pt x="2670" y="17501"/>
                    <a:pt x="2900" y="17660"/>
                  </a:cubicBezTo>
                  <a:cubicBezTo>
                    <a:pt x="3023" y="17746"/>
                    <a:pt x="3157" y="17789"/>
                    <a:pt x="3298" y="17789"/>
                  </a:cubicBezTo>
                  <a:cubicBezTo>
                    <a:pt x="3357" y="17789"/>
                    <a:pt x="3416" y="17781"/>
                    <a:pt x="3478" y="17763"/>
                  </a:cubicBezTo>
                  <a:cubicBezTo>
                    <a:pt x="3925" y="17655"/>
                    <a:pt x="4329" y="17165"/>
                    <a:pt x="4538" y="16779"/>
                  </a:cubicBezTo>
                  <a:cubicBezTo>
                    <a:pt x="5262" y="15440"/>
                    <a:pt x="5896" y="14043"/>
                    <a:pt x="6431" y="12614"/>
                  </a:cubicBezTo>
                  <a:cubicBezTo>
                    <a:pt x="6500" y="12699"/>
                    <a:pt x="6580" y="12762"/>
                    <a:pt x="6675" y="12805"/>
                  </a:cubicBezTo>
                  <a:cubicBezTo>
                    <a:pt x="6757" y="12841"/>
                    <a:pt x="6843" y="12859"/>
                    <a:pt x="6931" y="12859"/>
                  </a:cubicBezTo>
                  <a:cubicBezTo>
                    <a:pt x="7224" y="12859"/>
                    <a:pt x="7543" y="12662"/>
                    <a:pt x="7827" y="12295"/>
                  </a:cubicBezTo>
                  <a:cubicBezTo>
                    <a:pt x="8138" y="11889"/>
                    <a:pt x="8396" y="11441"/>
                    <a:pt x="8593" y="10967"/>
                  </a:cubicBezTo>
                  <a:cubicBezTo>
                    <a:pt x="8615" y="11077"/>
                    <a:pt x="8642" y="11185"/>
                    <a:pt x="8674" y="11292"/>
                  </a:cubicBezTo>
                  <a:cubicBezTo>
                    <a:pt x="8720" y="11441"/>
                    <a:pt x="8784" y="11607"/>
                    <a:pt x="8921" y="11718"/>
                  </a:cubicBezTo>
                  <a:cubicBezTo>
                    <a:pt x="9027" y="11803"/>
                    <a:pt x="9147" y="11838"/>
                    <a:pt x="9271" y="11838"/>
                  </a:cubicBezTo>
                  <a:cubicBezTo>
                    <a:pt x="9502" y="11838"/>
                    <a:pt x="9747" y="11717"/>
                    <a:pt x="9937" y="11565"/>
                  </a:cubicBezTo>
                  <a:cubicBezTo>
                    <a:pt x="11122" y="10627"/>
                    <a:pt x="11473" y="9038"/>
                    <a:pt x="11646" y="7758"/>
                  </a:cubicBezTo>
                  <a:cubicBezTo>
                    <a:pt x="11973" y="5352"/>
                    <a:pt x="11916" y="2920"/>
                    <a:pt x="11477" y="530"/>
                  </a:cubicBezTo>
                  <a:lnTo>
                    <a:pt x="11234" y="575"/>
                  </a:lnTo>
                  <a:cubicBezTo>
                    <a:pt x="11668" y="2938"/>
                    <a:pt x="11726" y="5343"/>
                    <a:pt x="11402" y="7725"/>
                  </a:cubicBezTo>
                  <a:cubicBezTo>
                    <a:pt x="11234" y="8957"/>
                    <a:pt x="10900" y="10488"/>
                    <a:pt x="9783" y="11371"/>
                  </a:cubicBezTo>
                  <a:cubicBezTo>
                    <a:pt x="9637" y="11487"/>
                    <a:pt x="9442" y="11590"/>
                    <a:pt x="9273" y="11590"/>
                  </a:cubicBezTo>
                  <a:cubicBezTo>
                    <a:pt x="9200" y="11590"/>
                    <a:pt x="9132" y="11571"/>
                    <a:pt x="9075" y="11525"/>
                  </a:cubicBezTo>
                  <a:cubicBezTo>
                    <a:pt x="8990" y="11457"/>
                    <a:pt x="8942" y="11334"/>
                    <a:pt x="8909" y="11221"/>
                  </a:cubicBezTo>
                  <a:cubicBezTo>
                    <a:pt x="8833" y="10973"/>
                    <a:pt x="8791" y="10710"/>
                    <a:pt x="8781" y="10448"/>
                  </a:cubicBezTo>
                  <a:cubicBezTo>
                    <a:pt x="8921" y="9994"/>
                    <a:pt x="9009" y="9524"/>
                    <a:pt x="9036" y="9052"/>
                  </a:cubicBezTo>
                  <a:lnTo>
                    <a:pt x="9075" y="8346"/>
                  </a:lnTo>
                  <a:lnTo>
                    <a:pt x="8798" y="8997"/>
                  </a:lnTo>
                  <a:cubicBezTo>
                    <a:pt x="8609" y="9439"/>
                    <a:pt x="8522" y="9930"/>
                    <a:pt x="8533" y="10414"/>
                  </a:cubicBezTo>
                  <a:cubicBezTo>
                    <a:pt x="8335" y="11039"/>
                    <a:pt x="8029" y="11629"/>
                    <a:pt x="7631" y="12146"/>
                  </a:cubicBezTo>
                  <a:cubicBezTo>
                    <a:pt x="7445" y="12389"/>
                    <a:pt x="7178" y="12614"/>
                    <a:pt x="6931" y="12614"/>
                  </a:cubicBezTo>
                  <a:cubicBezTo>
                    <a:pt x="6878" y="12614"/>
                    <a:pt x="6826" y="12604"/>
                    <a:pt x="6776" y="12581"/>
                  </a:cubicBezTo>
                  <a:cubicBezTo>
                    <a:pt x="6666" y="12532"/>
                    <a:pt x="6592" y="12435"/>
                    <a:pt x="6542" y="12319"/>
                  </a:cubicBezTo>
                  <a:cubicBezTo>
                    <a:pt x="6650" y="12020"/>
                    <a:pt x="6755" y="11719"/>
                    <a:pt x="6854" y="11418"/>
                  </a:cubicBezTo>
                  <a:cubicBezTo>
                    <a:pt x="7079" y="10738"/>
                    <a:pt x="7240" y="10030"/>
                    <a:pt x="6885" y="9449"/>
                  </a:cubicBezTo>
                  <a:lnTo>
                    <a:pt x="6769" y="9257"/>
                  </a:lnTo>
                  <a:lnTo>
                    <a:pt x="6670" y="9458"/>
                  </a:lnTo>
                  <a:cubicBezTo>
                    <a:pt x="6295" y="10216"/>
                    <a:pt x="6134" y="11062"/>
                    <a:pt x="6199" y="11904"/>
                  </a:cubicBezTo>
                  <a:cubicBezTo>
                    <a:pt x="6212" y="12063"/>
                    <a:pt x="6237" y="12202"/>
                    <a:pt x="6278" y="12323"/>
                  </a:cubicBezTo>
                  <a:cubicBezTo>
                    <a:pt x="5730" y="13814"/>
                    <a:pt x="5073" y="15270"/>
                    <a:pt x="4321" y="16665"/>
                  </a:cubicBezTo>
                  <a:cubicBezTo>
                    <a:pt x="4121" y="17035"/>
                    <a:pt x="3765" y="17443"/>
                    <a:pt x="3420" y="17526"/>
                  </a:cubicBezTo>
                  <a:cubicBezTo>
                    <a:pt x="3379" y="17536"/>
                    <a:pt x="3340" y="17541"/>
                    <a:pt x="3302" y="17541"/>
                  </a:cubicBezTo>
                  <a:cubicBezTo>
                    <a:pt x="3209" y="17541"/>
                    <a:pt x="3123" y="17513"/>
                    <a:pt x="3041" y="17456"/>
                  </a:cubicBezTo>
                  <a:cubicBezTo>
                    <a:pt x="2876" y="17341"/>
                    <a:pt x="2794" y="17122"/>
                    <a:pt x="2724" y="16906"/>
                  </a:cubicBezTo>
                  <a:cubicBezTo>
                    <a:pt x="1720" y="13814"/>
                    <a:pt x="1569" y="10466"/>
                    <a:pt x="2268" y="7296"/>
                  </a:cubicBezTo>
                  <a:cubicBezTo>
                    <a:pt x="2694" y="6760"/>
                    <a:pt x="3083" y="6026"/>
                    <a:pt x="2800" y="5297"/>
                  </a:cubicBezTo>
                  <a:lnTo>
                    <a:pt x="2677" y="4980"/>
                  </a:lnTo>
                  <a:lnTo>
                    <a:pt x="2568" y="5301"/>
                  </a:lnTo>
                  <a:cubicBezTo>
                    <a:pt x="2359" y="5917"/>
                    <a:pt x="2182" y="6545"/>
                    <a:pt x="2040" y="7179"/>
                  </a:cubicBezTo>
                  <a:cubicBezTo>
                    <a:pt x="1874" y="7382"/>
                    <a:pt x="1675" y="7594"/>
                    <a:pt x="1440" y="7815"/>
                  </a:cubicBezTo>
                  <a:cubicBezTo>
                    <a:pt x="1252" y="7991"/>
                    <a:pt x="990" y="8207"/>
                    <a:pt x="742" y="8207"/>
                  </a:cubicBezTo>
                  <a:cubicBezTo>
                    <a:pt x="694" y="8207"/>
                    <a:pt x="645" y="8199"/>
                    <a:pt x="598" y="8180"/>
                  </a:cubicBezTo>
                  <a:cubicBezTo>
                    <a:pt x="373" y="8090"/>
                    <a:pt x="258" y="7801"/>
                    <a:pt x="257" y="7318"/>
                  </a:cubicBezTo>
                  <a:cubicBezTo>
                    <a:pt x="249" y="4852"/>
                    <a:pt x="770" y="2356"/>
                    <a:pt x="1762" y="100"/>
                  </a:cubicBezTo>
                  <a:lnTo>
                    <a:pt x="15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8" name="Google Shape;74358;p68"/>
            <p:cNvSpPr/>
            <p:nvPr/>
          </p:nvSpPr>
          <p:spPr>
            <a:xfrm>
              <a:off x="5843025" y="3955550"/>
              <a:ext cx="44600" cy="65275"/>
            </a:xfrm>
            <a:custGeom>
              <a:avLst/>
              <a:gdLst/>
              <a:ahLst/>
              <a:cxnLst/>
              <a:rect l="l" t="t" r="r" b="b"/>
              <a:pathLst>
                <a:path w="1784" h="2611" extrusionOk="0">
                  <a:moveTo>
                    <a:pt x="246" y="0"/>
                  </a:moveTo>
                  <a:lnTo>
                    <a:pt x="0" y="3"/>
                  </a:lnTo>
                  <a:cubicBezTo>
                    <a:pt x="15" y="1097"/>
                    <a:pt x="690" y="2145"/>
                    <a:pt x="1678" y="2611"/>
                  </a:cubicBezTo>
                  <a:lnTo>
                    <a:pt x="1783" y="2388"/>
                  </a:lnTo>
                  <a:cubicBezTo>
                    <a:pt x="877" y="1961"/>
                    <a:pt x="259" y="1001"/>
                    <a:pt x="24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59" name="Google Shape;74359;p68"/>
            <p:cNvSpPr/>
            <p:nvPr/>
          </p:nvSpPr>
          <p:spPr>
            <a:xfrm>
              <a:off x="6063475" y="3903100"/>
              <a:ext cx="25575" cy="49750"/>
            </a:xfrm>
            <a:custGeom>
              <a:avLst/>
              <a:gdLst/>
              <a:ahLst/>
              <a:cxnLst/>
              <a:rect l="l" t="t" r="r" b="b"/>
              <a:pathLst>
                <a:path w="1023" h="1990" extrusionOk="0">
                  <a:moveTo>
                    <a:pt x="782" y="0"/>
                  </a:moveTo>
                  <a:cubicBezTo>
                    <a:pt x="613" y="657"/>
                    <a:pt x="351" y="1283"/>
                    <a:pt x="1" y="1863"/>
                  </a:cubicBezTo>
                  <a:lnTo>
                    <a:pt x="212" y="1990"/>
                  </a:lnTo>
                  <a:cubicBezTo>
                    <a:pt x="575" y="1390"/>
                    <a:pt x="847" y="741"/>
                    <a:pt x="1022" y="62"/>
                  </a:cubicBezTo>
                  <a:lnTo>
                    <a:pt x="78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0" name="Google Shape;74360;p68"/>
            <p:cNvSpPr/>
            <p:nvPr/>
          </p:nvSpPr>
          <p:spPr>
            <a:xfrm>
              <a:off x="6378125" y="3182675"/>
              <a:ext cx="344600" cy="648400"/>
            </a:xfrm>
            <a:custGeom>
              <a:avLst/>
              <a:gdLst/>
              <a:ahLst/>
              <a:cxnLst/>
              <a:rect l="l" t="t" r="r" b="b"/>
              <a:pathLst>
                <a:path w="13784" h="25936" extrusionOk="0">
                  <a:moveTo>
                    <a:pt x="11125" y="0"/>
                  </a:moveTo>
                  <a:lnTo>
                    <a:pt x="10954" y="77"/>
                  </a:lnTo>
                  <a:cubicBezTo>
                    <a:pt x="10370" y="338"/>
                    <a:pt x="10040" y="959"/>
                    <a:pt x="9775" y="1457"/>
                  </a:cubicBezTo>
                  <a:cubicBezTo>
                    <a:pt x="7234" y="6246"/>
                    <a:pt x="3946" y="10557"/>
                    <a:pt x="1" y="14274"/>
                  </a:cubicBezTo>
                  <a:lnTo>
                    <a:pt x="170" y="14454"/>
                  </a:lnTo>
                  <a:cubicBezTo>
                    <a:pt x="4133" y="10719"/>
                    <a:pt x="7438" y="6385"/>
                    <a:pt x="9992" y="1573"/>
                  </a:cubicBezTo>
                  <a:cubicBezTo>
                    <a:pt x="10221" y="1141"/>
                    <a:pt x="10477" y="659"/>
                    <a:pt x="10884" y="396"/>
                  </a:cubicBezTo>
                  <a:lnTo>
                    <a:pt x="10884" y="396"/>
                  </a:lnTo>
                  <a:cubicBezTo>
                    <a:pt x="10900" y="1610"/>
                    <a:pt x="10868" y="2784"/>
                    <a:pt x="10552" y="3806"/>
                  </a:cubicBezTo>
                  <a:cubicBezTo>
                    <a:pt x="10227" y="4297"/>
                    <a:pt x="9951" y="4818"/>
                    <a:pt x="9727" y="5360"/>
                  </a:cubicBezTo>
                  <a:lnTo>
                    <a:pt x="9422" y="6101"/>
                  </a:lnTo>
                  <a:lnTo>
                    <a:pt x="9936" y="5486"/>
                  </a:lnTo>
                  <a:cubicBezTo>
                    <a:pt x="10329" y="5015"/>
                    <a:pt x="10597" y="4485"/>
                    <a:pt x="10778" y="3911"/>
                  </a:cubicBezTo>
                  <a:cubicBezTo>
                    <a:pt x="11212" y="3256"/>
                    <a:pt x="11735" y="2658"/>
                    <a:pt x="12327" y="2141"/>
                  </a:cubicBezTo>
                  <a:cubicBezTo>
                    <a:pt x="12438" y="2043"/>
                    <a:pt x="12524" y="1997"/>
                    <a:pt x="12590" y="1997"/>
                  </a:cubicBezTo>
                  <a:cubicBezTo>
                    <a:pt x="12603" y="1997"/>
                    <a:pt x="12616" y="1999"/>
                    <a:pt x="12628" y="2003"/>
                  </a:cubicBezTo>
                  <a:cubicBezTo>
                    <a:pt x="12735" y="2038"/>
                    <a:pt x="12761" y="2226"/>
                    <a:pt x="12747" y="2388"/>
                  </a:cubicBezTo>
                  <a:cubicBezTo>
                    <a:pt x="12697" y="3019"/>
                    <a:pt x="12531" y="3634"/>
                    <a:pt x="12260" y="4201"/>
                  </a:cubicBezTo>
                  <a:cubicBezTo>
                    <a:pt x="12108" y="4417"/>
                    <a:pt x="11976" y="4646"/>
                    <a:pt x="11868" y="4887"/>
                  </a:cubicBezTo>
                  <a:lnTo>
                    <a:pt x="12082" y="5006"/>
                  </a:lnTo>
                  <a:cubicBezTo>
                    <a:pt x="12229" y="4789"/>
                    <a:pt x="12359" y="4561"/>
                    <a:pt x="12473" y="4327"/>
                  </a:cubicBezTo>
                  <a:cubicBezTo>
                    <a:pt x="12684" y="4031"/>
                    <a:pt x="12939" y="3767"/>
                    <a:pt x="13227" y="3542"/>
                  </a:cubicBezTo>
                  <a:cubicBezTo>
                    <a:pt x="13519" y="4053"/>
                    <a:pt x="13459" y="4712"/>
                    <a:pt x="13369" y="5347"/>
                  </a:cubicBezTo>
                  <a:cubicBezTo>
                    <a:pt x="12648" y="10466"/>
                    <a:pt x="11295" y="15489"/>
                    <a:pt x="9347" y="20277"/>
                  </a:cubicBezTo>
                  <a:lnTo>
                    <a:pt x="9568" y="20387"/>
                  </a:lnTo>
                  <a:cubicBezTo>
                    <a:pt x="9865" y="19886"/>
                    <a:pt x="10358" y="19494"/>
                    <a:pt x="10912" y="19307"/>
                  </a:cubicBezTo>
                  <a:lnTo>
                    <a:pt x="10912" y="19307"/>
                  </a:lnTo>
                  <a:cubicBezTo>
                    <a:pt x="10175" y="22144"/>
                    <a:pt x="7928" y="24536"/>
                    <a:pt x="5136" y="25437"/>
                  </a:cubicBezTo>
                  <a:cubicBezTo>
                    <a:pt x="4718" y="25572"/>
                    <a:pt x="4207" y="25689"/>
                    <a:pt x="3696" y="25689"/>
                  </a:cubicBezTo>
                  <a:cubicBezTo>
                    <a:pt x="3241" y="25689"/>
                    <a:pt x="2786" y="25596"/>
                    <a:pt x="2393" y="25342"/>
                  </a:cubicBezTo>
                  <a:lnTo>
                    <a:pt x="2259" y="25550"/>
                  </a:lnTo>
                  <a:cubicBezTo>
                    <a:pt x="2657" y="25807"/>
                    <a:pt x="3141" y="25936"/>
                    <a:pt x="3698" y="25936"/>
                  </a:cubicBezTo>
                  <a:cubicBezTo>
                    <a:pt x="4158" y="25936"/>
                    <a:pt x="4666" y="25848"/>
                    <a:pt x="5212" y="25669"/>
                  </a:cubicBezTo>
                  <a:cubicBezTo>
                    <a:pt x="8153" y="24720"/>
                    <a:pt x="10505" y="22164"/>
                    <a:pt x="11204" y="19155"/>
                  </a:cubicBezTo>
                  <a:lnTo>
                    <a:pt x="11249" y="18960"/>
                  </a:lnTo>
                  <a:lnTo>
                    <a:pt x="11249" y="18960"/>
                  </a:lnTo>
                  <a:lnTo>
                    <a:pt x="11055" y="19007"/>
                  </a:lnTo>
                  <a:cubicBezTo>
                    <a:pt x="10614" y="19114"/>
                    <a:pt x="10207" y="19333"/>
                    <a:pt x="9872" y="19634"/>
                  </a:cubicBezTo>
                  <a:cubicBezTo>
                    <a:pt x="11671" y="15048"/>
                    <a:pt x="12929" y="10257"/>
                    <a:pt x="13615" y="5379"/>
                  </a:cubicBezTo>
                  <a:cubicBezTo>
                    <a:pt x="13714" y="4682"/>
                    <a:pt x="13784" y="3888"/>
                    <a:pt x="13362" y="3290"/>
                  </a:cubicBezTo>
                  <a:lnTo>
                    <a:pt x="13289" y="3188"/>
                  </a:lnTo>
                  <a:lnTo>
                    <a:pt x="13187" y="3261"/>
                  </a:lnTo>
                  <a:cubicBezTo>
                    <a:pt x="13034" y="3374"/>
                    <a:pt x="12889" y="3496"/>
                    <a:pt x="12752" y="3627"/>
                  </a:cubicBezTo>
                  <a:cubicBezTo>
                    <a:pt x="12880" y="3232"/>
                    <a:pt x="12960" y="2822"/>
                    <a:pt x="12993" y="2408"/>
                  </a:cubicBezTo>
                  <a:cubicBezTo>
                    <a:pt x="13020" y="2070"/>
                    <a:pt x="12916" y="1836"/>
                    <a:pt x="12705" y="1767"/>
                  </a:cubicBezTo>
                  <a:cubicBezTo>
                    <a:pt x="12666" y="1755"/>
                    <a:pt x="12628" y="1749"/>
                    <a:pt x="12591" y="1749"/>
                  </a:cubicBezTo>
                  <a:cubicBezTo>
                    <a:pt x="12399" y="1749"/>
                    <a:pt x="12234" y="1894"/>
                    <a:pt x="12164" y="1954"/>
                  </a:cubicBezTo>
                  <a:cubicBezTo>
                    <a:pt x="11718" y="2346"/>
                    <a:pt x="11308" y="2782"/>
                    <a:pt x="10946" y="3254"/>
                  </a:cubicBezTo>
                  <a:cubicBezTo>
                    <a:pt x="11136" y="2301"/>
                    <a:pt x="11146" y="1256"/>
                    <a:pt x="11128" y="187"/>
                  </a:cubicBezTo>
                  <a:lnTo>
                    <a:pt x="1112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1" name="Google Shape;74361;p68"/>
            <p:cNvSpPr/>
            <p:nvPr/>
          </p:nvSpPr>
          <p:spPr>
            <a:xfrm>
              <a:off x="6605050" y="3370875"/>
              <a:ext cx="28250" cy="58575"/>
            </a:xfrm>
            <a:custGeom>
              <a:avLst/>
              <a:gdLst/>
              <a:ahLst/>
              <a:cxnLst/>
              <a:rect l="l" t="t" r="r" b="b"/>
              <a:pathLst>
                <a:path w="1130" h="2343" extrusionOk="0">
                  <a:moveTo>
                    <a:pt x="886" y="1"/>
                  </a:moveTo>
                  <a:cubicBezTo>
                    <a:pt x="750" y="784"/>
                    <a:pt x="442" y="1546"/>
                    <a:pt x="0" y="2204"/>
                  </a:cubicBezTo>
                  <a:lnTo>
                    <a:pt x="205" y="2343"/>
                  </a:lnTo>
                  <a:cubicBezTo>
                    <a:pt x="666" y="1655"/>
                    <a:pt x="986" y="860"/>
                    <a:pt x="1130" y="43"/>
                  </a:cubicBezTo>
                  <a:lnTo>
                    <a:pt x="88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2" name="Google Shape;74362;p68"/>
            <p:cNvSpPr/>
            <p:nvPr/>
          </p:nvSpPr>
          <p:spPr>
            <a:xfrm>
              <a:off x="6638575" y="3388200"/>
              <a:ext cx="21300" cy="38500"/>
            </a:xfrm>
            <a:custGeom>
              <a:avLst/>
              <a:gdLst/>
              <a:ahLst/>
              <a:cxnLst/>
              <a:rect l="l" t="t" r="r" b="b"/>
              <a:pathLst>
                <a:path w="852" h="1540" extrusionOk="0">
                  <a:moveTo>
                    <a:pt x="625" y="0"/>
                  </a:moveTo>
                  <a:lnTo>
                    <a:pt x="1" y="1442"/>
                  </a:lnTo>
                  <a:lnTo>
                    <a:pt x="227" y="1539"/>
                  </a:lnTo>
                  <a:lnTo>
                    <a:pt x="851" y="98"/>
                  </a:lnTo>
                  <a:lnTo>
                    <a:pt x="62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3" name="Google Shape;74363;p68"/>
            <p:cNvSpPr/>
            <p:nvPr/>
          </p:nvSpPr>
          <p:spPr>
            <a:xfrm>
              <a:off x="5869350" y="3073175"/>
              <a:ext cx="114525" cy="108975"/>
            </a:xfrm>
            <a:custGeom>
              <a:avLst/>
              <a:gdLst/>
              <a:ahLst/>
              <a:cxnLst/>
              <a:rect l="l" t="t" r="r" b="b"/>
              <a:pathLst>
                <a:path w="4581" h="4359" extrusionOk="0">
                  <a:moveTo>
                    <a:pt x="1965" y="0"/>
                  </a:moveTo>
                  <a:cubicBezTo>
                    <a:pt x="1403" y="0"/>
                    <a:pt x="898" y="105"/>
                    <a:pt x="631" y="421"/>
                  </a:cubicBezTo>
                  <a:cubicBezTo>
                    <a:pt x="1" y="1166"/>
                    <a:pt x="1078" y="3151"/>
                    <a:pt x="1533" y="3803"/>
                  </a:cubicBezTo>
                  <a:cubicBezTo>
                    <a:pt x="1722" y="4077"/>
                    <a:pt x="1998" y="4358"/>
                    <a:pt x="2318" y="4358"/>
                  </a:cubicBezTo>
                  <a:cubicBezTo>
                    <a:pt x="2346" y="4358"/>
                    <a:pt x="2374" y="4356"/>
                    <a:pt x="2403" y="4351"/>
                  </a:cubicBezTo>
                  <a:cubicBezTo>
                    <a:pt x="2648" y="4312"/>
                    <a:pt x="2831" y="4112"/>
                    <a:pt x="2984" y="3916"/>
                  </a:cubicBezTo>
                  <a:cubicBezTo>
                    <a:pt x="3709" y="2993"/>
                    <a:pt x="4239" y="1917"/>
                    <a:pt x="4531" y="781"/>
                  </a:cubicBezTo>
                  <a:cubicBezTo>
                    <a:pt x="4559" y="670"/>
                    <a:pt x="4581" y="541"/>
                    <a:pt x="4511" y="451"/>
                  </a:cubicBezTo>
                  <a:cubicBezTo>
                    <a:pt x="4456" y="380"/>
                    <a:pt x="4359" y="355"/>
                    <a:pt x="4269" y="337"/>
                  </a:cubicBezTo>
                  <a:cubicBezTo>
                    <a:pt x="3778" y="234"/>
                    <a:pt x="2807" y="0"/>
                    <a:pt x="19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4" name="Google Shape;74364;p68"/>
            <p:cNvSpPr/>
            <p:nvPr/>
          </p:nvSpPr>
          <p:spPr>
            <a:xfrm>
              <a:off x="5929250" y="3163800"/>
              <a:ext cx="19050" cy="81875"/>
            </a:xfrm>
            <a:custGeom>
              <a:avLst/>
              <a:gdLst/>
              <a:ahLst/>
              <a:cxnLst/>
              <a:rect l="l" t="t" r="r" b="b"/>
              <a:pathLst>
                <a:path w="762" h="3275" extrusionOk="0">
                  <a:moveTo>
                    <a:pt x="219" y="74"/>
                  </a:moveTo>
                  <a:cubicBezTo>
                    <a:pt x="235" y="74"/>
                    <a:pt x="251" y="79"/>
                    <a:pt x="266" y="85"/>
                  </a:cubicBezTo>
                  <a:lnTo>
                    <a:pt x="180" y="245"/>
                  </a:lnTo>
                  <a:cubicBezTo>
                    <a:pt x="156" y="239"/>
                    <a:pt x="133" y="224"/>
                    <a:pt x="121" y="203"/>
                  </a:cubicBezTo>
                  <a:cubicBezTo>
                    <a:pt x="100" y="165"/>
                    <a:pt x="123" y="125"/>
                    <a:pt x="140" y="107"/>
                  </a:cubicBezTo>
                  <a:cubicBezTo>
                    <a:pt x="161" y="86"/>
                    <a:pt x="189" y="74"/>
                    <a:pt x="219" y="74"/>
                  </a:cubicBezTo>
                  <a:close/>
                  <a:moveTo>
                    <a:pt x="201" y="1"/>
                  </a:moveTo>
                  <a:cubicBezTo>
                    <a:pt x="188" y="1"/>
                    <a:pt x="175" y="2"/>
                    <a:pt x="162" y="6"/>
                  </a:cubicBezTo>
                  <a:cubicBezTo>
                    <a:pt x="118" y="18"/>
                    <a:pt x="15" y="65"/>
                    <a:pt x="12" y="249"/>
                  </a:cubicBezTo>
                  <a:cubicBezTo>
                    <a:pt x="0" y="1284"/>
                    <a:pt x="31" y="2372"/>
                    <a:pt x="548" y="3274"/>
                  </a:cubicBezTo>
                  <a:lnTo>
                    <a:pt x="762" y="3152"/>
                  </a:lnTo>
                  <a:cubicBezTo>
                    <a:pt x="287" y="2323"/>
                    <a:pt x="250" y="1299"/>
                    <a:pt x="259" y="316"/>
                  </a:cubicBezTo>
                  <a:cubicBezTo>
                    <a:pt x="280" y="310"/>
                    <a:pt x="300" y="298"/>
                    <a:pt x="317" y="281"/>
                  </a:cubicBezTo>
                  <a:cubicBezTo>
                    <a:pt x="373" y="223"/>
                    <a:pt x="368" y="135"/>
                    <a:pt x="333" y="79"/>
                  </a:cubicBezTo>
                  <a:cubicBezTo>
                    <a:pt x="305" y="29"/>
                    <a:pt x="255" y="1"/>
                    <a:pt x="2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5" name="Google Shape;74365;p68"/>
            <p:cNvSpPr/>
            <p:nvPr/>
          </p:nvSpPr>
          <p:spPr>
            <a:xfrm>
              <a:off x="5917600" y="3205075"/>
              <a:ext cx="63175" cy="39300"/>
            </a:xfrm>
            <a:custGeom>
              <a:avLst/>
              <a:gdLst/>
              <a:ahLst/>
              <a:cxnLst/>
              <a:rect l="l" t="t" r="r" b="b"/>
              <a:pathLst>
                <a:path w="2527" h="1572" extrusionOk="0">
                  <a:moveTo>
                    <a:pt x="2511" y="1"/>
                  </a:moveTo>
                  <a:lnTo>
                    <a:pt x="2264" y="7"/>
                  </a:lnTo>
                  <a:cubicBezTo>
                    <a:pt x="2276" y="494"/>
                    <a:pt x="1980" y="984"/>
                    <a:pt x="1542" y="1198"/>
                  </a:cubicBezTo>
                  <a:cubicBezTo>
                    <a:pt x="1370" y="1282"/>
                    <a:pt x="1178" y="1323"/>
                    <a:pt x="985" y="1323"/>
                  </a:cubicBezTo>
                  <a:cubicBezTo>
                    <a:pt x="687" y="1323"/>
                    <a:pt x="386" y="1224"/>
                    <a:pt x="157" y="1036"/>
                  </a:cubicBezTo>
                  <a:lnTo>
                    <a:pt x="1" y="1227"/>
                  </a:lnTo>
                  <a:cubicBezTo>
                    <a:pt x="278" y="1454"/>
                    <a:pt x="630" y="1572"/>
                    <a:pt x="984" y="1572"/>
                  </a:cubicBezTo>
                  <a:cubicBezTo>
                    <a:pt x="1212" y="1572"/>
                    <a:pt x="1442" y="1521"/>
                    <a:pt x="1650" y="1421"/>
                  </a:cubicBezTo>
                  <a:cubicBezTo>
                    <a:pt x="2180" y="1160"/>
                    <a:pt x="2527" y="591"/>
                    <a:pt x="251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6" name="Google Shape;74366;p68"/>
            <p:cNvSpPr/>
            <p:nvPr/>
          </p:nvSpPr>
          <p:spPr>
            <a:xfrm>
              <a:off x="5954900" y="2814525"/>
              <a:ext cx="21425" cy="35050"/>
            </a:xfrm>
            <a:custGeom>
              <a:avLst/>
              <a:gdLst/>
              <a:ahLst/>
              <a:cxnLst/>
              <a:rect l="l" t="t" r="r" b="b"/>
              <a:pathLst>
                <a:path w="857" h="1402" extrusionOk="0">
                  <a:moveTo>
                    <a:pt x="709" y="1"/>
                  </a:moveTo>
                  <a:cubicBezTo>
                    <a:pt x="276" y="323"/>
                    <a:pt x="4" y="859"/>
                    <a:pt x="0" y="1399"/>
                  </a:cubicBezTo>
                  <a:lnTo>
                    <a:pt x="247" y="1402"/>
                  </a:lnTo>
                  <a:cubicBezTo>
                    <a:pt x="250" y="937"/>
                    <a:pt x="484" y="476"/>
                    <a:pt x="857" y="199"/>
                  </a:cubicBezTo>
                  <a:lnTo>
                    <a:pt x="70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7" name="Google Shape;74367;p68"/>
            <p:cNvSpPr/>
            <p:nvPr/>
          </p:nvSpPr>
          <p:spPr>
            <a:xfrm>
              <a:off x="5978800" y="2815750"/>
              <a:ext cx="25450" cy="40150"/>
            </a:xfrm>
            <a:custGeom>
              <a:avLst/>
              <a:gdLst/>
              <a:ahLst/>
              <a:cxnLst/>
              <a:rect l="l" t="t" r="r" b="b"/>
              <a:pathLst>
                <a:path w="1018" h="1606" extrusionOk="0">
                  <a:moveTo>
                    <a:pt x="811" y="0"/>
                  </a:moveTo>
                  <a:cubicBezTo>
                    <a:pt x="504" y="479"/>
                    <a:pt x="231" y="985"/>
                    <a:pt x="1" y="1505"/>
                  </a:cubicBezTo>
                  <a:lnTo>
                    <a:pt x="228" y="1605"/>
                  </a:lnTo>
                  <a:cubicBezTo>
                    <a:pt x="453" y="1097"/>
                    <a:pt x="718" y="603"/>
                    <a:pt x="1018" y="134"/>
                  </a:cubicBezTo>
                  <a:lnTo>
                    <a:pt x="81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8" name="Google Shape;74368;p68"/>
            <p:cNvSpPr/>
            <p:nvPr/>
          </p:nvSpPr>
          <p:spPr>
            <a:xfrm>
              <a:off x="5958275" y="2886925"/>
              <a:ext cx="15725" cy="37150"/>
            </a:xfrm>
            <a:custGeom>
              <a:avLst/>
              <a:gdLst/>
              <a:ahLst/>
              <a:cxnLst/>
              <a:rect l="l" t="t" r="r" b="b"/>
              <a:pathLst>
                <a:path w="629" h="1486" extrusionOk="0">
                  <a:moveTo>
                    <a:pt x="403" y="1"/>
                  </a:moveTo>
                  <a:cubicBezTo>
                    <a:pt x="199" y="463"/>
                    <a:pt x="65" y="954"/>
                    <a:pt x="0" y="1456"/>
                  </a:cubicBezTo>
                  <a:lnTo>
                    <a:pt x="245" y="1486"/>
                  </a:lnTo>
                  <a:cubicBezTo>
                    <a:pt x="305" y="1007"/>
                    <a:pt x="435" y="541"/>
                    <a:pt x="629" y="99"/>
                  </a:cubicBezTo>
                  <a:lnTo>
                    <a:pt x="40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69" name="Google Shape;74369;p68"/>
            <p:cNvSpPr/>
            <p:nvPr/>
          </p:nvSpPr>
          <p:spPr>
            <a:xfrm>
              <a:off x="6000150" y="2854325"/>
              <a:ext cx="22425" cy="46150"/>
            </a:xfrm>
            <a:custGeom>
              <a:avLst/>
              <a:gdLst/>
              <a:ahLst/>
              <a:cxnLst/>
              <a:rect l="l" t="t" r="r" b="b"/>
              <a:pathLst>
                <a:path w="897" h="1846" extrusionOk="0">
                  <a:moveTo>
                    <a:pt x="694" y="0"/>
                  </a:moveTo>
                  <a:cubicBezTo>
                    <a:pt x="319" y="537"/>
                    <a:pt x="78" y="1165"/>
                    <a:pt x="0" y="1815"/>
                  </a:cubicBezTo>
                  <a:lnTo>
                    <a:pt x="244" y="1845"/>
                  </a:lnTo>
                  <a:cubicBezTo>
                    <a:pt x="319" y="1233"/>
                    <a:pt x="544" y="644"/>
                    <a:pt x="896" y="143"/>
                  </a:cubicBezTo>
                  <a:lnTo>
                    <a:pt x="69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0" name="Google Shape;74370;p68"/>
            <p:cNvSpPr/>
            <p:nvPr/>
          </p:nvSpPr>
          <p:spPr>
            <a:xfrm>
              <a:off x="6057825" y="2843925"/>
              <a:ext cx="13375" cy="24250"/>
            </a:xfrm>
            <a:custGeom>
              <a:avLst/>
              <a:gdLst/>
              <a:ahLst/>
              <a:cxnLst/>
              <a:rect l="l" t="t" r="r" b="b"/>
              <a:pathLst>
                <a:path w="535" h="970" extrusionOk="0">
                  <a:moveTo>
                    <a:pt x="339" y="1"/>
                  </a:moveTo>
                  <a:cubicBezTo>
                    <a:pt x="129" y="276"/>
                    <a:pt x="8" y="618"/>
                    <a:pt x="1" y="964"/>
                  </a:cubicBezTo>
                  <a:lnTo>
                    <a:pt x="247" y="970"/>
                  </a:lnTo>
                  <a:cubicBezTo>
                    <a:pt x="254" y="675"/>
                    <a:pt x="355" y="384"/>
                    <a:pt x="534" y="151"/>
                  </a:cubicBezTo>
                  <a:lnTo>
                    <a:pt x="33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1" name="Google Shape;74371;p68"/>
            <p:cNvSpPr/>
            <p:nvPr/>
          </p:nvSpPr>
          <p:spPr>
            <a:xfrm>
              <a:off x="6098550" y="2836650"/>
              <a:ext cx="15850" cy="27600"/>
            </a:xfrm>
            <a:custGeom>
              <a:avLst/>
              <a:gdLst/>
              <a:ahLst/>
              <a:cxnLst/>
              <a:rect l="l" t="t" r="r" b="b"/>
              <a:pathLst>
                <a:path w="634" h="1104" extrusionOk="0">
                  <a:moveTo>
                    <a:pt x="404" y="0"/>
                  </a:moveTo>
                  <a:lnTo>
                    <a:pt x="1" y="1012"/>
                  </a:lnTo>
                  <a:lnTo>
                    <a:pt x="230" y="1103"/>
                  </a:lnTo>
                  <a:lnTo>
                    <a:pt x="633" y="93"/>
                  </a:lnTo>
                  <a:lnTo>
                    <a:pt x="40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2" name="Google Shape;74372;p68"/>
            <p:cNvSpPr/>
            <p:nvPr/>
          </p:nvSpPr>
          <p:spPr>
            <a:xfrm>
              <a:off x="6031600" y="2932300"/>
              <a:ext cx="11325" cy="28775"/>
            </a:xfrm>
            <a:custGeom>
              <a:avLst/>
              <a:gdLst/>
              <a:ahLst/>
              <a:cxnLst/>
              <a:rect l="l" t="t" r="r" b="b"/>
              <a:pathLst>
                <a:path w="453" h="1151" extrusionOk="0">
                  <a:moveTo>
                    <a:pt x="227" y="1"/>
                  </a:moveTo>
                  <a:cubicBezTo>
                    <a:pt x="65" y="360"/>
                    <a:pt x="0" y="758"/>
                    <a:pt x="40" y="1151"/>
                  </a:cubicBezTo>
                  <a:lnTo>
                    <a:pt x="285" y="1125"/>
                  </a:lnTo>
                  <a:cubicBezTo>
                    <a:pt x="249" y="776"/>
                    <a:pt x="307" y="423"/>
                    <a:pt x="452" y="102"/>
                  </a:cubicBezTo>
                  <a:lnTo>
                    <a:pt x="22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3" name="Google Shape;74373;p68"/>
            <p:cNvSpPr/>
            <p:nvPr/>
          </p:nvSpPr>
          <p:spPr>
            <a:xfrm>
              <a:off x="6080125" y="2899375"/>
              <a:ext cx="19175" cy="42450"/>
            </a:xfrm>
            <a:custGeom>
              <a:avLst/>
              <a:gdLst/>
              <a:ahLst/>
              <a:cxnLst/>
              <a:rect l="l" t="t" r="r" b="b"/>
              <a:pathLst>
                <a:path w="767" h="1698" extrusionOk="0">
                  <a:moveTo>
                    <a:pt x="532" y="0"/>
                  </a:moveTo>
                  <a:lnTo>
                    <a:pt x="1" y="1621"/>
                  </a:lnTo>
                  <a:lnTo>
                    <a:pt x="235" y="1698"/>
                  </a:lnTo>
                  <a:lnTo>
                    <a:pt x="766" y="77"/>
                  </a:lnTo>
                  <a:lnTo>
                    <a:pt x="53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4" name="Google Shape;74374;p68"/>
            <p:cNvSpPr/>
            <p:nvPr/>
          </p:nvSpPr>
          <p:spPr>
            <a:xfrm>
              <a:off x="5909075" y="2864500"/>
              <a:ext cx="13850" cy="34050"/>
            </a:xfrm>
            <a:custGeom>
              <a:avLst/>
              <a:gdLst/>
              <a:ahLst/>
              <a:cxnLst/>
              <a:rect l="l" t="t" r="r" b="b"/>
              <a:pathLst>
                <a:path w="554" h="1362" extrusionOk="0">
                  <a:moveTo>
                    <a:pt x="336" y="0"/>
                  </a:moveTo>
                  <a:cubicBezTo>
                    <a:pt x="109" y="417"/>
                    <a:pt x="0" y="888"/>
                    <a:pt x="25" y="1361"/>
                  </a:cubicBezTo>
                  <a:lnTo>
                    <a:pt x="271" y="1349"/>
                  </a:lnTo>
                  <a:cubicBezTo>
                    <a:pt x="250" y="928"/>
                    <a:pt x="350" y="491"/>
                    <a:pt x="554" y="119"/>
                  </a:cubicBezTo>
                  <a:lnTo>
                    <a:pt x="33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5" name="Google Shape;74375;p68"/>
            <p:cNvSpPr/>
            <p:nvPr/>
          </p:nvSpPr>
          <p:spPr>
            <a:xfrm>
              <a:off x="5933225" y="2958925"/>
              <a:ext cx="13200" cy="27400"/>
            </a:xfrm>
            <a:custGeom>
              <a:avLst/>
              <a:gdLst/>
              <a:ahLst/>
              <a:cxnLst/>
              <a:rect l="l" t="t" r="r" b="b"/>
              <a:pathLst>
                <a:path w="528" h="1096" extrusionOk="0">
                  <a:moveTo>
                    <a:pt x="310" y="0"/>
                  </a:moveTo>
                  <a:cubicBezTo>
                    <a:pt x="137" y="332"/>
                    <a:pt x="30" y="704"/>
                    <a:pt x="1" y="1076"/>
                  </a:cubicBezTo>
                  <a:lnTo>
                    <a:pt x="247" y="1096"/>
                  </a:lnTo>
                  <a:cubicBezTo>
                    <a:pt x="274" y="756"/>
                    <a:pt x="372" y="416"/>
                    <a:pt x="528" y="114"/>
                  </a:cubicBezTo>
                  <a:lnTo>
                    <a:pt x="31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6" name="Google Shape;74376;p68"/>
            <p:cNvSpPr/>
            <p:nvPr/>
          </p:nvSpPr>
          <p:spPr>
            <a:xfrm>
              <a:off x="5560275" y="3196600"/>
              <a:ext cx="271525" cy="337850"/>
            </a:xfrm>
            <a:custGeom>
              <a:avLst/>
              <a:gdLst/>
              <a:ahLst/>
              <a:cxnLst/>
              <a:rect l="l" t="t" r="r" b="b"/>
              <a:pathLst>
                <a:path w="10861" h="13514" extrusionOk="0">
                  <a:moveTo>
                    <a:pt x="57" y="0"/>
                  </a:moveTo>
                  <a:cubicBezTo>
                    <a:pt x="1" y="1310"/>
                    <a:pt x="426" y="2717"/>
                    <a:pt x="1286" y="4073"/>
                  </a:cubicBezTo>
                  <a:cubicBezTo>
                    <a:pt x="2043" y="5264"/>
                    <a:pt x="3029" y="6284"/>
                    <a:pt x="4060" y="7309"/>
                  </a:cubicBezTo>
                  <a:cubicBezTo>
                    <a:pt x="6198" y="9437"/>
                    <a:pt x="8432" y="11525"/>
                    <a:pt x="10699" y="13513"/>
                  </a:cubicBezTo>
                  <a:lnTo>
                    <a:pt x="10860" y="13327"/>
                  </a:lnTo>
                  <a:cubicBezTo>
                    <a:pt x="8598" y="11342"/>
                    <a:pt x="6368" y="9258"/>
                    <a:pt x="4234" y="7134"/>
                  </a:cubicBezTo>
                  <a:cubicBezTo>
                    <a:pt x="3214" y="6119"/>
                    <a:pt x="2237" y="5111"/>
                    <a:pt x="1495" y="3940"/>
                  </a:cubicBezTo>
                  <a:cubicBezTo>
                    <a:pt x="913" y="3024"/>
                    <a:pt x="234" y="1600"/>
                    <a:pt x="303" y="11"/>
                  </a:cubicBezTo>
                  <a:lnTo>
                    <a:pt x="5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7" name="Google Shape;74377;p68"/>
            <p:cNvSpPr/>
            <p:nvPr/>
          </p:nvSpPr>
          <p:spPr>
            <a:xfrm>
              <a:off x="5564100" y="2837050"/>
              <a:ext cx="225275" cy="343225"/>
            </a:xfrm>
            <a:custGeom>
              <a:avLst/>
              <a:gdLst/>
              <a:ahLst/>
              <a:cxnLst/>
              <a:rect l="l" t="t" r="r" b="b"/>
              <a:pathLst>
                <a:path w="9011" h="13729" extrusionOk="0">
                  <a:moveTo>
                    <a:pt x="8770" y="1"/>
                  </a:moveTo>
                  <a:cubicBezTo>
                    <a:pt x="8527" y="999"/>
                    <a:pt x="7914" y="1858"/>
                    <a:pt x="7253" y="2725"/>
                  </a:cubicBezTo>
                  <a:cubicBezTo>
                    <a:pt x="6750" y="3383"/>
                    <a:pt x="6225" y="4048"/>
                    <a:pt x="5717" y="4693"/>
                  </a:cubicBezTo>
                  <a:cubicBezTo>
                    <a:pt x="3537" y="7457"/>
                    <a:pt x="1283" y="10316"/>
                    <a:pt x="1" y="13641"/>
                  </a:cubicBezTo>
                  <a:lnTo>
                    <a:pt x="231" y="13729"/>
                  </a:lnTo>
                  <a:cubicBezTo>
                    <a:pt x="1498" y="10440"/>
                    <a:pt x="3741" y="7596"/>
                    <a:pt x="5910" y="4846"/>
                  </a:cubicBezTo>
                  <a:cubicBezTo>
                    <a:pt x="6419" y="4202"/>
                    <a:pt x="6944" y="3535"/>
                    <a:pt x="7448" y="2875"/>
                  </a:cubicBezTo>
                  <a:cubicBezTo>
                    <a:pt x="8126" y="1987"/>
                    <a:pt x="8754" y="1103"/>
                    <a:pt x="9010" y="59"/>
                  </a:cubicBezTo>
                  <a:lnTo>
                    <a:pt x="877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8" name="Google Shape;74378;p68"/>
            <p:cNvSpPr/>
            <p:nvPr/>
          </p:nvSpPr>
          <p:spPr>
            <a:xfrm>
              <a:off x="6362900" y="3012350"/>
              <a:ext cx="201250" cy="442000"/>
            </a:xfrm>
            <a:custGeom>
              <a:avLst/>
              <a:gdLst/>
              <a:ahLst/>
              <a:cxnLst/>
              <a:rect l="l" t="t" r="r" b="b"/>
              <a:pathLst>
                <a:path w="8050" h="17680" extrusionOk="0">
                  <a:moveTo>
                    <a:pt x="1540" y="1"/>
                  </a:moveTo>
                  <a:cubicBezTo>
                    <a:pt x="1399" y="92"/>
                    <a:pt x="1310" y="230"/>
                    <a:pt x="1287" y="401"/>
                  </a:cubicBezTo>
                  <a:cubicBezTo>
                    <a:pt x="1242" y="736"/>
                    <a:pt x="1453" y="1145"/>
                    <a:pt x="1683" y="1400"/>
                  </a:cubicBezTo>
                  <a:cubicBezTo>
                    <a:pt x="2373" y="2170"/>
                    <a:pt x="3219" y="2791"/>
                    <a:pt x="4035" y="3391"/>
                  </a:cubicBezTo>
                  <a:cubicBezTo>
                    <a:pt x="4458" y="3701"/>
                    <a:pt x="4896" y="4023"/>
                    <a:pt x="5306" y="4360"/>
                  </a:cubicBezTo>
                  <a:cubicBezTo>
                    <a:pt x="6777" y="5571"/>
                    <a:pt x="7572" y="6838"/>
                    <a:pt x="7671" y="8122"/>
                  </a:cubicBezTo>
                  <a:cubicBezTo>
                    <a:pt x="7798" y="9784"/>
                    <a:pt x="6727" y="11315"/>
                    <a:pt x="5909" y="12323"/>
                  </a:cubicBezTo>
                  <a:cubicBezTo>
                    <a:pt x="4247" y="14373"/>
                    <a:pt x="2258" y="16103"/>
                    <a:pt x="0" y="17467"/>
                  </a:cubicBezTo>
                  <a:lnTo>
                    <a:pt x="127" y="17679"/>
                  </a:lnTo>
                  <a:cubicBezTo>
                    <a:pt x="2411" y="16300"/>
                    <a:pt x="4420" y="14550"/>
                    <a:pt x="6100" y="12481"/>
                  </a:cubicBezTo>
                  <a:cubicBezTo>
                    <a:pt x="6943" y="11442"/>
                    <a:pt x="8050" y="9855"/>
                    <a:pt x="7915" y="8104"/>
                  </a:cubicBezTo>
                  <a:cubicBezTo>
                    <a:pt x="7812" y="6751"/>
                    <a:pt x="6985" y="5429"/>
                    <a:pt x="5462" y="4172"/>
                  </a:cubicBezTo>
                  <a:cubicBezTo>
                    <a:pt x="5046" y="3829"/>
                    <a:pt x="4606" y="3507"/>
                    <a:pt x="4180" y="3193"/>
                  </a:cubicBezTo>
                  <a:cubicBezTo>
                    <a:pt x="3373" y="2600"/>
                    <a:pt x="2539" y="1987"/>
                    <a:pt x="1865" y="1236"/>
                  </a:cubicBezTo>
                  <a:cubicBezTo>
                    <a:pt x="1679" y="1030"/>
                    <a:pt x="1496" y="691"/>
                    <a:pt x="1532" y="434"/>
                  </a:cubicBezTo>
                  <a:cubicBezTo>
                    <a:pt x="1544" y="334"/>
                    <a:pt x="1592" y="260"/>
                    <a:pt x="1673" y="208"/>
                  </a:cubicBezTo>
                  <a:lnTo>
                    <a:pt x="154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79" name="Google Shape;74379;p68"/>
            <p:cNvSpPr/>
            <p:nvPr/>
          </p:nvSpPr>
          <p:spPr>
            <a:xfrm>
              <a:off x="5866300" y="2788775"/>
              <a:ext cx="654700" cy="229400"/>
            </a:xfrm>
            <a:custGeom>
              <a:avLst/>
              <a:gdLst/>
              <a:ahLst/>
              <a:cxnLst/>
              <a:rect l="l" t="t" r="r" b="b"/>
              <a:pathLst>
                <a:path w="26188" h="9176" extrusionOk="0">
                  <a:moveTo>
                    <a:pt x="2781" y="0"/>
                  </a:moveTo>
                  <a:cubicBezTo>
                    <a:pt x="1851" y="0"/>
                    <a:pt x="922" y="47"/>
                    <a:pt x="1" y="143"/>
                  </a:cubicBezTo>
                  <a:lnTo>
                    <a:pt x="27" y="388"/>
                  </a:lnTo>
                  <a:cubicBezTo>
                    <a:pt x="941" y="293"/>
                    <a:pt x="1863" y="246"/>
                    <a:pt x="2786" y="246"/>
                  </a:cubicBezTo>
                  <a:cubicBezTo>
                    <a:pt x="7102" y="246"/>
                    <a:pt x="11454" y="1276"/>
                    <a:pt x="15282" y="3230"/>
                  </a:cubicBezTo>
                  <a:cubicBezTo>
                    <a:pt x="15979" y="3585"/>
                    <a:pt x="16764" y="4023"/>
                    <a:pt x="17259" y="4720"/>
                  </a:cubicBezTo>
                  <a:lnTo>
                    <a:pt x="17469" y="5016"/>
                  </a:lnTo>
                  <a:lnTo>
                    <a:pt x="17483" y="4654"/>
                  </a:lnTo>
                  <a:cubicBezTo>
                    <a:pt x="17499" y="4241"/>
                    <a:pt x="17559" y="3704"/>
                    <a:pt x="17658" y="3499"/>
                  </a:cubicBezTo>
                  <a:cubicBezTo>
                    <a:pt x="18362" y="2032"/>
                    <a:pt x="19948" y="1027"/>
                    <a:pt x="21542" y="1027"/>
                  </a:cubicBezTo>
                  <a:cubicBezTo>
                    <a:pt x="21578" y="1027"/>
                    <a:pt x="21614" y="1028"/>
                    <a:pt x="21650" y="1029"/>
                  </a:cubicBezTo>
                  <a:cubicBezTo>
                    <a:pt x="23313" y="1075"/>
                    <a:pt x="24889" y="2235"/>
                    <a:pt x="25398" y="3784"/>
                  </a:cubicBezTo>
                  <a:cubicBezTo>
                    <a:pt x="25918" y="5366"/>
                    <a:pt x="25284" y="7241"/>
                    <a:pt x="23924" y="8148"/>
                  </a:cubicBezTo>
                  <a:cubicBezTo>
                    <a:pt x="23004" y="8762"/>
                    <a:pt x="21888" y="8925"/>
                    <a:pt x="20689" y="8925"/>
                  </a:cubicBezTo>
                  <a:cubicBezTo>
                    <a:pt x="20179" y="8925"/>
                    <a:pt x="19654" y="8896"/>
                    <a:pt x="19123" y="8859"/>
                  </a:cubicBezTo>
                  <a:lnTo>
                    <a:pt x="19106" y="9105"/>
                  </a:lnTo>
                  <a:cubicBezTo>
                    <a:pt x="19588" y="9138"/>
                    <a:pt x="20129" y="9176"/>
                    <a:pt x="20690" y="9176"/>
                  </a:cubicBezTo>
                  <a:cubicBezTo>
                    <a:pt x="21831" y="9176"/>
                    <a:pt x="23062" y="9020"/>
                    <a:pt x="24063" y="8353"/>
                  </a:cubicBezTo>
                  <a:cubicBezTo>
                    <a:pt x="25511" y="7386"/>
                    <a:pt x="26188" y="5389"/>
                    <a:pt x="25634" y="3707"/>
                  </a:cubicBezTo>
                  <a:cubicBezTo>
                    <a:pt x="25093" y="2062"/>
                    <a:pt x="23422" y="832"/>
                    <a:pt x="21659" y="782"/>
                  </a:cubicBezTo>
                  <a:cubicBezTo>
                    <a:pt x="21623" y="781"/>
                    <a:pt x="21586" y="781"/>
                    <a:pt x="21550" y="781"/>
                  </a:cubicBezTo>
                  <a:cubicBezTo>
                    <a:pt x="19863" y="781"/>
                    <a:pt x="18181" y="1842"/>
                    <a:pt x="17436" y="3393"/>
                  </a:cubicBezTo>
                  <a:cubicBezTo>
                    <a:pt x="17332" y="3612"/>
                    <a:pt x="17280" y="4023"/>
                    <a:pt x="17257" y="4320"/>
                  </a:cubicBezTo>
                  <a:cubicBezTo>
                    <a:pt x="16735" y="3725"/>
                    <a:pt x="16028" y="3334"/>
                    <a:pt x="15394" y="3011"/>
                  </a:cubicBezTo>
                  <a:cubicBezTo>
                    <a:pt x="11530" y="1039"/>
                    <a:pt x="7137" y="0"/>
                    <a:pt x="278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0" name="Google Shape;74380;p68"/>
            <p:cNvSpPr/>
            <p:nvPr/>
          </p:nvSpPr>
          <p:spPr>
            <a:xfrm>
              <a:off x="5694450" y="2694125"/>
              <a:ext cx="167925" cy="154525"/>
            </a:xfrm>
            <a:custGeom>
              <a:avLst/>
              <a:gdLst/>
              <a:ahLst/>
              <a:cxnLst/>
              <a:rect l="l" t="t" r="r" b="b"/>
              <a:pathLst>
                <a:path w="6717" h="6181" extrusionOk="0">
                  <a:moveTo>
                    <a:pt x="3046" y="1"/>
                  </a:moveTo>
                  <a:cubicBezTo>
                    <a:pt x="2580" y="1"/>
                    <a:pt x="2100" y="141"/>
                    <a:pt x="1672" y="411"/>
                  </a:cubicBezTo>
                  <a:cubicBezTo>
                    <a:pt x="1153" y="738"/>
                    <a:pt x="713" y="1248"/>
                    <a:pt x="399" y="1887"/>
                  </a:cubicBezTo>
                  <a:cubicBezTo>
                    <a:pt x="231" y="2230"/>
                    <a:pt x="1" y="2874"/>
                    <a:pt x="348" y="3355"/>
                  </a:cubicBezTo>
                  <a:cubicBezTo>
                    <a:pt x="442" y="3487"/>
                    <a:pt x="571" y="3586"/>
                    <a:pt x="685" y="3675"/>
                  </a:cubicBezTo>
                  <a:cubicBezTo>
                    <a:pt x="1046" y="3956"/>
                    <a:pt x="1688" y="4451"/>
                    <a:pt x="2308" y="4928"/>
                  </a:cubicBezTo>
                  <a:cubicBezTo>
                    <a:pt x="2928" y="5405"/>
                    <a:pt x="3568" y="5898"/>
                    <a:pt x="3929" y="6180"/>
                  </a:cubicBezTo>
                  <a:lnTo>
                    <a:pt x="4081" y="5984"/>
                  </a:lnTo>
                  <a:cubicBezTo>
                    <a:pt x="3719" y="5703"/>
                    <a:pt x="3079" y="5209"/>
                    <a:pt x="2459" y="4731"/>
                  </a:cubicBezTo>
                  <a:cubicBezTo>
                    <a:pt x="1839" y="4255"/>
                    <a:pt x="1197" y="3761"/>
                    <a:pt x="837" y="3479"/>
                  </a:cubicBezTo>
                  <a:cubicBezTo>
                    <a:pt x="731" y="3398"/>
                    <a:pt x="623" y="3312"/>
                    <a:pt x="548" y="3210"/>
                  </a:cubicBezTo>
                  <a:cubicBezTo>
                    <a:pt x="276" y="2833"/>
                    <a:pt x="478" y="2286"/>
                    <a:pt x="622" y="1994"/>
                  </a:cubicBezTo>
                  <a:cubicBezTo>
                    <a:pt x="916" y="1397"/>
                    <a:pt x="1324" y="921"/>
                    <a:pt x="1802" y="619"/>
                  </a:cubicBezTo>
                  <a:cubicBezTo>
                    <a:pt x="2191" y="374"/>
                    <a:pt x="2625" y="246"/>
                    <a:pt x="3045" y="246"/>
                  </a:cubicBezTo>
                  <a:cubicBezTo>
                    <a:pt x="3210" y="246"/>
                    <a:pt x="3372" y="266"/>
                    <a:pt x="3528" y="305"/>
                  </a:cubicBezTo>
                  <a:cubicBezTo>
                    <a:pt x="3917" y="406"/>
                    <a:pt x="4306" y="636"/>
                    <a:pt x="4715" y="1011"/>
                  </a:cubicBezTo>
                  <a:cubicBezTo>
                    <a:pt x="5758" y="1965"/>
                    <a:pt x="6398" y="3323"/>
                    <a:pt x="6470" y="4736"/>
                  </a:cubicBezTo>
                  <a:lnTo>
                    <a:pt x="6716" y="4723"/>
                  </a:lnTo>
                  <a:cubicBezTo>
                    <a:pt x="6641" y="3247"/>
                    <a:pt x="5972" y="1828"/>
                    <a:pt x="4883" y="829"/>
                  </a:cubicBezTo>
                  <a:cubicBezTo>
                    <a:pt x="4442" y="426"/>
                    <a:pt x="4019" y="178"/>
                    <a:pt x="3589" y="68"/>
                  </a:cubicBezTo>
                  <a:cubicBezTo>
                    <a:pt x="3413" y="23"/>
                    <a:pt x="3231" y="1"/>
                    <a:pt x="304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1" name="Google Shape;74381;p68"/>
            <p:cNvSpPr/>
            <p:nvPr/>
          </p:nvSpPr>
          <p:spPr>
            <a:xfrm>
              <a:off x="6710725" y="4036075"/>
              <a:ext cx="206575" cy="407400"/>
            </a:xfrm>
            <a:custGeom>
              <a:avLst/>
              <a:gdLst/>
              <a:ahLst/>
              <a:cxnLst/>
              <a:rect l="l" t="t" r="r" b="b"/>
              <a:pathLst>
                <a:path w="8263" h="16296" extrusionOk="0">
                  <a:moveTo>
                    <a:pt x="3415" y="2364"/>
                  </a:moveTo>
                  <a:cubicBezTo>
                    <a:pt x="3409" y="2464"/>
                    <a:pt x="3400" y="2565"/>
                    <a:pt x="3390" y="2661"/>
                  </a:cubicBezTo>
                  <a:cubicBezTo>
                    <a:pt x="3337" y="3224"/>
                    <a:pt x="3241" y="3787"/>
                    <a:pt x="3111" y="4335"/>
                  </a:cubicBezTo>
                  <a:cubicBezTo>
                    <a:pt x="3069" y="4509"/>
                    <a:pt x="2983" y="4656"/>
                    <a:pt x="2898" y="4707"/>
                  </a:cubicBezTo>
                  <a:cubicBezTo>
                    <a:pt x="2934" y="3904"/>
                    <a:pt x="3112" y="3108"/>
                    <a:pt x="3415" y="2364"/>
                  </a:cubicBezTo>
                  <a:close/>
                  <a:moveTo>
                    <a:pt x="5626" y="3412"/>
                  </a:moveTo>
                  <a:lnTo>
                    <a:pt x="5626" y="3412"/>
                  </a:lnTo>
                  <a:cubicBezTo>
                    <a:pt x="5493" y="3922"/>
                    <a:pt x="5280" y="4412"/>
                    <a:pt x="4994" y="4853"/>
                  </a:cubicBezTo>
                  <a:cubicBezTo>
                    <a:pt x="5091" y="4362"/>
                    <a:pt x="5288" y="3895"/>
                    <a:pt x="5575" y="3482"/>
                  </a:cubicBezTo>
                  <a:cubicBezTo>
                    <a:pt x="5593" y="3459"/>
                    <a:pt x="5609" y="3435"/>
                    <a:pt x="5626" y="3412"/>
                  </a:cubicBezTo>
                  <a:close/>
                  <a:moveTo>
                    <a:pt x="6549" y="7878"/>
                  </a:moveTo>
                  <a:lnTo>
                    <a:pt x="6549" y="7878"/>
                  </a:lnTo>
                  <a:cubicBezTo>
                    <a:pt x="6329" y="8289"/>
                    <a:pt x="6076" y="8681"/>
                    <a:pt x="5792" y="9047"/>
                  </a:cubicBezTo>
                  <a:cubicBezTo>
                    <a:pt x="5912" y="8591"/>
                    <a:pt x="6182" y="8174"/>
                    <a:pt x="6549" y="7878"/>
                  </a:cubicBezTo>
                  <a:close/>
                  <a:moveTo>
                    <a:pt x="5025" y="0"/>
                  </a:moveTo>
                  <a:cubicBezTo>
                    <a:pt x="4738" y="0"/>
                    <a:pt x="4459" y="181"/>
                    <a:pt x="4172" y="553"/>
                  </a:cubicBezTo>
                  <a:cubicBezTo>
                    <a:pt x="3965" y="822"/>
                    <a:pt x="3776" y="1105"/>
                    <a:pt x="3609" y="1401"/>
                  </a:cubicBezTo>
                  <a:cubicBezTo>
                    <a:pt x="3594" y="1331"/>
                    <a:pt x="3577" y="1262"/>
                    <a:pt x="3555" y="1194"/>
                  </a:cubicBezTo>
                  <a:cubicBezTo>
                    <a:pt x="3383" y="643"/>
                    <a:pt x="3003" y="225"/>
                    <a:pt x="2537" y="78"/>
                  </a:cubicBezTo>
                  <a:cubicBezTo>
                    <a:pt x="2406" y="37"/>
                    <a:pt x="2274" y="19"/>
                    <a:pt x="2144" y="19"/>
                  </a:cubicBezTo>
                  <a:cubicBezTo>
                    <a:pt x="1603" y="19"/>
                    <a:pt x="1090" y="342"/>
                    <a:pt x="776" y="725"/>
                  </a:cubicBezTo>
                  <a:cubicBezTo>
                    <a:pt x="364" y="1228"/>
                    <a:pt x="171" y="1871"/>
                    <a:pt x="1" y="2439"/>
                  </a:cubicBezTo>
                  <a:lnTo>
                    <a:pt x="239" y="2509"/>
                  </a:lnTo>
                  <a:cubicBezTo>
                    <a:pt x="401" y="1963"/>
                    <a:pt x="587" y="1345"/>
                    <a:pt x="967" y="882"/>
                  </a:cubicBezTo>
                  <a:cubicBezTo>
                    <a:pt x="1241" y="550"/>
                    <a:pt x="1683" y="265"/>
                    <a:pt x="2142" y="265"/>
                  </a:cubicBezTo>
                  <a:cubicBezTo>
                    <a:pt x="2248" y="265"/>
                    <a:pt x="2355" y="281"/>
                    <a:pt x="2462" y="314"/>
                  </a:cubicBezTo>
                  <a:cubicBezTo>
                    <a:pt x="2844" y="434"/>
                    <a:pt x="3173" y="799"/>
                    <a:pt x="3318" y="1267"/>
                  </a:cubicBezTo>
                  <a:cubicBezTo>
                    <a:pt x="3369" y="1431"/>
                    <a:pt x="3399" y="1598"/>
                    <a:pt x="3414" y="1767"/>
                  </a:cubicBezTo>
                  <a:cubicBezTo>
                    <a:pt x="2943" y="2717"/>
                    <a:pt x="2676" y="3770"/>
                    <a:pt x="2648" y="4831"/>
                  </a:cubicBezTo>
                  <a:lnTo>
                    <a:pt x="2645" y="4926"/>
                  </a:lnTo>
                  <a:lnTo>
                    <a:pt x="2736" y="4953"/>
                  </a:lnTo>
                  <a:cubicBezTo>
                    <a:pt x="2770" y="4963"/>
                    <a:pt x="2804" y="4968"/>
                    <a:pt x="2838" y="4968"/>
                  </a:cubicBezTo>
                  <a:cubicBezTo>
                    <a:pt x="2902" y="4968"/>
                    <a:pt x="2964" y="4951"/>
                    <a:pt x="3023" y="4917"/>
                  </a:cubicBezTo>
                  <a:cubicBezTo>
                    <a:pt x="3240" y="4790"/>
                    <a:pt x="3329" y="4482"/>
                    <a:pt x="3351" y="4391"/>
                  </a:cubicBezTo>
                  <a:cubicBezTo>
                    <a:pt x="3484" y="3830"/>
                    <a:pt x="3581" y="3256"/>
                    <a:pt x="3636" y="2683"/>
                  </a:cubicBezTo>
                  <a:cubicBezTo>
                    <a:pt x="3662" y="2413"/>
                    <a:pt x="3683" y="2116"/>
                    <a:pt x="3662" y="1818"/>
                  </a:cubicBezTo>
                  <a:cubicBezTo>
                    <a:pt x="3860" y="1426"/>
                    <a:pt x="4096" y="1052"/>
                    <a:pt x="4365" y="704"/>
                  </a:cubicBezTo>
                  <a:cubicBezTo>
                    <a:pt x="4603" y="398"/>
                    <a:pt x="4818" y="248"/>
                    <a:pt x="5022" y="248"/>
                  </a:cubicBezTo>
                  <a:cubicBezTo>
                    <a:pt x="5036" y="248"/>
                    <a:pt x="5051" y="248"/>
                    <a:pt x="5065" y="250"/>
                  </a:cubicBezTo>
                  <a:cubicBezTo>
                    <a:pt x="5436" y="289"/>
                    <a:pt x="5599" y="791"/>
                    <a:pt x="5653" y="1005"/>
                  </a:cubicBezTo>
                  <a:cubicBezTo>
                    <a:pt x="5806" y="1628"/>
                    <a:pt x="5829" y="2281"/>
                    <a:pt x="5729" y="2916"/>
                  </a:cubicBezTo>
                  <a:cubicBezTo>
                    <a:pt x="5606" y="3036"/>
                    <a:pt x="5487" y="3177"/>
                    <a:pt x="5374" y="3338"/>
                  </a:cubicBezTo>
                  <a:cubicBezTo>
                    <a:pt x="4970" y="3920"/>
                    <a:pt x="4733" y="4601"/>
                    <a:pt x="4689" y="5308"/>
                  </a:cubicBezTo>
                  <a:lnTo>
                    <a:pt x="4665" y="5694"/>
                  </a:lnTo>
                  <a:lnTo>
                    <a:pt x="4909" y="5393"/>
                  </a:lnTo>
                  <a:cubicBezTo>
                    <a:pt x="5452" y="4720"/>
                    <a:pt x="5810" y="3898"/>
                    <a:pt x="5959" y="3042"/>
                  </a:cubicBezTo>
                  <a:cubicBezTo>
                    <a:pt x="6119" y="2900"/>
                    <a:pt x="6285" y="2801"/>
                    <a:pt x="6457" y="2744"/>
                  </a:cubicBezTo>
                  <a:cubicBezTo>
                    <a:pt x="6555" y="2712"/>
                    <a:pt x="6664" y="2694"/>
                    <a:pt x="6775" y="2694"/>
                  </a:cubicBezTo>
                  <a:cubicBezTo>
                    <a:pt x="7028" y="2694"/>
                    <a:pt x="7289" y="2786"/>
                    <a:pt x="7442" y="3001"/>
                  </a:cubicBezTo>
                  <a:cubicBezTo>
                    <a:pt x="7597" y="3216"/>
                    <a:pt x="7615" y="3514"/>
                    <a:pt x="7613" y="3803"/>
                  </a:cubicBezTo>
                  <a:cubicBezTo>
                    <a:pt x="7601" y="5047"/>
                    <a:pt x="7306" y="6299"/>
                    <a:pt x="6773" y="7434"/>
                  </a:cubicBezTo>
                  <a:cubicBezTo>
                    <a:pt x="6772" y="7434"/>
                    <a:pt x="6772" y="7435"/>
                    <a:pt x="6771" y="7435"/>
                  </a:cubicBezTo>
                  <a:cubicBezTo>
                    <a:pt x="6027" y="7830"/>
                    <a:pt x="5519" y="8629"/>
                    <a:pt x="5478" y="9470"/>
                  </a:cubicBezTo>
                  <a:lnTo>
                    <a:pt x="5461" y="9829"/>
                  </a:lnTo>
                  <a:lnTo>
                    <a:pt x="5696" y="9558"/>
                  </a:lnTo>
                  <a:cubicBezTo>
                    <a:pt x="6198" y="8972"/>
                    <a:pt x="6623" y="8318"/>
                    <a:pt x="6959" y="7617"/>
                  </a:cubicBezTo>
                  <a:cubicBezTo>
                    <a:pt x="7103" y="7551"/>
                    <a:pt x="7233" y="7517"/>
                    <a:pt x="7348" y="7517"/>
                  </a:cubicBezTo>
                  <a:cubicBezTo>
                    <a:pt x="7404" y="7517"/>
                    <a:pt x="7457" y="7525"/>
                    <a:pt x="7507" y="7541"/>
                  </a:cubicBezTo>
                  <a:cubicBezTo>
                    <a:pt x="8026" y="7711"/>
                    <a:pt x="7914" y="8595"/>
                    <a:pt x="7866" y="8863"/>
                  </a:cubicBezTo>
                  <a:cubicBezTo>
                    <a:pt x="7598" y="10395"/>
                    <a:pt x="7320" y="11981"/>
                    <a:pt x="6567" y="13370"/>
                  </a:cubicBezTo>
                  <a:cubicBezTo>
                    <a:pt x="5738" y="14899"/>
                    <a:pt x="4406" y="15899"/>
                    <a:pt x="3009" y="16045"/>
                  </a:cubicBezTo>
                  <a:cubicBezTo>
                    <a:pt x="2989" y="16047"/>
                    <a:pt x="2973" y="16048"/>
                    <a:pt x="2961" y="16048"/>
                  </a:cubicBezTo>
                  <a:cubicBezTo>
                    <a:pt x="2927" y="16048"/>
                    <a:pt x="2913" y="16041"/>
                    <a:pt x="2910" y="16041"/>
                  </a:cubicBezTo>
                  <a:cubicBezTo>
                    <a:pt x="2910" y="16041"/>
                    <a:pt x="2910" y="16041"/>
                    <a:pt x="2910" y="16042"/>
                  </a:cubicBezTo>
                  <a:cubicBezTo>
                    <a:pt x="2922" y="16060"/>
                    <a:pt x="2922" y="16081"/>
                    <a:pt x="2917" y="16092"/>
                  </a:cubicBezTo>
                  <a:cubicBezTo>
                    <a:pt x="2914" y="16099"/>
                    <a:pt x="2900" y="16106"/>
                    <a:pt x="2880" y="16107"/>
                  </a:cubicBezTo>
                  <a:cubicBezTo>
                    <a:pt x="2880" y="16107"/>
                    <a:pt x="2879" y="16107"/>
                    <a:pt x="2878" y="16107"/>
                  </a:cubicBezTo>
                  <a:cubicBezTo>
                    <a:pt x="2852" y="16107"/>
                    <a:pt x="2822" y="16093"/>
                    <a:pt x="2809" y="16071"/>
                  </a:cubicBezTo>
                  <a:lnTo>
                    <a:pt x="3015" y="15937"/>
                  </a:lnTo>
                  <a:cubicBezTo>
                    <a:pt x="2985" y="15890"/>
                    <a:pt x="2935" y="15860"/>
                    <a:pt x="2880" y="15860"/>
                  </a:cubicBezTo>
                  <a:cubicBezTo>
                    <a:pt x="2876" y="15860"/>
                    <a:pt x="2872" y="15861"/>
                    <a:pt x="2869" y="15861"/>
                  </a:cubicBezTo>
                  <a:cubicBezTo>
                    <a:pt x="2800" y="15865"/>
                    <a:pt x="2734" y="15911"/>
                    <a:pt x="2698" y="15981"/>
                  </a:cubicBezTo>
                  <a:cubicBezTo>
                    <a:pt x="2665" y="16047"/>
                    <a:pt x="2667" y="16120"/>
                    <a:pt x="2705" y="16178"/>
                  </a:cubicBezTo>
                  <a:cubicBezTo>
                    <a:pt x="2771" y="16279"/>
                    <a:pt x="2884" y="16296"/>
                    <a:pt x="2962" y="16296"/>
                  </a:cubicBezTo>
                  <a:cubicBezTo>
                    <a:pt x="2993" y="16296"/>
                    <a:pt x="3019" y="16294"/>
                    <a:pt x="3039" y="16286"/>
                  </a:cubicBezTo>
                  <a:cubicBezTo>
                    <a:pt x="4518" y="16133"/>
                    <a:pt x="5920" y="15085"/>
                    <a:pt x="6788" y="13483"/>
                  </a:cubicBezTo>
                  <a:cubicBezTo>
                    <a:pt x="7560" y="12058"/>
                    <a:pt x="7842" y="10453"/>
                    <a:pt x="8113" y="8900"/>
                  </a:cubicBezTo>
                  <a:cubicBezTo>
                    <a:pt x="8263" y="8043"/>
                    <a:pt x="8072" y="7459"/>
                    <a:pt x="7586" y="7301"/>
                  </a:cubicBezTo>
                  <a:cubicBezTo>
                    <a:pt x="7513" y="7278"/>
                    <a:pt x="7435" y="7267"/>
                    <a:pt x="7354" y="7267"/>
                  </a:cubicBezTo>
                  <a:cubicBezTo>
                    <a:pt x="7275" y="7267"/>
                    <a:pt x="7192" y="7278"/>
                    <a:pt x="7106" y="7299"/>
                  </a:cubicBezTo>
                  <a:cubicBezTo>
                    <a:pt x="7586" y="6196"/>
                    <a:pt x="7850" y="4996"/>
                    <a:pt x="7861" y="3802"/>
                  </a:cubicBezTo>
                  <a:cubicBezTo>
                    <a:pt x="7864" y="3471"/>
                    <a:pt x="7840" y="3127"/>
                    <a:pt x="7645" y="2854"/>
                  </a:cubicBezTo>
                  <a:cubicBezTo>
                    <a:pt x="7440" y="2568"/>
                    <a:pt x="7099" y="2446"/>
                    <a:pt x="6772" y="2446"/>
                  </a:cubicBezTo>
                  <a:cubicBezTo>
                    <a:pt x="6636" y="2446"/>
                    <a:pt x="6501" y="2468"/>
                    <a:pt x="6381" y="2507"/>
                  </a:cubicBezTo>
                  <a:cubicBezTo>
                    <a:pt x="6253" y="2550"/>
                    <a:pt x="6129" y="2611"/>
                    <a:pt x="6008" y="2690"/>
                  </a:cubicBezTo>
                  <a:cubicBezTo>
                    <a:pt x="6071" y="2107"/>
                    <a:pt x="6034" y="1512"/>
                    <a:pt x="5894" y="945"/>
                  </a:cubicBezTo>
                  <a:cubicBezTo>
                    <a:pt x="5755" y="384"/>
                    <a:pt x="5462" y="41"/>
                    <a:pt x="5092" y="4"/>
                  </a:cubicBezTo>
                  <a:cubicBezTo>
                    <a:pt x="5070" y="1"/>
                    <a:pt x="5047" y="0"/>
                    <a:pt x="502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2" name="Google Shape;74382;p68"/>
            <p:cNvSpPr/>
            <p:nvPr/>
          </p:nvSpPr>
          <p:spPr>
            <a:xfrm>
              <a:off x="6752625" y="4176625"/>
              <a:ext cx="11525" cy="49725"/>
            </a:xfrm>
            <a:custGeom>
              <a:avLst/>
              <a:gdLst/>
              <a:ahLst/>
              <a:cxnLst/>
              <a:rect l="l" t="t" r="r" b="b"/>
              <a:pathLst>
                <a:path w="461" h="1989" extrusionOk="0">
                  <a:moveTo>
                    <a:pt x="216" y="0"/>
                  </a:moveTo>
                  <a:lnTo>
                    <a:pt x="1" y="1962"/>
                  </a:lnTo>
                  <a:lnTo>
                    <a:pt x="246" y="1989"/>
                  </a:lnTo>
                  <a:lnTo>
                    <a:pt x="460" y="27"/>
                  </a:lnTo>
                  <a:lnTo>
                    <a:pt x="21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3" name="Google Shape;74383;p68"/>
            <p:cNvSpPr/>
            <p:nvPr/>
          </p:nvSpPr>
          <p:spPr>
            <a:xfrm>
              <a:off x="6777800" y="4205475"/>
              <a:ext cx="14900" cy="42025"/>
            </a:xfrm>
            <a:custGeom>
              <a:avLst/>
              <a:gdLst/>
              <a:ahLst/>
              <a:cxnLst/>
              <a:rect l="l" t="t" r="r" b="b"/>
              <a:pathLst>
                <a:path w="596" h="1681" extrusionOk="0">
                  <a:moveTo>
                    <a:pt x="356" y="1"/>
                  </a:moveTo>
                  <a:lnTo>
                    <a:pt x="0" y="1628"/>
                  </a:lnTo>
                  <a:lnTo>
                    <a:pt x="241" y="1681"/>
                  </a:lnTo>
                  <a:lnTo>
                    <a:pt x="596" y="53"/>
                  </a:lnTo>
                  <a:lnTo>
                    <a:pt x="35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4" name="Google Shape;74384;p68"/>
            <p:cNvSpPr/>
            <p:nvPr/>
          </p:nvSpPr>
          <p:spPr>
            <a:xfrm>
              <a:off x="6690875" y="4047075"/>
              <a:ext cx="37475" cy="182850"/>
            </a:xfrm>
            <a:custGeom>
              <a:avLst/>
              <a:gdLst/>
              <a:ahLst/>
              <a:cxnLst/>
              <a:rect l="l" t="t" r="r" b="b"/>
              <a:pathLst>
                <a:path w="1499" h="7314" extrusionOk="0">
                  <a:moveTo>
                    <a:pt x="215" y="0"/>
                  </a:moveTo>
                  <a:lnTo>
                    <a:pt x="0" y="124"/>
                  </a:lnTo>
                  <a:cubicBezTo>
                    <a:pt x="1250" y="2307"/>
                    <a:pt x="1152" y="5077"/>
                    <a:pt x="1072" y="7304"/>
                  </a:cubicBezTo>
                  <a:lnTo>
                    <a:pt x="1319" y="7313"/>
                  </a:lnTo>
                  <a:cubicBezTo>
                    <a:pt x="1399" y="5055"/>
                    <a:pt x="1498" y="2245"/>
                    <a:pt x="21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5" name="Google Shape;74385;p68"/>
            <p:cNvSpPr/>
            <p:nvPr/>
          </p:nvSpPr>
          <p:spPr>
            <a:xfrm>
              <a:off x="6669150" y="4173150"/>
              <a:ext cx="59525" cy="76925"/>
            </a:xfrm>
            <a:custGeom>
              <a:avLst/>
              <a:gdLst/>
              <a:ahLst/>
              <a:cxnLst/>
              <a:rect l="l" t="t" r="r" b="b"/>
              <a:pathLst>
                <a:path w="2381" h="3077" extrusionOk="0">
                  <a:moveTo>
                    <a:pt x="183" y="0"/>
                  </a:moveTo>
                  <a:lnTo>
                    <a:pt x="1" y="166"/>
                  </a:lnTo>
                  <a:cubicBezTo>
                    <a:pt x="817" y="1060"/>
                    <a:pt x="1546" y="2038"/>
                    <a:pt x="2169" y="3077"/>
                  </a:cubicBezTo>
                  <a:lnTo>
                    <a:pt x="2380" y="2950"/>
                  </a:lnTo>
                  <a:cubicBezTo>
                    <a:pt x="1750" y="1898"/>
                    <a:pt x="1010" y="906"/>
                    <a:pt x="18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6" name="Google Shape;74386;p68"/>
            <p:cNvSpPr/>
            <p:nvPr/>
          </p:nvSpPr>
          <p:spPr>
            <a:xfrm>
              <a:off x="5858650" y="4301425"/>
              <a:ext cx="30275" cy="50475"/>
            </a:xfrm>
            <a:custGeom>
              <a:avLst/>
              <a:gdLst/>
              <a:ahLst/>
              <a:cxnLst/>
              <a:rect l="l" t="t" r="r" b="b"/>
              <a:pathLst>
                <a:path w="1211" h="2019" extrusionOk="0">
                  <a:moveTo>
                    <a:pt x="238" y="1"/>
                  </a:moveTo>
                  <a:lnTo>
                    <a:pt x="1" y="63"/>
                  </a:lnTo>
                  <a:cubicBezTo>
                    <a:pt x="186" y="780"/>
                    <a:pt x="541" y="1456"/>
                    <a:pt x="1024" y="2018"/>
                  </a:cubicBezTo>
                  <a:lnTo>
                    <a:pt x="1211" y="1858"/>
                  </a:lnTo>
                  <a:cubicBezTo>
                    <a:pt x="751" y="1323"/>
                    <a:pt x="415" y="682"/>
                    <a:pt x="23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7" name="Google Shape;74387;p68"/>
            <p:cNvSpPr/>
            <p:nvPr/>
          </p:nvSpPr>
          <p:spPr>
            <a:xfrm>
              <a:off x="5894075" y="4305050"/>
              <a:ext cx="19300" cy="35925"/>
            </a:xfrm>
            <a:custGeom>
              <a:avLst/>
              <a:gdLst/>
              <a:ahLst/>
              <a:cxnLst/>
              <a:rect l="l" t="t" r="r" b="b"/>
              <a:pathLst>
                <a:path w="772" h="1437" extrusionOk="0">
                  <a:moveTo>
                    <a:pt x="244" y="0"/>
                  </a:moveTo>
                  <a:lnTo>
                    <a:pt x="0" y="39"/>
                  </a:lnTo>
                  <a:cubicBezTo>
                    <a:pt x="81" y="540"/>
                    <a:pt x="278" y="1023"/>
                    <a:pt x="571" y="1436"/>
                  </a:cubicBezTo>
                  <a:lnTo>
                    <a:pt x="771" y="1294"/>
                  </a:lnTo>
                  <a:cubicBezTo>
                    <a:pt x="501" y="911"/>
                    <a:pt x="318" y="464"/>
                    <a:pt x="24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8" name="Google Shape;74388;p68"/>
            <p:cNvSpPr/>
            <p:nvPr/>
          </p:nvSpPr>
          <p:spPr>
            <a:xfrm>
              <a:off x="5919700" y="4378125"/>
              <a:ext cx="27125" cy="30575"/>
            </a:xfrm>
            <a:custGeom>
              <a:avLst/>
              <a:gdLst/>
              <a:ahLst/>
              <a:cxnLst/>
              <a:rect l="l" t="t" r="r" b="b"/>
              <a:pathLst>
                <a:path w="1085" h="1223" extrusionOk="0">
                  <a:moveTo>
                    <a:pt x="199" y="1"/>
                  </a:moveTo>
                  <a:lnTo>
                    <a:pt x="0" y="146"/>
                  </a:lnTo>
                  <a:cubicBezTo>
                    <a:pt x="276" y="524"/>
                    <a:pt x="582" y="885"/>
                    <a:pt x="907" y="1223"/>
                  </a:cubicBezTo>
                  <a:lnTo>
                    <a:pt x="1085" y="1051"/>
                  </a:lnTo>
                  <a:cubicBezTo>
                    <a:pt x="767" y="723"/>
                    <a:pt x="469" y="369"/>
                    <a:pt x="19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89" name="Google Shape;74389;p68"/>
            <p:cNvSpPr/>
            <p:nvPr/>
          </p:nvSpPr>
          <p:spPr>
            <a:xfrm>
              <a:off x="6324150" y="2838325"/>
              <a:ext cx="136800" cy="122675"/>
            </a:xfrm>
            <a:custGeom>
              <a:avLst/>
              <a:gdLst/>
              <a:ahLst/>
              <a:cxnLst/>
              <a:rect l="l" t="t" r="r" b="b"/>
              <a:pathLst>
                <a:path w="5472" h="4907" extrusionOk="0">
                  <a:moveTo>
                    <a:pt x="3596" y="0"/>
                  </a:moveTo>
                  <a:cubicBezTo>
                    <a:pt x="3412" y="0"/>
                    <a:pt x="3232" y="36"/>
                    <a:pt x="3061" y="75"/>
                  </a:cubicBezTo>
                  <a:cubicBezTo>
                    <a:pt x="2223" y="268"/>
                    <a:pt x="1602" y="571"/>
                    <a:pt x="1162" y="1003"/>
                  </a:cubicBezTo>
                  <a:cubicBezTo>
                    <a:pt x="419" y="1730"/>
                    <a:pt x="198" y="2758"/>
                    <a:pt x="1" y="3928"/>
                  </a:cubicBezTo>
                  <a:lnTo>
                    <a:pt x="245" y="3968"/>
                  </a:lnTo>
                  <a:cubicBezTo>
                    <a:pt x="433" y="2841"/>
                    <a:pt x="646" y="1853"/>
                    <a:pt x="1334" y="1179"/>
                  </a:cubicBezTo>
                  <a:cubicBezTo>
                    <a:pt x="1741" y="779"/>
                    <a:pt x="2323" y="496"/>
                    <a:pt x="3116" y="314"/>
                  </a:cubicBezTo>
                  <a:cubicBezTo>
                    <a:pt x="3291" y="273"/>
                    <a:pt x="3444" y="246"/>
                    <a:pt x="3590" y="246"/>
                  </a:cubicBezTo>
                  <a:cubicBezTo>
                    <a:pt x="3626" y="246"/>
                    <a:pt x="3662" y="248"/>
                    <a:pt x="3698" y="251"/>
                  </a:cubicBezTo>
                  <a:cubicBezTo>
                    <a:pt x="4168" y="298"/>
                    <a:pt x="4519" y="678"/>
                    <a:pt x="4688" y="900"/>
                  </a:cubicBezTo>
                  <a:cubicBezTo>
                    <a:pt x="5076" y="1414"/>
                    <a:pt x="5209" y="2002"/>
                    <a:pt x="5043" y="2471"/>
                  </a:cubicBezTo>
                  <a:cubicBezTo>
                    <a:pt x="4988" y="2631"/>
                    <a:pt x="4895" y="2791"/>
                    <a:pt x="4744" y="2988"/>
                  </a:cubicBezTo>
                  <a:cubicBezTo>
                    <a:pt x="3966" y="4002"/>
                    <a:pt x="2740" y="4627"/>
                    <a:pt x="1461" y="4660"/>
                  </a:cubicBezTo>
                  <a:lnTo>
                    <a:pt x="1468" y="4907"/>
                  </a:lnTo>
                  <a:cubicBezTo>
                    <a:pt x="2820" y="4871"/>
                    <a:pt x="4118" y="4210"/>
                    <a:pt x="4942" y="3137"/>
                  </a:cubicBezTo>
                  <a:cubicBezTo>
                    <a:pt x="5109" y="2919"/>
                    <a:pt x="5212" y="2738"/>
                    <a:pt x="5278" y="2554"/>
                  </a:cubicBezTo>
                  <a:cubicBezTo>
                    <a:pt x="5472" y="2006"/>
                    <a:pt x="5324" y="1333"/>
                    <a:pt x="4885" y="752"/>
                  </a:cubicBezTo>
                  <a:cubicBezTo>
                    <a:pt x="4554" y="313"/>
                    <a:pt x="4140" y="48"/>
                    <a:pt x="3724" y="6"/>
                  </a:cubicBezTo>
                  <a:cubicBezTo>
                    <a:pt x="3681" y="2"/>
                    <a:pt x="3639" y="0"/>
                    <a:pt x="359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0" name="Google Shape;74390;p68"/>
            <p:cNvSpPr/>
            <p:nvPr/>
          </p:nvSpPr>
          <p:spPr>
            <a:xfrm>
              <a:off x="5745450" y="2724700"/>
              <a:ext cx="84425" cy="104700"/>
            </a:xfrm>
            <a:custGeom>
              <a:avLst/>
              <a:gdLst/>
              <a:ahLst/>
              <a:cxnLst/>
              <a:rect l="l" t="t" r="r" b="b"/>
              <a:pathLst>
                <a:path w="3377" h="4188" extrusionOk="0">
                  <a:moveTo>
                    <a:pt x="1004" y="1"/>
                  </a:moveTo>
                  <a:cubicBezTo>
                    <a:pt x="751" y="1"/>
                    <a:pt x="513" y="88"/>
                    <a:pt x="347" y="252"/>
                  </a:cubicBezTo>
                  <a:cubicBezTo>
                    <a:pt x="129" y="465"/>
                    <a:pt x="68" y="756"/>
                    <a:pt x="55" y="964"/>
                  </a:cubicBezTo>
                  <a:cubicBezTo>
                    <a:pt x="1" y="1811"/>
                    <a:pt x="591" y="2534"/>
                    <a:pt x="1113" y="3070"/>
                  </a:cubicBezTo>
                  <a:cubicBezTo>
                    <a:pt x="1491" y="3461"/>
                    <a:pt x="1892" y="3836"/>
                    <a:pt x="2309" y="4187"/>
                  </a:cubicBezTo>
                  <a:lnTo>
                    <a:pt x="2468" y="3995"/>
                  </a:lnTo>
                  <a:cubicBezTo>
                    <a:pt x="2058" y="3650"/>
                    <a:pt x="1662" y="3281"/>
                    <a:pt x="1288" y="2897"/>
                  </a:cubicBezTo>
                  <a:cubicBezTo>
                    <a:pt x="804" y="2398"/>
                    <a:pt x="253" y="1728"/>
                    <a:pt x="301" y="979"/>
                  </a:cubicBezTo>
                  <a:cubicBezTo>
                    <a:pt x="316" y="746"/>
                    <a:pt x="393" y="551"/>
                    <a:pt x="519" y="426"/>
                  </a:cubicBezTo>
                  <a:cubicBezTo>
                    <a:pt x="638" y="310"/>
                    <a:pt x="816" y="248"/>
                    <a:pt x="1006" y="248"/>
                  </a:cubicBezTo>
                  <a:cubicBezTo>
                    <a:pt x="1098" y="248"/>
                    <a:pt x="1192" y="262"/>
                    <a:pt x="1284" y="292"/>
                  </a:cubicBezTo>
                  <a:cubicBezTo>
                    <a:pt x="1522" y="371"/>
                    <a:pt x="1751" y="542"/>
                    <a:pt x="1983" y="815"/>
                  </a:cubicBezTo>
                  <a:cubicBezTo>
                    <a:pt x="2570" y="1501"/>
                    <a:pt x="2875" y="2419"/>
                    <a:pt x="3143" y="3228"/>
                  </a:cubicBezTo>
                  <a:lnTo>
                    <a:pt x="3376" y="3149"/>
                  </a:lnTo>
                  <a:cubicBezTo>
                    <a:pt x="3101" y="2319"/>
                    <a:pt x="2790" y="1377"/>
                    <a:pt x="2171" y="654"/>
                  </a:cubicBezTo>
                  <a:cubicBezTo>
                    <a:pt x="1907" y="347"/>
                    <a:pt x="1642" y="152"/>
                    <a:pt x="1361" y="59"/>
                  </a:cubicBezTo>
                  <a:cubicBezTo>
                    <a:pt x="1243" y="20"/>
                    <a:pt x="1122" y="1"/>
                    <a:pt x="100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1" name="Google Shape;74391;p68"/>
            <p:cNvSpPr/>
            <p:nvPr/>
          </p:nvSpPr>
          <p:spPr>
            <a:xfrm>
              <a:off x="6480375" y="3837425"/>
              <a:ext cx="324175" cy="203700"/>
            </a:xfrm>
            <a:custGeom>
              <a:avLst/>
              <a:gdLst/>
              <a:ahLst/>
              <a:cxnLst/>
              <a:rect l="l" t="t" r="r" b="b"/>
              <a:pathLst>
                <a:path w="12967" h="8148" extrusionOk="0">
                  <a:moveTo>
                    <a:pt x="228" y="1"/>
                  </a:moveTo>
                  <a:lnTo>
                    <a:pt x="0" y="94"/>
                  </a:lnTo>
                  <a:cubicBezTo>
                    <a:pt x="759" y="1934"/>
                    <a:pt x="1744" y="3679"/>
                    <a:pt x="2924" y="5281"/>
                  </a:cubicBezTo>
                  <a:cubicBezTo>
                    <a:pt x="3704" y="6340"/>
                    <a:pt x="4936" y="7782"/>
                    <a:pt x="6607" y="8088"/>
                  </a:cubicBezTo>
                  <a:cubicBezTo>
                    <a:pt x="6829" y="8128"/>
                    <a:pt x="7057" y="8148"/>
                    <a:pt x="7292" y="8148"/>
                  </a:cubicBezTo>
                  <a:cubicBezTo>
                    <a:pt x="7967" y="8148"/>
                    <a:pt x="8693" y="7982"/>
                    <a:pt x="9426" y="7658"/>
                  </a:cubicBezTo>
                  <a:cubicBezTo>
                    <a:pt x="10941" y="6985"/>
                    <a:pt x="12232" y="5746"/>
                    <a:pt x="12966" y="4259"/>
                  </a:cubicBezTo>
                  <a:lnTo>
                    <a:pt x="12746" y="4150"/>
                  </a:lnTo>
                  <a:cubicBezTo>
                    <a:pt x="12036" y="5585"/>
                    <a:pt x="10788" y="6781"/>
                    <a:pt x="9325" y="7432"/>
                  </a:cubicBezTo>
                  <a:cubicBezTo>
                    <a:pt x="8624" y="7743"/>
                    <a:pt x="7932" y="7902"/>
                    <a:pt x="7291" y="7902"/>
                  </a:cubicBezTo>
                  <a:cubicBezTo>
                    <a:pt x="7071" y="7902"/>
                    <a:pt x="6857" y="7883"/>
                    <a:pt x="6650" y="7846"/>
                  </a:cubicBezTo>
                  <a:cubicBezTo>
                    <a:pt x="5064" y="7555"/>
                    <a:pt x="3877" y="6160"/>
                    <a:pt x="3122" y="5135"/>
                  </a:cubicBezTo>
                  <a:cubicBezTo>
                    <a:pt x="1952" y="3548"/>
                    <a:pt x="979" y="1822"/>
                    <a:pt x="2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2" name="Google Shape;74392;p68"/>
            <p:cNvSpPr/>
            <p:nvPr/>
          </p:nvSpPr>
          <p:spPr>
            <a:xfrm>
              <a:off x="6596625" y="3820500"/>
              <a:ext cx="116000" cy="83000"/>
            </a:xfrm>
            <a:custGeom>
              <a:avLst/>
              <a:gdLst/>
              <a:ahLst/>
              <a:cxnLst/>
              <a:rect l="l" t="t" r="r" b="b"/>
              <a:pathLst>
                <a:path w="4640" h="3320" extrusionOk="0">
                  <a:moveTo>
                    <a:pt x="4425" y="1"/>
                  </a:moveTo>
                  <a:cubicBezTo>
                    <a:pt x="3524" y="1618"/>
                    <a:pt x="1829" y="2796"/>
                    <a:pt x="1" y="3075"/>
                  </a:cubicBezTo>
                  <a:lnTo>
                    <a:pt x="38" y="3319"/>
                  </a:lnTo>
                  <a:cubicBezTo>
                    <a:pt x="1940" y="3028"/>
                    <a:pt x="3703" y="1803"/>
                    <a:pt x="4640" y="122"/>
                  </a:cubicBezTo>
                  <a:lnTo>
                    <a:pt x="442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3" name="Google Shape;74393;p68"/>
            <p:cNvSpPr/>
            <p:nvPr/>
          </p:nvSpPr>
          <p:spPr>
            <a:xfrm>
              <a:off x="6585225" y="3794275"/>
              <a:ext cx="114550" cy="80125"/>
            </a:xfrm>
            <a:custGeom>
              <a:avLst/>
              <a:gdLst/>
              <a:ahLst/>
              <a:cxnLst/>
              <a:rect l="l" t="t" r="r" b="b"/>
              <a:pathLst>
                <a:path w="4582" h="3205" extrusionOk="0">
                  <a:moveTo>
                    <a:pt x="4374" y="0"/>
                  </a:moveTo>
                  <a:cubicBezTo>
                    <a:pt x="3399" y="1509"/>
                    <a:pt x="1763" y="2616"/>
                    <a:pt x="1" y="2961"/>
                  </a:cubicBezTo>
                  <a:lnTo>
                    <a:pt x="47" y="3204"/>
                  </a:lnTo>
                  <a:cubicBezTo>
                    <a:pt x="1875" y="2847"/>
                    <a:pt x="3569" y="1700"/>
                    <a:pt x="4582" y="134"/>
                  </a:cubicBezTo>
                  <a:lnTo>
                    <a:pt x="437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4" name="Google Shape;74394;p68"/>
            <p:cNvSpPr/>
            <p:nvPr/>
          </p:nvSpPr>
          <p:spPr>
            <a:xfrm>
              <a:off x="6627675" y="3584325"/>
              <a:ext cx="114800" cy="190125"/>
            </a:xfrm>
            <a:custGeom>
              <a:avLst/>
              <a:gdLst/>
              <a:ahLst/>
              <a:cxnLst/>
              <a:rect l="l" t="t" r="r" b="b"/>
              <a:pathLst>
                <a:path w="4592" h="7605" extrusionOk="0">
                  <a:moveTo>
                    <a:pt x="1143" y="1"/>
                  </a:moveTo>
                  <a:lnTo>
                    <a:pt x="940" y="142"/>
                  </a:lnTo>
                  <a:cubicBezTo>
                    <a:pt x="2199" y="1945"/>
                    <a:pt x="3312" y="3867"/>
                    <a:pt x="4249" y="5857"/>
                  </a:cubicBezTo>
                  <a:cubicBezTo>
                    <a:pt x="4297" y="5960"/>
                    <a:pt x="4338" y="6052"/>
                    <a:pt x="4326" y="6133"/>
                  </a:cubicBezTo>
                  <a:cubicBezTo>
                    <a:pt x="4306" y="6272"/>
                    <a:pt x="4146" y="6368"/>
                    <a:pt x="3976" y="6451"/>
                  </a:cubicBezTo>
                  <a:lnTo>
                    <a:pt x="3194" y="6835"/>
                  </a:lnTo>
                  <a:cubicBezTo>
                    <a:pt x="2694" y="7080"/>
                    <a:pt x="2130" y="7358"/>
                    <a:pt x="1546" y="7358"/>
                  </a:cubicBezTo>
                  <a:cubicBezTo>
                    <a:pt x="1509" y="7358"/>
                    <a:pt x="1471" y="7357"/>
                    <a:pt x="1433" y="7354"/>
                  </a:cubicBezTo>
                  <a:cubicBezTo>
                    <a:pt x="865" y="7319"/>
                    <a:pt x="254" y="6878"/>
                    <a:pt x="282" y="6302"/>
                  </a:cubicBezTo>
                  <a:lnTo>
                    <a:pt x="35" y="6289"/>
                  </a:lnTo>
                  <a:lnTo>
                    <a:pt x="35" y="6289"/>
                  </a:lnTo>
                  <a:cubicBezTo>
                    <a:pt x="0" y="7009"/>
                    <a:pt x="735" y="7558"/>
                    <a:pt x="1417" y="7600"/>
                  </a:cubicBezTo>
                  <a:cubicBezTo>
                    <a:pt x="1459" y="7604"/>
                    <a:pt x="1500" y="7605"/>
                    <a:pt x="1542" y="7605"/>
                  </a:cubicBezTo>
                  <a:cubicBezTo>
                    <a:pt x="2186" y="7605"/>
                    <a:pt x="2801" y="7303"/>
                    <a:pt x="3303" y="7056"/>
                  </a:cubicBezTo>
                  <a:lnTo>
                    <a:pt x="4084" y="6672"/>
                  </a:lnTo>
                  <a:cubicBezTo>
                    <a:pt x="4229" y="6601"/>
                    <a:pt x="4528" y="6454"/>
                    <a:pt x="4569" y="6169"/>
                  </a:cubicBezTo>
                  <a:cubicBezTo>
                    <a:pt x="4592" y="6007"/>
                    <a:pt x="4522" y="5859"/>
                    <a:pt x="4472" y="5751"/>
                  </a:cubicBezTo>
                  <a:cubicBezTo>
                    <a:pt x="3530" y="3750"/>
                    <a:pt x="2408" y="1816"/>
                    <a:pt x="11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5" name="Google Shape;74395;p68"/>
            <p:cNvSpPr/>
            <p:nvPr/>
          </p:nvSpPr>
          <p:spPr>
            <a:xfrm>
              <a:off x="6362500" y="3450750"/>
              <a:ext cx="73575" cy="28925"/>
            </a:xfrm>
            <a:custGeom>
              <a:avLst/>
              <a:gdLst/>
              <a:ahLst/>
              <a:cxnLst/>
              <a:rect l="l" t="t" r="r" b="b"/>
              <a:pathLst>
                <a:path w="2943" h="1157" extrusionOk="0">
                  <a:moveTo>
                    <a:pt x="386" y="1"/>
                  </a:moveTo>
                  <a:cubicBezTo>
                    <a:pt x="257" y="1"/>
                    <a:pt x="128" y="8"/>
                    <a:pt x="0" y="21"/>
                  </a:cubicBezTo>
                  <a:lnTo>
                    <a:pt x="25" y="266"/>
                  </a:lnTo>
                  <a:cubicBezTo>
                    <a:pt x="144" y="253"/>
                    <a:pt x="264" y="247"/>
                    <a:pt x="384" y="247"/>
                  </a:cubicBezTo>
                  <a:cubicBezTo>
                    <a:pt x="1255" y="247"/>
                    <a:pt x="2130" y="574"/>
                    <a:pt x="2779" y="1156"/>
                  </a:cubicBezTo>
                  <a:lnTo>
                    <a:pt x="2943" y="973"/>
                  </a:lnTo>
                  <a:cubicBezTo>
                    <a:pt x="2251" y="352"/>
                    <a:pt x="1317" y="1"/>
                    <a:pt x="3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6" name="Google Shape;74396;p68"/>
            <p:cNvSpPr/>
            <p:nvPr/>
          </p:nvSpPr>
          <p:spPr>
            <a:xfrm>
              <a:off x="5911975" y="3558700"/>
              <a:ext cx="14575" cy="56850"/>
            </a:xfrm>
            <a:custGeom>
              <a:avLst/>
              <a:gdLst/>
              <a:ahLst/>
              <a:cxnLst/>
              <a:rect l="l" t="t" r="r" b="b"/>
              <a:pathLst>
                <a:path w="583" h="2274" extrusionOk="0">
                  <a:moveTo>
                    <a:pt x="350" y="1"/>
                  </a:moveTo>
                  <a:cubicBezTo>
                    <a:pt x="85" y="724"/>
                    <a:pt x="1" y="1510"/>
                    <a:pt x="104" y="2273"/>
                  </a:cubicBezTo>
                  <a:lnTo>
                    <a:pt x="348" y="2239"/>
                  </a:lnTo>
                  <a:cubicBezTo>
                    <a:pt x="250" y="1515"/>
                    <a:pt x="331" y="771"/>
                    <a:pt x="582" y="85"/>
                  </a:cubicBezTo>
                  <a:lnTo>
                    <a:pt x="35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7" name="Google Shape;74397;p68"/>
            <p:cNvSpPr/>
            <p:nvPr/>
          </p:nvSpPr>
          <p:spPr>
            <a:xfrm>
              <a:off x="5944875" y="3554325"/>
              <a:ext cx="13425" cy="61075"/>
            </a:xfrm>
            <a:custGeom>
              <a:avLst/>
              <a:gdLst/>
              <a:ahLst/>
              <a:cxnLst/>
              <a:rect l="l" t="t" r="r" b="b"/>
              <a:pathLst>
                <a:path w="537" h="2443" extrusionOk="0">
                  <a:moveTo>
                    <a:pt x="297" y="0"/>
                  </a:moveTo>
                  <a:cubicBezTo>
                    <a:pt x="77" y="796"/>
                    <a:pt x="1" y="1618"/>
                    <a:pt x="70" y="2443"/>
                  </a:cubicBezTo>
                  <a:lnTo>
                    <a:pt x="317" y="2421"/>
                  </a:lnTo>
                  <a:cubicBezTo>
                    <a:pt x="249" y="1628"/>
                    <a:pt x="323" y="833"/>
                    <a:pt x="536" y="65"/>
                  </a:cubicBezTo>
                  <a:lnTo>
                    <a:pt x="29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8" name="Google Shape;74398;p68"/>
            <p:cNvSpPr/>
            <p:nvPr/>
          </p:nvSpPr>
          <p:spPr>
            <a:xfrm>
              <a:off x="5945300" y="3656125"/>
              <a:ext cx="8900" cy="35550"/>
            </a:xfrm>
            <a:custGeom>
              <a:avLst/>
              <a:gdLst/>
              <a:ahLst/>
              <a:cxnLst/>
              <a:rect l="l" t="t" r="r" b="b"/>
              <a:pathLst>
                <a:path w="356" h="1422" extrusionOk="0">
                  <a:moveTo>
                    <a:pt x="54" y="1"/>
                  </a:moveTo>
                  <a:cubicBezTo>
                    <a:pt x="1" y="476"/>
                    <a:pt x="21" y="953"/>
                    <a:pt x="113" y="1422"/>
                  </a:cubicBezTo>
                  <a:lnTo>
                    <a:pt x="355" y="1373"/>
                  </a:lnTo>
                  <a:cubicBezTo>
                    <a:pt x="269" y="930"/>
                    <a:pt x="248" y="477"/>
                    <a:pt x="300" y="30"/>
                  </a:cubicBezTo>
                  <a:lnTo>
                    <a:pt x="5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399" name="Google Shape;74399;p68"/>
            <p:cNvSpPr/>
            <p:nvPr/>
          </p:nvSpPr>
          <p:spPr>
            <a:xfrm>
              <a:off x="5999225" y="3575875"/>
              <a:ext cx="8625" cy="30350"/>
            </a:xfrm>
            <a:custGeom>
              <a:avLst/>
              <a:gdLst/>
              <a:ahLst/>
              <a:cxnLst/>
              <a:rect l="l" t="t" r="r" b="b"/>
              <a:pathLst>
                <a:path w="345" h="1214" extrusionOk="0">
                  <a:moveTo>
                    <a:pt x="98" y="0"/>
                  </a:moveTo>
                  <a:lnTo>
                    <a:pt x="1" y="1194"/>
                  </a:lnTo>
                  <a:lnTo>
                    <a:pt x="247" y="1213"/>
                  </a:lnTo>
                  <a:lnTo>
                    <a:pt x="344" y="22"/>
                  </a:lnTo>
                  <a:lnTo>
                    <a:pt x="9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00" name="Google Shape;74400;p68"/>
            <p:cNvSpPr/>
            <p:nvPr/>
          </p:nvSpPr>
          <p:spPr>
            <a:xfrm>
              <a:off x="6150650" y="3555350"/>
              <a:ext cx="8500" cy="37175"/>
            </a:xfrm>
            <a:custGeom>
              <a:avLst/>
              <a:gdLst/>
              <a:ahLst/>
              <a:cxnLst/>
              <a:rect l="l" t="t" r="r" b="b"/>
              <a:pathLst>
                <a:path w="340" h="1487" extrusionOk="0">
                  <a:moveTo>
                    <a:pt x="247" y="1"/>
                  </a:moveTo>
                  <a:lnTo>
                    <a:pt x="0" y="16"/>
                  </a:lnTo>
                  <a:lnTo>
                    <a:pt x="95" y="1486"/>
                  </a:lnTo>
                  <a:lnTo>
                    <a:pt x="340" y="1470"/>
                  </a:lnTo>
                  <a:lnTo>
                    <a:pt x="24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01" name="Google Shape;74401;p68"/>
            <p:cNvSpPr/>
            <p:nvPr/>
          </p:nvSpPr>
          <p:spPr>
            <a:xfrm rot="-274172">
              <a:off x="6097821" y="3044608"/>
              <a:ext cx="124847" cy="186539"/>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02" name="Google Shape;74402;p68"/>
            <p:cNvSpPr/>
            <p:nvPr/>
          </p:nvSpPr>
          <p:spPr>
            <a:xfrm rot="-274172">
              <a:off x="5693536" y="3057614"/>
              <a:ext cx="132112" cy="160526"/>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4403" name="Google Shape;74403;p68"/>
          <p:cNvGrpSpPr/>
          <p:nvPr/>
        </p:nvGrpSpPr>
        <p:grpSpPr>
          <a:xfrm>
            <a:off x="4757003" y="3783134"/>
            <a:ext cx="2039841" cy="2161033"/>
            <a:chOff x="5430975" y="609525"/>
            <a:chExt cx="1533675" cy="1620775"/>
          </a:xfrm>
        </p:grpSpPr>
        <p:sp>
          <p:nvSpPr>
            <p:cNvPr id="74404" name="Google Shape;74404;p68"/>
            <p:cNvSpPr/>
            <p:nvPr/>
          </p:nvSpPr>
          <p:spPr>
            <a:xfrm>
              <a:off x="5430975" y="1460000"/>
              <a:ext cx="406575" cy="457925"/>
            </a:xfrm>
            <a:custGeom>
              <a:avLst/>
              <a:gdLst/>
              <a:ahLst/>
              <a:cxnLst/>
              <a:rect l="l" t="t" r="r" b="b"/>
              <a:pathLst>
                <a:path w="16263" h="18317" extrusionOk="0">
                  <a:moveTo>
                    <a:pt x="2234" y="0"/>
                  </a:moveTo>
                  <a:cubicBezTo>
                    <a:pt x="2196" y="0"/>
                    <a:pt x="2157" y="1"/>
                    <a:pt x="2119" y="3"/>
                  </a:cubicBezTo>
                  <a:cubicBezTo>
                    <a:pt x="1449" y="33"/>
                    <a:pt x="773" y="347"/>
                    <a:pt x="413" y="912"/>
                  </a:cubicBezTo>
                  <a:cubicBezTo>
                    <a:pt x="1" y="1559"/>
                    <a:pt x="62" y="2394"/>
                    <a:pt x="204" y="3148"/>
                  </a:cubicBezTo>
                  <a:cubicBezTo>
                    <a:pt x="816" y="6393"/>
                    <a:pt x="2701" y="9379"/>
                    <a:pt x="5366" y="11331"/>
                  </a:cubicBezTo>
                  <a:lnTo>
                    <a:pt x="5366" y="11331"/>
                  </a:lnTo>
                  <a:cubicBezTo>
                    <a:pt x="4659" y="10837"/>
                    <a:pt x="3798" y="10567"/>
                    <a:pt x="2936" y="10567"/>
                  </a:cubicBezTo>
                  <a:cubicBezTo>
                    <a:pt x="2868" y="10567"/>
                    <a:pt x="2801" y="10569"/>
                    <a:pt x="2733" y="10572"/>
                  </a:cubicBezTo>
                  <a:cubicBezTo>
                    <a:pt x="2587" y="10581"/>
                    <a:pt x="2419" y="10605"/>
                    <a:pt x="2336" y="10728"/>
                  </a:cubicBezTo>
                  <a:cubicBezTo>
                    <a:pt x="2262" y="10839"/>
                    <a:pt x="2284" y="10983"/>
                    <a:pt x="2316" y="11112"/>
                  </a:cubicBezTo>
                  <a:cubicBezTo>
                    <a:pt x="2616" y="12300"/>
                    <a:pt x="3538" y="13244"/>
                    <a:pt x="4569" y="13908"/>
                  </a:cubicBezTo>
                  <a:cubicBezTo>
                    <a:pt x="5599" y="14572"/>
                    <a:pt x="6756" y="15011"/>
                    <a:pt x="7842" y="15578"/>
                  </a:cubicBezTo>
                  <a:cubicBezTo>
                    <a:pt x="7381" y="15441"/>
                    <a:pt x="6899" y="15373"/>
                    <a:pt x="6417" y="15373"/>
                  </a:cubicBezTo>
                  <a:cubicBezTo>
                    <a:pt x="5801" y="15373"/>
                    <a:pt x="5186" y="15484"/>
                    <a:pt x="4612" y="15706"/>
                  </a:cubicBezTo>
                  <a:cubicBezTo>
                    <a:pt x="5330" y="17216"/>
                    <a:pt x="7184" y="17799"/>
                    <a:pt x="8852" y="17905"/>
                  </a:cubicBezTo>
                  <a:cubicBezTo>
                    <a:pt x="9731" y="17960"/>
                    <a:pt x="10614" y="17923"/>
                    <a:pt x="11492" y="17980"/>
                  </a:cubicBezTo>
                  <a:cubicBezTo>
                    <a:pt x="12087" y="18016"/>
                    <a:pt x="12849" y="18317"/>
                    <a:pt x="13462" y="18317"/>
                  </a:cubicBezTo>
                  <a:cubicBezTo>
                    <a:pt x="13521" y="18317"/>
                    <a:pt x="13578" y="18314"/>
                    <a:pt x="13634" y="18308"/>
                  </a:cubicBezTo>
                  <a:cubicBezTo>
                    <a:pt x="14999" y="18162"/>
                    <a:pt x="15539" y="15738"/>
                    <a:pt x="15861" y="14639"/>
                  </a:cubicBezTo>
                  <a:cubicBezTo>
                    <a:pt x="16091" y="13852"/>
                    <a:pt x="16263" y="13001"/>
                    <a:pt x="16011" y="12219"/>
                  </a:cubicBezTo>
                  <a:cubicBezTo>
                    <a:pt x="15864" y="11763"/>
                    <a:pt x="15440" y="11320"/>
                    <a:pt x="15003" y="11320"/>
                  </a:cubicBezTo>
                  <a:cubicBezTo>
                    <a:pt x="14911" y="11320"/>
                    <a:pt x="14817" y="11340"/>
                    <a:pt x="14726" y="11384"/>
                  </a:cubicBezTo>
                  <a:cubicBezTo>
                    <a:pt x="14554" y="11466"/>
                    <a:pt x="14426" y="11619"/>
                    <a:pt x="14316" y="11776"/>
                  </a:cubicBezTo>
                  <a:cubicBezTo>
                    <a:pt x="14003" y="12219"/>
                    <a:pt x="13773" y="12722"/>
                    <a:pt x="13641" y="13249"/>
                  </a:cubicBezTo>
                  <a:lnTo>
                    <a:pt x="13641" y="13249"/>
                  </a:lnTo>
                  <a:cubicBezTo>
                    <a:pt x="13958" y="11387"/>
                    <a:pt x="13759" y="9438"/>
                    <a:pt x="13067" y="7681"/>
                  </a:cubicBezTo>
                  <a:cubicBezTo>
                    <a:pt x="12913" y="7289"/>
                    <a:pt x="12728" y="6896"/>
                    <a:pt x="12417" y="6610"/>
                  </a:cubicBezTo>
                  <a:cubicBezTo>
                    <a:pt x="12189" y="6400"/>
                    <a:pt x="11880" y="6261"/>
                    <a:pt x="11576" y="6261"/>
                  </a:cubicBezTo>
                  <a:cubicBezTo>
                    <a:pt x="11466" y="6261"/>
                    <a:pt x="11357" y="6279"/>
                    <a:pt x="11252" y="6319"/>
                  </a:cubicBezTo>
                  <a:cubicBezTo>
                    <a:pt x="10908" y="6449"/>
                    <a:pt x="10683" y="6779"/>
                    <a:pt x="10513" y="7106"/>
                  </a:cubicBezTo>
                  <a:cubicBezTo>
                    <a:pt x="10075" y="7947"/>
                    <a:pt x="9856" y="8900"/>
                    <a:pt x="9880" y="9849"/>
                  </a:cubicBezTo>
                  <a:cubicBezTo>
                    <a:pt x="9275" y="7480"/>
                    <a:pt x="8228" y="5223"/>
                    <a:pt x="6808" y="3231"/>
                  </a:cubicBezTo>
                  <a:cubicBezTo>
                    <a:pt x="6052" y="2171"/>
                    <a:pt x="5169" y="1167"/>
                    <a:pt x="4033" y="529"/>
                  </a:cubicBezTo>
                  <a:cubicBezTo>
                    <a:pt x="3482" y="220"/>
                    <a:pt x="2864" y="0"/>
                    <a:pt x="223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4405" name="Google Shape;74405;p68"/>
            <p:cNvSpPr/>
            <p:nvPr/>
          </p:nvSpPr>
          <p:spPr>
            <a:xfrm>
              <a:off x="5509400" y="1933975"/>
              <a:ext cx="1119450" cy="296325"/>
            </a:xfrm>
            <a:custGeom>
              <a:avLst/>
              <a:gdLst/>
              <a:ahLst/>
              <a:cxnLst/>
              <a:rect l="l" t="t" r="r" b="b"/>
              <a:pathLst>
                <a:path w="44778" h="11853" extrusionOk="0">
                  <a:moveTo>
                    <a:pt x="12762" y="0"/>
                  </a:moveTo>
                  <a:cubicBezTo>
                    <a:pt x="9580" y="0"/>
                    <a:pt x="6398" y="98"/>
                    <a:pt x="3221" y="295"/>
                  </a:cubicBezTo>
                  <a:cubicBezTo>
                    <a:pt x="1196" y="3330"/>
                    <a:pt x="0" y="6533"/>
                    <a:pt x="715" y="10111"/>
                  </a:cubicBezTo>
                  <a:cubicBezTo>
                    <a:pt x="4420" y="9442"/>
                    <a:pt x="8173" y="9216"/>
                    <a:pt x="11939" y="9216"/>
                  </a:cubicBezTo>
                  <a:cubicBezTo>
                    <a:pt x="15837" y="9216"/>
                    <a:pt x="19751" y="9458"/>
                    <a:pt x="23642" y="9702"/>
                  </a:cubicBezTo>
                  <a:cubicBezTo>
                    <a:pt x="30452" y="10128"/>
                    <a:pt x="37287" y="10560"/>
                    <a:pt x="43985" y="11852"/>
                  </a:cubicBezTo>
                  <a:cubicBezTo>
                    <a:pt x="44340" y="10546"/>
                    <a:pt x="44547" y="9201"/>
                    <a:pt x="44659" y="7840"/>
                  </a:cubicBezTo>
                  <a:cubicBezTo>
                    <a:pt x="44749" y="6757"/>
                    <a:pt x="44777" y="5668"/>
                    <a:pt x="44770" y="4581"/>
                  </a:cubicBezTo>
                  <a:cubicBezTo>
                    <a:pt x="44766" y="4220"/>
                    <a:pt x="44754" y="3857"/>
                    <a:pt x="44739" y="3493"/>
                  </a:cubicBezTo>
                  <a:cubicBezTo>
                    <a:pt x="44535" y="3450"/>
                    <a:pt x="44332" y="3409"/>
                    <a:pt x="44127" y="3369"/>
                  </a:cubicBezTo>
                  <a:cubicBezTo>
                    <a:pt x="42938" y="3139"/>
                    <a:pt x="41702" y="2935"/>
                    <a:pt x="40558" y="2507"/>
                  </a:cubicBezTo>
                  <a:cubicBezTo>
                    <a:pt x="31393" y="839"/>
                    <a:pt x="22078" y="0"/>
                    <a:pt x="1276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406" name="Google Shape;74406;p68"/>
            <p:cNvSpPr/>
            <p:nvPr/>
          </p:nvSpPr>
          <p:spPr>
            <a:xfrm>
              <a:off x="6552900" y="2022750"/>
              <a:ext cx="106425" cy="204475"/>
            </a:xfrm>
            <a:custGeom>
              <a:avLst/>
              <a:gdLst/>
              <a:ahLst/>
              <a:cxnLst/>
              <a:rect l="l" t="t" r="r" b="b"/>
              <a:pathLst>
                <a:path w="4257" h="8179" extrusionOk="0">
                  <a:moveTo>
                    <a:pt x="2481" y="1"/>
                  </a:moveTo>
                  <a:cubicBezTo>
                    <a:pt x="2342" y="1"/>
                    <a:pt x="2193" y="28"/>
                    <a:pt x="2032" y="88"/>
                  </a:cubicBezTo>
                  <a:cubicBezTo>
                    <a:pt x="839" y="531"/>
                    <a:pt x="456" y="1831"/>
                    <a:pt x="255" y="2962"/>
                  </a:cubicBezTo>
                  <a:cubicBezTo>
                    <a:pt x="106" y="3796"/>
                    <a:pt x="0" y="4649"/>
                    <a:pt x="105" y="5490"/>
                  </a:cubicBezTo>
                  <a:cubicBezTo>
                    <a:pt x="209" y="6332"/>
                    <a:pt x="540" y="7168"/>
                    <a:pt x="1155" y="7751"/>
                  </a:cubicBezTo>
                  <a:cubicBezTo>
                    <a:pt x="1399" y="7982"/>
                    <a:pt x="1706" y="8179"/>
                    <a:pt x="2040" y="8179"/>
                  </a:cubicBezTo>
                  <a:cubicBezTo>
                    <a:pt x="2050" y="8179"/>
                    <a:pt x="2061" y="8179"/>
                    <a:pt x="2071" y="8178"/>
                  </a:cubicBezTo>
                  <a:cubicBezTo>
                    <a:pt x="2537" y="8163"/>
                    <a:pt x="2903" y="7780"/>
                    <a:pt x="3159" y="7390"/>
                  </a:cubicBezTo>
                  <a:cubicBezTo>
                    <a:pt x="4230" y="5751"/>
                    <a:pt x="4257" y="3628"/>
                    <a:pt x="3876" y="1708"/>
                  </a:cubicBezTo>
                  <a:cubicBezTo>
                    <a:pt x="3718" y="918"/>
                    <a:pt x="3286" y="1"/>
                    <a:pt x="248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407" name="Google Shape;74407;p68"/>
            <p:cNvSpPr/>
            <p:nvPr/>
          </p:nvSpPr>
          <p:spPr>
            <a:xfrm>
              <a:off x="6109525" y="1815150"/>
              <a:ext cx="138450" cy="230025"/>
            </a:xfrm>
            <a:custGeom>
              <a:avLst/>
              <a:gdLst/>
              <a:ahLst/>
              <a:cxnLst/>
              <a:rect l="l" t="t" r="r" b="b"/>
              <a:pathLst>
                <a:path w="5538" h="9201" extrusionOk="0">
                  <a:moveTo>
                    <a:pt x="3808" y="0"/>
                  </a:moveTo>
                  <a:cubicBezTo>
                    <a:pt x="3551" y="0"/>
                    <a:pt x="3307" y="151"/>
                    <a:pt x="3314" y="465"/>
                  </a:cubicBezTo>
                  <a:cubicBezTo>
                    <a:pt x="3342" y="1756"/>
                    <a:pt x="3391" y="3046"/>
                    <a:pt x="3397" y="4336"/>
                  </a:cubicBezTo>
                  <a:cubicBezTo>
                    <a:pt x="3403" y="5348"/>
                    <a:pt x="3241" y="6409"/>
                    <a:pt x="3438" y="7400"/>
                  </a:cubicBezTo>
                  <a:cubicBezTo>
                    <a:pt x="2230" y="7602"/>
                    <a:pt x="949" y="8033"/>
                    <a:pt x="153" y="8807"/>
                  </a:cubicBezTo>
                  <a:cubicBezTo>
                    <a:pt x="1" y="8954"/>
                    <a:pt x="106" y="9201"/>
                    <a:pt x="293" y="9201"/>
                  </a:cubicBezTo>
                  <a:cubicBezTo>
                    <a:pt x="322" y="9201"/>
                    <a:pt x="353" y="9195"/>
                    <a:pt x="386" y="9181"/>
                  </a:cubicBezTo>
                  <a:cubicBezTo>
                    <a:pt x="1110" y="8879"/>
                    <a:pt x="1740" y="8471"/>
                    <a:pt x="2516" y="8290"/>
                  </a:cubicBezTo>
                  <a:cubicBezTo>
                    <a:pt x="2836" y="8216"/>
                    <a:pt x="3159" y="8186"/>
                    <a:pt x="3482" y="8186"/>
                  </a:cubicBezTo>
                  <a:cubicBezTo>
                    <a:pt x="3920" y="8186"/>
                    <a:pt x="4360" y="8242"/>
                    <a:pt x="4795" y="8321"/>
                  </a:cubicBezTo>
                  <a:cubicBezTo>
                    <a:pt x="4831" y="8328"/>
                    <a:pt x="4865" y="8331"/>
                    <a:pt x="4897" y="8331"/>
                  </a:cubicBezTo>
                  <a:cubicBezTo>
                    <a:pt x="5499" y="8331"/>
                    <a:pt x="5537" y="7266"/>
                    <a:pt x="4787" y="7266"/>
                  </a:cubicBezTo>
                  <a:cubicBezTo>
                    <a:pt x="4778" y="7266"/>
                    <a:pt x="4769" y="7266"/>
                    <a:pt x="4760" y="7266"/>
                  </a:cubicBezTo>
                  <a:cubicBezTo>
                    <a:pt x="4474" y="7276"/>
                    <a:pt x="4167" y="7300"/>
                    <a:pt x="3851" y="7340"/>
                  </a:cubicBezTo>
                  <a:cubicBezTo>
                    <a:pt x="4077" y="6395"/>
                    <a:pt x="3990" y="5366"/>
                    <a:pt x="4055" y="4400"/>
                  </a:cubicBezTo>
                  <a:cubicBezTo>
                    <a:pt x="4142" y="3121"/>
                    <a:pt x="4267" y="1842"/>
                    <a:pt x="4374" y="566"/>
                  </a:cubicBezTo>
                  <a:cubicBezTo>
                    <a:pt x="4404" y="195"/>
                    <a:pt x="4098" y="0"/>
                    <a:pt x="380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08" name="Google Shape;74408;p68"/>
            <p:cNvSpPr/>
            <p:nvPr/>
          </p:nvSpPr>
          <p:spPr>
            <a:xfrm>
              <a:off x="6145375" y="1737350"/>
              <a:ext cx="138175" cy="110375"/>
            </a:xfrm>
            <a:custGeom>
              <a:avLst/>
              <a:gdLst/>
              <a:ahLst/>
              <a:cxnLst/>
              <a:rect l="l" t="t" r="r" b="b"/>
              <a:pathLst>
                <a:path w="5527" h="4415" extrusionOk="0">
                  <a:moveTo>
                    <a:pt x="3116" y="0"/>
                  </a:moveTo>
                  <a:cubicBezTo>
                    <a:pt x="2166" y="0"/>
                    <a:pt x="1215" y="42"/>
                    <a:pt x="261" y="151"/>
                  </a:cubicBezTo>
                  <a:cubicBezTo>
                    <a:pt x="230" y="154"/>
                    <a:pt x="201" y="155"/>
                    <a:pt x="172" y="155"/>
                  </a:cubicBezTo>
                  <a:cubicBezTo>
                    <a:pt x="143" y="155"/>
                    <a:pt x="115" y="154"/>
                    <a:pt x="87" y="153"/>
                  </a:cubicBezTo>
                  <a:lnTo>
                    <a:pt x="87" y="153"/>
                  </a:lnTo>
                  <a:cubicBezTo>
                    <a:pt x="0" y="1560"/>
                    <a:pt x="156" y="3049"/>
                    <a:pt x="1368" y="3956"/>
                  </a:cubicBezTo>
                  <a:cubicBezTo>
                    <a:pt x="1791" y="4272"/>
                    <a:pt x="2233" y="4415"/>
                    <a:pt x="2660" y="4415"/>
                  </a:cubicBezTo>
                  <a:cubicBezTo>
                    <a:pt x="3466" y="4415"/>
                    <a:pt x="4214" y="3906"/>
                    <a:pt x="4667" y="3087"/>
                  </a:cubicBezTo>
                  <a:cubicBezTo>
                    <a:pt x="5111" y="2287"/>
                    <a:pt x="5526" y="1105"/>
                    <a:pt x="5431" y="70"/>
                  </a:cubicBezTo>
                  <a:cubicBezTo>
                    <a:pt x="4659" y="28"/>
                    <a:pt x="3888" y="0"/>
                    <a:pt x="311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409" name="Google Shape;74409;p68"/>
            <p:cNvSpPr/>
            <p:nvPr/>
          </p:nvSpPr>
          <p:spPr>
            <a:xfrm>
              <a:off x="5927250" y="1794100"/>
              <a:ext cx="140450" cy="220175"/>
            </a:xfrm>
            <a:custGeom>
              <a:avLst/>
              <a:gdLst/>
              <a:ahLst/>
              <a:cxnLst/>
              <a:rect l="l" t="t" r="r" b="b"/>
              <a:pathLst>
                <a:path w="5618" h="8807" extrusionOk="0">
                  <a:moveTo>
                    <a:pt x="4012" y="1"/>
                  </a:moveTo>
                  <a:cubicBezTo>
                    <a:pt x="3768" y="1"/>
                    <a:pt x="3532" y="140"/>
                    <a:pt x="3535" y="437"/>
                  </a:cubicBezTo>
                  <a:cubicBezTo>
                    <a:pt x="3561" y="2637"/>
                    <a:pt x="3297" y="4852"/>
                    <a:pt x="3345" y="7044"/>
                  </a:cubicBezTo>
                  <a:cubicBezTo>
                    <a:pt x="2153" y="7263"/>
                    <a:pt x="917" y="7689"/>
                    <a:pt x="134" y="8457"/>
                  </a:cubicBezTo>
                  <a:cubicBezTo>
                    <a:pt x="1" y="8589"/>
                    <a:pt x="91" y="8806"/>
                    <a:pt x="256" y="8806"/>
                  </a:cubicBezTo>
                  <a:cubicBezTo>
                    <a:pt x="282" y="8806"/>
                    <a:pt x="310" y="8801"/>
                    <a:pt x="340" y="8788"/>
                  </a:cubicBezTo>
                  <a:cubicBezTo>
                    <a:pt x="1089" y="8477"/>
                    <a:pt x="1755" y="8059"/>
                    <a:pt x="2549" y="7844"/>
                  </a:cubicBezTo>
                  <a:cubicBezTo>
                    <a:pt x="2909" y="7746"/>
                    <a:pt x="3267" y="7707"/>
                    <a:pt x="3626" y="7707"/>
                  </a:cubicBezTo>
                  <a:cubicBezTo>
                    <a:pt x="4055" y="7707"/>
                    <a:pt x="4485" y="7764"/>
                    <a:pt x="4921" y="7846"/>
                  </a:cubicBezTo>
                  <a:cubicBezTo>
                    <a:pt x="4955" y="7853"/>
                    <a:pt x="4988" y="7856"/>
                    <a:pt x="5019" y="7856"/>
                  </a:cubicBezTo>
                  <a:cubicBezTo>
                    <a:pt x="5574" y="7856"/>
                    <a:pt x="5618" y="6858"/>
                    <a:pt x="4933" y="6858"/>
                  </a:cubicBezTo>
                  <a:cubicBezTo>
                    <a:pt x="4918" y="6858"/>
                    <a:pt x="4903" y="6859"/>
                    <a:pt x="4888" y="6860"/>
                  </a:cubicBezTo>
                  <a:cubicBezTo>
                    <a:pt x="4546" y="6881"/>
                    <a:pt x="4175" y="6918"/>
                    <a:pt x="3795" y="6972"/>
                  </a:cubicBezTo>
                  <a:cubicBezTo>
                    <a:pt x="4143" y="4850"/>
                    <a:pt x="4196" y="2663"/>
                    <a:pt x="4529" y="531"/>
                  </a:cubicBezTo>
                  <a:cubicBezTo>
                    <a:pt x="4583" y="186"/>
                    <a:pt x="4292" y="1"/>
                    <a:pt x="401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10" name="Google Shape;74410;p68"/>
            <p:cNvSpPr/>
            <p:nvPr/>
          </p:nvSpPr>
          <p:spPr>
            <a:xfrm>
              <a:off x="5971625" y="1681075"/>
              <a:ext cx="110900" cy="138350"/>
            </a:xfrm>
            <a:custGeom>
              <a:avLst/>
              <a:gdLst/>
              <a:ahLst/>
              <a:cxnLst/>
              <a:rect l="l" t="t" r="r" b="b"/>
              <a:pathLst>
                <a:path w="4436" h="5534" extrusionOk="0">
                  <a:moveTo>
                    <a:pt x="1112" y="0"/>
                  </a:moveTo>
                  <a:cubicBezTo>
                    <a:pt x="746" y="0"/>
                    <a:pt x="372" y="38"/>
                    <a:pt x="1" y="112"/>
                  </a:cubicBezTo>
                  <a:cubicBezTo>
                    <a:pt x="93" y="1024"/>
                    <a:pt x="261" y="1916"/>
                    <a:pt x="525" y="2797"/>
                  </a:cubicBezTo>
                  <a:cubicBezTo>
                    <a:pt x="746" y="3536"/>
                    <a:pt x="932" y="4491"/>
                    <a:pt x="1468" y="5079"/>
                  </a:cubicBezTo>
                  <a:cubicBezTo>
                    <a:pt x="1760" y="5400"/>
                    <a:pt x="2066" y="5534"/>
                    <a:pt x="2359" y="5534"/>
                  </a:cubicBezTo>
                  <a:cubicBezTo>
                    <a:pt x="2932" y="5534"/>
                    <a:pt x="3458" y="5024"/>
                    <a:pt x="3754" y="4393"/>
                  </a:cubicBezTo>
                  <a:cubicBezTo>
                    <a:pt x="4086" y="3683"/>
                    <a:pt x="4387" y="2834"/>
                    <a:pt x="4435" y="2006"/>
                  </a:cubicBezTo>
                  <a:cubicBezTo>
                    <a:pt x="3928" y="615"/>
                    <a:pt x="2585" y="0"/>
                    <a:pt x="1112"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411" name="Google Shape;74411;p68"/>
            <p:cNvSpPr/>
            <p:nvPr/>
          </p:nvSpPr>
          <p:spPr>
            <a:xfrm>
              <a:off x="6197950" y="1492775"/>
              <a:ext cx="766700" cy="549725"/>
            </a:xfrm>
            <a:custGeom>
              <a:avLst/>
              <a:gdLst/>
              <a:ahLst/>
              <a:cxnLst/>
              <a:rect l="l" t="t" r="r" b="b"/>
              <a:pathLst>
                <a:path w="30668" h="21989" extrusionOk="0">
                  <a:moveTo>
                    <a:pt x="2801" y="0"/>
                  </a:moveTo>
                  <a:cubicBezTo>
                    <a:pt x="2006" y="0"/>
                    <a:pt x="1297" y="227"/>
                    <a:pt x="921" y="890"/>
                  </a:cubicBezTo>
                  <a:cubicBezTo>
                    <a:pt x="1" y="2510"/>
                    <a:pt x="2633" y="5014"/>
                    <a:pt x="3522" y="6098"/>
                  </a:cubicBezTo>
                  <a:cubicBezTo>
                    <a:pt x="6610" y="9875"/>
                    <a:pt x="9968" y="13426"/>
                    <a:pt x="13566" y="16717"/>
                  </a:cubicBezTo>
                  <a:cubicBezTo>
                    <a:pt x="16049" y="18988"/>
                    <a:pt x="18781" y="21205"/>
                    <a:pt x="22067" y="21933"/>
                  </a:cubicBezTo>
                  <a:cubicBezTo>
                    <a:pt x="22200" y="21962"/>
                    <a:pt x="22340" y="21988"/>
                    <a:pt x="22476" y="21988"/>
                  </a:cubicBezTo>
                  <a:cubicBezTo>
                    <a:pt x="22591" y="21988"/>
                    <a:pt x="22703" y="21970"/>
                    <a:pt x="22807" y="21919"/>
                  </a:cubicBezTo>
                  <a:cubicBezTo>
                    <a:pt x="23269" y="21693"/>
                    <a:pt x="23243" y="21029"/>
                    <a:pt x="23103" y="20532"/>
                  </a:cubicBezTo>
                  <a:cubicBezTo>
                    <a:pt x="22851" y="19631"/>
                    <a:pt x="22454" y="18770"/>
                    <a:pt x="21936" y="17992"/>
                  </a:cubicBezTo>
                  <a:lnTo>
                    <a:pt x="21936" y="17992"/>
                  </a:lnTo>
                  <a:cubicBezTo>
                    <a:pt x="24162" y="18851"/>
                    <a:pt x="26428" y="19602"/>
                    <a:pt x="28726" y="20243"/>
                  </a:cubicBezTo>
                  <a:cubicBezTo>
                    <a:pt x="28937" y="20301"/>
                    <a:pt x="29158" y="20359"/>
                    <a:pt x="29373" y="20359"/>
                  </a:cubicBezTo>
                  <a:cubicBezTo>
                    <a:pt x="29484" y="20359"/>
                    <a:pt x="29594" y="20344"/>
                    <a:pt x="29700" y="20305"/>
                  </a:cubicBezTo>
                  <a:cubicBezTo>
                    <a:pt x="30668" y="19953"/>
                    <a:pt x="30160" y="18487"/>
                    <a:pt x="29486" y="17708"/>
                  </a:cubicBezTo>
                  <a:cubicBezTo>
                    <a:pt x="23131" y="10368"/>
                    <a:pt x="15053" y="4532"/>
                    <a:pt x="6087" y="807"/>
                  </a:cubicBezTo>
                  <a:cubicBezTo>
                    <a:pt x="5328" y="491"/>
                    <a:pt x="3971" y="0"/>
                    <a:pt x="2801"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2" name="Google Shape;74412;p68"/>
            <p:cNvSpPr/>
            <p:nvPr/>
          </p:nvSpPr>
          <p:spPr>
            <a:xfrm>
              <a:off x="5805575" y="758725"/>
              <a:ext cx="702700" cy="1003400"/>
            </a:xfrm>
            <a:custGeom>
              <a:avLst/>
              <a:gdLst/>
              <a:ahLst/>
              <a:cxnLst/>
              <a:rect l="l" t="t" r="r" b="b"/>
              <a:pathLst>
                <a:path w="28108" h="40136" extrusionOk="0">
                  <a:moveTo>
                    <a:pt x="10403" y="0"/>
                  </a:moveTo>
                  <a:cubicBezTo>
                    <a:pt x="9383" y="0"/>
                    <a:pt x="8297" y="154"/>
                    <a:pt x="7153" y="494"/>
                  </a:cubicBezTo>
                  <a:cubicBezTo>
                    <a:pt x="3372" y="1617"/>
                    <a:pt x="0" y="5669"/>
                    <a:pt x="1199" y="9303"/>
                  </a:cubicBezTo>
                  <a:cubicBezTo>
                    <a:pt x="1524" y="10283"/>
                    <a:pt x="3146" y="12219"/>
                    <a:pt x="3275" y="13242"/>
                  </a:cubicBezTo>
                  <a:cubicBezTo>
                    <a:pt x="3478" y="14870"/>
                    <a:pt x="694" y="22709"/>
                    <a:pt x="841" y="25772"/>
                  </a:cubicBezTo>
                  <a:cubicBezTo>
                    <a:pt x="1087" y="30912"/>
                    <a:pt x="1575" y="31472"/>
                    <a:pt x="3401" y="34356"/>
                  </a:cubicBezTo>
                  <a:cubicBezTo>
                    <a:pt x="5088" y="37021"/>
                    <a:pt x="7972" y="38486"/>
                    <a:pt x="10977" y="39439"/>
                  </a:cubicBezTo>
                  <a:cubicBezTo>
                    <a:pt x="12488" y="39917"/>
                    <a:pt x="14066" y="40135"/>
                    <a:pt x="15651" y="40135"/>
                  </a:cubicBezTo>
                  <a:cubicBezTo>
                    <a:pt x="17220" y="40135"/>
                    <a:pt x="18795" y="39921"/>
                    <a:pt x="20315" y="39530"/>
                  </a:cubicBezTo>
                  <a:cubicBezTo>
                    <a:pt x="22899" y="38866"/>
                    <a:pt x="25469" y="37288"/>
                    <a:pt x="26668" y="34808"/>
                  </a:cubicBezTo>
                  <a:cubicBezTo>
                    <a:pt x="27016" y="34087"/>
                    <a:pt x="27242" y="33312"/>
                    <a:pt x="27408" y="32529"/>
                  </a:cubicBezTo>
                  <a:cubicBezTo>
                    <a:pt x="28108" y="29218"/>
                    <a:pt x="27683" y="25689"/>
                    <a:pt x="26267" y="22618"/>
                  </a:cubicBezTo>
                  <a:cubicBezTo>
                    <a:pt x="25548" y="21059"/>
                    <a:pt x="24613" y="19639"/>
                    <a:pt x="23937" y="18050"/>
                  </a:cubicBezTo>
                  <a:cubicBezTo>
                    <a:pt x="23218" y="16365"/>
                    <a:pt x="22666" y="14617"/>
                    <a:pt x="22120" y="12873"/>
                  </a:cubicBezTo>
                  <a:cubicBezTo>
                    <a:pt x="21019" y="9354"/>
                    <a:pt x="19869" y="5693"/>
                    <a:pt x="17339" y="3009"/>
                  </a:cubicBezTo>
                  <a:cubicBezTo>
                    <a:pt x="15681" y="1249"/>
                    <a:pt x="13308" y="0"/>
                    <a:pt x="10403"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413" name="Google Shape;74413;p68"/>
            <p:cNvSpPr/>
            <p:nvPr/>
          </p:nvSpPr>
          <p:spPr>
            <a:xfrm>
              <a:off x="5822950" y="924350"/>
              <a:ext cx="655950" cy="837775"/>
            </a:xfrm>
            <a:custGeom>
              <a:avLst/>
              <a:gdLst/>
              <a:ahLst/>
              <a:cxnLst/>
              <a:rect l="l" t="t" r="r" b="b"/>
              <a:pathLst>
                <a:path w="26238" h="33511" extrusionOk="0">
                  <a:moveTo>
                    <a:pt x="9797" y="1"/>
                  </a:moveTo>
                  <a:cubicBezTo>
                    <a:pt x="9719" y="1"/>
                    <a:pt x="9641" y="1"/>
                    <a:pt x="9565" y="3"/>
                  </a:cubicBezTo>
                  <a:cubicBezTo>
                    <a:pt x="6622" y="53"/>
                    <a:pt x="3016" y="1088"/>
                    <a:pt x="788" y="3285"/>
                  </a:cubicBezTo>
                  <a:cubicBezTo>
                    <a:pt x="1361" y="4320"/>
                    <a:pt x="2475" y="5777"/>
                    <a:pt x="2581" y="6617"/>
                  </a:cubicBezTo>
                  <a:cubicBezTo>
                    <a:pt x="2784" y="8245"/>
                    <a:pt x="0" y="16084"/>
                    <a:pt x="147" y="19147"/>
                  </a:cubicBezTo>
                  <a:cubicBezTo>
                    <a:pt x="393" y="24287"/>
                    <a:pt x="882" y="24846"/>
                    <a:pt x="2708" y="27731"/>
                  </a:cubicBezTo>
                  <a:cubicBezTo>
                    <a:pt x="4395" y="30396"/>
                    <a:pt x="7278" y="31860"/>
                    <a:pt x="10285" y="32813"/>
                  </a:cubicBezTo>
                  <a:cubicBezTo>
                    <a:pt x="11795" y="33291"/>
                    <a:pt x="13374" y="33510"/>
                    <a:pt x="14958" y="33510"/>
                  </a:cubicBezTo>
                  <a:cubicBezTo>
                    <a:pt x="16528" y="33510"/>
                    <a:pt x="18102" y="33296"/>
                    <a:pt x="19622" y="32905"/>
                  </a:cubicBezTo>
                  <a:cubicBezTo>
                    <a:pt x="22205" y="32240"/>
                    <a:pt x="24775" y="30663"/>
                    <a:pt x="25974" y="28181"/>
                  </a:cubicBezTo>
                  <a:cubicBezTo>
                    <a:pt x="26071" y="27980"/>
                    <a:pt x="26157" y="27772"/>
                    <a:pt x="26237" y="27562"/>
                  </a:cubicBezTo>
                  <a:lnTo>
                    <a:pt x="26237" y="27562"/>
                  </a:lnTo>
                  <a:cubicBezTo>
                    <a:pt x="25250" y="27738"/>
                    <a:pt x="24249" y="27832"/>
                    <a:pt x="23246" y="27832"/>
                  </a:cubicBezTo>
                  <a:cubicBezTo>
                    <a:pt x="23094" y="27832"/>
                    <a:pt x="22942" y="27830"/>
                    <a:pt x="22790" y="27826"/>
                  </a:cubicBezTo>
                  <a:cubicBezTo>
                    <a:pt x="18485" y="27703"/>
                    <a:pt x="14381" y="25743"/>
                    <a:pt x="12096" y="21998"/>
                  </a:cubicBezTo>
                  <a:cubicBezTo>
                    <a:pt x="10746" y="19784"/>
                    <a:pt x="9969" y="17153"/>
                    <a:pt x="10432" y="14558"/>
                  </a:cubicBezTo>
                  <a:cubicBezTo>
                    <a:pt x="10909" y="11887"/>
                    <a:pt x="12574" y="9669"/>
                    <a:pt x="13712" y="7265"/>
                  </a:cubicBezTo>
                  <a:cubicBezTo>
                    <a:pt x="14509" y="5583"/>
                    <a:pt x="15569" y="3063"/>
                    <a:pt x="14116" y="1416"/>
                  </a:cubicBezTo>
                  <a:cubicBezTo>
                    <a:pt x="13096" y="258"/>
                    <a:pt x="11280" y="1"/>
                    <a:pt x="9797"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414" name="Google Shape;74414;p68"/>
            <p:cNvSpPr/>
            <p:nvPr/>
          </p:nvSpPr>
          <p:spPr>
            <a:xfrm>
              <a:off x="5826125" y="1347475"/>
              <a:ext cx="420525" cy="414600"/>
            </a:xfrm>
            <a:custGeom>
              <a:avLst/>
              <a:gdLst/>
              <a:ahLst/>
              <a:cxnLst/>
              <a:rect l="l" t="t" r="r" b="b"/>
              <a:pathLst>
                <a:path w="16821" h="16584" extrusionOk="0">
                  <a:moveTo>
                    <a:pt x="1921" y="0"/>
                  </a:moveTo>
                  <a:cubicBezTo>
                    <a:pt x="1162" y="0"/>
                    <a:pt x="559" y="378"/>
                    <a:pt x="78" y="968"/>
                  </a:cubicBezTo>
                  <a:cubicBezTo>
                    <a:pt x="24" y="1439"/>
                    <a:pt x="0" y="1863"/>
                    <a:pt x="18" y="2222"/>
                  </a:cubicBezTo>
                  <a:cubicBezTo>
                    <a:pt x="264" y="7362"/>
                    <a:pt x="752" y="7921"/>
                    <a:pt x="2578" y="10806"/>
                  </a:cubicBezTo>
                  <a:cubicBezTo>
                    <a:pt x="4265" y="13471"/>
                    <a:pt x="7148" y="14935"/>
                    <a:pt x="10154" y="15888"/>
                  </a:cubicBezTo>
                  <a:cubicBezTo>
                    <a:pt x="11663" y="16366"/>
                    <a:pt x="13239" y="16584"/>
                    <a:pt x="14821" y="16584"/>
                  </a:cubicBezTo>
                  <a:cubicBezTo>
                    <a:pt x="15488" y="16584"/>
                    <a:pt x="16156" y="16545"/>
                    <a:pt x="16820" y="16470"/>
                  </a:cubicBezTo>
                  <a:cubicBezTo>
                    <a:pt x="13843" y="14939"/>
                    <a:pt x="11509" y="12304"/>
                    <a:pt x="9676" y="9556"/>
                  </a:cubicBezTo>
                  <a:cubicBezTo>
                    <a:pt x="8632" y="7989"/>
                    <a:pt x="7781" y="6322"/>
                    <a:pt x="6876" y="4674"/>
                  </a:cubicBezTo>
                  <a:cubicBezTo>
                    <a:pt x="6049" y="3166"/>
                    <a:pt x="5085" y="1336"/>
                    <a:pt x="3524" y="476"/>
                  </a:cubicBezTo>
                  <a:cubicBezTo>
                    <a:pt x="2923" y="146"/>
                    <a:pt x="2392" y="0"/>
                    <a:pt x="1921" y="0"/>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415" name="Google Shape;74415;p68"/>
            <p:cNvSpPr/>
            <p:nvPr/>
          </p:nvSpPr>
          <p:spPr>
            <a:xfrm>
              <a:off x="6039250" y="1128875"/>
              <a:ext cx="698675" cy="612425"/>
            </a:xfrm>
            <a:custGeom>
              <a:avLst/>
              <a:gdLst/>
              <a:ahLst/>
              <a:cxnLst/>
              <a:rect l="l" t="t" r="r" b="b"/>
              <a:pathLst>
                <a:path w="27947" h="24497" extrusionOk="0">
                  <a:moveTo>
                    <a:pt x="7707" y="1"/>
                  </a:moveTo>
                  <a:cubicBezTo>
                    <a:pt x="5272" y="1"/>
                    <a:pt x="863" y="1057"/>
                    <a:pt x="393" y="7893"/>
                  </a:cubicBezTo>
                  <a:cubicBezTo>
                    <a:pt x="1" y="13603"/>
                    <a:pt x="4297" y="18615"/>
                    <a:pt x="8687" y="21037"/>
                  </a:cubicBezTo>
                  <a:cubicBezTo>
                    <a:pt x="10948" y="22284"/>
                    <a:pt x="20118" y="24497"/>
                    <a:pt x="23737" y="24497"/>
                  </a:cubicBezTo>
                  <a:cubicBezTo>
                    <a:pt x="24238" y="24497"/>
                    <a:pt x="24633" y="24454"/>
                    <a:pt x="24888" y="24361"/>
                  </a:cubicBezTo>
                  <a:cubicBezTo>
                    <a:pt x="27947" y="23244"/>
                    <a:pt x="27007" y="20412"/>
                    <a:pt x="25039" y="18854"/>
                  </a:cubicBezTo>
                  <a:cubicBezTo>
                    <a:pt x="25226" y="18850"/>
                    <a:pt x="25409" y="18847"/>
                    <a:pt x="25600" y="18842"/>
                  </a:cubicBezTo>
                  <a:cubicBezTo>
                    <a:pt x="26056" y="18830"/>
                    <a:pt x="26328" y="18457"/>
                    <a:pt x="26183" y="18007"/>
                  </a:cubicBezTo>
                  <a:cubicBezTo>
                    <a:pt x="25775" y="16743"/>
                    <a:pt x="25149" y="15691"/>
                    <a:pt x="24319" y="14816"/>
                  </a:cubicBezTo>
                  <a:lnTo>
                    <a:pt x="24319" y="14816"/>
                  </a:lnTo>
                  <a:cubicBezTo>
                    <a:pt x="24482" y="14843"/>
                    <a:pt x="24643" y="14874"/>
                    <a:pt x="24808" y="14900"/>
                  </a:cubicBezTo>
                  <a:cubicBezTo>
                    <a:pt x="24830" y="14903"/>
                    <a:pt x="24851" y="14905"/>
                    <a:pt x="24872" y="14905"/>
                  </a:cubicBezTo>
                  <a:cubicBezTo>
                    <a:pt x="25228" y="14905"/>
                    <a:pt x="25544" y="14456"/>
                    <a:pt x="25354" y="14118"/>
                  </a:cubicBezTo>
                  <a:cubicBezTo>
                    <a:pt x="23313" y="10469"/>
                    <a:pt x="12616" y="668"/>
                    <a:pt x="9303" y="198"/>
                  </a:cubicBezTo>
                  <a:cubicBezTo>
                    <a:pt x="9262" y="151"/>
                    <a:pt x="8625" y="1"/>
                    <a:pt x="7707"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6" name="Google Shape;74416;p68"/>
            <p:cNvSpPr/>
            <p:nvPr/>
          </p:nvSpPr>
          <p:spPr>
            <a:xfrm>
              <a:off x="6282525" y="1347450"/>
              <a:ext cx="298925" cy="328400"/>
            </a:xfrm>
            <a:custGeom>
              <a:avLst/>
              <a:gdLst/>
              <a:ahLst/>
              <a:cxnLst/>
              <a:rect l="l" t="t" r="r" b="b"/>
              <a:pathLst>
                <a:path w="11957" h="13136" extrusionOk="0">
                  <a:moveTo>
                    <a:pt x="11040" y="1"/>
                  </a:moveTo>
                  <a:cubicBezTo>
                    <a:pt x="8939" y="5508"/>
                    <a:pt x="4974" y="9660"/>
                    <a:pt x="1" y="12761"/>
                  </a:cubicBezTo>
                  <a:cubicBezTo>
                    <a:pt x="314" y="12883"/>
                    <a:pt x="670" y="13007"/>
                    <a:pt x="1054" y="13136"/>
                  </a:cubicBezTo>
                  <a:cubicBezTo>
                    <a:pt x="6139" y="10630"/>
                    <a:pt x="9330" y="6014"/>
                    <a:pt x="11957" y="927"/>
                  </a:cubicBezTo>
                  <a:cubicBezTo>
                    <a:pt x="11660" y="622"/>
                    <a:pt x="11355" y="312"/>
                    <a:pt x="1104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7" name="Google Shape;74417;p68"/>
            <p:cNvSpPr/>
            <p:nvPr/>
          </p:nvSpPr>
          <p:spPr>
            <a:xfrm>
              <a:off x="6356250" y="1397650"/>
              <a:ext cx="381675" cy="343650"/>
            </a:xfrm>
            <a:custGeom>
              <a:avLst/>
              <a:gdLst/>
              <a:ahLst/>
              <a:cxnLst/>
              <a:rect l="l" t="t" r="r" b="b"/>
              <a:pathLst>
                <a:path w="15267" h="13746" extrusionOk="0">
                  <a:moveTo>
                    <a:pt x="10030" y="0"/>
                  </a:moveTo>
                  <a:cubicBezTo>
                    <a:pt x="7534" y="4737"/>
                    <a:pt x="4494" y="9047"/>
                    <a:pt x="1" y="11705"/>
                  </a:cubicBezTo>
                  <a:cubicBezTo>
                    <a:pt x="3667" y="12741"/>
                    <a:pt x="8622" y="13745"/>
                    <a:pt x="11059" y="13745"/>
                  </a:cubicBezTo>
                  <a:cubicBezTo>
                    <a:pt x="11559" y="13745"/>
                    <a:pt x="11953" y="13703"/>
                    <a:pt x="12208" y="13610"/>
                  </a:cubicBezTo>
                  <a:cubicBezTo>
                    <a:pt x="15267" y="12493"/>
                    <a:pt x="14327" y="9661"/>
                    <a:pt x="12359" y="8103"/>
                  </a:cubicBezTo>
                  <a:cubicBezTo>
                    <a:pt x="12546" y="8099"/>
                    <a:pt x="12729" y="8096"/>
                    <a:pt x="12920" y="8091"/>
                  </a:cubicBezTo>
                  <a:cubicBezTo>
                    <a:pt x="13376" y="8079"/>
                    <a:pt x="13649" y="7706"/>
                    <a:pt x="13503" y="7256"/>
                  </a:cubicBezTo>
                  <a:cubicBezTo>
                    <a:pt x="13095" y="5992"/>
                    <a:pt x="12469" y="4940"/>
                    <a:pt x="11639" y="4065"/>
                  </a:cubicBezTo>
                  <a:lnTo>
                    <a:pt x="11639" y="4065"/>
                  </a:lnTo>
                  <a:cubicBezTo>
                    <a:pt x="11802" y="4092"/>
                    <a:pt x="11963" y="4123"/>
                    <a:pt x="12128" y="4149"/>
                  </a:cubicBezTo>
                  <a:cubicBezTo>
                    <a:pt x="12150" y="4152"/>
                    <a:pt x="12171" y="4154"/>
                    <a:pt x="12192" y="4154"/>
                  </a:cubicBezTo>
                  <a:cubicBezTo>
                    <a:pt x="12548" y="4154"/>
                    <a:pt x="12864" y="3705"/>
                    <a:pt x="12674" y="3367"/>
                  </a:cubicBezTo>
                  <a:cubicBezTo>
                    <a:pt x="12198" y="2515"/>
                    <a:pt x="11248" y="1327"/>
                    <a:pt x="10030"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8" name="Google Shape;74418;p68"/>
            <p:cNvSpPr/>
            <p:nvPr/>
          </p:nvSpPr>
          <p:spPr>
            <a:xfrm>
              <a:off x="5771725" y="942650"/>
              <a:ext cx="135550" cy="117925"/>
            </a:xfrm>
            <a:custGeom>
              <a:avLst/>
              <a:gdLst/>
              <a:ahLst/>
              <a:cxnLst/>
              <a:rect l="l" t="t" r="r" b="b"/>
              <a:pathLst>
                <a:path w="5422" h="4717" extrusionOk="0">
                  <a:moveTo>
                    <a:pt x="3697" y="1"/>
                  </a:moveTo>
                  <a:cubicBezTo>
                    <a:pt x="3680" y="1"/>
                    <a:pt x="3662" y="2"/>
                    <a:pt x="3645" y="4"/>
                  </a:cubicBezTo>
                  <a:cubicBezTo>
                    <a:pt x="3236" y="59"/>
                    <a:pt x="2227" y="1676"/>
                    <a:pt x="1926" y="2002"/>
                  </a:cubicBezTo>
                  <a:cubicBezTo>
                    <a:pt x="1641" y="2310"/>
                    <a:pt x="419" y="3906"/>
                    <a:pt x="12" y="3906"/>
                  </a:cubicBezTo>
                  <a:cubicBezTo>
                    <a:pt x="8" y="3906"/>
                    <a:pt x="4" y="3906"/>
                    <a:pt x="0" y="3905"/>
                  </a:cubicBezTo>
                  <a:lnTo>
                    <a:pt x="0" y="3905"/>
                  </a:lnTo>
                  <a:cubicBezTo>
                    <a:pt x="1823" y="4057"/>
                    <a:pt x="3634" y="4327"/>
                    <a:pt x="5421" y="4716"/>
                  </a:cubicBezTo>
                  <a:cubicBezTo>
                    <a:pt x="5273" y="3929"/>
                    <a:pt x="4701" y="1"/>
                    <a:pt x="369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4419" name="Google Shape;74419;p68"/>
            <p:cNvSpPr/>
            <p:nvPr/>
          </p:nvSpPr>
          <p:spPr>
            <a:xfrm>
              <a:off x="5783075" y="994575"/>
              <a:ext cx="124200" cy="65925"/>
            </a:xfrm>
            <a:custGeom>
              <a:avLst/>
              <a:gdLst/>
              <a:ahLst/>
              <a:cxnLst/>
              <a:rect l="l" t="t" r="r" b="b"/>
              <a:pathLst>
                <a:path w="4968" h="2637" extrusionOk="0">
                  <a:moveTo>
                    <a:pt x="4430" y="0"/>
                  </a:moveTo>
                  <a:cubicBezTo>
                    <a:pt x="3323" y="979"/>
                    <a:pt x="1831" y="1504"/>
                    <a:pt x="294" y="1766"/>
                  </a:cubicBezTo>
                  <a:cubicBezTo>
                    <a:pt x="197" y="1802"/>
                    <a:pt x="98" y="1837"/>
                    <a:pt x="1" y="1873"/>
                  </a:cubicBezTo>
                  <a:cubicBezTo>
                    <a:pt x="1670" y="2030"/>
                    <a:pt x="3329" y="2281"/>
                    <a:pt x="4967" y="2637"/>
                  </a:cubicBezTo>
                  <a:cubicBezTo>
                    <a:pt x="4893" y="2246"/>
                    <a:pt x="4716" y="1077"/>
                    <a:pt x="443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4420" name="Google Shape;74420;p68"/>
            <p:cNvSpPr/>
            <p:nvPr/>
          </p:nvSpPr>
          <p:spPr>
            <a:xfrm>
              <a:off x="5841825" y="612950"/>
              <a:ext cx="525025" cy="364650"/>
            </a:xfrm>
            <a:custGeom>
              <a:avLst/>
              <a:gdLst/>
              <a:ahLst/>
              <a:cxnLst/>
              <a:rect l="l" t="t" r="r" b="b"/>
              <a:pathLst>
                <a:path w="21001" h="14586" extrusionOk="0">
                  <a:moveTo>
                    <a:pt x="18510" y="0"/>
                  </a:moveTo>
                  <a:cubicBezTo>
                    <a:pt x="17632" y="1812"/>
                    <a:pt x="16690" y="3701"/>
                    <a:pt x="15058" y="4884"/>
                  </a:cubicBezTo>
                  <a:cubicBezTo>
                    <a:pt x="12123" y="7012"/>
                    <a:pt x="7963" y="6203"/>
                    <a:pt x="4636" y="7641"/>
                  </a:cubicBezTo>
                  <a:cubicBezTo>
                    <a:pt x="2699" y="8477"/>
                    <a:pt x="615" y="10420"/>
                    <a:pt x="198" y="12573"/>
                  </a:cubicBezTo>
                  <a:cubicBezTo>
                    <a:pt x="81" y="13183"/>
                    <a:pt x="0" y="14483"/>
                    <a:pt x="825" y="14582"/>
                  </a:cubicBezTo>
                  <a:cubicBezTo>
                    <a:pt x="841" y="14584"/>
                    <a:pt x="858" y="14585"/>
                    <a:pt x="875" y="14585"/>
                  </a:cubicBezTo>
                  <a:cubicBezTo>
                    <a:pt x="1633" y="14585"/>
                    <a:pt x="2853" y="12623"/>
                    <a:pt x="3299" y="12154"/>
                  </a:cubicBezTo>
                  <a:cubicBezTo>
                    <a:pt x="4641" y="10738"/>
                    <a:pt x="6486" y="9810"/>
                    <a:pt x="8422" y="9578"/>
                  </a:cubicBezTo>
                  <a:cubicBezTo>
                    <a:pt x="8810" y="9531"/>
                    <a:pt x="9197" y="9512"/>
                    <a:pt x="9584" y="9512"/>
                  </a:cubicBezTo>
                  <a:cubicBezTo>
                    <a:pt x="11271" y="9512"/>
                    <a:pt x="12959" y="9885"/>
                    <a:pt x="14649" y="10044"/>
                  </a:cubicBezTo>
                  <a:cubicBezTo>
                    <a:pt x="15062" y="10082"/>
                    <a:pt x="15483" y="10104"/>
                    <a:pt x="15904" y="10104"/>
                  </a:cubicBezTo>
                  <a:cubicBezTo>
                    <a:pt x="17608" y="10104"/>
                    <a:pt x="19326" y="9741"/>
                    <a:pt x="20549" y="8599"/>
                  </a:cubicBezTo>
                  <a:cubicBezTo>
                    <a:pt x="20779" y="8384"/>
                    <a:pt x="21001" y="8054"/>
                    <a:pt x="20852" y="7777"/>
                  </a:cubicBezTo>
                  <a:cubicBezTo>
                    <a:pt x="20749" y="7584"/>
                    <a:pt x="20529" y="7527"/>
                    <a:pt x="20298" y="7527"/>
                  </a:cubicBezTo>
                  <a:cubicBezTo>
                    <a:pt x="20188" y="7527"/>
                    <a:pt x="20076" y="7540"/>
                    <a:pt x="19973" y="7557"/>
                  </a:cubicBezTo>
                  <a:cubicBezTo>
                    <a:pt x="19044" y="7712"/>
                    <a:pt x="18116" y="7865"/>
                    <a:pt x="17187" y="8018"/>
                  </a:cubicBezTo>
                  <a:cubicBezTo>
                    <a:pt x="18083" y="7723"/>
                    <a:pt x="18927" y="7276"/>
                    <a:pt x="19671" y="6695"/>
                  </a:cubicBezTo>
                  <a:cubicBezTo>
                    <a:pt x="19881" y="6533"/>
                    <a:pt x="20090" y="6346"/>
                    <a:pt x="20180" y="6096"/>
                  </a:cubicBezTo>
                  <a:cubicBezTo>
                    <a:pt x="20400" y="5479"/>
                    <a:pt x="19717" y="4857"/>
                    <a:pt x="19061" y="4857"/>
                  </a:cubicBezTo>
                  <a:cubicBezTo>
                    <a:pt x="19040" y="4857"/>
                    <a:pt x="19018" y="4857"/>
                    <a:pt x="18997" y="4859"/>
                  </a:cubicBezTo>
                  <a:cubicBezTo>
                    <a:pt x="18322" y="4902"/>
                    <a:pt x="17761" y="5372"/>
                    <a:pt x="17254" y="5817"/>
                  </a:cubicBezTo>
                  <a:cubicBezTo>
                    <a:pt x="18030" y="4999"/>
                    <a:pt x="18828" y="4148"/>
                    <a:pt x="19202" y="3084"/>
                  </a:cubicBezTo>
                  <a:cubicBezTo>
                    <a:pt x="19576" y="2020"/>
                    <a:pt x="19409" y="678"/>
                    <a:pt x="18510"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21" name="Google Shape;74421;p68"/>
            <p:cNvSpPr/>
            <p:nvPr/>
          </p:nvSpPr>
          <p:spPr>
            <a:xfrm>
              <a:off x="5806925" y="994275"/>
              <a:ext cx="30575" cy="18850"/>
            </a:xfrm>
            <a:custGeom>
              <a:avLst/>
              <a:gdLst/>
              <a:ahLst/>
              <a:cxnLst/>
              <a:rect l="l" t="t" r="r" b="b"/>
              <a:pathLst>
                <a:path w="1223" h="754" extrusionOk="0">
                  <a:moveTo>
                    <a:pt x="990" y="1"/>
                  </a:moveTo>
                  <a:cubicBezTo>
                    <a:pt x="939" y="1"/>
                    <a:pt x="885" y="22"/>
                    <a:pt x="837" y="76"/>
                  </a:cubicBezTo>
                  <a:cubicBezTo>
                    <a:pt x="791" y="126"/>
                    <a:pt x="712" y="145"/>
                    <a:pt x="654" y="181"/>
                  </a:cubicBezTo>
                  <a:cubicBezTo>
                    <a:pt x="596" y="217"/>
                    <a:pt x="552" y="243"/>
                    <a:pt x="493" y="275"/>
                  </a:cubicBezTo>
                  <a:cubicBezTo>
                    <a:pt x="382" y="334"/>
                    <a:pt x="299" y="435"/>
                    <a:pt x="188" y="501"/>
                  </a:cubicBezTo>
                  <a:cubicBezTo>
                    <a:pt x="90" y="559"/>
                    <a:pt x="21" y="652"/>
                    <a:pt x="1" y="753"/>
                  </a:cubicBezTo>
                  <a:cubicBezTo>
                    <a:pt x="362" y="646"/>
                    <a:pt x="712" y="502"/>
                    <a:pt x="1048" y="311"/>
                  </a:cubicBezTo>
                  <a:cubicBezTo>
                    <a:pt x="1092" y="286"/>
                    <a:pt x="1135" y="268"/>
                    <a:pt x="1179" y="252"/>
                  </a:cubicBezTo>
                  <a:cubicBezTo>
                    <a:pt x="1223" y="135"/>
                    <a:pt x="1116" y="1"/>
                    <a:pt x="9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4422" name="Google Shape;74422;p68"/>
            <p:cNvSpPr/>
            <p:nvPr/>
          </p:nvSpPr>
          <p:spPr>
            <a:xfrm>
              <a:off x="5833375" y="974600"/>
              <a:ext cx="22450" cy="16600"/>
            </a:xfrm>
            <a:custGeom>
              <a:avLst/>
              <a:gdLst/>
              <a:ahLst/>
              <a:cxnLst/>
              <a:rect l="l" t="t" r="r" b="b"/>
              <a:pathLst>
                <a:path w="898" h="664" extrusionOk="0">
                  <a:moveTo>
                    <a:pt x="453" y="1"/>
                  </a:moveTo>
                  <a:cubicBezTo>
                    <a:pt x="52" y="1"/>
                    <a:pt x="1" y="634"/>
                    <a:pt x="418" y="662"/>
                  </a:cubicBezTo>
                  <a:cubicBezTo>
                    <a:pt x="428" y="663"/>
                    <a:pt x="438" y="663"/>
                    <a:pt x="447" y="663"/>
                  </a:cubicBezTo>
                  <a:cubicBezTo>
                    <a:pt x="848" y="663"/>
                    <a:pt x="898" y="32"/>
                    <a:pt x="482" y="2"/>
                  </a:cubicBezTo>
                  <a:cubicBezTo>
                    <a:pt x="472" y="1"/>
                    <a:pt x="462" y="1"/>
                    <a:pt x="45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4423" name="Google Shape;74423;p68"/>
            <p:cNvSpPr/>
            <p:nvPr/>
          </p:nvSpPr>
          <p:spPr>
            <a:xfrm>
              <a:off x="5744425" y="998375"/>
              <a:ext cx="127575" cy="208450"/>
            </a:xfrm>
            <a:custGeom>
              <a:avLst/>
              <a:gdLst/>
              <a:ahLst/>
              <a:cxnLst/>
              <a:rect l="l" t="t" r="r" b="b"/>
              <a:pathLst>
                <a:path w="5103" h="8338" extrusionOk="0">
                  <a:moveTo>
                    <a:pt x="2973" y="1"/>
                  </a:moveTo>
                  <a:cubicBezTo>
                    <a:pt x="2931" y="1"/>
                    <a:pt x="2888" y="4"/>
                    <a:pt x="2843" y="10"/>
                  </a:cubicBezTo>
                  <a:cubicBezTo>
                    <a:pt x="2252" y="96"/>
                    <a:pt x="1970" y="749"/>
                    <a:pt x="1809" y="1232"/>
                  </a:cubicBezTo>
                  <a:cubicBezTo>
                    <a:pt x="1146" y="3226"/>
                    <a:pt x="538" y="5267"/>
                    <a:pt x="0" y="7298"/>
                  </a:cubicBezTo>
                  <a:lnTo>
                    <a:pt x="228" y="7359"/>
                  </a:lnTo>
                  <a:cubicBezTo>
                    <a:pt x="764" y="5331"/>
                    <a:pt x="1371" y="3296"/>
                    <a:pt x="2033" y="1306"/>
                  </a:cubicBezTo>
                  <a:cubicBezTo>
                    <a:pt x="2173" y="882"/>
                    <a:pt x="2414" y="310"/>
                    <a:pt x="2878" y="244"/>
                  </a:cubicBezTo>
                  <a:cubicBezTo>
                    <a:pt x="2908" y="239"/>
                    <a:pt x="2938" y="237"/>
                    <a:pt x="2967" y="237"/>
                  </a:cubicBezTo>
                  <a:cubicBezTo>
                    <a:pt x="3502" y="237"/>
                    <a:pt x="3849" y="950"/>
                    <a:pt x="3986" y="1589"/>
                  </a:cubicBezTo>
                  <a:cubicBezTo>
                    <a:pt x="4464" y="3804"/>
                    <a:pt x="4760" y="6074"/>
                    <a:pt x="4867" y="8337"/>
                  </a:cubicBezTo>
                  <a:lnTo>
                    <a:pt x="5103" y="8326"/>
                  </a:lnTo>
                  <a:cubicBezTo>
                    <a:pt x="4995" y="6051"/>
                    <a:pt x="4696" y="3768"/>
                    <a:pt x="4216" y="1540"/>
                  </a:cubicBezTo>
                  <a:cubicBezTo>
                    <a:pt x="4052" y="777"/>
                    <a:pt x="3642" y="1"/>
                    <a:pt x="297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4" name="Google Shape;74424;p68"/>
            <p:cNvSpPr/>
            <p:nvPr/>
          </p:nvSpPr>
          <p:spPr>
            <a:xfrm>
              <a:off x="5560975" y="1134775"/>
              <a:ext cx="505925" cy="397050"/>
            </a:xfrm>
            <a:custGeom>
              <a:avLst/>
              <a:gdLst/>
              <a:ahLst/>
              <a:cxnLst/>
              <a:rect l="l" t="t" r="r" b="b"/>
              <a:pathLst>
                <a:path w="20237" h="15882" extrusionOk="0">
                  <a:moveTo>
                    <a:pt x="87" y="1"/>
                  </a:moveTo>
                  <a:lnTo>
                    <a:pt x="1" y="14417"/>
                  </a:lnTo>
                  <a:lnTo>
                    <a:pt x="18258" y="15881"/>
                  </a:lnTo>
                  <a:lnTo>
                    <a:pt x="20237" y="1444"/>
                  </a:lnTo>
                  <a:lnTo>
                    <a:pt x="87"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25" name="Google Shape;74425;p68"/>
            <p:cNvSpPr/>
            <p:nvPr/>
          </p:nvSpPr>
          <p:spPr>
            <a:xfrm>
              <a:off x="5878525" y="807225"/>
              <a:ext cx="485125" cy="166200"/>
            </a:xfrm>
            <a:custGeom>
              <a:avLst/>
              <a:gdLst/>
              <a:ahLst/>
              <a:cxnLst/>
              <a:rect l="l" t="t" r="r" b="b"/>
              <a:pathLst>
                <a:path w="19405" h="6648" extrusionOk="0">
                  <a:moveTo>
                    <a:pt x="19200" y="1"/>
                  </a:moveTo>
                  <a:cubicBezTo>
                    <a:pt x="18395" y="1429"/>
                    <a:pt x="16816" y="2384"/>
                    <a:pt x="15177" y="2437"/>
                  </a:cubicBezTo>
                  <a:cubicBezTo>
                    <a:pt x="15127" y="2438"/>
                    <a:pt x="15077" y="2439"/>
                    <a:pt x="15027" y="2439"/>
                  </a:cubicBezTo>
                  <a:cubicBezTo>
                    <a:pt x="14206" y="2439"/>
                    <a:pt x="13384" y="2240"/>
                    <a:pt x="12588" y="2046"/>
                  </a:cubicBezTo>
                  <a:cubicBezTo>
                    <a:pt x="12353" y="1989"/>
                    <a:pt x="12109" y="1930"/>
                    <a:pt x="11869" y="1877"/>
                  </a:cubicBezTo>
                  <a:cubicBezTo>
                    <a:pt x="10762" y="1631"/>
                    <a:pt x="9678" y="1509"/>
                    <a:pt x="8640" y="1509"/>
                  </a:cubicBezTo>
                  <a:cubicBezTo>
                    <a:pt x="7355" y="1509"/>
                    <a:pt x="6139" y="1696"/>
                    <a:pt x="5036" y="2069"/>
                  </a:cubicBezTo>
                  <a:cubicBezTo>
                    <a:pt x="2714" y="2853"/>
                    <a:pt x="830" y="4532"/>
                    <a:pt x="0" y="6557"/>
                  </a:cubicBezTo>
                  <a:lnTo>
                    <a:pt x="219" y="6647"/>
                  </a:lnTo>
                  <a:cubicBezTo>
                    <a:pt x="1023" y="4685"/>
                    <a:pt x="2853" y="3056"/>
                    <a:pt x="5112" y="2294"/>
                  </a:cubicBezTo>
                  <a:cubicBezTo>
                    <a:pt x="6191" y="1929"/>
                    <a:pt x="7381" y="1746"/>
                    <a:pt x="8640" y="1746"/>
                  </a:cubicBezTo>
                  <a:cubicBezTo>
                    <a:pt x="9661" y="1746"/>
                    <a:pt x="10727" y="1866"/>
                    <a:pt x="11817" y="2108"/>
                  </a:cubicBezTo>
                  <a:cubicBezTo>
                    <a:pt x="12055" y="2160"/>
                    <a:pt x="12298" y="2218"/>
                    <a:pt x="12532" y="2276"/>
                  </a:cubicBezTo>
                  <a:cubicBezTo>
                    <a:pt x="13341" y="2473"/>
                    <a:pt x="14176" y="2675"/>
                    <a:pt x="15024" y="2675"/>
                  </a:cubicBezTo>
                  <a:cubicBezTo>
                    <a:pt x="15077" y="2675"/>
                    <a:pt x="15131" y="2674"/>
                    <a:pt x="15184" y="2672"/>
                  </a:cubicBezTo>
                  <a:cubicBezTo>
                    <a:pt x="16903" y="2618"/>
                    <a:pt x="18559" y="1615"/>
                    <a:pt x="19404" y="116"/>
                  </a:cubicBezTo>
                  <a:lnTo>
                    <a:pt x="1920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6" name="Google Shape;74426;p68"/>
            <p:cNvSpPr/>
            <p:nvPr/>
          </p:nvSpPr>
          <p:spPr>
            <a:xfrm>
              <a:off x="6143825" y="609525"/>
              <a:ext cx="214300" cy="212800"/>
            </a:xfrm>
            <a:custGeom>
              <a:avLst/>
              <a:gdLst/>
              <a:ahLst/>
              <a:cxnLst/>
              <a:rect l="l" t="t" r="r" b="b"/>
              <a:pathLst>
                <a:path w="8572" h="8512" extrusionOk="0">
                  <a:moveTo>
                    <a:pt x="5942" y="5124"/>
                  </a:moveTo>
                  <a:lnTo>
                    <a:pt x="5942" y="5124"/>
                  </a:lnTo>
                  <a:cubicBezTo>
                    <a:pt x="5936" y="5134"/>
                    <a:pt x="5932" y="5144"/>
                    <a:pt x="5925" y="5151"/>
                  </a:cubicBezTo>
                  <a:cubicBezTo>
                    <a:pt x="5715" y="5504"/>
                    <a:pt x="5370" y="5864"/>
                    <a:pt x="5017" y="5864"/>
                  </a:cubicBezTo>
                  <a:cubicBezTo>
                    <a:pt x="5006" y="5864"/>
                    <a:pt x="4996" y="5864"/>
                    <a:pt x="4986" y="5863"/>
                  </a:cubicBezTo>
                  <a:cubicBezTo>
                    <a:pt x="5241" y="5551"/>
                    <a:pt x="5573" y="5298"/>
                    <a:pt x="5942" y="5124"/>
                  </a:cubicBezTo>
                  <a:close/>
                  <a:moveTo>
                    <a:pt x="6400" y="7717"/>
                  </a:moveTo>
                  <a:lnTo>
                    <a:pt x="6400" y="7717"/>
                  </a:lnTo>
                  <a:cubicBezTo>
                    <a:pt x="5994" y="8034"/>
                    <a:pt x="5542" y="8275"/>
                    <a:pt x="5070" y="8275"/>
                  </a:cubicBezTo>
                  <a:cubicBezTo>
                    <a:pt x="4986" y="8275"/>
                    <a:pt x="4902" y="8267"/>
                    <a:pt x="4817" y="8251"/>
                  </a:cubicBezTo>
                  <a:cubicBezTo>
                    <a:pt x="4818" y="8241"/>
                    <a:pt x="4822" y="8229"/>
                    <a:pt x="4826" y="8217"/>
                  </a:cubicBezTo>
                  <a:cubicBezTo>
                    <a:pt x="4863" y="8132"/>
                    <a:pt x="5001" y="8036"/>
                    <a:pt x="5152" y="7989"/>
                  </a:cubicBezTo>
                  <a:cubicBezTo>
                    <a:pt x="5559" y="7862"/>
                    <a:pt x="5977" y="7770"/>
                    <a:pt x="6400" y="7717"/>
                  </a:cubicBezTo>
                  <a:close/>
                  <a:moveTo>
                    <a:pt x="6083" y="0"/>
                  </a:moveTo>
                  <a:cubicBezTo>
                    <a:pt x="5768" y="0"/>
                    <a:pt x="5461" y="221"/>
                    <a:pt x="5193" y="646"/>
                  </a:cubicBezTo>
                  <a:cubicBezTo>
                    <a:pt x="4909" y="1097"/>
                    <a:pt x="4696" y="1593"/>
                    <a:pt x="4492" y="2071"/>
                  </a:cubicBezTo>
                  <a:cubicBezTo>
                    <a:pt x="4305" y="2506"/>
                    <a:pt x="4112" y="2955"/>
                    <a:pt x="3868" y="3363"/>
                  </a:cubicBezTo>
                  <a:cubicBezTo>
                    <a:pt x="3426" y="4104"/>
                    <a:pt x="2803" y="4733"/>
                    <a:pt x="2066" y="5183"/>
                  </a:cubicBezTo>
                  <a:cubicBezTo>
                    <a:pt x="1775" y="5360"/>
                    <a:pt x="1472" y="5510"/>
                    <a:pt x="1178" y="5654"/>
                  </a:cubicBezTo>
                  <a:cubicBezTo>
                    <a:pt x="806" y="5837"/>
                    <a:pt x="422" y="6028"/>
                    <a:pt x="56" y="6278"/>
                  </a:cubicBezTo>
                  <a:lnTo>
                    <a:pt x="10" y="6310"/>
                  </a:lnTo>
                  <a:lnTo>
                    <a:pt x="0" y="6445"/>
                  </a:lnTo>
                  <a:lnTo>
                    <a:pt x="179" y="6458"/>
                  </a:lnTo>
                  <a:lnTo>
                    <a:pt x="189" y="6473"/>
                  </a:lnTo>
                  <a:cubicBezTo>
                    <a:pt x="195" y="6468"/>
                    <a:pt x="201" y="6465"/>
                    <a:pt x="208" y="6461"/>
                  </a:cubicBezTo>
                  <a:lnTo>
                    <a:pt x="235" y="6462"/>
                  </a:lnTo>
                  <a:lnTo>
                    <a:pt x="236" y="6440"/>
                  </a:lnTo>
                  <a:cubicBezTo>
                    <a:pt x="573" y="6216"/>
                    <a:pt x="918" y="6045"/>
                    <a:pt x="1282" y="5866"/>
                  </a:cubicBezTo>
                  <a:cubicBezTo>
                    <a:pt x="1581" y="5719"/>
                    <a:pt x="1889" y="5568"/>
                    <a:pt x="2189" y="5385"/>
                  </a:cubicBezTo>
                  <a:cubicBezTo>
                    <a:pt x="2959" y="4914"/>
                    <a:pt x="3610" y="4256"/>
                    <a:pt x="4073" y="3482"/>
                  </a:cubicBezTo>
                  <a:cubicBezTo>
                    <a:pt x="4325" y="3061"/>
                    <a:pt x="4520" y="2603"/>
                    <a:pt x="4710" y="2162"/>
                  </a:cubicBezTo>
                  <a:cubicBezTo>
                    <a:pt x="4911" y="1691"/>
                    <a:pt x="5120" y="1205"/>
                    <a:pt x="5395" y="769"/>
                  </a:cubicBezTo>
                  <a:cubicBezTo>
                    <a:pt x="5550" y="521"/>
                    <a:pt x="5794" y="233"/>
                    <a:pt x="6086" y="233"/>
                  </a:cubicBezTo>
                  <a:cubicBezTo>
                    <a:pt x="6102" y="233"/>
                    <a:pt x="6119" y="234"/>
                    <a:pt x="6135" y="236"/>
                  </a:cubicBezTo>
                  <a:cubicBezTo>
                    <a:pt x="6571" y="286"/>
                    <a:pt x="6699" y="932"/>
                    <a:pt x="6726" y="1129"/>
                  </a:cubicBezTo>
                  <a:cubicBezTo>
                    <a:pt x="6907" y="2383"/>
                    <a:pt x="6693" y="3671"/>
                    <a:pt x="6124" y="4797"/>
                  </a:cubicBezTo>
                  <a:cubicBezTo>
                    <a:pt x="5551" y="4995"/>
                    <a:pt x="5042" y="5370"/>
                    <a:pt x="4689" y="5872"/>
                  </a:cubicBezTo>
                  <a:lnTo>
                    <a:pt x="4603" y="5994"/>
                  </a:lnTo>
                  <a:lnTo>
                    <a:pt x="4740" y="6048"/>
                  </a:lnTo>
                  <a:cubicBezTo>
                    <a:pt x="4833" y="6086"/>
                    <a:pt x="4925" y="6103"/>
                    <a:pt x="5016" y="6103"/>
                  </a:cubicBezTo>
                  <a:cubicBezTo>
                    <a:pt x="5468" y="6103"/>
                    <a:pt x="5884" y="5687"/>
                    <a:pt x="6129" y="5274"/>
                  </a:cubicBezTo>
                  <a:cubicBezTo>
                    <a:pt x="6184" y="5182"/>
                    <a:pt x="6237" y="5088"/>
                    <a:pt x="6286" y="4994"/>
                  </a:cubicBezTo>
                  <a:cubicBezTo>
                    <a:pt x="6488" y="4930"/>
                    <a:pt x="6693" y="4891"/>
                    <a:pt x="6902" y="4878"/>
                  </a:cubicBezTo>
                  <a:cubicBezTo>
                    <a:pt x="6943" y="4876"/>
                    <a:pt x="6982" y="4875"/>
                    <a:pt x="7019" y="4875"/>
                  </a:cubicBezTo>
                  <a:cubicBezTo>
                    <a:pt x="7215" y="4875"/>
                    <a:pt x="7366" y="4906"/>
                    <a:pt x="7490" y="4973"/>
                  </a:cubicBezTo>
                  <a:cubicBezTo>
                    <a:pt x="7844" y="5167"/>
                    <a:pt x="7935" y="5674"/>
                    <a:pt x="7819" y="6050"/>
                  </a:cubicBezTo>
                  <a:cubicBezTo>
                    <a:pt x="7695" y="6451"/>
                    <a:pt x="7401" y="6771"/>
                    <a:pt x="7061" y="7119"/>
                  </a:cubicBezTo>
                  <a:cubicBezTo>
                    <a:pt x="6953" y="7229"/>
                    <a:pt x="6839" y="7340"/>
                    <a:pt x="6720" y="7448"/>
                  </a:cubicBezTo>
                  <a:cubicBezTo>
                    <a:pt x="6164" y="7492"/>
                    <a:pt x="5615" y="7598"/>
                    <a:pt x="5083" y="7764"/>
                  </a:cubicBezTo>
                  <a:cubicBezTo>
                    <a:pt x="4915" y="7816"/>
                    <a:pt x="4691" y="7941"/>
                    <a:pt x="4610" y="8122"/>
                  </a:cubicBezTo>
                  <a:cubicBezTo>
                    <a:pt x="4569" y="8213"/>
                    <a:pt x="4571" y="8310"/>
                    <a:pt x="4612" y="8400"/>
                  </a:cubicBezTo>
                  <a:lnTo>
                    <a:pt x="4636" y="8451"/>
                  </a:lnTo>
                  <a:lnTo>
                    <a:pt x="4691" y="8464"/>
                  </a:lnTo>
                  <a:cubicBezTo>
                    <a:pt x="4781" y="8487"/>
                    <a:pt x="4871" y="8501"/>
                    <a:pt x="4958" y="8507"/>
                  </a:cubicBezTo>
                  <a:cubicBezTo>
                    <a:pt x="4997" y="8510"/>
                    <a:pt x="5035" y="8511"/>
                    <a:pt x="5073" y="8511"/>
                  </a:cubicBezTo>
                  <a:cubicBezTo>
                    <a:pt x="5718" y="8511"/>
                    <a:pt x="6314" y="8125"/>
                    <a:pt x="6816" y="7679"/>
                  </a:cubicBezTo>
                  <a:cubicBezTo>
                    <a:pt x="6987" y="7668"/>
                    <a:pt x="7157" y="7662"/>
                    <a:pt x="7328" y="7662"/>
                  </a:cubicBezTo>
                  <a:cubicBezTo>
                    <a:pt x="7731" y="7662"/>
                    <a:pt x="8135" y="7695"/>
                    <a:pt x="8533" y="7762"/>
                  </a:cubicBezTo>
                  <a:lnTo>
                    <a:pt x="8572" y="7528"/>
                  </a:lnTo>
                  <a:cubicBezTo>
                    <a:pt x="8162" y="7460"/>
                    <a:pt x="7747" y="7426"/>
                    <a:pt x="7331" y="7426"/>
                  </a:cubicBezTo>
                  <a:cubicBezTo>
                    <a:pt x="7248" y="7426"/>
                    <a:pt x="7166" y="7427"/>
                    <a:pt x="7083" y="7430"/>
                  </a:cubicBezTo>
                  <a:cubicBezTo>
                    <a:pt x="7131" y="7382"/>
                    <a:pt x="7179" y="7335"/>
                    <a:pt x="7225" y="7286"/>
                  </a:cubicBezTo>
                  <a:cubicBezTo>
                    <a:pt x="7577" y="6930"/>
                    <a:pt x="7902" y="6573"/>
                    <a:pt x="8043" y="6120"/>
                  </a:cubicBezTo>
                  <a:cubicBezTo>
                    <a:pt x="8186" y="5660"/>
                    <a:pt x="8080" y="5029"/>
                    <a:pt x="7600" y="4767"/>
                  </a:cubicBezTo>
                  <a:cubicBezTo>
                    <a:pt x="7443" y="4681"/>
                    <a:pt x="7258" y="4640"/>
                    <a:pt x="7026" y="4640"/>
                  </a:cubicBezTo>
                  <a:cubicBezTo>
                    <a:pt x="6981" y="4640"/>
                    <a:pt x="6934" y="4641"/>
                    <a:pt x="6885" y="4645"/>
                  </a:cubicBezTo>
                  <a:cubicBezTo>
                    <a:pt x="6730" y="4655"/>
                    <a:pt x="6575" y="4677"/>
                    <a:pt x="6424" y="4711"/>
                  </a:cubicBezTo>
                  <a:cubicBezTo>
                    <a:pt x="6946" y="3589"/>
                    <a:pt x="7134" y="2327"/>
                    <a:pt x="6957" y="1097"/>
                  </a:cubicBezTo>
                  <a:cubicBezTo>
                    <a:pt x="6865" y="460"/>
                    <a:pt x="6567" y="52"/>
                    <a:pt x="6159" y="4"/>
                  </a:cubicBezTo>
                  <a:cubicBezTo>
                    <a:pt x="6133" y="2"/>
                    <a:pt x="6108" y="0"/>
                    <a:pt x="608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7" name="Google Shape;74427;p68"/>
            <p:cNvSpPr/>
            <p:nvPr/>
          </p:nvSpPr>
          <p:spPr>
            <a:xfrm>
              <a:off x="6098650" y="784000"/>
              <a:ext cx="45975" cy="17575"/>
            </a:xfrm>
            <a:custGeom>
              <a:avLst/>
              <a:gdLst/>
              <a:ahLst/>
              <a:cxnLst/>
              <a:rect l="l" t="t" r="r" b="b"/>
              <a:pathLst>
                <a:path w="1839" h="703" extrusionOk="0">
                  <a:moveTo>
                    <a:pt x="1778" y="0"/>
                  </a:moveTo>
                  <a:lnTo>
                    <a:pt x="1" y="474"/>
                  </a:lnTo>
                  <a:lnTo>
                    <a:pt x="61" y="703"/>
                  </a:lnTo>
                  <a:lnTo>
                    <a:pt x="1838" y="227"/>
                  </a:lnTo>
                  <a:lnTo>
                    <a:pt x="177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8" name="Google Shape;74428;p68"/>
            <p:cNvSpPr/>
            <p:nvPr/>
          </p:nvSpPr>
          <p:spPr>
            <a:xfrm>
              <a:off x="6163450" y="768050"/>
              <a:ext cx="34550" cy="19125"/>
            </a:xfrm>
            <a:custGeom>
              <a:avLst/>
              <a:gdLst/>
              <a:ahLst/>
              <a:cxnLst/>
              <a:rect l="l" t="t" r="r" b="b"/>
              <a:pathLst>
                <a:path w="1382" h="765" extrusionOk="0">
                  <a:moveTo>
                    <a:pt x="1218" y="1"/>
                  </a:moveTo>
                  <a:cubicBezTo>
                    <a:pt x="892" y="312"/>
                    <a:pt x="450" y="505"/>
                    <a:pt x="0" y="529"/>
                  </a:cubicBezTo>
                  <a:lnTo>
                    <a:pt x="12" y="764"/>
                  </a:lnTo>
                  <a:cubicBezTo>
                    <a:pt x="518" y="738"/>
                    <a:pt x="1018" y="522"/>
                    <a:pt x="1382" y="170"/>
                  </a:cubicBezTo>
                  <a:lnTo>
                    <a:pt x="121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9" name="Google Shape;74429;p68"/>
            <p:cNvSpPr/>
            <p:nvPr/>
          </p:nvSpPr>
          <p:spPr>
            <a:xfrm>
              <a:off x="6167925" y="783075"/>
              <a:ext cx="39325" cy="23825"/>
            </a:xfrm>
            <a:custGeom>
              <a:avLst/>
              <a:gdLst/>
              <a:ahLst/>
              <a:cxnLst/>
              <a:rect l="l" t="t" r="r" b="b"/>
              <a:pathLst>
                <a:path w="1573" h="953" extrusionOk="0">
                  <a:moveTo>
                    <a:pt x="1372" y="1"/>
                  </a:moveTo>
                  <a:cubicBezTo>
                    <a:pt x="1101" y="434"/>
                    <a:pt x="585" y="716"/>
                    <a:pt x="74" y="716"/>
                  </a:cubicBezTo>
                  <a:cubicBezTo>
                    <a:pt x="53" y="716"/>
                    <a:pt x="32" y="716"/>
                    <a:pt x="11" y="715"/>
                  </a:cubicBezTo>
                  <a:lnTo>
                    <a:pt x="0" y="950"/>
                  </a:lnTo>
                  <a:cubicBezTo>
                    <a:pt x="24" y="952"/>
                    <a:pt x="48" y="952"/>
                    <a:pt x="72" y="952"/>
                  </a:cubicBezTo>
                  <a:cubicBezTo>
                    <a:pt x="670" y="952"/>
                    <a:pt x="1253" y="633"/>
                    <a:pt x="1572" y="125"/>
                  </a:cubicBezTo>
                  <a:lnTo>
                    <a:pt x="13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0" name="Google Shape;74430;p68"/>
            <p:cNvSpPr/>
            <p:nvPr/>
          </p:nvSpPr>
          <p:spPr>
            <a:xfrm>
              <a:off x="6053150" y="786125"/>
              <a:ext cx="13950" cy="12525"/>
            </a:xfrm>
            <a:custGeom>
              <a:avLst/>
              <a:gdLst/>
              <a:ahLst/>
              <a:cxnLst/>
              <a:rect l="l" t="t" r="r" b="b"/>
              <a:pathLst>
                <a:path w="558" h="501" extrusionOk="0">
                  <a:moveTo>
                    <a:pt x="530" y="1"/>
                  </a:moveTo>
                  <a:cubicBezTo>
                    <a:pt x="293" y="29"/>
                    <a:pt x="81" y="197"/>
                    <a:pt x="0" y="422"/>
                  </a:cubicBezTo>
                  <a:lnTo>
                    <a:pt x="222" y="501"/>
                  </a:lnTo>
                  <a:cubicBezTo>
                    <a:pt x="271" y="362"/>
                    <a:pt x="409" y="251"/>
                    <a:pt x="557" y="234"/>
                  </a:cubicBezTo>
                  <a:lnTo>
                    <a:pt x="53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1" name="Google Shape;74431;p68"/>
            <p:cNvSpPr/>
            <p:nvPr/>
          </p:nvSpPr>
          <p:spPr>
            <a:xfrm>
              <a:off x="6104475" y="916575"/>
              <a:ext cx="89175" cy="226450"/>
            </a:xfrm>
            <a:custGeom>
              <a:avLst/>
              <a:gdLst/>
              <a:ahLst/>
              <a:cxnLst/>
              <a:rect l="l" t="t" r="r" b="b"/>
              <a:pathLst>
                <a:path w="3567" h="9058" extrusionOk="0">
                  <a:moveTo>
                    <a:pt x="153" y="0"/>
                  </a:moveTo>
                  <a:cubicBezTo>
                    <a:pt x="102" y="0"/>
                    <a:pt x="51" y="1"/>
                    <a:pt x="0" y="3"/>
                  </a:cubicBezTo>
                  <a:lnTo>
                    <a:pt x="10" y="239"/>
                  </a:lnTo>
                  <a:cubicBezTo>
                    <a:pt x="56" y="237"/>
                    <a:pt x="102" y="236"/>
                    <a:pt x="148" y="236"/>
                  </a:cubicBezTo>
                  <a:cubicBezTo>
                    <a:pt x="1138" y="236"/>
                    <a:pt x="2070" y="643"/>
                    <a:pt x="2602" y="1315"/>
                  </a:cubicBezTo>
                  <a:cubicBezTo>
                    <a:pt x="3106" y="1950"/>
                    <a:pt x="3326" y="2860"/>
                    <a:pt x="3259" y="4020"/>
                  </a:cubicBezTo>
                  <a:cubicBezTo>
                    <a:pt x="3166" y="5594"/>
                    <a:pt x="2613" y="7168"/>
                    <a:pt x="1703" y="8454"/>
                  </a:cubicBezTo>
                  <a:cubicBezTo>
                    <a:pt x="1525" y="8706"/>
                    <a:pt x="1508" y="8926"/>
                    <a:pt x="1654" y="9057"/>
                  </a:cubicBezTo>
                  <a:lnTo>
                    <a:pt x="1811" y="8882"/>
                  </a:lnTo>
                  <a:cubicBezTo>
                    <a:pt x="1761" y="8836"/>
                    <a:pt x="1816" y="8702"/>
                    <a:pt x="1896" y="8592"/>
                  </a:cubicBezTo>
                  <a:cubicBezTo>
                    <a:pt x="2832" y="7270"/>
                    <a:pt x="3399" y="5652"/>
                    <a:pt x="3494" y="4035"/>
                  </a:cubicBezTo>
                  <a:cubicBezTo>
                    <a:pt x="3566" y="2815"/>
                    <a:pt x="3328" y="1851"/>
                    <a:pt x="2788" y="1168"/>
                  </a:cubicBezTo>
                  <a:cubicBezTo>
                    <a:pt x="2203" y="430"/>
                    <a:pt x="1226" y="0"/>
                    <a:pt x="15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2" name="Google Shape;74432;p68"/>
            <p:cNvSpPr/>
            <p:nvPr/>
          </p:nvSpPr>
          <p:spPr>
            <a:xfrm>
              <a:off x="6270600" y="883650"/>
              <a:ext cx="136150" cy="320625"/>
            </a:xfrm>
            <a:custGeom>
              <a:avLst/>
              <a:gdLst/>
              <a:ahLst/>
              <a:cxnLst/>
              <a:rect l="l" t="t" r="r" b="b"/>
              <a:pathLst>
                <a:path w="5446" h="12825" extrusionOk="0">
                  <a:moveTo>
                    <a:pt x="165" y="1"/>
                  </a:moveTo>
                  <a:lnTo>
                    <a:pt x="1" y="171"/>
                  </a:lnTo>
                  <a:cubicBezTo>
                    <a:pt x="1114" y="1236"/>
                    <a:pt x="1660" y="2778"/>
                    <a:pt x="2142" y="4138"/>
                  </a:cubicBezTo>
                  <a:lnTo>
                    <a:pt x="5221" y="12824"/>
                  </a:lnTo>
                  <a:lnTo>
                    <a:pt x="5445" y="12747"/>
                  </a:lnTo>
                  <a:lnTo>
                    <a:pt x="2365" y="4059"/>
                  </a:lnTo>
                  <a:cubicBezTo>
                    <a:pt x="1874" y="2675"/>
                    <a:pt x="1317" y="1106"/>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3" name="Google Shape;74433;p68"/>
            <p:cNvSpPr/>
            <p:nvPr/>
          </p:nvSpPr>
          <p:spPr>
            <a:xfrm>
              <a:off x="6268800" y="929575"/>
              <a:ext cx="29500" cy="49525"/>
            </a:xfrm>
            <a:custGeom>
              <a:avLst/>
              <a:gdLst/>
              <a:ahLst/>
              <a:cxnLst/>
              <a:rect l="l" t="t" r="r" b="b"/>
              <a:pathLst>
                <a:path w="1180" h="1981" extrusionOk="0">
                  <a:moveTo>
                    <a:pt x="175" y="0"/>
                  </a:moveTo>
                  <a:lnTo>
                    <a:pt x="0" y="158"/>
                  </a:lnTo>
                  <a:cubicBezTo>
                    <a:pt x="463" y="675"/>
                    <a:pt x="790" y="1305"/>
                    <a:pt x="950" y="1980"/>
                  </a:cubicBezTo>
                  <a:lnTo>
                    <a:pt x="1179" y="1927"/>
                  </a:lnTo>
                  <a:cubicBezTo>
                    <a:pt x="1010" y="1214"/>
                    <a:pt x="664" y="547"/>
                    <a:pt x="17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4" name="Google Shape;74434;p68"/>
            <p:cNvSpPr/>
            <p:nvPr/>
          </p:nvSpPr>
          <p:spPr>
            <a:xfrm>
              <a:off x="6255000" y="956400"/>
              <a:ext cx="23925" cy="45050"/>
            </a:xfrm>
            <a:custGeom>
              <a:avLst/>
              <a:gdLst/>
              <a:ahLst/>
              <a:cxnLst/>
              <a:rect l="l" t="t" r="r" b="b"/>
              <a:pathLst>
                <a:path w="957" h="1802" extrusionOk="0">
                  <a:moveTo>
                    <a:pt x="200" y="0"/>
                  </a:moveTo>
                  <a:lnTo>
                    <a:pt x="1" y="126"/>
                  </a:lnTo>
                  <a:cubicBezTo>
                    <a:pt x="328" y="645"/>
                    <a:pt x="574" y="1208"/>
                    <a:pt x="730" y="1802"/>
                  </a:cubicBezTo>
                  <a:lnTo>
                    <a:pt x="957" y="1742"/>
                  </a:lnTo>
                  <a:cubicBezTo>
                    <a:pt x="794" y="1126"/>
                    <a:pt x="539" y="539"/>
                    <a:pt x="20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5" name="Google Shape;74435;p68"/>
            <p:cNvSpPr/>
            <p:nvPr/>
          </p:nvSpPr>
          <p:spPr>
            <a:xfrm>
              <a:off x="6288925" y="1006075"/>
              <a:ext cx="21575" cy="50375"/>
            </a:xfrm>
            <a:custGeom>
              <a:avLst/>
              <a:gdLst/>
              <a:ahLst/>
              <a:cxnLst/>
              <a:rect l="l" t="t" r="r" b="b"/>
              <a:pathLst>
                <a:path w="863" h="2015" extrusionOk="0">
                  <a:moveTo>
                    <a:pt x="204" y="1"/>
                  </a:moveTo>
                  <a:lnTo>
                    <a:pt x="0" y="121"/>
                  </a:lnTo>
                  <a:cubicBezTo>
                    <a:pt x="341" y="696"/>
                    <a:pt x="557" y="1350"/>
                    <a:pt x="628" y="2014"/>
                  </a:cubicBezTo>
                  <a:lnTo>
                    <a:pt x="862" y="1990"/>
                  </a:lnTo>
                  <a:cubicBezTo>
                    <a:pt x="789" y="1292"/>
                    <a:pt x="562" y="605"/>
                    <a:pt x="20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6" name="Google Shape;74436;p68"/>
            <p:cNvSpPr/>
            <p:nvPr/>
          </p:nvSpPr>
          <p:spPr>
            <a:xfrm>
              <a:off x="6318050" y="1029275"/>
              <a:ext cx="10625" cy="17800"/>
            </a:xfrm>
            <a:custGeom>
              <a:avLst/>
              <a:gdLst/>
              <a:ahLst/>
              <a:cxnLst/>
              <a:rect l="l" t="t" r="r" b="b"/>
              <a:pathLst>
                <a:path w="425" h="712" extrusionOk="0">
                  <a:moveTo>
                    <a:pt x="234" y="0"/>
                  </a:moveTo>
                  <a:lnTo>
                    <a:pt x="1" y="21"/>
                  </a:lnTo>
                  <a:cubicBezTo>
                    <a:pt x="22" y="263"/>
                    <a:pt x="99" y="503"/>
                    <a:pt x="223" y="711"/>
                  </a:cubicBezTo>
                  <a:lnTo>
                    <a:pt x="425" y="590"/>
                  </a:lnTo>
                  <a:cubicBezTo>
                    <a:pt x="319" y="412"/>
                    <a:pt x="253" y="208"/>
                    <a:pt x="23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7" name="Google Shape;74437;p68"/>
            <p:cNvSpPr/>
            <p:nvPr/>
          </p:nvSpPr>
          <p:spPr>
            <a:xfrm>
              <a:off x="6276450" y="1070650"/>
              <a:ext cx="11975" cy="20250"/>
            </a:xfrm>
            <a:custGeom>
              <a:avLst/>
              <a:gdLst/>
              <a:ahLst/>
              <a:cxnLst/>
              <a:rect l="l" t="t" r="r" b="b"/>
              <a:pathLst>
                <a:path w="479" h="810" extrusionOk="0">
                  <a:moveTo>
                    <a:pt x="223" y="1"/>
                  </a:moveTo>
                  <a:lnTo>
                    <a:pt x="0" y="79"/>
                  </a:lnTo>
                  <a:lnTo>
                    <a:pt x="256" y="809"/>
                  </a:lnTo>
                  <a:lnTo>
                    <a:pt x="478" y="731"/>
                  </a:lnTo>
                  <a:lnTo>
                    <a:pt x="22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8" name="Google Shape;74438;p68"/>
            <p:cNvSpPr/>
            <p:nvPr/>
          </p:nvSpPr>
          <p:spPr>
            <a:xfrm>
              <a:off x="6326550" y="1104425"/>
              <a:ext cx="8650" cy="18850"/>
            </a:xfrm>
            <a:custGeom>
              <a:avLst/>
              <a:gdLst/>
              <a:ahLst/>
              <a:cxnLst/>
              <a:rect l="l" t="t" r="r" b="b"/>
              <a:pathLst>
                <a:path w="346" h="754" extrusionOk="0">
                  <a:moveTo>
                    <a:pt x="233" y="0"/>
                  </a:moveTo>
                  <a:lnTo>
                    <a:pt x="0" y="38"/>
                  </a:lnTo>
                  <a:lnTo>
                    <a:pt x="112" y="753"/>
                  </a:lnTo>
                  <a:lnTo>
                    <a:pt x="346" y="717"/>
                  </a:lnTo>
                  <a:lnTo>
                    <a:pt x="23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9" name="Google Shape;74439;p68"/>
            <p:cNvSpPr/>
            <p:nvPr/>
          </p:nvSpPr>
          <p:spPr>
            <a:xfrm>
              <a:off x="6044800" y="1138900"/>
              <a:ext cx="655450" cy="594750"/>
            </a:xfrm>
            <a:custGeom>
              <a:avLst/>
              <a:gdLst/>
              <a:ahLst/>
              <a:cxnLst/>
              <a:rect l="l" t="t" r="r" b="b"/>
              <a:pathLst>
                <a:path w="26218" h="23790" extrusionOk="0">
                  <a:moveTo>
                    <a:pt x="23356" y="14022"/>
                  </a:moveTo>
                  <a:lnTo>
                    <a:pt x="23356" y="14022"/>
                  </a:lnTo>
                  <a:cubicBezTo>
                    <a:pt x="23420" y="14066"/>
                    <a:pt x="23483" y="14110"/>
                    <a:pt x="23547" y="14157"/>
                  </a:cubicBezTo>
                  <a:cubicBezTo>
                    <a:pt x="23479" y="14120"/>
                    <a:pt x="23417" y="14073"/>
                    <a:pt x="23356" y="14022"/>
                  </a:cubicBezTo>
                  <a:close/>
                  <a:moveTo>
                    <a:pt x="23498" y="17378"/>
                  </a:moveTo>
                  <a:lnTo>
                    <a:pt x="23498" y="17378"/>
                  </a:lnTo>
                  <a:cubicBezTo>
                    <a:pt x="23968" y="17589"/>
                    <a:pt x="24393" y="17946"/>
                    <a:pt x="24741" y="18415"/>
                  </a:cubicBezTo>
                  <a:cubicBezTo>
                    <a:pt x="24127" y="18231"/>
                    <a:pt x="23514" y="17873"/>
                    <a:pt x="23498" y="17378"/>
                  </a:cubicBezTo>
                  <a:close/>
                  <a:moveTo>
                    <a:pt x="8004" y="0"/>
                  </a:moveTo>
                  <a:lnTo>
                    <a:pt x="7973" y="235"/>
                  </a:lnTo>
                  <a:cubicBezTo>
                    <a:pt x="11763" y="729"/>
                    <a:pt x="14931" y="3425"/>
                    <a:pt x="17790" y="6264"/>
                  </a:cubicBezTo>
                  <a:cubicBezTo>
                    <a:pt x="19987" y="8445"/>
                    <a:pt x="22134" y="10736"/>
                    <a:pt x="24170" y="13068"/>
                  </a:cubicBezTo>
                  <a:cubicBezTo>
                    <a:pt x="24404" y="13337"/>
                    <a:pt x="24612" y="13625"/>
                    <a:pt x="24538" y="13907"/>
                  </a:cubicBezTo>
                  <a:cubicBezTo>
                    <a:pt x="24498" y="14059"/>
                    <a:pt x="24384" y="14147"/>
                    <a:pt x="24295" y="14194"/>
                  </a:cubicBezTo>
                  <a:cubicBezTo>
                    <a:pt x="24223" y="14231"/>
                    <a:pt x="24143" y="14255"/>
                    <a:pt x="24060" y="14268"/>
                  </a:cubicBezTo>
                  <a:cubicBezTo>
                    <a:pt x="23690" y="13950"/>
                    <a:pt x="23284" y="13674"/>
                    <a:pt x="22852" y="13446"/>
                  </a:cubicBezTo>
                  <a:lnTo>
                    <a:pt x="22424" y="13221"/>
                  </a:lnTo>
                  <a:lnTo>
                    <a:pt x="22700" y="13620"/>
                  </a:lnTo>
                  <a:cubicBezTo>
                    <a:pt x="22943" y="13970"/>
                    <a:pt x="23225" y="14314"/>
                    <a:pt x="23628" y="14458"/>
                  </a:cubicBezTo>
                  <a:cubicBezTo>
                    <a:pt x="23728" y="14495"/>
                    <a:pt x="23835" y="14512"/>
                    <a:pt x="23944" y="14512"/>
                  </a:cubicBezTo>
                  <a:cubicBezTo>
                    <a:pt x="23956" y="14512"/>
                    <a:pt x="23968" y="14512"/>
                    <a:pt x="23980" y="14512"/>
                  </a:cubicBezTo>
                  <a:cubicBezTo>
                    <a:pt x="24780" y="15217"/>
                    <a:pt x="25410" y="16121"/>
                    <a:pt x="25779" y="17120"/>
                  </a:cubicBezTo>
                  <a:cubicBezTo>
                    <a:pt x="25894" y="17430"/>
                    <a:pt x="25972" y="17907"/>
                    <a:pt x="25815" y="18234"/>
                  </a:cubicBezTo>
                  <a:cubicBezTo>
                    <a:pt x="25751" y="18370"/>
                    <a:pt x="25651" y="18461"/>
                    <a:pt x="25517" y="18505"/>
                  </a:cubicBezTo>
                  <a:cubicBezTo>
                    <a:pt x="25456" y="18525"/>
                    <a:pt x="25391" y="18533"/>
                    <a:pt x="25325" y="18533"/>
                  </a:cubicBezTo>
                  <a:cubicBezTo>
                    <a:pt x="25247" y="18533"/>
                    <a:pt x="25167" y="18522"/>
                    <a:pt x="25089" y="18506"/>
                  </a:cubicBezTo>
                  <a:cubicBezTo>
                    <a:pt x="24656" y="17837"/>
                    <a:pt x="24083" y="17345"/>
                    <a:pt x="23436" y="17101"/>
                  </a:cubicBezTo>
                  <a:lnTo>
                    <a:pt x="23306" y="17051"/>
                  </a:lnTo>
                  <a:lnTo>
                    <a:pt x="23280" y="17188"/>
                  </a:lnTo>
                  <a:cubicBezTo>
                    <a:pt x="23123" y="17971"/>
                    <a:pt x="23993" y="18479"/>
                    <a:pt x="24859" y="18696"/>
                  </a:cubicBezTo>
                  <a:cubicBezTo>
                    <a:pt x="24886" y="18702"/>
                    <a:pt x="24914" y="18708"/>
                    <a:pt x="24944" y="18715"/>
                  </a:cubicBezTo>
                  <a:cubicBezTo>
                    <a:pt x="25026" y="18849"/>
                    <a:pt x="25104" y="18991"/>
                    <a:pt x="25175" y="19139"/>
                  </a:cubicBezTo>
                  <a:cubicBezTo>
                    <a:pt x="25570" y="19965"/>
                    <a:pt x="25732" y="20872"/>
                    <a:pt x="25865" y="21732"/>
                  </a:cubicBezTo>
                  <a:cubicBezTo>
                    <a:pt x="25902" y="21965"/>
                    <a:pt x="25925" y="22161"/>
                    <a:pt x="25877" y="22344"/>
                  </a:cubicBezTo>
                  <a:cubicBezTo>
                    <a:pt x="25824" y="22541"/>
                    <a:pt x="25679" y="22734"/>
                    <a:pt x="25448" y="22916"/>
                  </a:cubicBezTo>
                  <a:cubicBezTo>
                    <a:pt x="24820" y="23411"/>
                    <a:pt x="24020" y="23556"/>
                    <a:pt x="23172" y="23556"/>
                  </a:cubicBezTo>
                  <a:cubicBezTo>
                    <a:pt x="22688" y="23556"/>
                    <a:pt x="22188" y="23508"/>
                    <a:pt x="21695" y="23452"/>
                  </a:cubicBezTo>
                  <a:lnTo>
                    <a:pt x="17206" y="22942"/>
                  </a:lnTo>
                  <a:cubicBezTo>
                    <a:pt x="16390" y="22848"/>
                    <a:pt x="15548" y="22752"/>
                    <a:pt x="14747" y="22535"/>
                  </a:cubicBezTo>
                  <a:cubicBezTo>
                    <a:pt x="13793" y="22273"/>
                    <a:pt x="12883" y="21834"/>
                    <a:pt x="12002" y="21410"/>
                  </a:cubicBezTo>
                  <a:cubicBezTo>
                    <a:pt x="8558" y="19750"/>
                    <a:pt x="4272" y="17684"/>
                    <a:pt x="2028" y="13973"/>
                  </a:cubicBezTo>
                  <a:cubicBezTo>
                    <a:pt x="754" y="11866"/>
                    <a:pt x="241" y="9384"/>
                    <a:pt x="585" y="6984"/>
                  </a:cubicBezTo>
                  <a:cubicBezTo>
                    <a:pt x="931" y="4573"/>
                    <a:pt x="2172" y="2295"/>
                    <a:pt x="3992" y="733"/>
                  </a:cubicBezTo>
                  <a:lnTo>
                    <a:pt x="3838" y="553"/>
                  </a:lnTo>
                  <a:cubicBezTo>
                    <a:pt x="1975" y="2152"/>
                    <a:pt x="705" y="4483"/>
                    <a:pt x="352" y="6949"/>
                  </a:cubicBezTo>
                  <a:cubicBezTo>
                    <a:pt x="0" y="9403"/>
                    <a:pt x="524" y="11940"/>
                    <a:pt x="1826" y="14093"/>
                  </a:cubicBezTo>
                  <a:cubicBezTo>
                    <a:pt x="4106" y="17864"/>
                    <a:pt x="8427" y="19946"/>
                    <a:pt x="11900" y="21621"/>
                  </a:cubicBezTo>
                  <a:cubicBezTo>
                    <a:pt x="12790" y="22050"/>
                    <a:pt x="13709" y="22494"/>
                    <a:pt x="14685" y="22761"/>
                  </a:cubicBezTo>
                  <a:cubicBezTo>
                    <a:pt x="15503" y="22982"/>
                    <a:pt x="16354" y="23081"/>
                    <a:pt x="17177" y="23174"/>
                  </a:cubicBezTo>
                  <a:lnTo>
                    <a:pt x="21667" y="23686"/>
                  </a:lnTo>
                  <a:cubicBezTo>
                    <a:pt x="21936" y="23716"/>
                    <a:pt x="22207" y="23745"/>
                    <a:pt x="22477" y="23763"/>
                  </a:cubicBezTo>
                  <a:cubicBezTo>
                    <a:pt x="22710" y="23780"/>
                    <a:pt x="22942" y="23790"/>
                    <a:pt x="23171" y="23790"/>
                  </a:cubicBezTo>
                  <a:cubicBezTo>
                    <a:pt x="24064" y="23790"/>
                    <a:pt x="24911" y="23635"/>
                    <a:pt x="25594" y="23099"/>
                  </a:cubicBezTo>
                  <a:cubicBezTo>
                    <a:pt x="25867" y="22885"/>
                    <a:pt x="26038" y="22650"/>
                    <a:pt x="26105" y="22403"/>
                  </a:cubicBezTo>
                  <a:cubicBezTo>
                    <a:pt x="26169" y="22158"/>
                    <a:pt x="26129" y="21900"/>
                    <a:pt x="26097" y="21694"/>
                  </a:cubicBezTo>
                  <a:cubicBezTo>
                    <a:pt x="25969" y="20857"/>
                    <a:pt x="25796" y="19891"/>
                    <a:pt x="25388" y="19036"/>
                  </a:cubicBezTo>
                  <a:cubicBezTo>
                    <a:pt x="25344" y="18943"/>
                    <a:pt x="25297" y="18853"/>
                    <a:pt x="25248" y="18765"/>
                  </a:cubicBezTo>
                  <a:lnTo>
                    <a:pt x="25248" y="18765"/>
                  </a:lnTo>
                  <a:cubicBezTo>
                    <a:pt x="25274" y="18767"/>
                    <a:pt x="25301" y="18768"/>
                    <a:pt x="25328" y="18768"/>
                  </a:cubicBezTo>
                  <a:cubicBezTo>
                    <a:pt x="25416" y="18768"/>
                    <a:pt x="25505" y="18757"/>
                    <a:pt x="25593" y="18728"/>
                  </a:cubicBezTo>
                  <a:cubicBezTo>
                    <a:pt x="25789" y="18661"/>
                    <a:pt x="25935" y="18530"/>
                    <a:pt x="26030" y="18335"/>
                  </a:cubicBezTo>
                  <a:cubicBezTo>
                    <a:pt x="26217" y="17942"/>
                    <a:pt x="26131" y="17390"/>
                    <a:pt x="26001" y="17037"/>
                  </a:cubicBezTo>
                  <a:cubicBezTo>
                    <a:pt x="25641" y="16058"/>
                    <a:pt x="25039" y="15169"/>
                    <a:pt x="24275" y="14457"/>
                  </a:cubicBezTo>
                  <a:cubicBezTo>
                    <a:pt x="24320" y="14441"/>
                    <a:pt x="24364" y="14423"/>
                    <a:pt x="24405" y="14401"/>
                  </a:cubicBezTo>
                  <a:cubicBezTo>
                    <a:pt x="24590" y="14305"/>
                    <a:pt x="24719" y="14150"/>
                    <a:pt x="24767" y="13966"/>
                  </a:cubicBezTo>
                  <a:cubicBezTo>
                    <a:pt x="24870" y="13577"/>
                    <a:pt x="24613" y="13214"/>
                    <a:pt x="24348" y="12911"/>
                  </a:cubicBezTo>
                  <a:cubicBezTo>
                    <a:pt x="22308" y="10574"/>
                    <a:pt x="20158" y="8281"/>
                    <a:pt x="17956" y="6095"/>
                  </a:cubicBezTo>
                  <a:cubicBezTo>
                    <a:pt x="15067" y="3227"/>
                    <a:pt x="11863" y="503"/>
                    <a:pt x="800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0" name="Google Shape;74440;p68"/>
            <p:cNvSpPr/>
            <p:nvPr/>
          </p:nvSpPr>
          <p:spPr>
            <a:xfrm>
              <a:off x="6119075" y="1447400"/>
              <a:ext cx="64000" cy="79125"/>
            </a:xfrm>
            <a:custGeom>
              <a:avLst/>
              <a:gdLst/>
              <a:ahLst/>
              <a:cxnLst/>
              <a:rect l="l" t="t" r="r" b="b"/>
              <a:pathLst>
                <a:path w="2560" h="3165" extrusionOk="0">
                  <a:moveTo>
                    <a:pt x="212" y="0"/>
                  </a:moveTo>
                  <a:lnTo>
                    <a:pt x="1" y="107"/>
                  </a:lnTo>
                  <a:cubicBezTo>
                    <a:pt x="588" y="1265"/>
                    <a:pt x="1419" y="2322"/>
                    <a:pt x="2407" y="3164"/>
                  </a:cubicBezTo>
                  <a:lnTo>
                    <a:pt x="2559" y="2985"/>
                  </a:lnTo>
                  <a:cubicBezTo>
                    <a:pt x="1595" y="2163"/>
                    <a:pt x="783" y="1131"/>
                    <a:pt x="21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1" name="Google Shape;74441;p68"/>
            <p:cNvSpPr/>
            <p:nvPr/>
          </p:nvSpPr>
          <p:spPr>
            <a:xfrm>
              <a:off x="6163900" y="1474475"/>
              <a:ext cx="60375" cy="63925"/>
            </a:xfrm>
            <a:custGeom>
              <a:avLst/>
              <a:gdLst/>
              <a:ahLst/>
              <a:cxnLst/>
              <a:rect l="l" t="t" r="r" b="b"/>
              <a:pathLst>
                <a:path w="2415" h="2557" extrusionOk="0">
                  <a:moveTo>
                    <a:pt x="188" y="1"/>
                  </a:moveTo>
                  <a:lnTo>
                    <a:pt x="1" y="144"/>
                  </a:lnTo>
                  <a:cubicBezTo>
                    <a:pt x="671" y="1019"/>
                    <a:pt x="1430" y="1831"/>
                    <a:pt x="2259" y="2557"/>
                  </a:cubicBezTo>
                  <a:lnTo>
                    <a:pt x="2414" y="2381"/>
                  </a:lnTo>
                  <a:cubicBezTo>
                    <a:pt x="1597" y="1665"/>
                    <a:pt x="848" y="864"/>
                    <a:pt x="18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2" name="Google Shape;74442;p68"/>
            <p:cNvSpPr/>
            <p:nvPr/>
          </p:nvSpPr>
          <p:spPr>
            <a:xfrm>
              <a:off x="6231800" y="1555500"/>
              <a:ext cx="87800" cy="75025"/>
            </a:xfrm>
            <a:custGeom>
              <a:avLst/>
              <a:gdLst/>
              <a:ahLst/>
              <a:cxnLst/>
              <a:rect l="l" t="t" r="r" b="b"/>
              <a:pathLst>
                <a:path w="3512" h="3001" extrusionOk="0">
                  <a:moveTo>
                    <a:pt x="176" y="0"/>
                  </a:moveTo>
                  <a:lnTo>
                    <a:pt x="0" y="159"/>
                  </a:lnTo>
                  <a:cubicBezTo>
                    <a:pt x="994" y="1255"/>
                    <a:pt x="2131" y="2212"/>
                    <a:pt x="3384" y="3001"/>
                  </a:cubicBezTo>
                  <a:lnTo>
                    <a:pt x="3512" y="2801"/>
                  </a:lnTo>
                  <a:cubicBezTo>
                    <a:pt x="2278" y="2024"/>
                    <a:pt x="1155" y="1082"/>
                    <a:pt x="17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3" name="Google Shape;74443;p68"/>
            <p:cNvSpPr/>
            <p:nvPr/>
          </p:nvSpPr>
          <p:spPr>
            <a:xfrm>
              <a:off x="6316125" y="1580175"/>
              <a:ext cx="130250" cy="96625"/>
            </a:xfrm>
            <a:custGeom>
              <a:avLst/>
              <a:gdLst/>
              <a:ahLst/>
              <a:cxnLst/>
              <a:rect l="l" t="t" r="r" b="b"/>
              <a:pathLst>
                <a:path w="5210" h="3865" extrusionOk="0">
                  <a:moveTo>
                    <a:pt x="154" y="1"/>
                  </a:moveTo>
                  <a:lnTo>
                    <a:pt x="0" y="179"/>
                  </a:lnTo>
                  <a:cubicBezTo>
                    <a:pt x="1593" y="1535"/>
                    <a:pt x="3303" y="2775"/>
                    <a:pt x="5086" y="3864"/>
                  </a:cubicBezTo>
                  <a:lnTo>
                    <a:pt x="5209" y="3663"/>
                  </a:lnTo>
                  <a:cubicBezTo>
                    <a:pt x="3436" y="2579"/>
                    <a:pt x="1735" y="1348"/>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4" name="Google Shape;74444;p68"/>
            <p:cNvSpPr/>
            <p:nvPr/>
          </p:nvSpPr>
          <p:spPr>
            <a:xfrm>
              <a:off x="6484225" y="1662275"/>
              <a:ext cx="60075" cy="29975"/>
            </a:xfrm>
            <a:custGeom>
              <a:avLst/>
              <a:gdLst/>
              <a:ahLst/>
              <a:cxnLst/>
              <a:rect l="l" t="t" r="r" b="b"/>
              <a:pathLst>
                <a:path w="2403" h="1199" extrusionOk="0">
                  <a:moveTo>
                    <a:pt x="151" y="1"/>
                  </a:moveTo>
                  <a:lnTo>
                    <a:pt x="0" y="182"/>
                  </a:lnTo>
                  <a:cubicBezTo>
                    <a:pt x="668" y="744"/>
                    <a:pt x="1511" y="1104"/>
                    <a:pt x="2378" y="1198"/>
                  </a:cubicBezTo>
                  <a:lnTo>
                    <a:pt x="2402" y="964"/>
                  </a:lnTo>
                  <a:cubicBezTo>
                    <a:pt x="1583" y="874"/>
                    <a:pt x="782" y="532"/>
                    <a:pt x="1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5" name="Google Shape;74445;p68"/>
            <p:cNvSpPr/>
            <p:nvPr/>
          </p:nvSpPr>
          <p:spPr>
            <a:xfrm>
              <a:off x="6491150" y="1571625"/>
              <a:ext cx="39175" cy="28825"/>
            </a:xfrm>
            <a:custGeom>
              <a:avLst/>
              <a:gdLst/>
              <a:ahLst/>
              <a:cxnLst/>
              <a:rect l="l" t="t" r="r" b="b"/>
              <a:pathLst>
                <a:path w="1567" h="1153" extrusionOk="0">
                  <a:moveTo>
                    <a:pt x="153" y="1"/>
                  </a:moveTo>
                  <a:lnTo>
                    <a:pt x="1" y="180"/>
                  </a:lnTo>
                  <a:cubicBezTo>
                    <a:pt x="446" y="559"/>
                    <a:pt x="938" y="885"/>
                    <a:pt x="1458" y="1152"/>
                  </a:cubicBezTo>
                  <a:lnTo>
                    <a:pt x="1566" y="943"/>
                  </a:lnTo>
                  <a:cubicBezTo>
                    <a:pt x="1061" y="685"/>
                    <a:pt x="585" y="367"/>
                    <a:pt x="1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6" name="Google Shape;74446;p68"/>
            <p:cNvSpPr/>
            <p:nvPr/>
          </p:nvSpPr>
          <p:spPr>
            <a:xfrm>
              <a:off x="6383175" y="1733400"/>
              <a:ext cx="555400" cy="303775"/>
            </a:xfrm>
            <a:custGeom>
              <a:avLst/>
              <a:gdLst/>
              <a:ahLst/>
              <a:cxnLst/>
              <a:rect l="l" t="t" r="r" b="b"/>
              <a:pathLst>
                <a:path w="22216" h="12151" extrusionOk="0">
                  <a:moveTo>
                    <a:pt x="12349" y="5562"/>
                  </a:moveTo>
                  <a:cubicBezTo>
                    <a:pt x="12818" y="5595"/>
                    <a:pt x="13256" y="5988"/>
                    <a:pt x="13652" y="6730"/>
                  </a:cubicBezTo>
                  <a:cubicBezTo>
                    <a:pt x="13773" y="6959"/>
                    <a:pt x="13888" y="7189"/>
                    <a:pt x="13995" y="7424"/>
                  </a:cubicBezTo>
                  <a:cubicBezTo>
                    <a:pt x="13926" y="7389"/>
                    <a:pt x="13858" y="7355"/>
                    <a:pt x="13790" y="7318"/>
                  </a:cubicBezTo>
                  <a:cubicBezTo>
                    <a:pt x="13198" y="7009"/>
                    <a:pt x="12245" y="6380"/>
                    <a:pt x="12340" y="5562"/>
                  </a:cubicBezTo>
                  <a:lnTo>
                    <a:pt x="12340" y="5562"/>
                  </a:lnTo>
                  <a:cubicBezTo>
                    <a:pt x="12342" y="5562"/>
                    <a:pt x="12344" y="5563"/>
                    <a:pt x="12346" y="5563"/>
                  </a:cubicBezTo>
                  <a:cubicBezTo>
                    <a:pt x="12347" y="5563"/>
                    <a:pt x="12348" y="5563"/>
                    <a:pt x="12349" y="5562"/>
                  </a:cubicBezTo>
                  <a:close/>
                  <a:moveTo>
                    <a:pt x="12557" y="0"/>
                  </a:moveTo>
                  <a:lnTo>
                    <a:pt x="12426" y="197"/>
                  </a:lnTo>
                  <a:cubicBezTo>
                    <a:pt x="15860" y="2483"/>
                    <a:pt x="18909" y="5278"/>
                    <a:pt x="21485" y="8503"/>
                  </a:cubicBezTo>
                  <a:cubicBezTo>
                    <a:pt x="21684" y="8753"/>
                    <a:pt x="21852" y="8980"/>
                    <a:pt x="21911" y="9246"/>
                  </a:cubicBezTo>
                  <a:cubicBezTo>
                    <a:pt x="21963" y="9482"/>
                    <a:pt x="21895" y="9794"/>
                    <a:pt x="21664" y="9909"/>
                  </a:cubicBezTo>
                  <a:cubicBezTo>
                    <a:pt x="21591" y="9945"/>
                    <a:pt x="21508" y="9959"/>
                    <a:pt x="21421" y="9959"/>
                  </a:cubicBezTo>
                  <a:cubicBezTo>
                    <a:pt x="21311" y="9959"/>
                    <a:pt x="21193" y="9937"/>
                    <a:pt x="21073" y="9913"/>
                  </a:cubicBezTo>
                  <a:cubicBezTo>
                    <a:pt x="18733" y="9431"/>
                    <a:pt x="16468" y="8652"/>
                    <a:pt x="14328" y="7593"/>
                  </a:cubicBezTo>
                  <a:cubicBezTo>
                    <a:pt x="14187" y="7263"/>
                    <a:pt x="14031" y="6938"/>
                    <a:pt x="13862" y="6622"/>
                  </a:cubicBezTo>
                  <a:cubicBezTo>
                    <a:pt x="13403" y="5762"/>
                    <a:pt x="12872" y="5327"/>
                    <a:pt x="12284" y="5327"/>
                  </a:cubicBezTo>
                  <a:cubicBezTo>
                    <a:pt x="12268" y="5327"/>
                    <a:pt x="12252" y="5327"/>
                    <a:pt x="12236" y="5328"/>
                  </a:cubicBezTo>
                  <a:lnTo>
                    <a:pt x="12144" y="5332"/>
                  </a:lnTo>
                  <a:lnTo>
                    <a:pt x="12126" y="5422"/>
                  </a:lnTo>
                  <a:cubicBezTo>
                    <a:pt x="11911" y="6437"/>
                    <a:pt x="13009" y="7178"/>
                    <a:pt x="13681" y="7530"/>
                  </a:cubicBezTo>
                  <a:cubicBezTo>
                    <a:pt x="13834" y="7611"/>
                    <a:pt x="13989" y="7688"/>
                    <a:pt x="14144" y="7766"/>
                  </a:cubicBezTo>
                  <a:cubicBezTo>
                    <a:pt x="14615" y="8888"/>
                    <a:pt x="14926" y="10090"/>
                    <a:pt x="15051" y="11292"/>
                  </a:cubicBezTo>
                  <a:cubicBezTo>
                    <a:pt x="15072" y="11494"/>
                    <a:pt x="15078" y="11740"/>
                    <a:pt x="14934" y="11855"/>
                  </a:cubicBezTo>
                  <a:cubicBezTo>
                    <a:pt x="14884" y="11895"/>
                    <a:pt x="14821" y="11915"/>
                    <a:pt x="14746" y="11915"/>
                  </a:cubicBezTo>
                  <a:cubicBezTo>
                    <a:pt x="14613" y="11915"/>
                    <a:pt x="14441" y="11851"/>
                    <a:pt x="14233" y="11723"/>
                  </a:cubicBezTo>
                  <a:cubicBezTo>
                    <a:pt x="9087" y="8545"/>
                    <a:pt x="4357" y="4719"/>
                    <a:pt x="171" y="356"/>
                  </a:cubicBezTo>
                  <a:lnTo>
                    <a:pt x="1" y="518"/>
                  </a:lnTo>
                  <a:cubicBezTo>
                    <a:pt x="4201" y="4897"/>
                    <a:pt x="8947" y="8735"/>
                    <a:pt x="14108" y="11923"/>
                  </a:cubicBezTo>
                  <a:cubicBezTo>
                    <a:pt x="14333" y="12062"/>
                    <a:pt x="14531" y="12137"/>
                    <a:pt x="14702" y="12149"/>
                  </a:cubicBezTo>
                  <a:cubicBezTo>
                    <a:pt x="14718" y="12150"/>
                    <a:pt x="14734" y="12151"/>
                    <a:pt x="14750" y="12151"/>
                  </a:cubicBezTo>
                  <a:cubicBezTo>
                    <a:pt x="14877" y="12151"/>
                    <a:pt x="14989" y="12113"/>
                    <a:pt x="15083" y="12039"/>
                  </a:cubicBezTo>
                  <a:cubicBezTo>
                    <a:pt x="15316" y="11852"/>
                    <a:pt x="15313" y="11528"/>
                    <a:pt x="15286" y="11267"/>
                  </a:cubicBezTo>
                  <a:cubicBezTo>
                    <a:pt x="15168" y="10129"/>
                    <a:pt x="14886" y="8993"/>
                    <a:pt x="14463" y="7920"/>
                  </a:cubicBezTo>
                  <a:lnTo>
                    <a:pt x="14463" y="7920"/>
                  </a:lnTo>
                  <a:cubicBezTo>
                    <a:pt x="16550" y="8929"/>
                    <a:pt x="18754" y="9675"/>
                    <a:pt x="21026" y="10144"/>
                  </a:cubicBezTo>
                  <a:cubicBezTo>
                    <a:pt x="21157" y="10171"/>
                    <a:pt x="21291" y="10195"/>
                    <a:pt x="21422" y="10195"/>
                  </a:cubicBezTo>
                  <a:cubicBezTo>
                    <a:pt x="21542" y="10195"/>
                    <a:pt x="21660" y="10175"/>
                    <a:pt x="21770" y="10120"/>
                  </a:cubicBezTo>
                  <a:cubicBezTo>
                    <a:pt x="22112" y="9950"/>
                    <a:pt x="22216" y="9525"/>
                    <a:pt x="22143" y="9195"/>
                  </a:cubicBezTo>
                  <a:cubicBezTo>
                    <a:pt x="22074" y="8881"/>
                    <a:pt x="21887" y="8629"/>
                    <a:pt x="21669" y="8356"/>
                  </a:cubicBezTo>
                  <a:cubicBezTo>
                    <a:pt x="19078" y="5112"/>
                    <a:pt x="16014" y="2301"/>
                    <a:pt x="1255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7" name="Google Shape;74447;p68"/>
            <p:cNvSpPr/>
            <p:nvPr/>
          </p:nvSpPr>
          <p:spPr>
            <a:xfrm>
              <a:off x="6784200" y="1851000"/>
              <a:ext cx="70800" cy="67775"/>
            </a:xfrm>
            <a:custGeom>
              <a:avLst/>
              <a:gdLst/>
              <a:ahLst/>
              <a:cxnLst/>
              <a:rect l="l" t="t" r="r" b="b"/>
              <a:pathLst>
                <a:path w="2832" h="2711" extrusionOk="0">
                  <a:moveTo>
                    <a:pt x="162" y="0"/>
                  </a:moveTo>
                  <a:lnTo>
                    <a:pt x="0" y="172"/>
                  </a:lnTo>
                  <a:lnTo>
                    <a:pt x="2669" y="2711"/>
                  </a:lnTo>
                  <a:lnTo>
                    <a:pt x="2832" y="2539"/>
                  </a:lnTo>
                  <a:lnTo>
                    <a:pt x="16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8" name="Google Shape;74448;p68"/>
            <p:cNvSpPr/>
            <p:nvPr/>
          </p:nvSpPr>
          <p:spPr>
            <a:xfrm>
              <a:off x="6466650" y="1762175"/>
              <a:ext cx="86350" cy="76275"/>
            </a:xfrm>
            <a:custGeom>
              <a:avLst/>
              <a:gdLst/>
              <a:ahLst/>
              <a:cxnLst/>
              <a:rect l="l" t="t" r="r" b="b"/>
              <a:pathLst>
                <a:path w="3454" h="3051" extrusionOk="0">
                  <a:moveTo>
                    <a:pt x="160" y="0"/>
                  </a:moveTo>
                  <a:lnTo>
                    <a:pt x="1" y="175"/>
                  </a:lnTo>
                  <a:cubicBezTo>
                    <a:pt x="1072" y="1155"/>
                    <a:pt x="2182" y="2123"/>
                    <a:pt x="3301" y="3050"/>
                  </a:cubicBezTo>
                  <a:lnTo>
                    <a:pt x="3453" y="2868"/>
                  </a:lnTo>
                  <a:cubicBezTo>
                    <a:pt x="2336" y="1943"/>
                    <a:pt x="1228" y="978"/>
                    <a:pt x="16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9" name="Google Shape;74449;p68"/>
            <p:cNvSpPr/>
            <p:nvPr/>
          </p:nvSpPr>
          <p:spPr>
            <a:xfrm>
              <a:off x="6558675" y="1781600"/>
              <a:ext cx="42975" cy="40475"/>
            </a:xfrm>
            <a:custGeom>
              <a:avLst/>
              <a:gdLst/>
              <a:ahLst/>
              <a:cxnLst/>
              <a:rect l="l" t="t" r="r" b="b"/>
              <a:pathLst>
                <a:path w="1719" h="1619" extrusionOk="0">
                  <a:moveTo>
                    <a:pt x="161" y="1"/>
                  </a:moveTo>
                  <a:lnTo>
                    <a:pt x="0" y="173"/>
                  </a:lnTo>
                  <a:lnTo>
                    <a:pt x="1557" y="1619"/>
                  </a:lnTo>
                  <a:lnTo>
                    <a:pt x="1718" y="1445"/>
                  </a:lnTo>
                  <a:lnTo>
                    <a:pt x="161"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0" name="Google Shape;74450;p68"/>
            <p:cNvSpPr/>
            <p:nvPr/>
          </p:nvSpPr>
          <p:spPr>
            <a:xfrm>
              <a:off x="6399475" y="1268225"/>
              <a:ext cx="121525" cy="112425"/>
            </a:xfrm>
            <a:custGeom>
              <a:avLst/>
              <a:gdLst/>
              <a:ahLst/>
              <a:cxnLst/>
              <a:rect l="l" t="t" r="r" b="b"/>
              <a:pathLst>
                <a:path w="4861" h="4497" extrusionOk="0">
                  <a:moveTo>
                    <a:pt x="129" y="1"/>
                  </a:moveTo>
                  <a:lnTo>
                    <a:pt x="0" y="199"/>
                  </a:lnTo>
                  <a:cubicBezTo>
                    <a:pt x="1795" y="1359"/>
                    <a:pt x="3367" y="2804"/>
                    <a:pt x="4673" y="4496"/>
                  </a:cubicBezTo>
                  <a:lnTo>
                    <a:pt x="4861" y="4353"/>
                  </a:lnTo>
                  <a:cubicBezTo>
                    <a:pt x="3538" y="2639"/>
                    <a:pt x="1945" y="1177"/>
                    <a:pt x="12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1" name="Google Shape;74451;p68"/>
            <p:cNvSpPr/>
            <p:nvPr/>
          </p:nvSpPr>
          <p:spPr>
            <a:xfrm>
              <a:off x="6573650" y="1404700"/>
              <a:ext cx="28500" cy="29000"/>
            </a:xfrm>
            <a:custGeom>
              <a:avLst/>
              <a:gdLst/>
              <a:ahLst/>
              <a:cxnLst/>
              <a:rect l="l" t="t" r="r" b="b"/>
              <a:pathLst>
                <a:path w="1140" h="1160" extrusionOk="0">
                  <a:moveTo>
                    <a:pt x="169" y="0"/>
                  </a:moveTo>
                  <a:lnTo>
                    <a:pt x="0" y="164"/>
                  </a:lnTo>
                  <a:lnTo>
                    <a:pt x="971" y="1160"/>
                  </a:lnTo>
                  <a:lnTo>
                    <a:pt x="1139" y="996"/>
                  </a:lnTo>
                  <a:lnTo>
                    <a:pt x="16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2" name="Google Shape;74452;p68"/>
            <p:cNvSpPr/>
            <p:nvPr/>
          </p:nvSpPr>
          <p:spPr>
            <a:xfrm>
              <a:off x="5561575" y="1135625"/>
              <a:ext cx="498225" cy="362850"/>
            </a:xfrm>
            <a:custGeom>
              <a:avLst/>
              <a:gdLst/>
              <a:ahLst/>
              <a:cxnLst/>
              <a:rect l="l" t="t" r="r" b="b"/>
              <a:pathLst>
                <a:path w="19929" h="14514" extrusionOk="0">
                  <a:moveTo>
                    <a:pt x="0" y="1"/>
                  </a:moveTo>
                  <a:lnTo>
                    <a:pt x="11" y="137"/>
                  </a:lnTo>
                  <a:cubicBezTo>
                    <a:pt x="356" y="4684"/>
                    <a:pt x="448" y="9614"/>
                    <a:pt x="496" y="14266"/>
                  </a:cubicBezTo>
                  <a:lnTo>
                    <a:pt x="480" y="14496"/>
                  </a:lnTo>
                  <a:lnTo>
                    <a:pt x="716" y="14513"/>
                  </a:lnTo>
                  <a:lnTo>
                    <a:pt x="734" y="14279"/>
                  </a:lnTo>
                  <a:lnTo>
                    <a:pt x="734" y="14270"/>
                  </a:lnTo>
                  <a:cubicBezTo>
                    <a:pt x="686" y="9659"/>
                    <a:pt x="595" y="4775"/>
                    <a:pt x="259" y="258"/>
                  </a:cubicBezTo>
                  <a:lnTo>
                    <a:pt x="259" y="258"/>
                  </a:lnTo>
                  <a:lnTo>
                    <a:pt x="19912" y="1663"/>
                  </a:lnTo>
                  <a:lnTo>
                    <a:pt x="19929" y="1427"/>
                  </a:lnTo>
                  <a:lnTo>
                    <a:pt x="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3" name="Google Shape;74453;p68"/>
            <p:cNvSpPr/>
            <p:nvPr/>
          </p:nvSpPr>
          <p:spPr>
            <a:xfrm>
              <a:off x="5578275" y="1199325"/>
              <a:ext cx="479725" cy="332775"/>
            </a:xfrm>
            <a:custGeom>
              <a:avLst/>
              <a:gdLst/>
              <a:ahLst/>
              <a:cxnLst/>
              <a:rect l="l" t="t" r="r" b="b"/>
              <a:pathLst>
                <a:path w="19189" h="13311" extrusionOk="0">
                  <a:moveTo>
                    <a:pt x="18951" y="0"/>
                  </a:moveTo>
                  <a:lnTo>
                    <a:pt x="18388" y="7869"/>
                  </a:lnTo>
                  <a:cubicBezTo>
                    <a:pt x="18354" y="8359"/>
                    <a:pt x="18328" y="8863"/>
                    <a:pt x="18305" y="9349"/>
                  </a:cubicBezTo>
                  <a:cubicBezTo>
                    <a:pt x="18255" y="10328"/>
                    <a:pt x="18206" y="11339"/>
                    <a:pt x="18071" y="12309"/>
                  </a:cubicBezTo>
                  <a:cubicBezTo>
                    <a:pt x="17978" y="12983"/>
                    <a:pt x="17907" y="13076"/>
                    <a:pt x="17413" y="13076"/>
                  </a:cubicBezTo>
                  <a:cubicBezTo>
                    <a:pt x="17331" y="13076"/>
                    <a:pt x="17238" y="13073"/>
                    <a:pt x="17131" y="13070"/>
                  </a:cubicBezTo>
                  <a:cubicBezTo>
                    <a:pt x="16746" y="13060"/>
                    <a:pt x="16352" y="13026"/>
                    <a:pt x="15972" y="12993"/>
                  </a:cubicBezTo>
                  <a:cubicBezTo>
                    <a:pt x="15779" y="12977"/>
                    <a:pt x="15584" y="12960"/>
                    <a:pt x="15390" y="12946"/>
                  </a:cubicBezTo>
                  <a:lnTo>
                    <a:pt x="18" y="11846"/>
                  </a:lnTo>
                  <a:lnTo>
                    <a:pt x="0" y="12082"/>
                  </a:lnTo>
                  <a:lnTo>
                    <a:pt x="15373" y="13182"/>
                  </a:lnTo>
                  <a:cubicBezTo>
                    <a:pt x="15564" y="13196"/>
                    <a:pt x="15758" y="13213"/>
                    <a:pt x="15951" y="13229"/>
                  </a:cubicBezTo>
                  <a:cubicBezTo>
                    <a:pt x="16143" y="13246"/>
                    <a:pt x="16338" y="13262"/>
                    <a:pt x="16535" y="13277"/>
                  </a:cubicBezTo>
                  <a:cubicBezTo>
                    <a:pt x="16732" y="13291"/>
                    <a:pt x="16929" y="13302"/>
                    <a:pt x="17124" y="13307"/>
                  </a:cubicBezTo>
                  <a:cubicBezTo>
                    <a:pt x="17198" y="13309"/>
                    <a:pt x="17268" y="13310"/>
                    <a:pt x="17333" y="13310"/>
                  </a:cubicBezTo>
                  <a:cubicBezTo>
                    <a:pt x="18017" y="13310"/>
                    <a:pt x="18189" y="13171"/>
                    <a:pt x="18305" y="12343"/>
                  </a:cubicBezTo>
                  <a:cubicBezTo>
                    <a:pt x="18441" y="11362"/>
                    <a:pt x="18492" y="10345"/>
                    <a:pt x="18540" y="9363"/>
                  </a:cubicBezTo>
                  <a:cubicBezTo>
                    <a:pt x="18564" y="8877"/>
                    <a:pt x="18590" y="8374"/>
                    <a:pt x="18624" y="7886"/>
                  </a:cubicBezTo>
                  <a:lnTo>
                    <a:pt x="19188" y="19"/>
                  </a:lnTo>
                  <a:lnTo>
                    <a:pt x="1895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4" name="Google Shape;74454;p68"/>
            <p:cNvSpPr/>
            <p:nvPr/>
          </p:nvSpPr>
          <p:spPr>
            <a:xfrm>
              <a:off x="5653950" y="1155000"/>
              <a:ext cx="92275" cy="131600"/>
            </a:xfrm>
            <a:custGeom>
              <a:avLst/>
              <a:gdLst/>
              <a:ahLst/>
              <a:cxnLst/>
              <a:rect l="l" t="t" r="r" b="b"/>
              <a:pathLst>
                <a:path w="3691" h="5264" extrusionOk="0">
                  <a:moveTo>
                    <a:pt x="1323" y="363"/>
                  </a:moveTo>
                  <a:cubicBezTo>
                    <a:pt x="1693" y="363"/>
                    <a:pt x="2127" y="557"/>
                    <a:pt x="2252" y="932"/>
                  </a:cubicBezTo>
                  <a:cubicBezTo>
                    <a:pt x="2336" y="1189"/>
                    <a:pt x="2258" y="1509"/>
                    <a:pt x="2055" y="1748"/>
                  </a:cubicBezTo>
                  <a:cubicBezTo>
                    <a:pt x="1876" y="1957"/>
                    <a:pt x="1609" y="2111"/>
                    <a:pt x="1265" y="2209"/>
                  </a:cubicBezTo>
                  <a:lnTo>
                    <a:pt x="1319" y="2438"/>
                  </a:lnTo>
                  <a:cubicBezTo>
                    <a:pt x="1605" y="2384"/>
                    <a:pt x="1907" y="2335"/>
                    <a:pt x="2195" y="2335"/>
                  </a:cubicBezTo>
                  <a:cubicBezTo>
                    <a:pt x="2547" y="2335"/>
                    <a:pt x="2877" y="2408"/>
                    <a:pt x="3130" y="2632"/>
                  </a:cubicBezTo>
                  <a:cubicBezTo>
                    <a:pt x="3340" y="2820"/>
                    <a:pt x="3453" y="3099"/>
                    <a:pt x="3452" y="3420"/>
                  </a:cubicBezTo>
                  <a:cubicBezTo>
                    <a:pt x="3450" y="3832"/>
                    <a:pt x="3260" y="4250"/>
                    <a:pt x="2960" y="4512"/>
                  </a:cubicBezTo>
                  <a:cubicBezTo>
                    <a:pt x="2493" y="4916"/>
                    <a:pt x="1864" y="5028"/>
                    <a:pt x="1311" y="5028"/>
                  </a:cubicBezTo>
                  <a:cubicBezTo>
                    <a:pt x="1190" y="5028"/>
                    <a:pt x="1072" y="5023"/>
                    <a:pt x="960" y="5014"/>
                  </a:cubicBezTo>
                  <a:cubicBezTo>
                    <a:pt x="1067" y="3475"/>
                    <a:pt x="1129" y="1917"/>
                    <a:pt x="1149" y="374"/>
                  </a:cubicBezTo>
                  <a:cubicBezTo>
                    <a:pt x="1201" y="367"/>
                    <a:pt x="1255" y="364"/>
                    <a:pt x="1308" y="363"/>
                  </a:cubicBezTo>
                  <a:cubicBezTo>
                    <a:pt x="1313" y="363"/>
                    <a:pt x="1318" y="363"/>
                    <a:pt x="1323" y="363"/>
                  </a:cubicBezTo>
                  <a:close/>
                  <a:moveTo>
                    <a:pt x="915" y="0"/>
                  </a:moveTo>
                  <a:cubicBezTo>
                    <a:pt x="915" y="61"/>
                    <a:pt x="914" y="120"/>
                    <a:pt x="914" y="179"/>
                  </a:cubicBezTo>
                  <a:cubicBezTo>
                    <a:pt x="583" y="255"/>
                    <a:pt x="276" y="407"/>
                    <a:pt x="1" y="554"/>
                  </a:cubicBezTo>
                  <a:lnTo>
                    <a:pt x="112" y="760"/>
                  </a:lnTo>
                  <a:cubicBezTo>
                    <a:pt x="356" y="631"/>
                    <a:pt x="627" y="496"/>
                    <a:pt x="911" y="421"/>
                  </a:cubicBezTo>
                  <a:lnTo>
                    <a:pt x="911" y="421"/>
                  </a:lnTo>
                  <a:cubicBezTo>
                    <a:pt x="894" y="1873"/>
                    <a:pt x="837" y="3339"/>
                    <a:pt x="741" y="4787"/>
                  </a:cubicBezTo>
                  <a:cubicBezTo>
                    <a:pt x="684" y="4840"/>
                    <a:pt x="700" y="4919"/>
                    <a:pt x="712" y="4982"/>
                  </a:cubicBezTo>
                  <a:cubicBezTo>
                    <a:pt x="715" y="4995"/>
                    <a:pt x="718" y="5016"/>
                    <a:pt x="721" y="5035"/>
                  </a:cubicBezTo>
                  <a:lnTo>
                    <a:pt x="718" y="5073"/>
                  </a:lnTo>
                  <a:lnTo>
                    <a:pt x="626" y="5217"/>
                  </a:lnTo>
                  <a:lnTo>
                    <a:pt x="816" y="5237"/>
                  </a:lnTo>
                  <a:cubicBezTo>
                    <a:pt x="870" y="5242"/>
                    <a:pt x="926" y="5247"/>
                    <a:pt x="984" y="5252"/>
                  </a:cubicBezTo>
                  <a:cubicBezTo>
                    <a:pt x="1090" y="5259"/>
                    <a:pt x="1201" y="5264"/>
                    <a:pt x="1316" y="5264"/>
                  </a:cubicBezTo>
                  <a:cubicBezTo>
                    <a:pt x="1913" y="5264"/>
                    <a:pt x="2597" y="5139"/>
                    <a:pt x="3115" y="4692"/>
                  </a:cubicBezTo>
                  <a:cubicBezTo>
                    <a:pt x="3467" y="4386"/>
                    <a:pt x="3687" y="3901"/>
                    <a:pt x="3689" y="3425"/>
                  </a:cubicBezTo>
                  <a:cubicBezTo>
                    <a:pt x="3691" y="3035"/>
                    <a:pt x="3549" y="2692"/>
                    <a:pt x="3287" y="2459"/>
                  </a:cubicBezTo>
                  <a:cubicBezTo>
                    <a:pt x="2987" y="2193"/>
                    <a:pt x="2606" y="2105"/>
                    <a:pt x="2192" y="2105"/>
                  </a:cubicBezTo>
                  <a:cubicBezTo>
                    <a:pt x="2133" y="2105"/>
                    <a:pt x="2073" y="2106"/>
                    <a:pt x="2013" y="2110"/>
                  </a:cubicBezTo>
                  <a:cubicBezTo>
                    <a:pt x="2095" y="2048"/>
                    <a:pt x="2168" y="1977"/>
                    <a:pt x="2232" y="1903"/>
                  </a:cubicBezTo>
                  <a:cubicBezTo>
                    <a:pt x="2494" y="1597"/>
                    <a:pt x="2586" y="1198"/>
                    <a:pt x="2473" y="860"/>
                  </a:cubicBezTo>
                  <a:cubicBezTo>
                    <a:pt x="2307" y="354"/>
                    <a:pt x="1761" y="128"/>
                    <a:pt x="1320" y="128"/>
                  </a:cubicBezTo>
                  <a:cubicBezTo>
                    <a:pt x="1314" y="128"/>
                    <a:pt x="1309" y="129"/>
                    <a:pt x="1304" y="129"/>
                  </a:cubicBezTo>
                  <a:cubicBezTo>
                    <a:pt x="1252" y="130"/>
                    <a:pt x="1200" y="133"/>
                    <a:pt x="1150" y="138"/>
                  </a:cubicBezTo>
                  <a:cubicBezTo>
                    <a:pt x="1150" y="93"/>
                    <a:pt x="1151" y="47"/>
                    <a:pt x="1151" y="2"/>
                  </a:cubicBezTo>
                  <a:lnTo>
                    <a:pt x="91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5" name="Google Shape;74455;p68"/>
            <p:cNvSpPr/>
            <p:nvPr/>
          </p:nvSpPr>
          <p:spPr>
            <a:xfrm>
              <a:off x="5748975" y="1220250"/>
              <a:ext cx="87000" cy="73125"/>
            </a:xfrm>
            <a:custGeom>
              <a:avLst/>
              <a:gdLst/>
              <a:ahLst/>
              <a:cxnLst/>
              <a:rect l="l" t="t" r="r" b="b"/>
              <a:pathLst>
                <a:path w="3480" h="2925" extrusionOk="0">
                  <a:moveTo>
                    <a:pt x="1289" y="238"/>
                  </a:moveTo>
                  <a:cubicBezTo>
                    <a:pt x="1313" y="238"/>
                    <a:pt x="1337" y="239"/>
                    <a:pt x="1360" y="241"/>
                  </a:cubicBezTo>
                  <a:cubicBezTo>
                    <a:pt x="1449" y="247"/>
                    <a:pt x="1537" y="265"/>
                    <a:pt x="1620" y="296"/>
                  </a:cubicBezTo>
                  <a:cubicBezTo>
                    <a:pt x="1810" y="368"/>
                    <a:pt x="1947" y="495"/>
                    <a:pt x="2010" y="654"/>
                  </a:cubicBezTo>
                  <a:lnTo>
                    <a:pt x="1600" y="1808"/>
                  </a:lnTo>
                  <a:cubicBezTo>
                    <a:pt x="1486" y="2134"/>
                    <a:pt x="1293" y="2569"/>
                    <a:pt x="945" y="2605"/>
                  </a:cubicBezTo>
                  <a:cubicBezTo>
                    <a:pt x="930" y="2607"/>
                    <a:pt x="916" y="2607"/>
                    <a:pt x="902" y="2607"/>
                  </a:cubicBezTo>
                  <a:cubicBezTo>
                    <a:pt x="794" y="2607"/>
                    <a:pt x="693" y="2568"/>
                    <a:pt x="600" y="2488"/>
                  </a:cubicBezTo>
                  <a:cubicBezTo>
                    <a:pt x="415" y="2331"/>
                    <a:pt x="279" y="2017"/>
                    <a:pt x="263" y="1711"/>
                  </a:cubicBezTo>
                  <a:cubicBezTo>
                    <a:pt x="239" y="1251"/>
                    <a:pt x="377" y="656"/>
                    <a:pt x="834" y="364"/>
                  </a:cubicBezTo>
                  <a:cubicBezTo>
                    <a:pt x="965" y="281"/>
                    <a:pt x="1125" y="238"/>
                    <a:pt x="1289" y="238"/>
                  </a:cubicBezTo>
                  <a:close/>
                  <a:moveTo>
                    <a:pt x="1291" y="0"/>
                  </a:moveTo>
                  <a:cubicBezTo>
                    <a:pt x="1083" y="0"/>
                    <a:pt x="878" y="56"/>
                    <a:pt x="709" y="164"/>
                  </a:cubicBezTo>
                  <a:cubicBezTo>
                    <a:pt x="165" y="512"/>
                    <a:pt x="0" y="1197"/>
                    <a:pt x="27" y="1724"/>
                  </a:cubicBezTo>
                  <a:cubicBezTo>
                    <a:pt x="46" y="2095"/>
                    <a:pt x="211" y="2466"/>
                    <a:pt x="447" y="2668"/>
                  </a:cubicBezTo>
                  <a:cubicBezTo>
                    <a:pt x="568" y="2773"/>
                    <a:pt x="706" y="2832"/>
                    <a:pt x="852" y="2843"/>
                  </a:cubicBezTo>
                  <a:cubicBezTo>
                    <a:pt x="869" y="2844"/>
                    <a:pt x="887" y="2844"/>
                    <a:pt x="904" y="2844"/>
                  </a:cubicBezTo>
                  <a:cubicBezTo>
                    <a:pt x="925" y="2844"/>
                    <a:pt x="946" y="2844"/>
                    <a:pt x="967" y="2842"/>
                  </a:cubicBezTo>
                  <a:cubicBezTo>
                    <a:pt x="1449" y="2793"/>
                    <a:pt x="1686" y="2275"/>
                    <a:pt x="1823" y="1890"/>
                  </a:cubicBezTo>
                  <a:lnTo>
                    <a:pt x="1937" y="1565"/>
                  </a:lnTo>
                  <a:cubicBezTo>
                    <a:pt x="1942" y="1752"/>
                    <a:pt x="1957" y="1937"/>
                    <a:pt x="1983" y="2122"/>
                  </a:cubicBezTo>
                  <a:cubicBezTo>
                    <a:pt x="2042" y="2530"/>
                    <a:pt x="2194" y="2786"/>
                    <a:pt x="2436" y="2886"/>
                  </a:cubicBezTo>
                  <a:cubicBezTo>
                    <a:pt x="2503" y="2913"/>
                    <a:pt x="2572" y="2925"/>
                    <a:pt x="2639" y="2925"/>
                  </a:cubicBezTo>
                  <a:cubicBezTo>
                    <a:pt x="2883" y="2925"/>
                    <a:pt x="3117" y="2767"/>
                    <a:pt x="3244" y="2578"/>
                  </a:cubicBezTo>
                  <a:cubicBezTo>
                    <a:pt x="3406" y="2337"/>
                    <a:pt x="3445" y="2048"/>
                    <a:pt x="3479" y="1793"/>
                  </a:cubicBezTo>
                  <a:lnTo>
                    <a:pt x="3245" y="1761"/>
                  </a:lnTo>
                  <a:cubicBezTo>
                    <a:pt x="3215" y="1989"/>
                    <a:pt x="3180" y="2251"/>
                    <a:pt x="3049" y="2446"/>
                  </a:cubicBezTo>
                  <a:cubicBezTo>
                    <a:pt x="2960" y="2579"/>
                    <a:pt x="2799" y="2686"/>
                    <a:pt x="2643" y="2686"/>
                  </a:cubicBezTo>
                  <a:cubicBezTo>
                    <a:pt x="2603" y="2686"/>
                    <a:pt x="2564" y="2679"/>
                    <a:pt x="2526" y="2664"/>
                  </a:cubicBezTo>
                  <a:cubicBezTo>
                    <a:pt x="2367" y="2600"/>
                    <a:pt x="2263" y="2406"/>
                    <a:pt x="2217" y="2088"/>
                  </a:cubicBezTo>
                  <a:cubicBezTo>
                    <a:pt x="2151" y="1622"/>
                    <a:pt x="2161" y="1152"/>
                    <a:pt x="2247" y="690"/>
                  </a:cubicBezTo>
                  <a:lnTo>
                    <a:pt x="2161" y="667"/>
                  </a:lnTo>
                  <a:lnTo>
                    <a:pt x="2254" y="640"/>
                  </a:lnTo>
                  <a:cubicBezTo>
                    <a:pt x="2182" y="382"/>
                    <a:pt x="1986" y="182"/>
                    <a:pt x="1705" y="76"/>
                  </a:cubicBezTo>
                  <a:cubicBezTo>
                    <a:pt x="1572" y="25"/>
                    <a:pt x="1431" y="0"/>
                    <a:pt x="129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6" name="Google Shape;74456;p68"/>
            <p:cNvSpPr/>
            <p:nvPr/>
          </p:nvSpPr>
          <p:spPr>
            <a:xfrm>
              <a:off x="5846550" y="1224600"/>
              <a:ext cx="51125" cy="65275"/>
            </a:xfrm>
            <a:custGeom>
              <a:avLst/>
              <a:gdLst/>
              <a:ahLst/>
              <a:cxnLst/>
              <a:rect l="l" t="t" r="r" b="b"/>
              <a:pathLst>
                <a:path w="2045" h="2611" extrusionOk="0">
                  <a:moveTo>
                    <a:pt x="709" y="0"/>
                  </a:moveTo>
                  <a:cubicBezTo>
                    <a:pt x="685" y="0"/>
                    <a:pt x="661" y="2"/>
                    <a:pt x="638" y="6"/>
                  </a:cubicBezTo>
                  <a:cubicBezTo>
                    <a:pt x="375" y="46"/>
                    <a:pt x="154" y="268"/>
                    <a:pt x="70" y="571"/>
                  </a:cubicBezTo>
                  <a:cubicBezTo>
                    <a:pt x="1" y="825"/>
                    <a:pt x="32" y="1089"/>
                    <a:pt x="59" y="1322"/>
                  </a:cubicBezTo>
                  <a:cubicBezTo>
                    <a:pt x="91" y="1582"/>
                    <a:pt x="126" y="1878"/>
                    <a:pt x="265" y="2135"/>
                  </a:cubicBezTo>
                  <a:cubicBezTo>
                    <a:pt x="413" y="2409"/>
                    <a:pt x="668" y="2586"/>
                    <a:pt x="929" y="2606"/>
                  </a:cubicBezTo>
                  <a:cubicBezTo>
                    <a:pt x="957" y="2607"/>
                    <a:pt x="984" y="2607"/>
                    <a:pt x="1010" y="2610"/>
                  </a:cubicBezTo>
                  <a:cubicBezTo>
                    <a:pt x="1190" y="2600"/>
                    <a:pt x="1376" y="2512"/>
                    <a:pt x="1560" y="2349"/>
                  </a:cubicBezTo>
                  <a:cubicBezTo>
                    <a:pt x="1769" y="2163"/>
                    <a:pt x="1938" y="1928"/>
                    <a:pt x="2045" y="1670"/>
                  </a:cubicBezTo>
                  <a:lnTo>
                    <a:pt x="1826" y="1579"/>
                  </a:lnTo>
                  <a:cubicBezTo>
                    <a:pt x="1733" y="1804"/>
                    <a:pt x="1588" y="2010"/>
                    <a:pt x="1403" y="2172"/>
                  </a:cubicBezTo>
                  <a:cubicBezTo>
                    <a:pt x="1261" y="2299"/>
                    <a:pt x="1124" y="2367"/>
                    <a:pt x="996" y="2374"/>
                  </a:cubicBezTo>
                  <a:cubicBezTo>
                    <a:pt x="989" y="2375"/>
                    <a:pt x="982" y="2375"/>
                    <a:pt x="975" y="2375"/>
                  </a:cubicBezTo>
                  <a:cubicBezTo>
                    <a:pt x="758" y="2375"/>
                    <a:pt x="568" y="2203"/>
                    <a:pt x="472" y="2024"/>
                  </a:cubicBezTo>
                  <a:cubicBezTo>
                    <a:pt x="354" y="1807"/>
                    <a:pt x="324" y="1547"/>
                    <a:pt x="294" y="1296"/>
                  </a:cubicBezTo>
                  <a:cubicBezTo>
                    <a:pt x="267" y="1074"/>
                    <a:pt x="240" y="845"/>
                    <a:pt x="298" y="635"/>
                  </a:cubicBezTo>
                  <a:cubicBezTo>
                    <a:pt x="345" y="461"/>
                    <a:pt x="480" y="271"/>
                    <a:pt x="673" y="241"/>
                  </a:cubicBezTo>
                  <a:cubicBezTo>
                    <a:pt x="684" y="240"/>
                    <a:pt x="696" y="239"/>
                    <a:pt x="708" y="239"/>
                  </a:cubicBezTo>
                  <a:cubicBezTo>
                    <a:pt x="785" y="239"/>
                    <a:pt x="867" y="274"/>
                    <a:pt x="926" y="336"/>
                  </a:cubicBezTo>
                  <a:cubicBezTo>
                    <a:pt x="956" y="367"/>
                    <a:pt x="1004" y="431"/>
                    <a:pt x="988" y="509"/>
                  </a:cubicBezTo>
                  <a:lnTo>
                    <a:pt x="1219" y="555"/>
                  </a:lnTo>
                  <a:cubicBezTo>
                    <a:pt x="1247" y="420"/>
                    <a:pt x="1201" y="281"/>
                    <a:pt x="1097" y="171"/>
                  </a:cubicBezTo>
                  <a:cubicBezTo>
                    <a:pt x="994" y="62"/>
                    <a:pt x="850" y="0"/>
                    <a:pt x="70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7" name="Google Shape;74457;p68"/>
            <p:cNvSpPr/>
            <p:nvPr/>
          </p:nvSpPr>
          <p:spPr>
            <a:xfrm>
              <a:off x="5898750" y="1181050"/>
              <a:ext cx="12175" cy="123700"/>
            </a:xfrm>
            <a:custGeom>
              <a:avLst/>
              <a:gdLst/>
              <a:ahLst/>
              <a:cxnLst/>
              <a:rect l="l" t="t" r="r" b="b"/>
              <a:pathLst>
                <a:path w="487" h="4948" extrusionOk="0">
                  <a:moveTo>
                    <a:pt x="252" y="0"/>
                  </a:moveTo>
                  <a:lnTo>
                    <a:pt x="1" y="4934"/>
                  </a:lnTo>
                  <a:lnTo>
                    <a:pt x="236" y="4947"/>
                  </a:lnTo>
                  <a:lnTo>
                    <a:pt x="257" y="4647"/>
                  </a:lnTo>
                  <a:lnTo>
                    <a:pt x="252" y="4644"/>
                  </a:lnTo>
                  <a:lnTo>
                    <a:pt x="487" y="11"/>
                  </a:lnTo>
                  <a:lnTo>
                    <a:pt x="25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8" name="Google Shape;74458;p68"/>
            <p:cNvSpPr/>
            <p:nvPr/>
          </p:nvSpPr>
          <p:spPr>
            <a:xfrm>
              <a:off x="5897100" y="1222825"/>
              <a:ext cx="44125" cy="40825"/>
            </a:xfrm>
            <a:custGeom>
              <a:avLst/>
              <a:gdLst/>
              <a:ahLst/>
              <a:cxnLst/>
              <a:rect l="l" t="t" r="r" b="b"/>
              <a:pathLst>
                <a:path w="1765" h="1633" extrusionOk="0">
                  <a:moveTo>
                    <a:pt x="1591" y="1"/>
                  </a:moveTo>
                  <a:cubicBezTo>
                    <a:pt x="1108" y="529"/>
                    <a:pt x="572" y="1013"/>
                    <a:pt x="0" y="1444"/>
                  </a:cubicBezTo>
                  <a:lnTo>
                    <a:pt x="142" y="1633"/>
                  </a:lnTo>
                  <a:cubicBezTo>
                    <a:pt x="724" y="1194"/>
                    <a:pt x="1270" y="698"/>
                    <a:pt x="1764" y="160"/>
                  </a:cubicBezTo>
                  <a:lnTo>
                    <a:pt x="1591"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9" name="Google Shape;74459;p68"/>
            <p:cNvSpPr/>
            <p:nvPr/>
          </p:nvSpPr>
          <p:spPr>
            <a:xfrm>
              <a:off x="5912125" y="1250525"/>
              <a:ext cx="44925" cy="49100"/>
            </a:xfrm>
            <a:custGeom>
              <a:avLst/>
              <a:gdLst/>
              <a:ahLst/>
              <a:cxnLst/>
              <a:rect l="l" t="t" r="r" b="b"/>
              <a:pathLst>
                <a:path w="1797" h="1964" extrusionOk="0">
                  <a:moveTo>
                    <a:pt x="27" y="1"/>
                  </a:moveTo>
                  <a:lnTo>
                    <a:pt x="27" y="1"/>
                  </a:lnTo>
                  <a:cubicBezTo>
                    <a:pt x="0" y="809"/>
                    <a:pt x="525" y="1621"/>
                    <a:pt x="1273" y="1929"/>
                  </a:cubicBezTo>
                  <a:cubicBezTo>
                    <a:pt x="1317" y="1946"/>
                    <a:pt x="1369" y="1957"/>
                    <a:pt x="1422" y="1962"/>
                  </a:cubicBezTo>
                  <a:cubicBezTo>
                    <a:pt x="1435" y="1963"/>
                    <a:pt x="1448" y="1963"/>
                    <a:pt x="1461" y="1963"/>
                  </a:cubicBezTo>
                  <a:cubicBezTo>
                    <a:pt x="1552" y="1963"/>
                    <a:pt x="1643" y="1940"/>
                    <a:pt x="1707" y="1885"/>
                  </a:cubicBezTo>
                  <a:cubicBezTo>
                    <a:pt x="1771" y="1828"/>
                    <a:pt x="1797" y="1748"/>
                    <a:pt x="1777" y="1663"/>
                  </a:cubicBezTo>
                  <a:lnTo>
                    <a:pt x="1777" y="1663"/>
                  </a:lnTo>
                  <a:lnTo>
                    <a:pt x="1547" y="1721"/>
                  </a:lnTo>
                  <a:cubicBezTo>
                    <a:pt x="1547" y="1717"/>
                    <a:pt x="1551" y="1709"/>
                    <a:pt x="1553" y="1706"/>
                  </a:cubicBezTo>
                  <a:lnTo>
                    <a:pt x="1553" y="1706"/>
                  </a:lnTo>
                  <a:cubicBezTo>
                    <a:pt x="1541" y="1718"/>
                    <a:pt x="1503" y="1727"/>
                    <a:pt x="1459" y="1727"/>
                  </a:cubicBezTo>
                  <a:cubicBezTo>
                    <a:pt x="1427" y="1727"/>
                    <a:pt x="1393" y="1723"/>
                    <a:pt x="1363" y="1710"/>
                  </a:cubicBezTo>
                  <a:cubicBezTo>
                    <a:pt x="702" y="1439"/>
                    <a:pt x="240" y="724"/>
                    <a:pt x="262" y="10"/>
                  </a:cubicBezTo>
                  <a:lnTo>
                    <a:pt x="2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0" name="Google Shape;74460;p68"/>
            <p:cNvSpPr/>
            <p:nvPr/>
          </p:nvSpPr>
          <p:spPr>
            <a:xfrm>
              <a:off x="5748150" y="1295075"/>
              <a:ext cx="48300" cy="82725"/>
            </a:xfrm>
            <a:custGeom>
              <a:avLst/>
              <a:gdLst/>
              <a:ahLst/>
              <a:cxnLst/>
              <a:rect l="l" t="t" r="r" b="b"/>
              <a:pathLst>
                <a:path w="1932" h="3309" extrusionOk="0">
                  <a:moveTo>
                    <a:pt x="224" y="1"/>
                  </a:moveTo>
                  <a:cubicBezTo>
                    <a:pt x="87" y="694"/>
                    <a:pt x="14" y="1404"/>
                    <a:pt x="6" y="2111"/>
                  </a:cubicBezTo>
                  <a:cubicBezTo>
                    <a:pt x="0" y="2694"/>
                    <a:pt x="146" y="3058"/>
                    <a:pt x="453" y="3224"/>
                  </a:cubicBezTo>
                  <a:cubicBezTo>
                    <a:pt x="545" y="3275"/>
                    <a:pt x="640" y="3300"/>
                    <a:pt x="735" y="3307"/>
                  </a:cubicBezTo>
                  <a:cubicBezTo>
                    <a:pt x="753" y="3308"/>
                    <a:pt x="771" y="3309"/>
                    <a:pt x="789" y="3309"/>
                  </a:cubicBezTo>
                  <a:cubicBezTo>
                    <a:pt x="1211" y="3309"/>
                    <a:pt x="1616" y="2961"/>
                    <a:pt x="1770" y="2828"/>
                  </a:cubicBezTo>
                  <a:cubicBezTo>
                    <a:pt x="1852" y="2757"/>
                    <a:pt x="1932" y="2627"/>
                    <a:pt x="1912" y="2509"/>
                  </a:cubicBezTo>
                  <a:cubicBezTo>
                    <a:pt x="1901" y="2441"/>
                    <a:pt x="1856" y="2388"/>
                    <a:pt x="1789" y="2362"/>
                  </a:cubicBezTo>
                  <a:lnTo>
                    <a:pt x="1704" y="2582"/>
                  </a:lnTo>
                  <a:cubicBezTo>
                    <a:pt x="1691" y="2576"/>
                    <a:pt x="1679" y="2557"/>
                    <a:pt x="1679" y="2546"/>
                  </a:cubicBezTo>
                  <a:cubicBezTo>
                    <a:pt x="1679" y="2562"/>
                    <a:pt x="1655" y="2615"/>
                    <a:pt x="1616" y="2648"/>
                  </a:cubicBezTo>
                  <a:cubicBezTo>
                    <a:pt x="1286" y="2932"/>
                    <a:pt x="1013" y="3072"/>
                    <a:pt x="790" y="3072"/>
                  </a:cubicBezTo>
                  <a:cubicBezTo>
                    <a:pt x="709" y="3072"/>
                    <a:pt x="634" y="3054"/>
                    <a:pt x="565" y="3016"/>
                  </a:cubicBezTo>
                  <a:cubicBezTo>
                    <a:pt x="343" y="2897"/>
                    <a:pt x="237" y="2600"/>
                    <a:pt x="242" y="2113"/>
                  </a:cubicBezTo>
                  <a:cubicBezTo>
                    <a:pt x="250" y="1494"/>
                    <a:pt x="306" y="869"/>
                    <a:pt x="416" y="258"/>
                  </a:cubicBezTo>
                  <a:lnTo>
                    <a:pt x="437" y="259"/>
                  </a:lnTo>
                  <a:lnTo>
                    <a:pt x="456" y="34"/>
                  </a:lnTo>
                  <a:lnTo>
                    <a:pt x="22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1" name="Google Shape;74461;p68"/>
            <p:cNvSpPr/>
            <p:nvPr/>
          </p:nvSpPr>
          <p:spPr>
            <a:xfrm>
              <a:off x="5726025" y="1329925"/>
              <a:ext cx="57300" cy="9950"/>
            </a:xfrm>
            <a:custGeom>
              <a:avLst/>
              <a:gdLst/>
              <a:ahLst/>
              <a:cxnLst/>
              <a:rect l="l" t="t" r="r" b="b"/>
              <a:pathLst>
                <a:path w="2292" h="398" extrusionOk="0">
                  <a:moveTo>
                    <a:pt x="17" y="0"/>
                  </a:moveTo>
                  <a:lnTo>
                    <a:pt x="1" y="235"/>
                  </a:lnTo>
                  <a:lnTo>
                    <a:pt x="2274" y="397"/>
                  </a:lnTo>
                  <a:lnTo>
                    <a:pt x="2291" y="163"/>
                  </a:lnTo>
                  <a:lnTo>
                    <a:pt x="1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2" name="Google Shape;74462;p68"/>
            <p:cNvSpPr/>
            <p:nvPr/>
          </p:nvSpPr>
          <p:spPr>
            <a:xfrm>
              <a:off x="5794150" y="1321975"/>
              <a:ext cx="56125" cy="64100"/>
            </a:xfrm>
            <a:custGeom>
              <a:avLst/>
              <a:gdLst/>
              <a:ahLst/>
              <a:cxnLst/>
              <a:rect l="l" t="t" r="r" b="b"/>
              <a:pathLst>
                <a:path w="2245" h="2564" extrusionOk="0">
                  <a:moveTo>
                    <a:pt x="883" y="237"/>
                  </a:moveTo>
                  <a:lnTo>
                    <a:pt x="883" y="237"/>
                  </a:lnTo>
                  <a:cubicBezTo>
                    <a:pt x="847" y="258"/>
                    <a:pt x="814" y="281"/>
                    <a:pt x="782" y="306"/>
                  </a:cubicBezTo>
                  <a:cubicBezTo>
                    <a:pt x="616" y="440"/>
                    <a:pt x="519" y="619"/>
                    <a:pt x="510" y="812"/>
                  </a:cubicBezTo>
                  <a:lnTo>
                    <a:pt x="745" y="825"/>
                  </a:lnTo>
                  <a:cubicBezTo>
                    <a:pt x="752" y="698"/>
                    <a:pt x="817" y="580"/>
                    <a:pt x="929" y="489"/>
                  </a:cubicBezTo>
                  <a:cubicBezTo>
                    <a:pt x="1035" y="405"/>
                    <a:pt x="1166" y="357"/>
                    <a:pt x="1292" y="357"/>
                  </a:cubicBezTo>
                  <a:cubicBezTo>
                    <a:pt x="1320" y="357"/>
                    <a:pt x="1347" y="360"/>
                    <a:pt x="1374" y="364"/>
                  </a:cubicBezTo>
                  <a:cubicBezTo>
                    <a:pt x="1663" y="412"/>
                    <a:pt x="1908" y="683"/>
                    <a:pt x="1957" y="1009"/>
                  </a:cubicBezTo>
                  <a:cubicBezTo>
                    <a:pt x="2002" y="1307"/>
                    <a:pt x="1898" y="1638"/>
                    <a:pt x="1674" y="1919"/>
                  </a:cubicBezTo>
                  <a:cubicBezTo>
                    <a:pt x="1492" y="2147"/>
                    <a:pt x="1206" y="2329"/>
                    <a:pt x="931" y="2329"/>
                  </a:cubicBezTo>
                  <a:cubicBezTo>
                    <a:pt x="845" y="2329"/>
                    <a:pt x="761" y="2311"/>
                    <a:pt x="682" y="2272"/>
                  </a:cubicBezTo>
                  <a:cubicBezTo>
                    <a:pt x="273" y="2074"/>
                    <a:pt x="258" y="1462"/>
                    <a:pt x="270" y="1207"/>
                  </a:cubicBezTo>
                  <a:cubicBezTo>
                    <a:pt x="279" y="1005"/>
                    <a:pt x="306" y="746"/>
                    <a:pt x="428" y="541"/>
                  </a:cubicBezTo>
                  <a:cubicBezTo>
                    <a:pt x="517" y="389"/>
                    <a:pt x="688" y="243"/>
                    <a:pt x="883" y="237"/>
                  </a:cubicBezTo>
                  <a:close/>
                  <a:moveTo>
                    <a:pt x="904" y="1"/>
                  </a:moveTo>
                  <a:cubicBezTo>
                    <a:pt x="641" y="1"/>
                    <a:pt x="379" y="159"/>
                    <a:pt x="224" y="421"/>
                  </a:cubicBezTo>
                  <a:cubicBezTo>
                    <a:pt x="76" y="671"/>
                    <a:pt x="45" y="966"/>
                    <a:pt x="33" y="1195"/>
                  </a:cubicBezTo>
                  <a:cubicBezTo>
                    <a:pt x="1" y="1832"/>
                    <a:pt x="200" y="2302"/>
                    <a:pt x="578" y="2486"/>
                  </a:cubicBezTo>
                  <a:cubicBezTo>
                    <a:pt x="670" y="2531"/>
                    <a:pt x="767" y="2555"/>
                    <a:pt x="864" y="2562"/>
                  </a:cubicBezTo>
                  <a:cubicBezTo>
                    <a:pt x="884" y="2563"/>
                    <a:pt x="904" y="2564"/>
                    <a:pt x="924" y="2564"/>
                  </a:cubicBezTo>
                  <a:cubicBezTo>
                    <a:pt x="1278" y="2564"/>
                    <a:pt x="1635" y="2346"/>
                    <a:pt x="1858" y="2067"/>
                  </a:cubicBezTo>
                  <a:cubicBezTo>
                    <a:pt x="2123" y="1735"/>
                    <a:pt x="2244" y="1335"/>
                    <a:pt x="2190" y="973"/>
                  </a:cubicBezTo>
                  <a:cubicBezTo>
                    <a:pt x="2124" y="552"/>
                    <a:pt x="1799" y="196"/>
                    <a:pt x="1411" y="132"/>
                  </a:cubicBezTo>
                  <a:cubicBezTo>
                    <a:pt x="1372" y="125"/>
                    <a:pt x="1333" y="122"/>
                    <a:pt x="1294" y="122"/>
                  </a:cubicBezTo>
                  <a:cubicBezTo>
                    <a:pt x="1170" y="122"/>
                    <a:pt x="1044" y="153"/>
                    <a:pt x="929" y="211"/>
                  </a:cubicBezTo>
                  <a:lnTo>
                    <a:pt x="946" y="2"/>
                  </a:lnTo>
                  <a:cubicBezTo>
                    <a:pt x="932" y="1"/>
                    <a:pt x="918" y="1"/>
                    <a:pt x="90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3" name="Google Shape;74463;p68"/>
            <p:cNvSpPr/>
            <p:nvPr/>
          </p:nvSpPr>
          <p:spPr>
            <a:xfrm>
              <a:off x="5634125" y="1407700"/>
              <a:ext cx="47475" cy="69875"/>
            </a:xfrm>
            <a:custGeom>
              <a:avLst/>
              <a:gdLst/>
              <a:ahLst/>
              <a:cxnLst/>
              <a:rect l="l" t="t" r="r" b="b"/>
              <a:pathLst>
                <a:path w="1899" h="2795" extrusionOk="0">
                  <a:moveTo>
                    <a:pt x="859" y="0"/>
                  </a:moveTo>
                  <a:cubicBezTo>
                    <a:pt x="733" y="0"/>
                    <a:pt x="595" y="34"/>
                    <a:pt x="450" y="103"/>
                  </a:cubicBezTo>
                  <a:cubicBezTo>
                    <a:pt x="216" y="214"/>
                    <a:pt x="0" y="449"/>
                    <a:pt x="85" y="701"/>
                  </a:cubicBezTo>
                  <a:cubicBezTo>
                    <a:pt x="139" y="862"/>
                    <a:pt x="288" y="946"/>
                    <a:pt x="410" y="1012"/>
                  </a:cubicBezTo>
                  <a:cubicBezTo>
                    <a:pt x="775" y="1213"/>
                    <a:pt x="1108" y="1463"/>
                    <a:pt x="1402" y="1757"/>
                  </a:cubicBezTo>
                  <a:cubicBezTo>
                    <a:pt x="1570" y="1926"/>
                    <a:pt x="1641" y="2060"/>
                    <a:pt x="1618" y="2178"/>
                  </a:cubicBezTo>
                  <a:cubicBezTo>
                    <a:pt x="1609" y="2241"/>
                    <a:pt x="1568" y="2306"/>
                    <a:pt x="1499" y="2371"/>
                  </a:cubicBezTo>
                  <a:cubicBezTo>
                    <a:pt x="1374" y="2491"/>
                    <a:pt x="1192" y="2558"/>
                    <a:pt x="997" y="2558"/>
                  </a:cubicBezTo>
                  <a:cubicBezTo>
                    <a:pt x="955" y="2558"/>
                    <a:pt x="912" y="2555"/>
                    <a:pt x="869" y="2549"/>
                  </a:cubicBezTo>
                  <a:cubicBezTo>
                    <a:pt x="717" y="2527"/>
                    <a:pt x="579" y="2466"/>
                    <a:pt x="471" y="2377"/>
                  </a:cubicBezTo>
                  <a:lnTo>
                    <a:pt x="471" y="2377"/>
                  </a:lnTo>
                  <a:lnTo>
                    <a:pt x="785" y="2386"/>
                  </a:lnTo>
                  <a:lnTo>
                    <a:pt x="792" y="2149"/>
                  </a:lnTo>
                  <a:lnTo>
                    <a:pt x="11" y="2130"/>
                  </a:lnTo>
                  <a:lnTo>
                    <a:pt x="113" y="2310"/>
                  </a:lnTo>
                  <a:cubicBezTo>
                    <a:pt x="253" y="2559"/>
                    <a:pt x="523" y="2736"/>
                    <a:pt x="836" y="2783"/>
                  </a:cubicBezTo>
                  <a:cubicBezTo>
                    <a:pt x="862" y="2787"/>
                    <a:pt x="891" y="2791"/>
                    <a:pt x="919" y="2792"/>
                  </a:cubicBezTo>
                  <a:cubicBezTo>
                    <a:pt x="945" y="2794"/>
                    <a:pt x="971" y="2795"/>
                    <a:pt x="997" y="2795"/>
                  </a:cubicBezTo>
                  <a:cubicBezTo>
                    <a:pt x="1252" y="2795"/>
                    <a:pt x="1493" y="2705"/>
                    <a:pt x="1661" y="2542"/>
                  </a:cubicBezTo>
                  <a:cubicBezTo>
                    <a:pt x="1766" y="2442"/>
                    <a:pt x="1830" y="2333"/>
                    <a:pt x="1851" y="2221"/>
                  </a:cubicBezTo>
                  <a:cubicBezTo>
                    <a:pt x="1899" y="1958"/>
                    <a:pt x="1713" y="1735"/>
                    <a:pt x="1568" y="1590"/>
                  </a:cubicBezTo>
                  <a:cubicBezTo>
                    <a:pt x="1257" y="1281"/>
                    <a:pt x="906" y="1016"/>
                    <a:pt x="523" y="804"/>
                  </a:cubicBezTo>
                  <a:cubicBezTo>
                    <a:pt x="429" y="754"/>
                    <a:pt x="332" y="700"/>
                    <a:pt x="309" y="626"/>
                  </a:cubicBezTo>
                  <a:cubicBezTo>
                    <a:pt x="271" y="517"/>
                    <a:pt x="406" y="384"/>
                    <a:pt x="551" y="316"/>
                  </a:cubicBezTo>
                  <a:cubicBezTo>
                    <a:pt x="637" y="275"/>
                    <a:pt x="749" y="235"/>
                    <a:pt x="858" y="235"/>
                  </a:cubicBezTo>
                  <a:cubicBezTo>
                    <a:pt x="908" y="235"/>
                    <a:pt x="957" y="243"/>
                    <a:pt x="1003" y="263"/>
                  </a:cubicBezTo>
                  <a:cubicBezTo>
                    <a:pt x="1065" y="292"/>
                    <a:pt x="1117" y="359"/>
                    <a:pt x="1131" y="429"/>
                  </a:cubicBezTo>
                  <a:cubicBezTo>
                    <a:pt x="1139" y="464"/>
                    <a:pt x="1140" y="510"/>
                    <a:pt x="1108" y="546"/>
                  </a:cubicBezTo>
                  <a:lnTo>
                    <a:pt x="1283" y="705"/>
                  </a:lnTo>
                  <a:cubicBezTo>
                    <a:pt x="1358" y="621"/>
                    <a:pt x="1387" y="503"/>
                    <a:pt x="1361" y="381"/>
                  </a:cubicBezTo>
                  <a:cubicBezTo>
                    <a:pt x="1331" y="236"/>
                    <a:pt x="1231" y="108"/>
                    <a:pt x="1099" y="49"/>
                  </a:cubicBezTo>
                  <a:cubicBezTo>
                    <a:pt x="1026" y="16"/>
                    <a:pt x="945" y="0"/>
                    <a:pt x="8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4" name="Google Shape;74464;p68"/>
            <p:cNvSpPr/>
            <p:nvPr/>
          </p:nvSpPr>
          <p:spPr>
            <a:xfrm>
              <a:off x="5683175" y="1409500"/>
              <a:ext cx="54375" cy="66400"/>
            </a:xfrm>
            <a:custGeom>
              <a:avLst/>
              <a:gdLst/>
              <a:ahLst/>
              <a:cxnLst/>
              <a:rect l="l" t="t" r="r" b="b"/>
              <a:pathLst>
                <a:path w="2175" h="2656" extrusionOk="0">
                  <a:moveTo>
                    <a:pt x="715" y="0"/>
                  </a:moveTo>
                  <a:cubicBezTo>
                    <a:pt x="692" y="0"/>
                    <a:pt x="669" y="3"/>
                    <a:pt x="646" y="7"/>
                  </a:cubicBezTo>
                  <a:cubicBezTo>
                    <a:pt x="441" y="49"/>
                    <a:pt x="346" y="245"/>
                    <a:pt x="287" y="413"/>
                  </a:cubicBezTo>
                  <a:cubicBezTo>
                    <a:pt x="131" y="860"/>
                    <a:pt x="0" y="1337"/>
                    <a:pt x="115" y="1805"/>
                  </a:cubicBezTo>
                  <a:cubicBezTo>
                    <a:pt x="217" y="2225"/>
                    <a:pt x="592" y="2622"/>
                    <a:pt x="1030" y="2653"/>
                  </a:cubicBezTo>
                  <a:cubicBezTo>
                    <a:pt x="1048" y="2655"/>
                    <a:pt x="1067" y="2656"/>
                    <a:pt x="1085" y="2656"/>
                  </a:cubicBezTo>
                  <a:cubicBezTo>
                    <a:pt x="1131" y="2656"/>
                    <a:pt x="1178" y="2651"/>
                    <a:pt x="1224" y="2643"/>
                  </a:cubicBezTo>
                  <a:cubicBezTo>
                    <a:pt x="1931" y="2515"/>
                    <a:pt x="2114" y="1574"/>
                    <a:pt x="2175" y="1265"/>
                  </a:cubicBezTo>
                  <a:lnTo>
                    <a:pt x="1943" y="1219"/>
                  </a:lnTo>
                  <a:cubicBezTo>
                    <a:pt x="1800" y="1954"/>
                    <a:pt x="1551" y="2344"/>
                    <a:pt x="1182" y="2411"/>
                  </a:cubicBezTo>
                  <a:cubicBezTo>
                    <a:pt x="1149" y="2417"/>
                    <a:pt x="1117" y="2420"/>
                    <a:pt x="1084" y="2420"/>
                  </a:cubicBezTo>
                  <a:cubicBezTo>
                    <a:pt x="737" y="2420"/>
                    <a:pt x="429" y="2092"/>
                    <a:pt x="345" y="1748"/>
                  </a:cubicBezTo>
                  <a:cubicBezTo>
                    <a:pt x="244" y="1340"/>
                    <a:pt x="365" y="904"/>
                    <a:pt x="511" y="491"/>
                  </a:cubicBezTo>
                  <a:cubicBezTo>
                    <a:pt x="547" y="391"/>
                    <a:pt x="604" y="256"/>
                    <a:pt x="694" y="237"/>
                  </a:cubicBezTo>
                  <a:cubicBezTo>
                    <a:pt x="701" y="236"/>
                    <a:pt x="709" y="235"/>
                    <a:pt x="716" y="235"/>
                  </a:cubicBezTo>
                  <a:cubicBezTo>
                    <a:pt x="788" y="235"/>
                    <a:pt x="871" y="297"/>
                    <a:pt x="945" y="356"/>
                  </a:cubicBezTo>
                  <a:cubicBezTo>
                    <a:pt x="1057" y="447"/>
                    <a:pt x="1173" y="539"/>
                    <a:pt x="1232" y="660"/>
                  </a:cubicBezTo>
                  <a:cubicBezTo>
                    <a:pt x="1277" y="753"/>
                    <a:pt x="1283" y="887"/>
                    <a:pt x="1207" y="956"/>
                  </a:cubicBezTo>
                  <a:lnTo>
                    <a:pt x="1365" y="1132"/>
                  </a:lnTo>
                  <a:cubicBezTo>
                    <a:pt x="1537" y="976"/>
                    <a:pt x="1524" y="725"/>
                    <a:pt x="1441" y="555"/>
                  </a:cubicBezTo>
                  <a:cubicBezTo>
                    <a:pt x="1358" y="388"/>
                    <a:pt x="1217" y="275"/>
                    <a:pt x="1092" y="173"/>
                  </a:cubicBezTo>
                  <a:cubicBezTo>
                    <a:pt x="1014" y="111"/>
                    <a:pt x="878" y="0"/>
                    <a:pt x="71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5" name="Google Shape;74465;p68"/>
            <p:cNvSpPr/>
            <p:nvPr/>
          </p:nvSpPr>
          <p:spPr>
            <a:xfrm>
              <a:off x="5750500" y="1375025"/>
              <a:ext cx="47025" cy="125200"/>
            </a:xfrm>
            <a:custGeom>
              <a:avLst/>
              <a:gdLst/>
              <a:ahLst/>
              <a:cxnLst/>
              <a:rect l="l" t="t" r="r" b="b"/>
              <a:pathLst>
                <a:path w="1881" h="5008" extrusionOk="0">
                  <a:moveTo>
                    <a:pt x="226" y="1"/>
                  </a:moveTo>
                  <a:cubicBezTo>
                    <a:pt x="65" y="1339"/>
                    <a:pt x="0" y="2700"/>
                    <a:pt x="35" y="4047"/>
                  </a:cubicBezTo>
                  <a:lnTo>
                    <a:pt x="57" y="4940"/>
                  </a:lnTo>
                  <a:lnTo>
                    <a:pt x="268" y="4073"/>
                  </a:lnTo>
                  <a:cubicBezTo>
                    <a:pt x="397" y="3540"/>
                    <a:pt x="542" y="2935"/>
                    <a:pt x="918" y="2497"/>
                  </a:cubicBezTo>
                  <a:cubicBezTo>
                    <a:pt x="966" y="2442"/>
                    <a:pt x="1030" y="2377"/>
                    <a:pt x="1099" y="2363"/>
                  </a:cubicBezTo>
                  <a:cubicBezTo>
                    <a:pt x="1107" y="2361"/>
                    <a:pt x="1116" y="2361"/>
                    <a:pt x="1124" y="2361"/>
                  </a:cubicBezTo>
                  <a:cubicBezTo>
                    <a:pt x="1219" y="2361"/>
                    <a:pt x="1312" y="2457"/>
                    <a:pt x="1345" y="2559"/>
                  </a:cubicBezTo>
                  <a:cubicBezTo>
                    <a:pt x="1384" y="2679"/>
                    <a:pt x="1372" y="2815"/>
                    <a:pt x="1360" y="2959"/>
                  </a:cubicBezTo>
                  <a:lnTo>
                    <a:pt x="1355" y="3021"/>
                  </a:lnTo>
                  <a:cubicBezTo>
                    <a:pt x="1310" y="3578"/>
                    <a:pt x="1389" y="4149"/>
                    <a:pt x="1583" y="4673"/>
                  </a:cubicBezTo>
                  <a:lnTo>
                    <a:pt x="1708" y="5008"/>
                  </a:lnTo>
                  <a:lnTo>
                    <a:pt x="1881" y="4408"/>
                  </a:lnTo>
                  <a:lnTo>
                    <a:pt x="1730" y="4364"/>
                  </a:lnTo>
                  <a:cubicBezTo>
                    <a:pt x="1602" y="3936"/>
                    <a:pt x="1554" y="3482"/>
                    <a:pt x="1588" y="3040"/>
                  </a:cubicBezTo>
                  <a:lnTo>
                    <a:pt x="1594" y="2978"/>
                  </a:lnTo>
                  <a:cubicBezTo>
                    <a:pt x="1608" y="2817"/>
                    <a:pt x="1623" y="2651"/>
                    <a:pt x="1569" y="2485"/>
                  </a:cubicBezTo>
                  <a:cubicBezTo>
                    <a:pt x="1507" y="2297"/>
                    <a:pt x="1331" y="2124"/>
                    <a:pt x="1124" y="2124"/>
                  </a:cubicBezTo>
                  <a:cubicBezTo>
                    <a:pt x="1101" y="2124"/>
                    <a:pt x="1078" y="2126"/>
                    <a:pt x="1055" y="2130"/>
                  </a:cubicBezTo>
                  <a:cubicBezTo>
                    <a:pt x="913" y="2156"/>
                    <a:pt x="811" y="2258"/>
                    <a:pt x="739" y="2341"/>
                  </a:cubicBezTo>
                  <a:cubicBezTo>
                    <a:pt x="516" y="2598"/>
                    <a:pt x="371" y="2901"/>
                    <a:pt x="261" y="3212"/>
                  </a:cubicBezTo>
                  <a:cubicBezTo>
                    <a:pt x="266" y="2149"/>
                    <a:pt x="333" y="1081"/>
                    <a:pt x="461" y="28"/>
                  </a:cubicBezTo>
                  <a:lnTo>
                    <a:pt x="22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6" name="Google Shape;74466;p68"/>
            <p:cNvSpPr/>
            <p:nvPr/>
          </p:nvSpPr>
          <p:spPr>
            <a:xfrm>
              <a:off x="5805975" y="1435000"/>
              <a:ext cx="54775" cy="55325"/>
            </a:xfrm>
            <a:custGeom>
              <a:avLst/>
              <a:gdLst/>
              <a:ahLst/>
              <a:cxnLst/>
              <a:rect l="l" t="t" r="r" b="b"/>
              <a:pathLst>
                <a:path w="2191" h="2213" extrusionOk="0">
                  <a:moveTo>
                    <a:pt x="1335" y="239"/>
                  </a:moveTo>
                  <a:cubicBezTo>
                    <a:pt x="1516" y="239"/>
                    <a:pt x="1743" y="300"/>
                    <a:pt x="1856" y="470"/>
                  </a:cubicBezTo>
                  <a:cubicBezTo>
                    <a:pt x="1928" y="579"/>
                    <a:pt x="1953" y="728"/>
                    <a:pt x="1933" y="930"/>
                  </a:cubicBezTo>
                  <a:cubicBezTo>
                    <a:pt x="1901" y="1260"/>
                    <a:pt x="1773" y="1548"/>
                    <a:pt x="1574" y="1738"/>
                  </a:cubicBezTo>
                  <a:cubicBezTo>
                    <a:pt x="1412" y="1892"/>
                    <a:pt x="1197" y="1977"/>
                    <a:pt x="993" y="1977"/>
                  </a:cubicBezTo>
                  <a:cubicBezTo>
                    <a:pt x="921" y="1977"/>
                    <a:pt x="850" y="1966"/>
                    <a:pt x="783" y="1944"/>
                  </a:cubicBezTo>
                  <a:cubicBezTo>
                    <a:pt x="502" y="1849"/>
                    <a:pt x="332" y="1570"/>
                    <a:pt x="276" y="1256"/>
                  </a:cubicBezTo>
                  <a:cubicBezTo>
                    <a:pt x="282" y="1102"/>
                    <a:pt x="319" y="950"/>
                    <a:pt x="389" y="816"/>
                  </a:cubicBezTo>
                  <a:cubicBezTo>
                    <a:pt x="563" y="476"/>
                    <a:pt x="938" y="243"/>
                    <a:pt x="1322" y="239"/>
                  </a:cubicBezTo>
                  <a:cubicBezTo>
                    <a:pt x="1326" y="239"/>
                    <a:pt x="1331" y="239"/>
                    <a:pt x="1335" y="239"/>
                  </a:cubicBezTo>
                  <a:close/>
                  <a:moveTo>
                    <a:pt x="1331" y="0"/>
                  </a:moveTo>
                  <a:cubicBezTo>
                    <a:pt x="1326" y="0"/>
                    <a:pt x="1320" y="0"/>
                    <a:pt x="1315" y="0"/>
                  </a:cubicBezTo>
                  <a:cubicBezTo>
                    <a:pt x="1160" y="1"/>
                    <a:pt x="1006" y="36"/>
                    <a:pt x="861" y="92"/>
                  </a:cubicBezTo>
                  <a:cubicBezTo>
                    <a:pt x="797" y="55"/>
                    <a:pt x="724" y="38"/>
                    <a:pt x="650" y="38"/>
                  </a:cubicBezTo>
                  <a:cubicBezTo>
                    <a:pt x="539" y="38"/>
                    <a:pt x="428" y="76"/>
                    <a:pt x="346" y="139"/>
                  </a:cubicBezTo>
                  <a:cubicBezTo>
                    <a:pt x="218" y="239"/>
                    <a:pt x="129" y="390"/>
                    <a:pt x="69" y="614"/>
                  </a:cubicBezTo>
                  <a:cubicBezTo>
                    <a:pt x="12" y="825"/>
                    <a:pt x="0" y="1057"/>
                    <a:pt x="38" y="1280"/>
                  </a:cubicBezTo>
                  <a:cubicBezTo>
                    <a:pt x="35" y="1551"/>
                    <a:pt x="113" y="1824"/>
                    <a:pt x="267" y="2045"/>
                  </a:cubicBezTo>
                  <a:lnTo>
                    <a:pt x="378" y="1966"/>
                  </a:lnTo>
                  <a:cubicBezTo>
                    <a:pt x="469" y="2055"/>
                    <a:pt x="578" y="2124"/>
                    <a:pt x="706" y="2167"/>
                  </a:cubicBezTo>
                  <a:cubicBezTo>
                    <a:pt x="778" y="2190"/>
                    <a:pt x="853" y="2205"/>
                    <a:pt x="927" y="2211"/>
                  </a:cubicBezTo>
                  <a:cubicBezTo>
                    <a:pt x="950" y="2212"/>
                    <a:pt x="972" y="2213"/>
                    <a:pt x="995" y="2213"/>
                  </a:cubicBezTo>
                  <a:cubicBezTo>
                    <a:pt x="1258" y="2213"/>
                    <a:pt x="1529" y="2105"/>
                    <a:pt x="1734" y="1906"/>
                  </a:cubicBezTo>
                  <a:cubicBezTo>
                    <a:pt x="1974" y="1677"/>
                    <a:pt x="2127" y="1338"/>
                    <a:pt x="2164" y="951"/>
                  </a:cubicBezTo>
                  <a:cubicBezTo>
                    <a:pt x="2190" y="695"/>
                    <a:pt x="2153" y="494"/>
                    <a:pt x="2050" y="339"/>
                  </a:cubicBezTo>
                  <a:cubicBezTo>
                    <a:pt x="1910" y="126"/>
                    <a:pt x="1641" y="0"/>
                    <a:pt x="133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7" name="Google Shape;74467;p68"/>
            <p:cNvSpPr/>
            <p:nvPr/>
          </p:nvSpPr>
          <p:spPr>
            <a:xfrm>
              <a:off x="5859250" y="1440475"/>
              <a:ext cx="58600" cy="56325"/>
            </a:xfrm>
            <a:custGeom>
              <a:avLst/>
              <a:gdLst/>
              <a:ahLst/>
              <a:cxnLst/>
              <a:rect l="l" t="t" r="r" b="b"/>
              <a:pathLst>
                <a:path w="2344" h="2253" extrusionOk="0">
                  <a:moveTo>
                    <a:pt x="1310" y="326"/>
                  </a:moveTo>
                  <a:cubicBezTo>
                    <a:pt x="1379" y="326"/>
                    <a:pt x="1446" y="337"/>
                    <a:pt x="1509" y="361"/>
                  </a:cubicBezTo>
                  <a:cubicBezTo>
                    <a:pt x="1909" y="509"/>
                    <a:pt x="2084" y="989"/>
                    <a:pt x="2024" y="1365"/>
                  </a:cubicBezTo>
                  <a:cubicBezTo>
                    <a:pt x="1988" y="1592"/>
                    <a:pt x="1879" y="1784"/>
                    <a:pt x="1729" y="1891"/>
                  </a:cubicBezTo>
                  <a:cubicBezTo>
                    <a:pt x="1642" y="1953"/>
                    <a:pt x="1530" y="1993"/>
                    <a:pt x="1407" y="2010"/>
                  </a:cubicBezTo>
                  <a:cubicBezTo>
                    <a:pt x="1371" y="2015"/>
                    <a:pt x="1335" y="2017"/>
                    <a:pt x="1299" y="2017"/>
                  </a:cubicBezTo>
                  <a:cubicBezTo>
                    <a:pt x="892" y="2017"/>
                    <a:pt x="486" y="1723"/>
                    <a:pt x="378" y="1330"/>
                  </a:cubicBezTo>
                  <a:cubicBezTo>
                    <a:pt x="311" y="1089"/>
                    <a:pt x="359" y="824"/>
                    <a:pt x="486" y="607"/>
                  </a:cubicBezTo>
                  <a:lnTo>
                    <a:pt x="486" y="607"/>
                  </a:lnTo>
                  <a:cubicBezTo>
                    <a:pt x="450" y="691"/>
                    <a:pt x="432" y="781"/>
                    <a:pt x="431" y="875"/>
                  </a:cubicBezTo>
                  <a:lnTo>
                    <a:pt x="667" y="875"/>
                  </a:lnTo>
                  <a:cubicBezTo>
                    <a:pt x="667" y="716"/>
                    <a:pt x="755" y="562"/>
                    <a:pt x="910" y="455"/>
                  </a:cubicBezTo>
                  <a:cubicBezTo>
                    <a:pt x="1032" y="370"/>
                    <a:pt x="1174" y="326"/>
                    <a:pt x="1310" y="326"/>
                  </a:cubicBezTo>
                  <a:close/>
                  <a:moveTo>
                    <a:pt x="823" y="1"/>
                  </a:moveTo>
                  <a:cubicBezTo>
                    <a:pt x="301" y="221"/>
                    <a:pt x="0" y="846"/>
                    <a:pt x="150" y="1392"/>
                  </a:cubicBezTo>
                  <a:cubicBezTo>
                    <a:pt x="280" y="1865"/>
                    <a:pt x="733" y="2215"/>
                    <a:pt x="1216" y="2250"/>
                  </a:cubicBezTo>
                  <a:cubicBezTo>
                    <a:pt x="1241" y="2251"/>
                    <a:pt x="1267" y="2252"/>
                    <a:pt x="1293" y="2252"/>
                  </a:cubicBezTo>
                  <a:cubicBezTo>
                    <a:pt x="1342" y="2252"/>
                    <a:pt x="1391" y="2249"/>
                    <a:pt x="1439" y="2242"/>
                  </a:cubicBezTo>
                  <a:cubicBezTo>
                    <a:pt x="1599" y="2219"/>
                    <a:pt x="1746" y="2164"/>
                    <a:pt x="1863" y="2081"/>
                  </a:cubicBezTo>
                  <a:cubicBezTo>
                    <a:pt x="2067" y="1938"/>
                    <a:pt x="2210" y="1688"/>
                    <a:pt x="2258" y="1399"/>
                  </a:cubicBezTo>
                  <a:cubicBezTo>
                    <a:pt x="2343" y="863"/>
                    <a:pt x="2051" y="309"/>
                    <a:pt x="1591" y="138"/>
                  </a:cubicBezTo>
                  <a:cubicBezTo>
                    <a:pt x="1503" y="105"/>
                    <a:pt x="1408" y="89"/>
                    <a:pt x="1311" y="89"/>
                  </a:cubicBezTo>
                  <a:cubicBezTo>
                    <a:pt x="1173" y="89"/>
                    <a:pt x="1031" y="122"/>
                    <a:pt x="901" y="186"/>
                  </a:cubicBezTo>
                  <a:lnTo>
                    <a:pt x="82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8" name="Google Shape;74468;p68"/>
            <p:cNvSpPr/>
            <p:nvPr/>
          </p:nvSpPr>
          <p:spPr>
            <a:xfrm>
              <a:off x="5925600" y="1393050"/>
              <a:ext cx="74050" cy="105250"/>
            </a:xfrm>
            <a:custGeom>
              <a:avLst/>
              <a:gdLst/>
              <a:ahLst/>
              <a:cxnLst/>
              <a:rect l="l" t="t" r="r" b="b"/>
              <a:pathLst>
                <a:path w="2962" h="4210" extrusionOk="0">
                  <a:moveTo>
                    <a:pt x="1551" y="238"/>
                  </a:moveTo>
                  <a:cubicBezTo>
                    <a:pt x="1562" y="238"/>
                    <a:pt x="1573" y="238"/>
                    <a:pt x="1585" y="239"/>
                  </a:cubicBezTo>
                  <a:cubicBezTo>
                    <a:pt x="1686" y="248"/>
                    <a:pt x="1784" y="290"/>
                    <a:pt x="1833" y="373"/>
                  </a:cubicBezTo>
                  <a:cubicBezTo>
                    <a:pt x="1907" y="496"/>
                    <a:pt x="1879" y="679"/>
                    <a:pt x="1745" y="934"/>
                  </a:cubicBezTo>
                  <a:cubicBezTo>
                    <a:pt x="1441" y="1513"/>
                    <a:pt x="1033" y="2037"/>
                    <a:pt x="547" y="2476"/>
                  </a:cubicBezTo>
                  <a:cubicBezTo>
                    <a:pt x="562" y="2353"/>
                    <a:pt x="581" y="2231"/>
                    <a:pt x="600" y="2109"/>
                  </a:cubicBezTo>
                  <a:cubicBezTo>
                    <a:pt x="672" y="1654"/>
                    <a:pt x="755" y="1139"/>
                    <a:pt x="981" y="705"/>
                  </a:cubicBezTo>
                  <a:cubicBezTo>
                    <a:pt x="1098" y="482"/>
                    <a:pt x="1228" y="340"/>
                    <a:pt x="1379" y="272"/>
                  </a:cubicBezTo>
                  <a:cubicBezTo>
                    <a:pt x="1431" y="250"/>
                    <a:pt x="1490" y="238"/>
                    <a:pt x="1551" y="238"/>
                  </a:cubicBezTo>
                  <a:close/>
                  <a:moveTo>
                    <a:pt x="1553" y="1"/>
                  </a:moveTo>
                  <a:cubicBezTo>
                    <a:pt x="1458" y="1"/>
                    <a:pt x="1365" y="20"/>
                    <a:pt x="1283" y="56"/>
                  </a:cubicBezTo>
                  <a:cubicBezTo>
                    <a:pt x="1081" y="146"/>
                    <a:pt x="912" y="323"/>
                    <a:pt x="771" y="596"/>
                  </a:cubicBezTo>
                  <a:cubicBezTo>
                    <a:pt x="527" y="1063"/>
                    <a:pt x="441" y="1599"/>
                    <a:pt x="366" y="2072"/>
                  </a:cubicBezTo>
                  <a:cubicBezTo>
                    <a:pt x="335" y="2267"/>
                    <a:pt x="302" y="2479"/>
                    <a:pt x="291" y="2693"/>
                  </a:cubicBezTo>
                  <a:cubicBezTo>
                    <a:pt x="198" y="2768"/>
                    <a:pt x="99" y="2840"/>
                    <a:pt x="1" y="2910"/>
                  </a:cubicBezTo>
                  <a:lnTo>
                    <a:pt x="136" y="3104"/>
                  </a:lnTo>
                  <a:cubicBezTo>
                    <a:pt x="189" y="3066"/>
                    <a:pt x="242" y="3029"/>
                    <a:pt x="294" y="2990"/>
                  </a:cubicBezTo>
                  <a:cubicBezTo>
                    <a:pt x="300" y="3060"/>
                    <a:pt x="307" y="3129"/>
                    <a:pt x="319" y="3198"/>
                  </a:cubicBezTo>
                  <a:cubicBezTo>
                    <a:pt x="397" y="3637"/>
                    <a:pt x="658" y="3996"/>
                    <a:pt x="999" y="4137"/>
                  </a:cubicBezTo>
                  <a:cubicBezTo>
                    <a:pt x="1095" y="4178"/>
                    <a:pt x="1195" y="4200"/>
                    <a:pt x="1293" y="4207"/>
                  </a:cubicBezTo>
                  <a:cubicBezTo>
                    <a:pt x="1318" y="4208"/>
                    <a:pt x="1342" y="4209"/>
                    <a:pt x="1366" y="4209"/>
                  </a:cubicBezTo>
                  <a:cubicBezTo>
                    <a:pt x="1714" y="4209"/>
                    <a:pt x="2056" y="4034"/>
                    <a:pt x="2282" y="3812"/>
                  </a:cubicBezTo>
                  <a:cubicBezTo>
                    <a:pt x="2607" y="3499"/>
                    <a:pt x="2796" y="3075"/>
                    <a:pt x="2962" y="2700"/>
                  </a:cubicBezTo>
                  <a:lnTo>
                    <a:pt x="2746" y="2605"/>
                  </a:lnTo>
                  <a:cubicBezTo>
                    <a:pt x="2582" y="2977"/>
                    <a:pt x="2410" y="3361"/>
                    <a:pt x="2118" y="3642"/>
                  </a:cubicBezTo>
                  <a:cubicBezTo>
                    <a:pt x="1929" y="3825"/>
                    <a:pt x="1648" y="3972"/>
                    <a:pt x="1368" y="3972"/>
                  </a:cubicBezTo>
                  <a:cubicBezTo>
                    <a:pt x="1273" y="3972"/>
                    <a:pt x="1179" y="3955"/>
                    <a:pt x="1088" y="3917"/>
                  </a:cubicBezTo>
                  <a:cubicBezTo>
                    <a:pt x="768" y="3786"/>
                    <a:pt x="600" y="3438"/>
                    <a:pt x="549" y="3155"/>
                  </a:cubicBezTo>
                  <a:cubicBezTo>
                    <a:pt x="530" y="3041"/>
                    <a:pt x="521" y="2925"/>
                    <a:pt x="522" y="2808"/>
                  </a:cubicBezTo>
                  <a:cubicBezTo>
                    <a:pt x="1109" y="2321"/>
                    <a:pt x="1599" y="1719"/>
                    <a:pt x="1954" y="1044"/>
                  </a:cubicBezTo>
                  <a:cubicBezTo>
                    <a:pt x="2018" y="921"/>
                    <a:pt x="2214" y="548"/>
                    <a:pt x="2035" y="252"/>
                  </a:cubicBezTo>
                  <a:cubicBezTo>
                    <a:pt x="1931" y="78"/>
                    <a:pt x="1741" y="1"/>
                    <a:pt x="15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9" name="Google Shape;74469;p68"/>
            <p:cNvSpPr/>
            <p:nvPr/>
          </p:nvSpPr>
          <p:spPr>
            <a:xfrm>
              <a:off x="5457750" y="1488675"/>
              <a:ext cx="62500" cy="91425"/>
            </a:xfrm>
            <a:custGeom>
              <a:avLst/>
              <a:gdLst/>
              <a:ahLst/>
              <a:cxnLst/>
              <a:rect l="l" t="t" r="r" b="b"/>
              <a:pathLst>
                <a:path w="2500" h="3657" extrusionOk="0">
                  <a:moveTo>
                    <a:pt x="199" y="0"/>
                  </a:moveTo>
                  <a:lnTo>
                    <a:pt x="0" y="129"/>
                  </a:lnTo>
                  <a:lnTo>
                    <a:pt x="2303" y="3656"/>
                  </a:lnTo>
                  <a:lnTo>
                    <a:pt x="2500" y="3528"/>
                  </a:lnTo>
                  <a:lnTo>
                    <a:pt x="19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0" name="Google Shape;74470;p68"/>
            <p:cNvSpPr/>
            <p:nvPr/>
          </p:nvSpPr>
          <p:spPr>
            <a:xfrm>
              <a:off x="5530050" y="1606300"/>
              <a:ext cx="228975" cy="287475"/>
            </a:xfrm>
            <a:custGeom>
              <a:avLst/>
              <a:gdLst/>
              <a:ahLst/>
              <a:cxnLst/>
              <a:rect l="l" t="t" r="r" b="b"/>
              <a:pathLst>
                <a:path w="9159" h="11499" extrusionOk="0">
                  <a:moveTo>
                    <a:pt x="199" y="1"/>
                  </a:moveTo>
                  <a:lnTo>
                    <a:pt x="1" y="129"/>
                  </a:lnTo>
                  <a:cubicBezTo>
                    <a:pt x="2634" y="4177"/>
                    <a:pt x="5657" y="8002"/>
                    <a:pt x="8988" y="11499"/>
                  </a:cubicBezTo>
                  <a:lnTo>
                    <a:pt x="9159" y="11337"/>
                  </a:lnTo>
                  <a:cubicBezTo>
                    <a:pt x="5838" y="7850"/>
                    <a:pt x="2824" y="4037"/>
                    <a:pt x="19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1" name="Google Shape;74471;p68"/>
            <p:cNvSpPr/>
            <p:nvPr/>
          </p:nvSpPr>
          <p:spPr>
            <a:xfrm>
              <a:off x="5713325" y="1711350"/>
              <a:ext cx="10750" cy="116425"/>
            </a:xfrm>
            <a:custGeom>
              <a:avLst/>
              <a:gdLst/>
              <a:ahLst/>
              <a:cxnLst/>
              <a:rect l="l" t="t" r="r" b="b"/>
              <a:pathLst>
                <a:path w="430" h="4657" extrusionOk="0">
                  <a:moveTo>
                    <a:pt x="252" y="1"/>
                  </a:moveTo>
                  <a:lnTo>
                    <a:pt x="16" y="9"/>
                  </a:lnTo>
                  <a:lnTo>
                    <a:pt x="3" y="306"/>
                  </a:lnTo>
                  <a:lnTo>
                    <a:pt x="47" y="307"/>
                  </a:lnTo>
                  <a:cubicBezTo>
                    <a:pt x="192" y="1743"/>
                    <a:pt x="177" y="3195"/>
                    <a:pt x="1" y="4629"/>
                  </a:cubicBezTo>
                  <a:lnTo>
                    <a:pt x="235" y="4657"/>
                  </a:lnTo>
                  <a:cubicBezTo>
                    <a:pt x="424" y="3113"/>
                    <a:pt x="429" y="1545"/>
                    <a:pt x="2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2" name="Google Shape;74472;p68"/>
            <p:cNvSpPr/>
            <p:nvPr/>
          </p:nvSpPr>
          <p:spPr>
            <a:xfrm>
              <a:off x="5766700" y="1835600"/>
              <a:ext cx="11250" cy="30400"/>
            </a:xfrm>
            <a:custGeom>
              <a:avLst/>
              <a:gdLst/>
              <a:ahLst/>
              <a:cxnLst/>
              <a:rect l="l" t="t" r="r" b="b"/>
              <a:pathLst>
                <a:path w="450" h="1216" extrusionOk="0">
                  <a:moveTo>
                    <a:pt x="214" y="1"/>
                  </a:moveTo>
                  <a:cubicBezTo>
                    <a:pt x="212" y="382"/>
                    <a:pt x="139" y="773"/>
                    <a:pt x="0" y="1129"/>
                  </a:cubicBezTo>
                  <a:lnTo>
                    <a:pt x="220" y="1215"/>
                  </a:lnTo>
                  <a:cubicBezTo>
                    <a:pt x="371" y="825"/>
                    <a:pt x="448" y="417"/>
                    <a:pt x="45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3" name="Google Shape;74473;p68"/>
            <p:cNvSpPr/>
            <p:nvPr/>
          </p:nvSpPr>
          <p:spPr>
            <a:xfrm>
              <a:off x="5513225" y="1753175"/>
              <a:ext cx="163325" cy="65625"/>
            </a:xfrm>
            <a:custGeom>
              <a:avLst/>
              <a:gdLst/>
              <a:ahLst/>
              <a:cxnLst/>
              <a:rect l="l" t="t" r="r" b="b"/>
              <a:pathLst>
                <a:path w="6533" h="2625" extrusionOk="0">
                  <a:moveTo>
                    <a:pt x="108" y="0"/>
                  </a:moveTo>
                  <a:lnTo>
                    <a:pt x="0" y="210"/>
                  </a:lnTo>
                  <a:cubicBezTo>
                    <a:pt x="2015" y="1247"/>
                    <a:pt x="4196" y="2256"/>
                    <a:pt x="6494" y="2624"/>
                  </a:cubicBezTo>
                  <a:lnTo>
                    <a:pt x="6533" y="2390"/>
                  </a:lnTo>
                  <a:cubicBezTo>
                    <a:pt x="4267" y="2029"/>
                    <a:pt x="2106" y="1027"/>
                    <a:pt x="10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4" name="Google Shape;74474;p68"/>
            <p:cNvSpPr/>
            <p:nvPr/>
          </p:nvSpPr>
          <p:spPr>
            <a:xfrm>
              <a:off x="5582500" y="1868925"/>
              <a:ext cx="160200" cy="16575"/>
            </a:xfrm>
            <a:custGeom>
              <a:avLst/>
              <a:gdLst/>
              <a:ahLst/>
              <a:cxnLst/>
              <a:rect l="l" t="t" r="r" b="b"/>
              <a:pathLst>
                <a:path w="6408" h="663" extrusionOk="0">
                  <a:moveTo>
                    <a:pt x="52" y="1"/>
                  </a:moveTo>
                  <a:lnTo>
                    <a:pt x="1" y="231"/>
                  </a:lnTo>
                  <a:cubicBezTo>
                    <a:pt x="848" y="426"/>
                    <a:pt x="1716" y="555"/>
                    <a:pt x="2592" y="618"/>
                  </a:cubicBezTo>
                  <a:cubicBezTo>
                    <a:pt x="3006" y="647"/>
                    <a:pt x="3421" y="662"/>
                    <a:pt x="3836" y="662"/>
                  </a:cubicBezTo>
                  <a:cubicBezTo>
                    <a:pt x="4700" y="662"/>
                    <a:pt x="5563" y="598"/>
                    <a:pt x="6408" y="467"/>
                  </a:cubicBezTo>
                  <a:lnTo>
                    <a:pt x="6372" y="233"/>
                  </a:lnTo>
                  <a:cubicBezTo>
                    <a:pt x="5537" y="362"/>
                    <a:pt x="4684" y="426"/>
                    <a:pt x="3830" y="426"/>
                  </a:cubicBezTo>
                  <a:cubicBezTo>
                    <a:pt x="2557" y="426"/>
                    <a:pt x="1280" y="284"/>
                    <a:pt x="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5" name="Google Shape;74475;p68"/>
            <p:cNvSpPr/>
            <p:nvPr/>
          </p:nvSpPr>
          <p:spPr>
            <a:xfrm>
              <a:off x="5476550" y="1455400"/>
              <a:ext cx="367025" cy="446350"/>
            </a:xfrm>
            <a:custGeom>
              <a:avLst/>
              <a:gdLst/>
              <a:ahLst/>
              <a:cxnLst/>
              <a:rect l="l" t="t" r="r" b="b"/>
              <a:pathLst>
                <a:path w="14681" h="17854" extrusionOk="0">
                  <a:moveTo>
                    <a:pt x="197" y="1"/>
                  </a:moveTo>
                  <a:cubicBezTo>
                    <a:pt x="132" y="1"/>
                    <a:pt x="66" y="3"/>
                    <a:pt x="0" y="8"/>
                  </a:cubicBezTo>
                  <a:lnTo>
                    <a:pt x="17" y="243"/>
                  </a:lnTo>
                  <a:cubicBezTo>
                    <a:pt x="76" y="239"/>
                    <a:pt x="135" y="237"/>
                    <a:pt x="193" y="237"/>
                  </a:cubicBezTo>
                  <a:cubicBezTo>
                    <a:pt x="1249" y="237"/>
                    <a:pt x="2228" y="910"/>
                    <a:pt x="2886" y="1429"/>
                  </a:cubicBezTo>
                  <a:cubicBezTo>
                    <a:pt x="4933" y="3045"/>
                    <a:pt x="6587" y="5152"/>
                    <a:pt x="7672" y="7522"/>
                  </a:cubicBezTo>
                  <a:cubicBezTo>
                    <a:pt x="7831" y="7872"/>
                    <a:pt x="7998" y="8272"/>
                    <a:pt x="8123" y="8699"/>
                  </a:cubicBezTo>
                  <a:cubicBezTo>
                    <a:pt x="8086" y="9250"/>
                    <a:pt x="8144" y="9808"/>
                    <a:pt x="8300" y="10343"/>
                  </a:cubicBezTo>
                  <a:lnTo>
                    <a:pt x="8466" y="10910"/>
                  </a:lnTo>
                  <a:lnTo>
                    <a:pt x="8531" y="10321"/>
                  </a:lnTo>
                  <a:cubicBezTo>
                    <a:pt x="8594" y="9754"/>
                    <a:pt x="8508" y="9193"/>
                    <a:pt x="8361" y="8672"/>
                  </a:cubicBezTo>
                  <a:cubicBezTo>
                    <a:pt x="8408" y="8046"/>
                    <a:pt x="8583" y="7429"/>
                    <a:pt x="8882" y="6872"/>
                  </a:cubicBezTo>
                  <a:cubicBezTo>
                    <a:pt x="9074" y="6513"/>
                    <a:pt x="9270" y="6315"/>
                    <a:pt x="9499" y="6247"/>
                  </a:cubicBezTo>
                  <a:cubicBezTo>
                    <a:pt x="9561" y="6228"/>
                    <a:pt x="9622" y="6220"/>
                    <a:pt x="9682" y="6220"/>
                  </a:cubicBezTo>
                  <a:cubicBezTo>
                    <a:pt x="10228" y="6220"/>
                    <a:pt x="10659" y="6931"/>
                    <a:pt x="10788" y="7169"/>
                  </a:cubicBezTo>
                  <a:cubicBezTo>
                    <a:pt x="11603" y="8679"/>
                    <a:pt x="12096" y="10381"/>
                    <a:pt x="12225" y="12103"/>
                  </a:cubicBezTo>
                  <a:cubicBezTo>
                    <a:pt x="11941" y="12734"/>
                    <a:pt x="12105" y="13478"/>
                    <a:pt x="12224" y="14022"/>
                  </a:cubicBezTo>
                  <a:lnTo>
                    <a:pt x="12392" y="14793"/>
                  </a:lnTo>
                  <a:lnTo>
                    <a:pt x="12456" y="14006"/>
                  </a:lnTo>
                  <a:cubicBezTo>
                    <a:pt x="12507" y="13390"/>
                    <a:pt x="12509" y="12768"/>
                    <a:pt x="12465" y="12148"/>
                  </a:cubicBezTo>
                  <a:cubicBezTo>
                    <a:pt x="12610" y="11872"/>
                    <a:pt x="12914" y="11656"/>
                    <a:pt x="13233" y="11607"/>
                  </a:cubicBezTo>
                  <a:cubicBezTo>
                    <a:pt x="13276" y="11601"/>
                    <a:pt x="13318" y="11598"/>
                    <a:pt x="13358" y="11598"/>
                  </a:cubicBezTo>
                  <a:cubicBezTo>
                    <a:pt x="13540" y="11598"/>
                    <a:pt x="13696" y="11662"/>
                    <a:pt x="13808" y="11784"/>
                  </a:cubicBezTo>
                  <a:cubicBezTo>
                    <a:pt x="13950" y="11941"/>
                    <a:pt x="14008" y="12168"/>
                    <a:pt x="14051" y="12370"/>
                  </a:cubicBezTo>
                  <a:cubicBezTo>
                    <a:pt x="14439" y="14183"/>
                    <a:pt x="14117" y="16137"/>
                    <a:pt x="13171" y="17733"/>
                  </a:cubicBezTo>
                  <a:lnTo>
                    <a:pt x="13373" y="17854"/>
                  </a:lnTo>
                  <a:cubicBezTo>
                    <a:pt x="14349" y="16209"/>
                    <a:pt x="14681" y="14191"/>
                    <a:pt x="14279" y="12323"/>
                  </a:cubicBezTo>
                  <a:cubicBezTo>
                    <a:pt x="14230" y="12091"/>
                    <a:pt x="14162" y="11829"/>
                    <a:pt x="13979" y="11628"/>
                  </a:cubicBezTo>
                  <a:cubicBezTo>
                    <a:pt x="13821" y="11455"/>
                    <a:pt x="13605" y="11363"/>
                    <a:pt x="13358" y="11363"/>
                  </a:cubicBezTo>
                  <a:cubicBezTo>
                    <a:pt x="13306" y="11363"/>
                    <a:pt x="13252" y="11368"/>
                    <a:pt x="13196" y="11376"/>
                  </a:cubicBezTo>
                  <a:cubicBezTo>
                    <a:pt x="12908" y="11420"/>
                    <a:pt x="12631" y="11575"/>
                    <a:pt x="12433" y="11789"/>
                  </a:cubicBezTo>
                  <a:cubicBezTo>
                    <a:pt x="12270" y="10137"/>
                    <a:pt x="11779" y="8510"/>
                    <a:pt x="10994" y="7058"/>
                  </a:cubicBezTo>
                  <a:cubicBezTo>
                    <a:pt x="10848" y="6787"/>
                    <a:pt x="10356" y="5984"/>
                    <a:pt x="9683" y="5984"/>
                  </a:cubicBezTo>
                  <a:cubicBezTo>
                    <a:pt x="9601" y="5984"/>
                    <a:pt x="9517" y="5996"/>
                    <a:pt x="9430" y="6022"/>
                  </a:cubicBezTo>
                  <a:cubicBezTo>
                    <a:pt x="9045" y="6137"/>
                    <a:pt x="8813" y="6498"/>
                    <a:pt x="8673" y="6761"/>
                  </a:cubicBezTo>
                  <a:cubicBezTo>
                    <a:pt x="8439" y="7198"/>
                    <a:pt x="8278" y="7669"/>
                    <a:pt x="8190" y="8152"/>
                  </a:cubicBezTo>
                  <a:cubicBezTo>
                    <a:pt x="8095" y="7891"/>
                    <a:pt x="7989" y="7647"/>
                    <a:pt x="7886" y="7423"/>
                  </a:cubicBezTo>
                  <a:cubicBezTo>
                    <a:pt x="6787" y="5018"/>
                    <a:pt x="5108" y="2882"/>
                    <a:pt x="3032" y="1244"/>
                  </a:cubicBezTo>
                  <a:cubicBezTo>
                    <a:pt x="2346" y="702"/>
                    <a:pt x="1323" y="1"/>
                    <a:pt x="19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6" name="Google Shape;74476;p68"/>
            <p:cNvSpPr/>
            <p:nvPr/>
          </p:nvSpPr>
          <p:spPr>
            <a:xfrm>
              <a:off x="5434950" y="1474425"/>
              <a:ext cx="132175" cy="258450"/>
            </a:xfrm>
            <a:custGeom>
              <a:avLst/>
              <a:gdLst/>
              <a:ahLst/>
              <a:cxnLst/>
              <a:rect l="l" t="t" r="r" b="b"/>
              <a:pathLst>
                <a:path w="5287" h="10338" extrusionOk="0">
                  <a:moveTo>
                    <a:pt x="666" y="1"/>
                  </a:moveTo>
                  <a:cubicBezTo>
                    <a:pt x="32" y="476"/>
                    <a:pt x="0" y="1370"/>
                    <a:pt x="85" y="2037"/>
                  </a:cubicBezTo>
                  <a:cubicBezTo>
                    <a:pt x="423" y="4710"/>
                    <a:pt x="2235" y="7016"/>
                    <a:pt x="3689" y="8868"/>
                  </a:cubicBezTo>
                  <a:cubicBezTo>
                    <a:pt x="4094" y="9384"/>
                    <a:pt x="4553" y="9967"/>
                    <a:pt x="5164" y="10338"/>
                  </a:cubicBezTo>
                  <a:lnTo>
                    <a:pt x="5287" y="10139"/>
                  </a:lnTo>
                  <a:cubicBezTo>
                    <a:pt x="4714" y="9789"/>
                    <a:pt x="4288" y="9249"/>
                    <a:pt x="3876" y="8724"/>
                  </a:cubicBezTo>
                  <a:cubicBezTo>
                    <a:pt x="2438" y="6894"/>
                    <a:pt x="650" y="4617"/>
                    <a:pt x="319" y="2010"/>
                  </a:cubicBezTo>
                  <a:cubicBezTo>
                    <a:pt x="256" y="1514"/>
                    <a:pt x="236" y="620"/>
                    <a:pt x="808" y="189"/>
                  </a:cubicBezTo>
                  <a:lnTo>
                    <a:pt x="66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7" name="Google Shape;74477;p68"/>
            <p:cNvSpPr/>
            <p:nvPr/>
          </p:nvSpPr>
          <p:spPr>
            <a:xfrm>
              <a:off x="5523925" y="2093425"/>
              <a:ext cx="1020950" cy="68700"/>
            </a:xfrm>
            <a:custGeom>
              <a:avLst/>
              <a:gdLst/>
              <a:ahLst/>
              <a:cxnLst/>
              <a:rect l="l" t="t" r="r" b="b"/>
              <a:pathLst>
                <a:path w="40838" h="2748" extrusionOk="0">
                  <a:moveTo>
                    <a:pt x="26912" y="1"/>
                  </a:moveTo>
                  <a:cubicBezTo>
                    <a:pt x="25265" y="1"/>
                    <a:pt x="23622" y="32"/>
                    <a:pt x="22011" y="63"/>
                  </a:cubicBezTo>
                  <a:cubicBezTo>
                    <a:pt x="14702" y="204"/>
                    <a:pt x="7144" y="348"/>
                    <a:pt x="1" y="2522"/>
                  </a:cubicBezTo>
                  <a:lnTo>
                    <a:pt x="69" y="2748"/>
                  </a:lnTo>
                  <a:cubicBezTo>
                    <a:pt x="7182" y="584"/>
                    <a:pt x="14723" y="439"/>
                    <a:pt x="22013" y="299"/>
                  </a:cubicBezTo>
                  <a:cubicBezTo>
                    <a:pt x="23623" y="268"/>
                    <a:pt x="25264" y="236"/>
                    <a:pt x="26908" y="236"/>
                  </a:cubicBezTo>
                  <a:cubicBezTo>
                    <a:pt x="28055" y="236"/>
                    <a:pt x="29204" y="252"/>
                    <a:pt x="30345" y="294"/>
                  </a:cubicBezTo>
                  <a:cubicBezTo>
                    <a:pt x="33839" y="420"/>
                    <a:pt x="37354" y="798"/>
                    <a:pt x="40796" y="1415"/>
                  </a:cubicBezTo>
                  <a:lnTo>
                    <a:pt x="40838" y="1183"/>
                  </a:lnTo>
                  <a:cubicBezTo>
                    <a:pt x="37385" y="563"/>
                    <a:pt x="33858" y="184"/>
                    <a:pt x="30354" y="58"/>
                  </a:cubicBezTo>
                  <a:cubicBezTo>
                    <a:pt x="29211" y="16"/>
                    <a:pt x="28061" y="1"/>
                    <a:pt x="2691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8" name="Google Shape;74478;p68"/>
            <p:cNvSpPr/>
            <p:nvPr/>
          </p:nvSpPr>
          <p:spPr>
            <a:xfrm>
              <a:off x="5776950" y="2150650"/>
              <a:ext cx="774375" cy="19325"/>
            </a:xfrm>
            <a:custGeom>
              <a:avLst/>
              <a:gdLst/>
              <a:ahLst/>
              <a:cxnLst/>
              <a:rect l="l" t="t" r="r" b="b"/>
              <a:pathLst>
                <a:path w="30975" h="773" extrusionOk="0">
                  <a:moveTo>
                    <a:pt x="13135" y="0"/>
                  </a:moveTo>
                  <a:cubicBezTo>
                    <a:pt x="8746" y="0"/>
                    <a:pt x="4360" y="97"/>
                    <a:pt x="0" y="292"/>
                  </a:cubicBezTo>
                  <a:lnTo>
                    <a:pt x="11" y="527"/>
                  </a:lnTo>
                  <a:cubicBezTo>
                    <a:pt x="4365" y="333"/>
                    <a:pt x="8744" y="236"/>
                    <a:pt x="13126" y="236"/>
                  </a:cubicBezTo>
                  <a:cubicBezTo>
                    <a:pt x="19083" y="236"/>
                    <a:pt x="25047" y="415"/>
                    <a:pt x="30961" y="773"/>
                  </a:cubicBezTo>
                  <a:lnTo>
                    <a:pt x="30975" y="537"/>
                  </a:lnTo>
                  <a:cubicBezTo>
                    <a:pt x="25060" y="179"/>
                    <a:pt x="19094" y="0"/>
                    <a:pt x="1313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9" name="Google Shape;74479;p68"/>
            <p:cNvSpPr/>
            <p:nvPr/>
          </p:nvSpPr>
          <p:spPr>
            <a:xfrm>
              <a:off x="6240000" y="2124125"/>
              <a:ext cx="52975" cy="11125"/>
            </a:xfrm>
            <a:custGeom>
              <a:avLst/>
              <a:gdLst/>
              <a:ahLst/>
              <a:cxnLst/>
              <a:rect l="l" t="t" r="r" b="b"/>
              <a:pathLst>
                <a:path w="2119" h="445" extrusionOk="0">
                  <a:moveTo>
                    <a:pt x="2046" y="0"/>
                  </a:moveTo>
                  <a:cubicBezTo>
                    <a:pt x="1619" y="139"/>
                    <a:pt x="1171" y="209"/>
                    <a:pt x="723" y="209"/>
                  </a:cubicBezTo>
                  <a:cubicBezTo>
                    <a:pt x="494" y="209"/>
                    <a:pt x="265" y="190"/>
                    <a:pt x="38" y="154"/>
                  </a:cubicBezTo>
                  <a:lnTo>
                    <a:pt x="1" y="386"/>
                  </a:lnTo>
                  <a:cubicBezTo>
                    <a:pt x="133" y="407"/>
                    <a:pt x="269" y="423"/>
                    <a:pt x="403" y="433"/>
                  </a:cubicBezTo>
                  <a:cubicBezTo>
                    <a:pt x="510" y="441"/>
                    <a:pt x="618" y="445"/>
                    <a:pt x="726" y="445"/>
                  </a:cubicBezTo>
                  <a:cubicBezTo>
                    <a:pt x="1198" y="445"/>
                    <a:pt x="1669" y="371"/>
                    <a:pt x="2118" y="225"/>
                  </a:cubicBezTo>
                  <a:lnTo>
                    <a:pt x="204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0" name="Google Shape;74480;p68"/>
            <p:cNvSpPr/>
            <p:nvPr/>
          </p:nvSpPr>
          <p:spPr>
            <a:xfrm>
              <a:off x="5510525" y="1937075"/>
              <a:ext cx="90350" cy="259175"/>
            </a:xfrm>
            <a:custGeom>
              <a:avLst/>
              <a:gdLst/>
              <a:ahLst/>
              <a:cxnLst/>
              <a:rect l="l" t="t" r="r" b="b"/>
              <a:pathLst>
                <a:path w="3614" h="10367" extrusionOk="0">
                  <a:moveTo>
                    <a:pt x="3484" y="0"/>
                  </a:moveTo>
                  <a:cubicBezTo>
                    <a:pt x="2262" y="792"/>
                    <a:pt x="1291" y="2159"/>
                    <a:pt x="750" y="3855"/>
                  </a:cubicBezTo>
                  <a:cubicBezTo>
                    <a:pt x="267" y="5367"/>
                    <a:pt x="146" y="6945"/>
                    <a:pt x="56" y="8562"/>
                  </a:cubicBezTo>
                  <a:cubicBezTo>
                    <a:pt x="0" y="9553"/>
                    <a:pt x="225" y="10143"/>
                    <a:pt x="740" y="10366"/>
                  </a:cubicBezTo>
                  <a:lnTo>
                    <a:pt x="833" y="10148"/>
                  </a:lnTo>
                  <a:cubicBezTo>
                    <a:pt x="420" y="9970"/>
                    <a:pt x="242" y="9455"/>
                    <a:pt x="291" y="8574"/>
                  </a:cubicBezTo>
                  <a:cubicBezTo>
                    <a:pt x="381" y="6972"/>
                    <a:pt x="500" y="5410"/>
                    <a:pt x="975" y="3926"/>
                  </a:cubicBezTo>
                  <a:cubicBezTo>
                    <a:pt x="1499" y="2282"/>
                    <a:pt x="2436" y="959"/>
                    <a:pt x="3613" y="198"/>
                  </a:cubicBezTo>
                  <a:lnTo>
                    <a:pt x="348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1" name="Google Shape;74481;p68"/>
            <p:cNvSpPr/>
            <p:nvPr/>
          </p:nvSpPr>
          <p:spPr>
            <a:xfrm>
              <a:off x="6537875" y="2020800"/>
              <a:ext cx="127650" cy="207300"/>
            </a:xfrm>
            <a:custGeom>
              <a:avLst/>
              <a:gdLst/>
              <a:ahLst/>
              <a:cxnLst/>
              <a:rect l="l" t="t" r="r" b="b"/>
              <a:pathLst>
                <a:path w="5106" h="8292" extrusionOk="0">
                  <a:moveTo>
                    <a:pt x="2940" y="1"/>
                  </a:moveTo>
                  <a:cubicBezTo>
                    <a:pt x="2332" y="1"/>
                    <a:pt x="1694" y="315"/>
                    <a:pt x="1243" y="853"/>
                  </a:cubicBezTo>
                  <a:cubicBezTo>
                    <a:pt x="714" y="1483"/>
                    <a:pt x="495" y="2304"/>
                    <a:pt x="376" y="2868"/>
                  </a:cubicBezTo>
                  <a:cubicBezTo>
                    <a:pt x="0" y="4646"/>
                    <a:pt x="219" y="6238"/>
                    <a:pt x="988" y="7348"/>
                  </a:cubicBezTo>
                  <a:cubicBezTo>
                    <a:pt x="1335" y="7847"/>
                    <a:pt x="1882" y="8250"/>
                    <a:pt x="2431" y="8288"/>
                  </a:cubicBezTo>
                  <a:cubicBezTo>
                    <a:pt x="2459" y="8290"/>
                    <a:pt x="2487" y="8291"/>
                    <a:pt x="2515" y="8291"/>
                  </a:cubicBezTo>
                  <a:cubicBezTo>
                    <a:pt x="2693" y="8291"/>
                    <a:pt x="2870" y="8252"/>
                    <a:pt x="3037" y="8164"/>
                  </a:cubicBezTo>
                  <a:cubicBezTo>
                    <a:pt x="3254" y="8052"/>
                    <a:pt x="3422" y="7873"/>
                    <a:pt x="3557" y="7712"/>
                  </a:cubicBezTo>
                  <a:cubicBezTo>
                    <a:pt x="4789" y="6245"/>
                    <a:pt x="5105" y="4079"/>
                    <a:pt x="4343" y="2321"/>
                  </a:cubicBezTo>
                  <a:cubicBezTo>
                    <a:pt x="4115" y="1794"/>
                    <a:pt x="3677" y="1257"/>
                    <a:pt x="3115" y="1257"/>
                  </a:cubicBezTo>
                  <a:cubicBezTo>
                    <a:pt x="3079" y="1257"/>
                    <a:pt x="3043" y="1259"/>
                    <a:pt x="3006" y="1263"/>
                  </a:cubicBezTo>
                  <a:cubicBezTo>
                    <a:pt x="2630" y="1311"/>
                    <a:pt x="2347" y="1590"/>
                    <a:pt x="2166" y="1798"/>
                  </a:cubicBezTo>
                  <a:cubicBezTo>
                    <a:pt x="1300" y="2792"/>
                    <a:pt x="931" y="4210"/>
                    <a:pt x="1202" y="5499"/>
                  </a:cubicBezTo>
                  <a:cubicBezTo>
                    <a:pt x="1303" y="5973"/>
                    <a:pt x="1480" y="6290"/>
                    <a:pt x="1750" y="6471"/>
                  </a:cubicBezTo>
                  <a:cubicBezTo>
                    <a:pt x="1904" y="6574"/>
                    <a:pt x="2081" y="6626"/>
                    <a:pt x="2272" y="6626"/>
                  </a:cubicBezTo>
                  <a:cubicBezTo>
                    <a:pt x="2350" y="6626"/>
                    <a:pt x="2431" y="6617"/>
                    <a:pt x="2513" y="6600"/>
                  </a:cubicBezTo>
                  <a:cubicBezTo>
                    <a:pt x="2870" y="6521"/>
                    <a:pt x="3213" y="6278"/>
                    <a:pt x="3408" y="5962"/>
                  </a:cubicBezTo>
                  <a:cubicBezTo>
                    <a:pt x="3740" y="5426"/>
                    <a:pt x="3752" y="4752"/>
                    <a:pt x="3761" y="4210"/>
                  </a:cubicBezTo>
                  <a:cubicBezTo>
                    <a:pt x="3766" y="3993"/>
                    <a:pt x="3770" y="3746"/>
                    <a:pt x="3683" y="3517"/>
                  </a:cubicBezTo>
                  <a:cubicBezTo>
                    <a:pt x="3579" y="3242"/>
                    <a:pt x="3353" y="3054"/>
                    <a:pt x="3105" y="3040"/>
                  </a:cubicBezTo>
                  <a:cubicBezTo>
                    <a:pt x="3093" y="3039"/>
                    <a:pt x="3080" y="3039"/>
                    <a:pt x="3068" y="3039"/>
                  </a:cubicBezTo>
                  <a:cubicBezTo>
                    <a:pt x="2673" y="3039"/>
                    <a:pt x="2420" y="3443"/>
                    <a:pt x="2321" y="3798"/>
                  </a:cubicBezTo>
                  <a:cubicBezTo>
                    <a:pt x="2233" y="4121"/>
                    <a:pt x="2235" y="4380"/>
                    <a:pt x="2331" y="4591"/>
                  </a:cubicBezTo>
                  <a:cubicBezTo>
                    <a:pt x="2400" y="4744"/>
                    <a:pt x="2537" y="4871"/>
                    <a:pt x="2696" y="4930"/>
                  </a:cubicBezTo>
                  <a:cubicBezTo>
                    <a:pt x="2759" y="4953"/>
                    <a:pt x="2822" y="4965"/>
                    <a:pt x="2884" y="4965"/>
                  </a:cubicBezTo>
                  <a:cubicBezTo>
                    <a:pt x="2953" y="4965"/>
                    <a:pt x="3020" y="4951"/>
                    <a:pt x="3081" y="4923"/>
                  </a:cubicBezTo>
                  <a:lnTo>
                    <a:pt x="2983" y="4708"/>
                  </a:lnTo>
                  <a:cubicBezTo>
                    <a:pt x="2950" y="4724"/>
                    <a:pt x="2917" y="4729"/>
                    <a:pt x="2886" y="4729"/>
                  </a:cubicBezTo>
                  <a:cubicBezTo>
                    <a:pt x="2845" y="4729"/>
                    <a:pt x="2808" y="4720"/>
                    <a:pt x="2779" y="4710"/>
                  </a:cubicBezTo>
                  <a:cubicBezTo>
                    <a:pt x="2679" y="4672"/>
                    <a:pt x="2590" y="4588"/>
                    <a:pt x="2546" y="4492"/>
                  </a:cubicBezTo>
                  <a:cubicBezTo>
                    <a:pt x="2475" y="4335"/>
                    <a:pt x="2476" y="4128"/>
                    <a:pt x="2550" y="3860"/>
                  </a:cubicBezTo>
                  <a:cubicBezTo>
                    <a:pt x="2630" y="3566"/>
                    <a:pt x="2824" y="3275"/>
                    <a:pt x="3071" y="3275"/>
                  </a:cubicBezTo>
                  <a:cubicBezTo>
                    <a:pt x="3078" y="3275"/>
                    <a:pt x="3084" y="3275"/>
                    <a:pt x="3091" y="3276"/>
                  </a:cubicBezTo>
                  <a:lnTo>
                    <a:pt x="3093" y="3276"/>
                  </a:lnTo>
                  <a:cubicBezTo>
                    <a:pt x="3269" y="3287"/>
                    <a:pt x="3406" y="3448"/>
                    <a:pt x="3465" y="3601"/>
                  </a:cubicBezTo>
                  <a:cubicBezTo>
                    <a:pt x="3535" y="3789"/>
                    <a:pt x="3531" y="4002"/>
                    <a:pt x="3528" y="4207"/>
                  </a:cubicBezTo>
                  <a:cubicBezTo>
                    <a:pt x="3518" y="4747"/>
                    <a:pt x="3507" y="5358"/>
                    <a:pt x="3209" y="5840"/>
                  </a:cubicBezTo>
                  <a:cubicBezTo>
                    <a:pt x="3047" y="6103"/>
                    <a:pt x="2762" y="6306"/>
                    <a:pt x="2464" y="6370"/>
                  </a:cubicBezTo>
                  <a:cubicBezTo>
                    <a:pt x="2409" y="6383"/>
                    <a:pt x="2344" y="6392"/>
                    <a:pt x="2274" y="6392"/>
                  </a:cubicBezTo>
                  <a:cubicBezTo>
                    <a:pt x="2152" y="6392"/>
                    <a:pt x="2014" y="6364"/>
                    <a:pt x="1884" y="6277"/>
                  </a:cubicBezTo>
                  <a:cubicBezTo>
                    <a:pt x="1668" y="6133"/>
                    <a:pt x="1522" y="5862"/>
                    <a:pt x="1435" y="5453"/>
                  </a:cubicBezTo>
                  <a:cubicBezTo>
                    <a:pt x="1179" y="4233"/>
                    <a:pt x="1527" y="2893"/>
                    <a:pt x="2347" y="1954"/>
                  </a:cubicBezTo>
                  <a:cubicBezTo>
                    <a:pt x="2593" y="1673"/>
                    <a:pt x="2812" y="1528"/>
                    <a:pt x="3037" y="1499"/>
                  </a:cubicBezTo>
                  <a:cubicBezTo>
                    <a:pt x="3064" y="1496"/>
                    <a:pt x="3091" y="1494"/>
                    <a:pt x="3117" y="1494"/>
                  </a:cubicBezTo>
                  <a:cubicBezTo>
                    <a:pt x="3566" y="1494"/>
                    <a:pt x="3931" y="1962"/>
                    <a:pt x="4129" y="2417"/>
                  </a:cubicBezTo>
                  <a:cubicBezTo>
                    <a:pt x="4857" y="4094"/>
                    <a:pt x="4556" y="6161"/>
                    <a:pt x="3379" y="7560"/>
                  </a:cubicBezTo>
                  <a:cubicBezTo>
                    <a:pt x="3260" y="7704"/>
                    <a:pt x="3112" y="7862"/>
                    <a:pt x="2931" y="7955"/>
                  </a:cubicBezTo>
                  <a:cubicBezTo>
                    <a:pt x="2802" y="8022"/>
                    <a:pt x="2665" y="8052"/>
                    <a:pt x="2526" y="8052"/>
                  </a:cubicBezTo>
                  <a:cubicBezTo>
                    <a:pt x="2030" y="8052"/>
                    <a:pt x="1502" y="7671"/>
                    <a:pt x="1184" y="7212"/>
                  </a:cubicBezTo>
                  <a:cubicBezTo>
                    <a:pt x="451" y="6156"/>
                    <a:pt x="247" y="4630"/>
                    <a:pt x="608" y="2916"/>
                  </a:cubicBezTo>
                  <a:cubicBezTo>
                    <a:pt x="722" y="2377"/>
                    <a:pt x="929" y="1594"/>
                    <a:pt x="1425" y="1004"/>
                  </a:cubicBezTo>
                  <a:cubicBezTo>
                    <a:pt x="1831" y="520"/>
                    <a:pt x="2402" y="236"/>
                    <a:pt x="2940" y="236"/>
                  </a:cubicBezTo>
                  <a:cubicBezTo>
                    <a:pt x="3032" y="236"/>
                    <a:pt x="3124" y="245"/>
                    <a:pt x="3214" y="262"/>
                  </a:cubicBezTo>
                  <a:lnTo>
                    <a:pt x="3258" y="31"/>
                  </a:lnTo>
                  <a:cubicBezTo>
                    <a:pt x="3154" y="11"/>
                    <a:pt x="3047" y="1"/>
                    <a:pt x="294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2" name="Google Shape;74482;p68"/>
            <p:cNvSpPr/>
            <p:nvPr/>
          </p:nvSpPr>
          <p:spPr>
            <a:xfrm>
              <a:off x="6045925" y="1943075"/>
              <a:ext cx="132225" cy="20125"/>
            </a:xfrm>
            <a:custGeom>
              <a:avLst/>
              <a:gdLst/>
              <a:ahLst/>
              <a:cxnLst/>
              <a:rect l="l" t="t" r="r" b="b"/>
              <a:pathLst>
                <a:path w="5289" h="805" extrusionOk="0">
                  <a:moveTo>
                    <a:pt x="70" y="0"/>
                  </a:moveTo>
                  <a:lnTo>
                    <a:pt x="0" y="225"/>
                  </a:lnTo>
                  <a:cubicBezTo>
                    <a:pt x="939" y="517"/>
                    <a:pt x="1919" y="702"/>
                    <a:pt x="2908" y="772"/>
                  </a:cubicBezTo>
                  <a:cubicBezTo>
                    <a:pt x="3215" y="794"/>
                    <a:pt x="3524" y="805"/>
                    <a:pt x="3832" y="805"/>
                  </a:cubicBezTo>
                  <a:cubicBezTo>
                    <a:pt x="4320" y="805"/>
                    <a:pt x="4807" y="777"/>
                    <a:pt x="5288" y="723"/>
                  </a:cubicBezTo>
                  <a:lnTo>
                    <a:pt x="5261" y="488"/>
                  </a:lnTo>
                  <a:cubicBezTo>
                    <a:pt x="4789" y="543"/>
                    <a:pt x="4312" y="570"/>
                    <a:pt x="3834" y="570"/>
                  </a:cubicBezTo>
                  <a:cubicBezTo>
                    <a:pt x="2560" y="570"/>
                    <a:pt x="1281" y="378"/>
                    <a:pt x="7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3" name="Google Shape;74483;p68"/>
            <p:cNvSpPr/>
            <p:nvPr/>
          </p:nvSpPr>
          <p:spPr>
            <a:xfrm>
              <a:off x="6221025" y="1958175"/>
              <a:ext cx="365700" cy="54300"/>
            </a:xfrm>
            <a:custGeom>
              <a:avLst/>
              <a:gdLst/>
              <a:ahLst/>
              <a:cxnLst/>
              <a:rect l="l" t="t" r="r" b="b"/>
              <a:pathLst>
                <a:path w="14628" h="2172" extrusionOk="0">
                  <a:moveTo>
                    <a:pt x="11" y="0"/>
                  </a:moveTo>
                  <a:lnTo>
                    <a:pt x="1" y="237"/>
                  </a:lnTo>
                  <a:cubicBezTo>
                    <a:pt x="4891" y="468"/>
                    <a:pt x="9796" y="1118"/>
                    <a:pt x="14577" y="2172"/>
                  </a:cubicBezTo>
                  <a:lnTo>
                    <a:pt x="14628" y="1942"/>
                  </a:lnTo>
                  <a:cubicBezTo>
                    <a:pt x="9833" y="887"/>
                    <a:pt x="4916" y="234"/>
                    <a:pt x="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4" name="Google Shape;74484;p68"/>
            <p:cNvSpPr/>
            <p:nvPr/>
          </p:nvSpPr>
          <p:spPr>
            <a:xfrm>
              <a:off x="6379250" y="2016050"/>
              <a:ext cx="168875" cy="64275"/>
            </a:xfrm>
            <a:custGeom>
              <a:avLst/>
              <a:gdLst/>
              <a:ahLst/>
              <a:cxnLst/>
              <a:rect l="l" t="t" r="r" b="b"/>
              <a:pathLst>
                <a:path w="6755" h="2571" extrusionOk="0">
                  <a:moveTo>
                    <a:pt x="1409" y="1"/>
                  </a:moveTo>
                  <a:cubicBezTo>
                    <a:pt x="944" y="1"/>
                    <a:pt x="507" y="103"/>
                    <a:pt x="204" y="439"/>
                  </a:cubicBezTo>
                  <a:cubicBezTo>
                    <a:pt x="107" y="548"/>
                    <a:pt x="49" y="660"/>
                    <a:pt x="35" y="771"/>
                  </a:cubicBezTo>
                  <a:cubicBezTo>
                    <a:pt x="1" y="1057"/>
                    <a:pt x="221" y="1311"/>
                    <a:pt x="660" y="1483"/>
                  </a:cubicBezTo>
                  <a:cubicBezTo>
                    <a:pt x="2132" y="2063"/>
                    <a:pt x="3710" y="2417"/>
                    <a:pt x="5296" y="2532"/>
                  </a:cubicBezTo>
                  <a:cubicBezTo>
                    <a:pt x="5662" y="2558"/>
                    <a:pt x="6029" y="2571"/>
                    <a:pt x="6395" y="2571"/>
                  </a:cubicBezTo>
                  <a:cubicBezTo>
                    <a:pt x="6509" y="2571"/>
                    <a:pt x="6623" y="2570"/>
                    <a:pt x="6737" y="2567"/>
                  </a:cubicBezTo>
                  <a:lnTo>
                    <a:pt x="6732" y="2332"/>
                  </a:lnTo>
                  <a:cubicBezTo>
                    <a:pt x="6622" y="2334"/>
                    <a:pt x="6511" y="2335"/>
                    <a:pt x="6401" y="2335"/>
                  </a:cubicBezTo>
                  <a:cubicBezTo>
                    <a:pt x="4479" y="2335"/>
                    <a:pt x="2531" y="1967"/>
                    <a:pt x="746" y="1264"/>
                  </a:cubicBezTo>
                  <a:cubicBezTo>
                    <a:pt x="594" y="1204"/>
                    <a:pt x="240" y="1038"/>
                    <a:pt x="269" y="800"/>
                  </a:cubicBezTo>
                  <a:cubicBezTo>
                    <a:pt x="278" y="738"/>
                    <a:pt x="313" y="670"/>
                    <a:pt x="380" y="597"/>
                  </a:cubicBezTo>
                  <a:cubicBezTo>
                    <a:pt x="627" y="322"/>
                    <a:pt x="992" y="236"/>
                    <a:pt x="1400" y="236"/>
                  </a:cubicBezTo>
                  <a:cubicBezTo>
                    <a:pt x="1640" y="236"/>
                    <a:pt x="1895" y="266"/>
                    <a:pt x="2150" y="305"/>
                  </a:cubicBezTo>
                  <a:lnTo>
                    <a:pt x="5655" y="848"/>
                  </a:lnTo>
                  <a:cubicBezTo>
                    <a:pt x="5977" y="899"/>
                    <a:pt x="6344" y="956"/>
                    <a:pt x="6623" y="1146"/>
                  </a:cubicBezTo>
                  <a:lnTo>
                    <a:pt x="6754" y="952"/>
                  </a:lnTo>
                  <a:cubicBezTo>
                    <a:pt x="6432" y="731"/>
                    <a:pt x="6039" y="670"/>
                    <a:pt x="5691" y="616"/>
                  </a:cubicBezTo>
                  <a:lnTo>
                    <a:pt x="2186" y="72"/>
                  </a:lnTo>
                  <a:cubicBezTo>
                    <a:pt x="1931" y="32"/>
                    <a:pt x="1666" y="1"/>
                    <a:pt x="140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5" name="Google Shape;74485;p68"/>
            <p:cNvSpPr/>
            <p:nvPr/>
          </p:nvSpPr>
          <p:spPr>
            <a:xfrm>
              <a:off x="6325325" y="1998900"/>
              <a:ext cx="263025" cy="23300"/>
            </a:xfrm>
            <a:custGeom>
              <a:avLst/>
              <a:gdLst/>
              <a:ahLst/>
              <a:cxnLst/>
              <a:rect l="l" t="t" r="r" b="b"/>
              <a:pathLst>
                <a:path w="10521" h="932" extrusionOk="0">
                  <a:moveTo>
                    <a:pt x="5045" y="0"/>
                  </a:moveTo>
                  <a:cubicBezTo>
                    <a:pt x="3344" y="0"/>
                    <a:pt x="1635" y="178"/>
                    <a:pt x="1" y="707"/>
                  </a:cubicBezTo>
                  <a:lnTo>
                    <a:pt x="74" y="932"/>
                  </a:lnTo>
                  <a:cubicBezTo>
                    <a:pt x="1680" y="412"/>
                    <a:pt x="3366" y="237"/>
                    <a:pt x="5048" y="237"/>
                  </a:cubicBezTo>
                  <a:cubicBezTo>
                    <a:pt x="6908" y="237"/>
                    <a:pt x="8762" y="451"/>
                    <a:pt x="10494" y="651"/>
                  </a:cubicBezTo>
                  <a:lnTo>
                    <a:pt x="10521" y="418"/>
                  </a:lnTo>
                  <a:cubicBezTo>
                    <a:pt x="8781" y="216"/>
                    <a:pt x="6918" y="0"/>
                    <a:pt x="50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6" name="Google Shape;74486;p68"/>
            <p:cNvSpPr/>
            <p:nvPr/>
          </p:nvSpPr>
          <p:spPr>
            <a:xfrm>
              <a:off x="6317950" y="2043325"/>
              <a:ext cx="84875" cy="35125"/>
            </a:xfrm>
            <a:custGeom>
              <a:avLst/>
              <a:gdLst/>
              <a:ahLst/>
              <a:cxnLst/>
              <a:rect l="l" t="t" r="r" b="b"/>
              <a:pathLst>
                <a:path w="3395" h="1405" extrusionOk="0">
                  <a:moveTo>
                    <a:pt x="37" y="1"/>
                  </a:moveTo>
                  <a:cubicBezTo>
                    <a:pt x="0" y="108"/>
                    <a:pt x="10" y="216"/>
                    <a:pt x="65" y="316"/>
                  </a:cubicBezTo>
                  <a:cubicBezTo>
                    <a:pt x="201" y="569"/>
                    <a:pt x="565" y="682"/>
                    <a:pt x="674" y="709"/>
                  </a:cubicBezTo>
                  <a:lnTo>
                    <a:pt x="3335" y="1404"/>
                  </a:lnTo>
                  <a:lnTo>
                    <a:pt x="3395" y="1178"/>
                  </a:lnTo>
                  <a:lnTo>
                    <a:pt x="734" y="483"/>
                  </a:lnTo>
                  <a:cubicBezTo>
                    <a:pt x="553" y="435"/>
                    <a:pt x="340" y="332"/>
                    <a:pt x="272" y="205"/>
                  </a:cubicBezTo>
                  <a:cubicBezTo>
                    <a:pt x="249" y="162"/>
                    <a:pt x="245" y="120"/>
                    <a:pt x="259" y="75"/>
                  </a:cubicBezTo>
                  <a:lnTo>
                    <a:pt x="3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7" name="Google Shape;74487;p68"/>
            <p:cNvSpPr/>
            <p:nvPr/>
          </p:nvSpPr>
          <p:spPr>
            <a:xfrm>
              <a:off x="5572100" y="2051500"/>
              <a:ext cx="180225" cy="60625"/>
            </a:xfrm>
            <a:custGeom>
              <a:avLst/>
              <a:gdLst/>
              <a:ahLst/>
              <a:cxnLst/>
              <a:rect l="l" t="t" r="r" b="b"/>
              <a:pathLst>
                <a:path w="7209" h="2425" extrusionOk="0">
                  <a:moveTo>
                    <a:pt x="5038" y="237"/>
                  </a:moveTo>
                  <a:cubicBezTo>
                    <a:pt x="5169" y="237"/>
                    <a:pt x="5302" y="243"/>
                    <a:pt x="5435" y="252"/>
                  </a:cubicBezTo>
                  <a:cubicBezTo>
                    <a:pt x="5871" y="282"/>
                    <a:pt x="6301" y="359"/>
                    <a:pt x="6663" y="423"/>
                  </a:cubicBezTo>
                  <a:cubicBezTo>
                    <a:pt x="6790" y="443"/>
                    <a:pt x="6924" y="517"/>
                    <a:pt x="6955" y="582"/>
                  </a:cubicBezTo>
                  <a:cubicBezTo>
                    <a:pt x="6962" y="596"/>
                    <a:pt x="6963" y="606"/>
                    <a:pt x="6953" y="623"/>
                  </a:cubicBezTo>
                  <a:cubicBezTo>
                    <a:pt x="6937" y="653"/>
                    <a:pt x="6884" y="676"/>
                    <a:pt x="6830" y="697"/>
                  </a:cubicBezTo>
                  <a:cubicBezTo>
                    <a:pt x="5361" y="1273"/>
                    <a:pt x="3821" y="1694"/>
                    <a:pt x="2256" y="1947"/>
                  </a:cubicBezTo>
                  <a:cubicBezTo>
                    <a:pt x="2195" y="1957"/>
                    <a:pt x="2104" y="1975"/>
                    <a:pt x="1989" y="1999"/>
                  </a:cubicBezTo>
                  <a:cubicBezTo>
                    <a:pt x="1364" y="2128"/>
                    <a:pt x="908" y="2192"/>
                    <a:pt x="622" y="2192"/>
                  </a:cubicBezTo>
                  <a:cubicBezTo>
                    <a:pt x="428" y="2192"/>
                    <a:pt x="313" y="2162"/>
                    <a:pt x="279" y="2102"/>
                  </a:cubicBezTo>
                  <a:cubicBezTo>
                    <a:pt x="250" y="2054"/>
                    <a:pt x="243" y="2002"/>
                    <a:pt x="260" y="1942"/>
                  </a:cubicBezTo>
                  <a:cubicBezTo>
                    <a:pt x="325" y="1716"/>
                    <a:pt x="683" y="1407"/>
                    <a:pt x="1248" y="1100"/>
                  </a:cubicBezTo>
                  <a:cubicBezTo>
                    <a:pt x="1881" y="753"/>
                    <a:pt x="2608" y="608"/>
                    <a:pt x="3309" y="468"/>
                  </a:cubicBezTo>
                  <a:cubicBezTo>
                    <a:pt x="3851" y="360"/>
                    <a:pt x="4412" y="247"/>
                    <a:pt x="4970" y="238"/>
                  </a:cubicBezTo>
                  <a:cubicBezTo>
                    <a:pt x="4992" y="238"/>
                    <a:pt x="5015" y="237"/>
                    <a:pt x="5038" y="237"/>
                  </a:cubicBezTo>
                  <a:close/>
                  <a:moveTo>
                    <a:pt x="5041" y="1"/>
                  </a:moveTo>
                  <a:cubicBezTo>
                    <a:pt x="5016" y="1"/>
                    <a:pt x="4991" y="1"/>
                    <a:pt x="4966" y="1"/>
                  </a:cubicBezTo>
                  <a:cubicBezTo>
                    <a:pt x="4387" y="11"/>
                    <a:pt x="3817" y="124"/>
                    <a:pt x="3263" y="236"/>
                  </a:cubicBezTo>
                  <a:cubicBezTo>
                    <a:pt x="2544" y="378"/>
                    <a:pt x="1800" y="527"/>
                    <a:pt x="1135" y="891"/>
                  </a:cubicBezTo>
                  <a:cubicBezTo>
                    <a:pt x="691" y="1135"/>
                    <a:pt x="139" y="1503"/>
                    <a:pt x="34" y="1877"/>
                  </a:cubicBezTo>
                  <a:cubicBezTo>
                    <a:pt x="0" y="1999"/>
                    <a:pt x="13" y="2116"/>
                    <a:pt x="75" y="2220"/>
                  </a:cubicBezTo>
                  <a:cubicBezTo>
                    <a:pt x="147" y="2344"/>
                    <a:pt x="311" y="2404"/>
                    <a:pt x="532" y="2420"/>
                  </a:cubicBezTo>
                  <a:cubicBezTo>
                    <a:pt x="576" y="2423"/>
                    <a:pt x="621" y="2425"/>
                    <a:pt x="669" y="2425"/>
                  </a:cubicBezTo>
                  <a:cubicBezTo>
                    <a:pt x="1043" y="2425"/>
                    <a:pt x="1540" y="2332"/>
                    <a:pt x="2039" y="2231"/>
                  </a:cubicBezTo>
                  <a:cubicBezTo>
                    <a:pt x="2151" y="2207"/>
                    <a:pt x="2239" y="2190"/>
                    <a:pt x="2296" y="2180"/>
                  </a:cubicBezTo>
                  <a:cubicBezTo>
                    <a:pt x="3878" y="1924"/>
                    <a:pt x="5434" y="1499"/>
                    <a:pt x="6918" y="917"/>
                  </a:cubicBezTo>
                  <a:cubicBezTo>
                    <a:pt x="6986" y="889"/>
                    <a:pt x="7102" y="843"/>
                    <a:pt x="7161" y="735"/>
                  </a:cubicBezTo>
                  <a:cubicBezTo>
                    <a:pt x="7206" y="653"/>
                    <a:pt x="7208" y="562"/>
                    <a:pt x="7168" y="479"/>
                  </a:cubicBezTo>
                  <a:cubicBezTo>
                    <a:pt x="7091" y="322"/>
                    <a:pt x="6880" y="221"/>
                    <a:pt x="6705" y="190"/>
                  </a:cubicBezTo>
                  <a:cubicBezTo>
                    <a:pt x="6223" y="105"/>
                    <a:pt x="5629" y="1"/>
                    <a:pt x="504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8" name="Google Shape;74488;p68"/>
            <p:cNvSpPr/>
            <p:nvPr/>
          </p:nvSpPr>
          <p:spPr>
            <a:xfrm>
              <a:off x="5550725" y="2014050"/>
              <a:ext cx="879850" cy="87175"/>
            </a:xfrm>
            <a:custGeom>
              <a:avLst/>
              <a:gdLst/>
              <a:ahLst/>
              <a:cxnLst/>
              <a:rect l="l" t="t" r="r" b="b"/>
              <a:pathLst>
                <a:path w="35194" h="3487" extrusionOk="0">
                  <a:moveTo>
                    <a:pt x="6474" y="1"/>
                  </a:moveTo>
                  <a:cubicBezTo>
                    <a:pt x="4179" y="1"/>
                    <a:pt x="1882" y="699"/>
                    <a:pt x="1" y="2017"/>
                  </a:cubicBezTo>
                  <a:lnTo>
                    <a:pt x="137" y="2210"/>
                  </a:lnTo>
                  <a:cubicBezTo>
                    <a:pt x="1977" y="920"/>
                    <a:pt x="4226" y="236"/>
                    <a:pt x="6472" y="236"/>
                  </a:cubicBezTo>
                  <a:cubicBezTo>
                    <a:pt x="7325" y="236"/>
                    <a:pt x="8178" y="335"/>
                    <a:pt x="9008" y="536"/>
                  </a:cubicBezTo>
                  <a:cubicBezTo>
                    <a:pt x="9922" y="757"/>
                    <a:pt x="10819" y="1103"/>
                    <a:pt x="11688" y="1436"/>
                  </a:cubicBezTo>
                  <a:cubicBezTo>
                    <a:pt x="12662" y="1810"/>
                    <a:pt x="13669" y="2196"/>
                    <a:pt x="14710" y="2416"/>
                  </a:cubicBezTo>
                  <a:cubicBezTo>
                    <a:pt x="15576" y="2598"/>
                    <a:pt x="16457" y="2664"/>
                    <a:pt x="17340" y="2664"/>
                  </a:cubicBezTo>
                  <a:cubicBezTo>
                    <a:pt x="18510" y="2664"/>
                    <a:pt x="19685" y="2549"/>
                    <a:pt x="20837" y="2435"/>
                  </a:cubicBezTo>
                  <a:cubicBezTo>
                    <a:pt x="21148" y="2404"/>
                    <a:pt x="21460" y="2373"/>
                    <a:pt x="21770" y="2345"/>
                  </a:cubicBezTo>
                  <a:cubicBezTo>
                    <a:pt x="23660" y="2172"/>
                    <a:pt x="25577" y="2085"/>
                    <a:pt x="27477" y="2085"/>
                  </a:cubicBezTo>
                  <a:cubicBezTo>
                    <a:pt x="27686" y="2085"/>
                    <a:pt x="27895" y="2086"/>
                    <a:pt x="28104" y="2088"/>
                  </a:cubicBezTo>
                  <a:cubicBezTo>
                    <a:pt x="29153" y="2099"/>
                    <a:pt x="30262" y="2136"/>
                    <a:pt x="31300" y="2459"/>
                  </a:cubicBezTo>
                  <a:cubicBezTo>
                    <a:pt x="31661" y="2571"/>
                    <a:pt x="32027" y="2721"/>
                    <a:pt x="32381" y="2867"/>
                  </a:cubicBezTo>
                  <a:cubicBezTo>
                    <a:pt x="33126" y="3173"/>
                    <a:pt x="33890" y="3486"/>
                    <a:pt x="34680" y="3486"/>
                  </a:cubicBezTo>
                  <a:cubicBezTo>
                    <a:pt x="34850" y="3486"/>
                    <a:pt x="35021" y="3472"/>
                    <a:pt x="35193" y="3440"/>
                  </a:cubicBezTo>
                  <a:lnTo>
                    <a:pt x="35150" y="3208"/>
                  </a:lnTo>
                  <a:cubicBezTo>
                    <a:pt x="34990" y="3238"/>
                    <a:pt x="34831" y="3252"/>
                    <a:pt x="34673" y="3252"/>
                  </a:cubicBezTo>
                  <a:cubicBezTo>
                    <a:pt x="33939" y="3252"/>
                    <a:pt x="33223" y="2958"/>
                    <a:pt x="32472" y="2649"/>
                  </a:cubicBezTo>
                  <a:cubicBezTo>
                    <a:pt x="32114" y="2502"/>
                    <a:pt x="31743" y="2349"/>
                    <a:pt x="31371" y="2234"/>
                  </a:cubicBezTo>
                  <a:cubicBezTo>
                    <a:pt x="30304" y="1902"/>
                    <a:pt x="29174" y="1863"/>
                    <a:pt x="28108" y="1853"/>
                  </a:cubicBezTo>
                  <a:cubicBezTo>
                    <a:pt x="27906" y="1851"/>
                    <a:pt x="27703" y="1850"/>
                    <a:pt x="27500" y="1850"/>
                  </a:cubicBezTo>
                  <a:cubicBezTo>
                    <a:pt x="25584" y="1850"/>
                    <a:pt x="23653" y="1936"/>
                    <a:pt x="21750" y="2111"/>
                  </a:cubicBezTo>
                  <a:cubicBezTo>
                    <a:pt x="21438" y="2138"/>
                    <a:pt x="21126" y="2170"/>
                    <a:pt x="20815" y="2201"/>
                  </a:cubicBezTo>
                  <a:cubicBezTo>
                    <a:pt x="19669" y="2314"/>
                    <a:pt x="18501" y="2429"/>
                    <a:pt x="17341" y="2429"/>
                  </a:cubicBezTo>
                  <a:cubicBezTo>
                    <a:pt x="16472" y="2429"/>
                    <a:pt x="15607" y="2364"/>
                    <a:pt x="14759" y="2186"/>
                  </a:cubicBezTo>
                  <a:cubicBezTo>
                    <a:pt x="13736" y="1970"/>
                    <a:pt x="12737" y="1587"/>
                    <a:pt x="11773" y="1216"/>
                  </a:cubicBezTo>
                  <a:cubicBezTo>
                    <a:pt x="10897" y="880"/>
                    <a:pt x="9992" y="534"/>
                    <a:pt x="9064" y="307"/>
                  </a:cubicBezTo>
                  <a:cubicBezTo>
                    <a:pt x="8216" y="102"/>
                    <a:pt x="7345" y="1"/>
                    <a:pt x="647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9" name="Google Shape;74489;p68"/>
            <p:cNvSpPr/>
            <p:nvPr/>
          </p:nvSpPr>
          <p:spPr>
            <a:xfrm>
              <a:off x="5560800" y="1972175"/>
              <a:ext cx="604975" cy="70350"/>
            </a:xfrm>
            <a:custGeom>
              <a:avLst/>
              <a:gdLst/>
              <a:ahLst/>
              <a:cxnLst/>
              <a:rect l="l" t="t" r="r" b="b"/>
              <a:pathLst>
                <a:path w="24199" h="2814" extrusionOk="0">
                  <a:moveTo>
                    <a:pt x="24107" y="0"/>
                  </a:moveTo>
                  <a:lnTo>
                    <a:pt x="21971" y="895"/>
                  </a:lnTo>
                  <a:cubicBezTo>
                    <a:pt x="20306" y="1594"/>
                    <a:pt x="18584" y="2314"/>
                    <a:pt x="16763" y="2527"/>
                  </a:cubicBezTo>
                  <a:cubicBezTo>
                    <a:pt x="16490" y="2560"/>
                    <a:pt x="16239" y="2576"/>
                    <a:pt x="16007" y="2576"/>
                  </a:cubicBezTo>
                  <a:cubicBezTo>
                    <a:pt x="15631" y="2576"/>
                    <a:pt x="15303" y="2533"/>
                    <a:pt x="15005" y="2447"/>
                  </a:cubicBezTo>
                  <a:cubicBezTo>
                    <a:pt x="14738" y="2370"/>
                    <a:pt x="14477" y="2252"/>
                    <a:pt x="14225" y="2138"/>
                  </a:cubicBezTo>
                  <a:cubicBezTo>
                    <a:pt x="14024" y="2047"/>
                    <a:pt x="13814" y="1952"/>
                    <a:pt x="13599" y="1877"/>
                  </a:cubicBezTo>
                  <a:cubicBezTo>
                    <a:pt x="12999" y="1666"/>
                    <a:pt x="12362" y="1606"/>
                    <a:pt x="11745" y="1548"/>
                  </a:cubicBezTo>
                  <a:cubicBezTo>
                    <a:pt x="11496" y="1525"/>
                    <a:pt x="11240" y="1499"/>
                    <a:pt x="10989" y="1466"/>
                  </a:cubicBezTo>
                  <a:cubicBezTo>
                    <a:pt x="10166" y="1354"/>
                    <a:pt x="9346" y="1128"/>
                    <a:pt x="8553" y="908"/>
                  </a:cubicBezTo>
                  <a:cubicBezTo>
                    <a:pt x="7740" y="683"/>
                    <a:pt x="6900" y="450"/>
                    <a:pt x="6046" y="337"/>
                  </a:cubicBezTo>
                  <a:cubicBezTo>
                    <a:pt x="5646" y="285"/>
                    <a:pt x="5245" y="259"/>
                    <a:pt x="4844" y="259"/>
                  </a:cubicBezTo>
                  <a:cubicBezTo>
                    <a:pt x="3145" y="259"/>
                    <a:pt x="1460" y="725"/>
                    <a:pt x="0" y="1616"/>
                  </a:cubicBezTo>
                  <a:lnTo>
                    <a:pt x="124" y="1816"/>
                  </a:lnTo>
                  <a:cubicBezTo>
                    <a:pt x="1545" y="950"/>
                    <a:pt x="3185" y="494"/>
                    <a:pt x="4837" y="494"/>
                  </a:cubicBezTo>
                  <a:cubicBezTo>
                    <a:pt x="5230" y="494"/>
                    <a:pt x="5623" y="520"/>
                    <a:pt x="6014" y="572"/>
                  </a:cubicBezTo>
                  <a:cubicBezTo>
                    <a:pt x="6850" y="681"/>
                    <a:pt x="7683" y="914"/>
                    <a:pt x="8489" y="1135"/>
                  </a:cubicBezTo>
                  <a:cubicBezTo>
                    <a:pt x="9289" y="1358"/>
                    <a:pt x="10117" y="1586"/>
                    <a:pt x="10955" y="1701"/>
                  </a:cubicBezTo>
                  <a:cubicBezTo>
                    <a:pt x="11210" y="1735"/>
                    <a:pt x="11470" y="1760"/>
                    <a:pt x="11722" y="1783"/>
                  </a:cubicBezTo>
                  <a:cubicBezTo>
                    <a:pt x="12324" y="1841"/>
                    <a:pt x="12947" y="1900"/>
                    <a:pt x="13519" y="2100"/>
                  </a:cubicBezTo>
                  <a:cubicBezTo>
                    <a:pt x="13725" y="2173"/>
                    <a:pt x="13929" y="2265"/>
                    <a:pt x="14127" y="2355"/>
                  </a:cubicBezTo>
                  <a:cubicBezTo>
                    <a:pt x="14386" y="2472"/>
                    <a:pt x="14655" y="2593"/>
                    <a:pt x="14938" y="2675"/>
                  </a:cubicBezTo>
                  <a:cubicBezTo>
                    <a:pt x="15258" y="2767"/>
                    <a:pt x="15607" y="2813"/>
                    <a:pt x="16007" y="2813"/>
                  </a:cubicBezTo>
                  <a:cubicBezTo>
                    <a:pt x="16248" y="2813"/>
                    <a:pt x="16507" y="2796"/>
                    <a:pt x="16790" y="2763"/>
                  </a:cubicBezTo>
                  <a:cubicBezTo>
                    <a:pt x="18646" y="2545"/>
                    <a:pt x="20382" y="1818"/>
                    <a:pt x="22062" y="1114"/>
                  </a:cubicBezTo>
                  <a:lnTo>
                    <a:pt x="24198" y="219"/>
                  </a:lnTo>
                  <a:lnTo>
                    <a:pt x="2410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0" name="Google Shape;74490;p68"/>
            <p:cNvSpPr/>
            <p:nvPr/>
          </p:nvSpPr>
          <p:spPr>
            <a:xfrm>
              <a:off x="5773875" y="1955775"/>
              <a:ext cx="173350" cy="10350"/>
            </a:xfrm>
            <a:custGeom>
              <a:avLst/>
              <a:gdLst/>
              <a:ahLst/>
              <a:cxnLst/>
              <a:rect l="l" t="t" r="r" b="b"/>
              <a:pathLst>
                <a:path w="6934" h="414" extrusionOk="0">
                  <a:moveTo>
                    <a:pt x="15" y="1"/>
                  </a:moveTo>
                  <a:lnTo>
                    <a:pt x="0" y="236"/>
                  </a:lnTo>
                  <a:cubicBezTo>
                    <a:pt x="1814" y="353"/>
                    <a:pt x="3651" y="413"/>
                    <a:pt x="5478" y="413"/>
                  </a:cubicBezTo>
                  <a:cubicBezTo>
                    <a:pt x="5964" y="413"/>
                    <a:pt x="6450" y="409"/>
                    <a:pt x="6934" y="400"/>
                  </a:cubicBezTo>
                  <a:lnTo>
                    <a:pt x="6931" y="165"/>
                  </a:lnTo>
                  <a:cubicBezTo>
                    <a:pt x="6459" y="173"/>
                    <a:pt x="5987" y="176"/>
                    <a:pt x="5513" y="176"/>
                  </a:cubicBezTo>
                  <a:cubicBezTo>
                    <a:pt x="3680" y="176"/>
                    <a:pt x="1836" y="117"/>
                    <a:pt x="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1" name="Google Shape;74491;p68"/>
            <p:cNvSpPr/>
            <p:nvPr/>
          </p:nvSpPr>
          <p:spPr>
            <a:xfrm>
              <a:off x="6251450" y="2000850"/>
              <a:ext cx="73000" cy="12525"/>
            </a:xfrm>
            <a:custGeom>
              <a:avLst/>
              <a:gdLst/>
              <a:ahLst/>
              <a:cxnLst/>
              <a:rect l="l" t="t" r="r" b="b"/>
              <a:pathLst>
                <a:path w="2920" h="501" extrusionOk="0">
                  <a:moveTo>
                    <a:pt x="7" y="0"/>
                  </a:moveTo>
                  <a:lnTo>
                    <a:pt x="0" y="236"/>
                  </a:lnTo>
                  <a:cubicBezTo>
                    <a:pt x="962" y="265"/>
                    <a:pt x="1932" y="353"/>
                    <a:pt x="2884" y="500"/>
                  </a:cubicBezTo>
                  <a:lnTo>
                    <a:pt x="2919" y="267"/>
                  </a:lnTo>
                  <a:cubicBezTo>
                    <a:pt x="1959" y="118"/>
                    <a:pt x="979" y="30"/>
                    <a:pt x="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2" name="Google Shape;74492;p68"/>
            <p:cNvSpPr/>
            <p:nvPr/>
          </p:nvSpPr>
          <p:spPr>
            <a:xfrm>
              <a:off x="5532300" y="2159600"/>
              <a:ext cx="1052500" cy="61600"/>
            </a:xfrm>
            <a:custGeom>
              <a:avLst/>
              <a:gdLst/>
              <a:ahLst/>
              <a:cxnLst/>
              <a:rect l="l" t="t" r="r" b="b"/>
              <a:pathLst>
                <a:path w="42100" h="2464" extrusionOk="0">
                  <a:moveTo>
                    <a:pt x="20742" y="0"/>
                  </a:moveTo>
                  <a:cubicBezTo>
                    <a:pt x="19519" y="0"/>
                    <a:pt x="18300" y="26"/>
                    <a:pt x="17105" y="51"/>
                  </a:cubicBezTo>
                  <a:lnTo>
                    <a:pt x="10950" y="179"/>
                  </a:lnTo>
                  <a:cubicBezTo>
                    <a:pt x="7322" y="254"/>
                    <a:pt x="3570" y="332"/>
                    <a:pt x="1" y="1337"/>
                  </a:cubicBezTo>
                  <a:lnTo>
                    <a:pt x="65" y="1564"/>
                  </a:lnTo>
                  <a:cubicBezTo>
                    <a:pt x="3605" y="568"/>
                    <a:pt x="7342" y="491"/>
                    <a:pt x="10954" y="415"/>
                  </a:cubicBezTo>
                  <a:lnTo>
                    <a:pt x="17109" y="286"/>
                  </a:lnTo>
                  <a:cubicBezTo>
                    <a:pt x="18302" y="261"/>
                    <a:pt x="19520" y="236"/>
                    <a:pt x="20740" y="236"/>
                  </a:cubicBezTo>
                  <a:cubicBezTo>
                    <a:pt x="21580" y="236"/>
                    <a:pt x="22422" y="248"/>
                    <a:pt x="23258" y="281"/>
                  </a:cubicBezTo>
                  <a:cubicBezTo>
                    <a:pt x="26409" y="404"/>
                    <a:pt x="29592" y="823"/>
                    <a:pt x="32670" y="1226"/>
                  </a:cubicBezTo>
                  <a:lnTo>
                    <a:pt x="42070" y="2463"/>
                  </a:lnTo>
                  <a:lnTo>
                    <a:pt x="42100" y="2230"/>
                  </a:lnTo>
                  <a:lnTo>
                    <a:pt x="32701" y="993"/>
                  </a:lnTo>
                  <a:cubicBezTo>
                    <a:pt x="29618" y="587"/>
                    <a:pt x="26431" y="168"/>
                    <a:pt x="23267" y="45"/>
                  </a:cubicBezTo>
                  <a:cubicBezTo>
                    <a:pt x="22429" y="12"/>
                    <a:pt x="21585" y="0"/>
                    <a:pt x="207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3" name="Google Shape;74493;p68"/>
            <p:cNvSpPr/>
            <p:nvPr/>
          </p:nvSpPr>
          <p:spPr>
            <a:xfrm rot="-274093">
              <a:off x="5975851" y="908899"/>
              <a:ext cx="90318" cy="109729"/>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0129"/>
        <p:cNvGrpSpPr/>
        <p:nvPr/>
      </p:nvGrpSpPr>
      <p:grpSpPr>
        <a:xfrm>
          <a:off x="0" y="0"/>
          <a:ext cx="0" cy="0"/>
          <a:chOff x="0" y="0"/>
          <a:chExt cx="0" cy="0"/>
        </a:xfrm>
      </p:grpSpPr>
      <p:pic>
        <p:nvPicPr>
          <p:cNvPr id="2" name="Picture 1">
            <a:extLst>
              <a:ext uri="{FF2B5EF4-FFF2-40B4-BE49-F238E27FC236}">
                <a16:creationId xmlns:a16="http://schemas.microsoft.com/office/drawing/2014/main" id="{6FEEBAEF-A82C-5443-AC12-129C9A6D352F}"/>
              </a:ext>
            </a:extLst>
          </p:cNvPr>
          <p:cNvPicPr>
            <a:picLocks noChangeAspect="1"/>
          </p:cNvPicPr>
          <p:nvPr/>
        </p:nvPicPr>
        <p:blipFill>
          <a:blip r:embed="rId3" cstate="print"/>
          <a:stretch>
            <a:fillRect/>
          </a:stretch>
        </p:blipFill>
        <p:spPr>
          <a:xfrm>
            <a:off x="2384791" y="1295400"/>
            <a:ext cx="6825644" cy="3412826"/>
          </a:xfrm>
          <a:prstGeom prst="rect">
            <a:avLst/>
          </a:prstGeom>
        </p:spPr>
      </p:pic>
      <p:grpSp>
        <p:nvGrpSpPr>
          <p:cNvPr id="3" name="Google Shape;74052;p68"/>
          <p:cNvGrpSpPr/>
          <p:nvPr/>
        </p:nvGrpSpPr>
        <p:grpSpPr>
          <a:xfrm>
            <a:off x="501510" y="188384"/>
            <a:ext cx="1664938" cy="2788967"/>
            <a:chOff x="4312200" y="601025"/>
            <a:chExt cx="1251800" cy="2091725"/>
          </a:xfrm>
        </p:grpSpPr>
        <p:sp>
          <p:nvSpPr>
            <p:cNvPr id="4" name="Google Shape;74053;p68"/>
            <p:cNvSpPr/>
            <p:nvPr/>
          </p:nvSpPr>
          <p:spPr>
            <a:xfrm>
              <a:off x="4767525" y="2544350"/>
              <a:ext cx="124350" cy="84325"/>
            </a:xfrm>
            <a:custGeom>
              <a:avLst/>
              <a:gdLst/>
              <a:ahLst/>
              <a:cxnLst/>
              <a:rect l="l" t="t" r="r" b="b"/>
              <a:pathLst>
                <a:path w="4974" h="3373" extrusionOk="0">
                  <a:moveTo>
                    <a:pt x="1544" y="1"/>
                  </a:moveTo>
                  <a:cubicBezTo>
                    <a:pt x="845" y="1"/>
                    <a:pt x="240" y="35"/>
                    <a:pt x="0" y="137"/>
                  </a:cubicBezTo>
                  <a:lnTo>
                    <a:pt x="629" y="3372"/>
                  </a:lnTo>
                  <a:lnTo>
                    <a:pt x="4974" y="3372"/>
                  </a:lnTo>
                  <a:lnTo>
                    <a:pt x="4720" y="137"/>
                  </a:lnTo>
                  <a:cubicBezTo>
                    <a:pt x="4720" y="137"/>
                    <a:pt x="2943" y="1"/>
                    <a:pt x="154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 name="Google Shape;74054;p68"/>
            <p:cNvSpPr/>
            <p:nvPr/>
          </p:nvSpPr>
          <p:spPr>
            <a:xfrm>
              <a:off x="4945900" y="1449750"/>
              <a:ext cx="618100" cy="535625"/>
            </a:xfrm>
            <a:custGeom>
              <a:avLst/>
              <a:gdLst/>
              <a:ahLst/>
              <a:cxnLst/>
              <a:rect l="l" t="t" r="r" b="b"/>
              <a:pathLst>
                <a:path w="24724" h="21425" extrusionOk="0">
                  <a:moveTo>
                    <a:pt x="7491" y="1"/>
                  </a:moveTo>
                  <a:cubicBezTo>
                    <a:pt x="5216" y="1"/>
                    <a:pt x="3961" y="1221"/>
                    <a:pt x="3961" y="1221"/>
                  </a:cubicBezTo>
                  <a:cubicBezTo>
                    <a:pt x="0" y="10942"/>
                    <a:pt x="14064" y="21425"/>
                    <a:pt x="14064" y="21425"/>
                  </a:cubicBezTo>
                  <a:cubicBezTo>
                    <a:pt x="14064" y="21425"/>
                    <a:pt x="24724" y="13582"/>
                    <a:pt x="15436" y="4221"/>
                  </a:cubicBezTo>
                  <a:cubicBezTo>
                    <a:pt x="12137" y="896"/>
                    <a:pt x="9440" y="1"/>
                    <a:pt x="7491"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 name="Google Shape;74055;p68"/>
            <p:cNvSpPr/>
            <p:nvPr/>
          </p:nvSpPr>
          <p:spPr>
            <a:xfrm>
              <a:off x="4895275" y="604700"/>
              <a:ext cx="535050" cy="388900"/>
            </a:xfrm>
            <a:custGeom>
              <a:avLst/>
              <a:gdLst/>
              <a:ahLst/>
              <a:cxnLst/>
              <a:rect l="l" t="t" r="r" b="b"/>
              <a:pathLst>
                <a:path w="21402" h="15556" extrusionOk="0">
                  <a:moveTo>
                    <a:pt x="18780" y="0"/>
                  </a:moveTo>
                  <a:cubicBezTo>
                    <a:pt x="18293" y="0"/>
                    <a:pt x="17801" y="256"/>
                    <a:pt x="17427" y="712"/>
                  </a:cubicBezTo>
                  <a:cubicBezTo>
                    <a:pt x="16029" y="2418"/>
                    <a:pt x="17681" y="8635"/>
                    <a:pt x="13757" y="9261"/>
                  </a:cubicBezTo>
                  <a:cubicBezTo>
                    <a:pt x="13687" y="9272"/>
                    <a:pt x="13625" y="9277"/>
                    <a:pt x="13569" y="9277"/>
                  </a:cubicBezTo>
                  <a:cubicBezTo>
                    <a:pt x="11710" y="9277"/>
                    <a:pt x="17300" y="3278"/>
                    <a:pt x="15074" y="2309"/>
                  </a:cubicBezTo>
                  <a:cubicBezTo>
                    <a:pt x="14960" y="2259"/>
                    <a:pt x="14850" y="2235"/>
                    <a:pt x="14744" y="2235"/>
                  </a:cubicBezTo>
                  <a:cubicBezTo>
                    <a:pt x="12790" y="2235"/>
                    <a:pt x="12276" y="10321"/>
                    <a:pt x="11037" y="10321"/>
                  </a:cubicBezTo>
                  <a:cubicBezTo>
                    <a:pt x="11000" y="10321"/>
                    <a:pt x="10962" y="10313"/>
                    <a:pt x="10923" y="10298"/>
                  </a:cubicBezTo>
                  <a:cubicBezTo>
                    <a:pt x="9648" y="9802"/>
                    <a:pt x="12482" y="4758"/>
                    <a:pt x="10826" y="4758"/>
                  </a:cubicBezTo>
                  <a:cubicBezTo>
                    <a:pt x="10672" y="4758"/>
                    <a:pt x="10478" y="4802"/>
                    <a:pt x="10239" y="4897"/>
                  </a:cubicBezTo>
                  <a:cubicBezTo>
                    <a:pt x="7434" y="6015"/>
                    <a:pt x="10116" y="12092"/>
                    <a:pt x="6511" y="12440"/>
                  </a:cubicBezTo>
                  <a:cubicBezTo>
                    <a:pt x="6509" y="12440"/>
                    <a:pt x="6507" y="12440"/>
                    <a:pt x="6504" y="12440"/>
                  </a:cubicBezTo>
                  <a:cubicBezTo>
                    <a:pt x="6112" y="12440"/>
                    <a:pt x="7485" y="8861"/>
                    <a:pt x="6330" y="8861"/>
                  </a:cubicBezTo>
                  <a:cubicBezTo>
                    <a:pt x="6261" y="8861"/>
                    <a:pt x="6183" y="8873"/>
                    <a:pt x="6095" y="8900"/>
                  </a:cubicBezTo>
                  <a:cubicBezTo>
                    <a:pt x="4527" y="9383"/>
                    <a:pt x="7683" y="12909"/>
                    <a:pt x="3" y="14801"/>
                  </a:cubicBezTo>
                  <a:cubicBezTo>
                    <a:pt x="3" y="14801"/>
                    <a:pt x="3" y="14801"/>
                    <a:pt x="3" y="14801"/>
                  </a:cubicBezTo>
                  <a:lnTo>
                    <a:pt x="3" y="14801"/>
                  </a:lnTo>
                  <a:cubicBezTo>
                    <a:pt x="0" y="14801"/>
                    <a:pt x="66" y="15556"/>
                    <a:pt x="713" y="15556"/>
                  </a:cubicBezTo>
                  <a:cubicBezTo>
                    <a:pt x="915" y="15556"/>
                    <a:pt x="1174" y="15482"/>
                    <a:pt x="1504" y="15289"/>
                  </a:cubicBezTo>
                  <a:cubicBezTo>
                    <a:pt x="1504" y="15289"/>
                    <a:pt x="18267" y="13808"/>
                    <a:pt x="20076" y="6949"/>
                  </a:cubicBezTo>
                  <a:cubicBezTo>
                    <a:pt x="21402" y="1925"/>
                    <a:pt x="20113" y="0"/>
                    <a:pt x="187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 name="Google Shape;74056;p68"/>
            <p:cNvSpPr/>
            <p:nvPr/>
          </p:nvSpPr>
          <p:spPr>
            <a:xfrm>
              <a:off x="4891475" y="601025"/>
              <a:ext cx="536050" cy="396250"/>
            </a:xfrm>
            <a:custGeom>
              <a:avLst/>
              <a:gdLst/>
              <a:ahLst/>
              <a:cxnLst/>
              <a:rect l="l" t="t" r="r" b="b"/>
              <a:pathLst>
                <a:path w="21442" h="15850" extrusionOk="0">
                  <a:moveTo>
                    <a:pt x="18931" y="291"/>
                  </a:moveTo>
                  <a:cubicBezTo>
                    <a:pt x="19339" y="291"/>
                    <a:pt x="19708" y="490"/>
                    <a:pt x="19997" y="865"/>
                  </a:cubicBezTo>
                  <a:cubicBezTo>
                    <a:pt x="20477" y="1488"/>
                    <a:pt x="21125" y="3120"/>
                    <a:pt x="20086" y="7059"/>
                  </a:cubicBezTo>
                  <a:cubicBezTo>
                    <a:pt x="18322" y="13740"/>
                    <a:pt x="1810" y="15276"/>
                    <a:pt x="1642" y="15290"/>
                  </a:cubicBezTo>
                  <a:cubicBezTo>
                    <a:pt x="1621" y="15291"/>
                    <a:pt x="1600" y="15298"/>
                    <a:pt x="1583" y="15310"/>
                  </a:cubicBezTo>
                  <a:cubicBezTo>
                    <a:pt x="1302" y="15474"/>
                    <a:pt x="1059" y="15558"/>
                    <a:pt x="865" y="15558"/>
                  </a:cubicBezTo>
                  <a:cubicBezTo>
                    <a:pt x="496" y="15558"/>
                    <a:pt x="362" y="15237"/>
                    <a:pt x="318" y="15054"/>
                  </a:cubicBezTo>
                  <a:cubicBezTo>
                    <a:pt x="5585" y="13720"/>
                    <a:pt x="5736" y="11549"/>
                    <a:pt x="5831" y="10244"/>
                  </a:cubicBezTo>
                  <a:cubicBezTo>
                    <a:pt x="5875" y="9606"/>
                    <a:pt x="5912" y="9296"/>
                    <a:pt x="6288" y="9181"/>
                  </a:cubicBezTo>
                  <a:cubicBezTo>
                    <a:pt x="6360" y="9159"/>
                    <a:pt x="6423" y="9147"/>
                    <a:pt x="6478" y="9147"/>
                  </a:cubicBezTo>
                  <a:cubicBezTo>
                    <a:pt x="6565" y="9147"/>
                    <a:pt x="6631" y="9176"/>
                    <a:pt x="6679" y="9235"/>
                  </a:cubicBezTo>
                  <a:cubicBezTo>
                    <a:pt x="6950" y="9565"/>
                    <a:pt x="6728" y="10703"/>
                    <a:pt x="6581" y="11456"/>
                  </a:cubicBezTo>
                  <a:cubicBezTo>
                    <a:pt x="6439" y="12182"/>
                    <a:pt x="6381" y="12510"/>
                    <a:pt x="6500" y="12655"/>
                  </a:cubicBezTo>
                  <a:cubicBezTo>
                    <a:pt x="6536" y="12699"/>
                    <a:pt x="6592" y="12727"/>
                    <a:pt x="6665" y="12727"/>
                  </a:cubicBezTo>
                  <a:cubicBezTo>
                    <a:pt x="6669" y="12727"/>
                    <a:pt x="6672" y="12727"/>
                    <a:pt x="6676" y="12727"/>
                  </a:cubicBezTo>
                  <a:cubicBezTo>
                    <a:pt x="8724" y="12531"/>
                    <a:pt x="8863" y="10614"/>
                    <a:pt x="8998" y="8762"/>
                  </a:cubicBezTo>
                  <a:cubicBezTo>
                    <a:pt x="9112" y="7167"/>
                    <a:pt x="9223" y="5663"/>
                    <a:pt x="10445" y="5176"/>
                  </a:cubicBezTo>
                  <a:cubicBezTo>
                    <a:pt x="10659" y="5091"/>
                    <a:pt x="10838" y="5048"/>
                    <a:pt x="10977" y="5048"/>
                  </a:cubicBezTo>
                  <a:cubicBezTo>
                    <a:pt x="11149" y="5048"/>
                    <a:pt x="11220" y="5114"/>
                    <a:pt x="11257" y="5163"/>
                  </a:cubicBezTo>
                  <a:cubicBezTo>
                    <a:pt x="11529" y="5514"/>
                    <a:pt x="11240" y="6631"/>
                    <a:pt x="10984" y="7614"/>
                  </a:cubicBezTo>
                  <a:cubicBezTo>
                    <a:pt x="10625" y="8993"/>
                    <a:pt x="10289" y="10293"/>
                    <a:pt x="11020" y="10579"/>
                  </a:cubicBezTo>
                  <a:cubicBezTo>
                    <a:pt x="11075" y="10600"/>
                    <a:pt x="11132" y="10611"/>
                    <a:pt x="11186" y="10611"/>
                  </a:cubicBezTo>
                  <a:cubicBezTo>
                    <a:pt x="11816" y="10611"/>
                    <a:pt x="12186" y="9294"/>
                    <a:pt x="12737" y="7144"/>
                  </a:cubicBezTo>
                  <a:cubicBezTo>
                    <a:pt x="13263" y="5087"/>
                    <a:pt x="13918" y="2527"/>
                    <a:pt x="14894" y="2527"/>
                  </a:cubicBezTo>
                  <a:cubicBezTo>
                    <a:pt x="14980" y="2527"/>
                    <a:pt x="15071" y="2548"/>
                    <a:pt x="15165" y="2589"/>
                  </a:cubicBezTo>
                  <a:cubicBezTo>
                    <a:pt x="15368" y="2676"/>
                    <a:pt x="15496" y="2813"/>
                    <a:pt x="15561" y="3002"/>
                  </a:cubicBezTo>
                  <a:cubicBezTo>
                    <a:pt x="15832" y="3797"/>
                    <a:pt x="14938" y="5412"/>
                    <a:pt x="14220" y="6709"/>
                  </a:cubicBezTo>
                  <a:cubicBezTo>
                    <a:pt x="13462" y="8074"/>
                    <a:pt x="13012" y="8934"/>
                    <a:pt x="13256" y="9350"/>
                  </a:cubicBezTo>
                  <a:cubicBezTo>
                    <a:pt x="13341" y="9494"/>
                    <a:pt x="13498" y="9568"/>
                    <a:pt x="13719" y="9568"/>
                  </a:cubicBezTo>
                  <a:cubicBezTo>
                    <a:pt x="13781" y="9568"/>
                    <a:pt x="13852" y="9562"/>
                    <a:pt x="13930" y="9550"/>
                  </a:cubicBezTo>
                  <a:cubicBezTo>
                    <a:pt x="16547" y="9132"/>
                    <a:pt x="16784" y="6415"/>
                    <a:pt x="16996" y="4019"/>
                  </a:cubicBezTo>
                  <a:cubicBezTo>
                    <a:pt x="17108" y="2739"/>
                    <a:pt x="17214" y="1532"/>
                    <a:pt x="17691" y="950"/>
                  </a:cubicBezTo>
                  <a:cubicBezTo>
                    <a:pt x="18033" y="531"/>
                    <a:pt x="18486" y="291"/>
                    <a:pt x="18931" y="291"/>
                  </a:cubicBezTo>
                  <a:close/>
                  <a:moveTo>
                    <a:pt x="18933" y="1"/>
                  </a:moveTo>
                  <a:cubicBezTo>
                    <a:pt x="18401" y="1"/>
                    <a:pt x="17867" y="279"/>
                    <a:pt x="17468" y="765"/>
                  </a:cubicBezTo>
                  <a:cubicBezTo>
                    <a:pt x="16932" y="1417"/>
                    <a:pt x="16822" y="2667"/>
                    <a:pt x="16706" y="3992"/>
                  </a:cubicBezTo>
                  <a:cubicBezTo>
                    <a:pt x="16506" y="6284"/>
                    <a:pt x="16278" y="8881"/>
                    <a:pt x="13886" y="9262"/>
                  </a:cubicBezTo>
                  <a:cubicBezTo>
                    <a:pt x="13825" y="9272"/>
                    <a:pt x="13771" y="9276"/>
                    <a:pt x="13722" y="9276"/>
                  </a:cubicBezTo>
                  <a:cubicBezTo>
                    <a:pt x="13553" y="9276"/>
                    <a:pt x="13519" y="9219"/>
                    <a:pt x="13509" y="9201"/>
                  </a:cubicBezTo>
                  <a:cubicBezTo>
                    <a:pt x="13334" y="8907"/>
                    <a:pt x="13942" y="7813"/>
                    <a:pt x="14475" y="6848"/>
                  </a:cubicBezTo>
                  <a:cubicBezTo>
                    <a:pt x="15259" y="5433"/>
                    <a:pt x="16150" y="3825"/>
                    <a:pt x="15838" y="2908"/>
                  </a:cubicBezTo>
                  <a:cubicBezTo>
                    <a:pt x="15747" y="2639"/>
                    <a:pt x="15561" y="2441"/>
                    <a:pt x="15283" y="2321"/>
                  </a:cubicBezTo>
                  <a:cubicBezTo>
                    <a:pt x="15151" y="2264"/>
                    <a:pt x="15022" y="2236"/>
                    <a:pt x="14894" y="2236"/>
                  </a:cubicBezTo>
                  <a:cubicBezTo>
                    <a:pt x="13693" y="2236"/>
                    <a:pt x="13063" y="4696"/>
                    <a:pt x="12454" y="7073"/>
                  </a:cubicBezTo>
                  <a:cubicBezTo>
                    <a:pt x="12064" y="8595"/>
                    <a:pt x="11623" y="10322"/>
                    <a:pt x="11186" y="10322"/>
                  </a:cubicBezTo>
                  <a:cubicBezTo>
                    <a:pt x="11167" y="10322"/>
                    <a:pt x="11147" y="10317"/>
                    <a:pt x="11126" y="10309"/>
                  </a:cubicBezTo>
                  <a:cubicBezTo>
                    <a:pt x="10637" y="10117"/>
                    <a:pt x="10972" y="8827"/>
                    <a:pt x="11267" y="7689"/>
                  </a:cubicBezTo>
                  <a:cubicBezTo>
                    <a:pt x="11565" y="6537"/>
                    <a:pt x="11846" y="5450"/>
                    <a:pt x="11487" y="4986"/>
                  </a:cubicBezTo>
                  <a:cubicBezTo>
                    <a:pt x="11370" y="4834"/>
                    <a:pt x="11202" y="4757"/>
                    <a:pt x="10980" y="4757"/>
                  </a:cubicBezTo>
                  <a:cubicBezTo>
                    <a:pt x="10801" y="4757"/>
                    <a:pt x="10587" y="4807"/>
                    <a:pt x="10334" y="4908"/>
                  </a:cubicBezTo>
                  <a:cubicBezTo>
                    <a:pt x="8942" y="5461"/>
                    <a:pt x="8822" y="7130"/>
                    <a:pt x="8705" y="8742"/>
                  </a:cubicBezTo>
                  <a:cubicBezTo>
                    <a:pt x="8575" y="10529"/>
                    <a:pt x="8453" y="12219"/>
                    <a:pt x="6726" y="12430"/>
                  </a:cubicBezTo>
                  <a:cubicBezTo>
                    <a:pt x="6720" y="12266"/>
                    <a:pt x="6799" y="11854"/>
                    <a:pt x="6867" y="11514"/>
                  </a:cubicBezTo>
                  <a:cubicBezTo>
                    <a:pt x="7053" y="10564"/>
                    <a:pt x="7265" y="9487"/>
                    <a:pt x="6904" y="9052"/>
                  </a:cubicBezTo>
                  <a:cubicBezTo>
                    <a:pt x="6800" y="8925"/>
                    <a:pt x="6655" y="8860"/>
                    <a:pt x="6478" y="8860"/>
                  </a:cubicBezTo>
                  <a:cubicBezTo>
                    <a:pt x="6393" y="8860"/>
                    <a:pt x="6301" y="8875"/>
                    <a:pt x="6202" y="8905"/>
                  </a:cubicBezTo>
                  <a:cubicBezTo>
                    <a:pt x="5619" y="9084"/>
                    <a:pt x="5580" y="9614"/>
                    <a:pt x="5538" y="10225"/>
                  </a:cubicBezTo>
                  <a:cubicBezTo>
                    <a:pt x="5445" y="11541"/>
                    <a:pt x="5306" y="13525"/>
                    <a:pt x="115" y="14805"/>
                  </a:cubicBezTo>
                  <a:cubicBezTo>
                    <a:pt x="46" y="14822"/>
                    <a:pt x="0" y="14887"/>
                    <a:pt x="6" y="14958"/>
                  </a:cubicBezTo>
                  <a:cubicBezTo>
                    <a:pt x="32" y="15266"/>
                    <a:pt x="247" y="15849"/>
                    <a:pt x="865" y="15849"/>
                  </a:cubicBezTo>
                  <a:cubicBezTo>
                    <a:pt x="1106" y="15849"/>
                    <a:pt x="1387" y="15757"/>
                    <a:pt x="1705" y="15577"/>
                  </a:cubicBezTo>
                  <a:cubicBezTo>
                    <a:pt x="2106" y="15538"/>
                    <a:pt x="6130" y="15137"/>
                    <a:pt x="10305" y="13977"/>
                  </a:cubicBezTo>
                  <a:cubicBezTo>
                    <a:pt x="16219" y="12333"/>
                    <a:pt x="19605" y="10031"/>
                    <a:pt x="20370" y="7133"/>
                  </a:cubicBezTo>
                  <a:cubicBezTo>
                    <a:pt x="21442" y="3073"/>
                    <a:pt x="20742" y="1353"/>
                    <a:pt x="20230" y="687"/>
                  </a:cubicBezTo>
                  <a:cubicBezTo>
                    <a:pt x="19889" y="243"/>
                    <a:pt x="19428" y="1"/>
                    <a:pt x="1893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 name="Google Shape;74057;p68"/>
            <p:cNvSpPr/>
            <p:nvPr/>
          </p:nvSpPr>
          <p:spPr>
            <a:xfrm>
              <a:off x="4321900" y="615000"/>
              <a:ext cx="525575" cy="401550"/>
            </a:xfrm>
            <a:custGeom>
              <a:avLst/>
              <a:gdLst/>
              <a:ahLst/>
              <a:cxnLst/>
              <a:rect l="l" t="t" r="r" b="b"/>
              <a:pathLst>
                <a:path w="21023" h="16062" extrusionOk="0">
                  <a:moveTo>
                    <a:pt x="2625" y="1"/>
                  </a:moveTo>
                  <a:cubicBezTo>
                    <a:pt x="1306" y="1"/>
                    <a:pt x="0" y="1902"/>
                    <a:pt x="1173" y="6912"/>
                  </a:cubicBezTo>
                  <a:cubicBezTo>
                    <a:pt x="2788" y="13816"/>
                    <a:pt x="19501" y="15771"/>
                    <a:pt x="19501" y="15771"/>
                  </a:cubicBezTo>
                  <a:cubicBezTo>
                    <a:pt x="19839" y="15982"/>
                    <a:pt x="20103" y="16061"/>
                    <a:pt x="20308" y="16061"/>
                  </a:cubicBezTo>
                  <a:cubicBezTo>
                    <a:pt x="20934" y="16061"/>
                    <a:pt x="21020" y="15324"/>
                    <a:pt x="21022" y="15324"/>
                  </a:cubicBezTo>
                  <a:cubicBezTo>
                    <a:pt x="13397" y="13217"/>
                    <a:pt x="16651" y="9778"/>
                    <a:pt x="15097" y="9253"/>
                  </a:cubicBezTo>
                  <a:cubicBezTo>
                    <a:pt x="15004" y="9222"/>
                    <a:pt x="14921" y="9207"/>
                    <a:pt x="14849" y="9207"/>
                  </a:cubicBezTo>
                  <a:cubicBezTo>
                    <a:pt x="13720" y="9207"/>
                    <a:pt x="14975" y="12780"/>
                    <a:pt x="14589" y="12780"/>
                  </a:cubicBezTo>
                  <a:cubicBezTo>
                    <a:pt x="14587" y="12780"/>
                    <a:pt x="14584" y="12780"/>
                    <a:pt x="14581" y="12780"/>
                  </a:cubicBezTo>
                  <a:cubicBezTo>
                    <a:pt x="10985" y="12333"/>
                    <a:pt x="13837" y="6334"/>
                    <a:pt x="11064" y="5136"/>
                  </a:cubicBezTo>
                  <a:cubicBezTo>
                    <a:pt x="10816" y="5029"/>
                    <a:pt x="10617" y="4980"/>
                    <a:pt x="10460" y="4980"/>
                  </a:cubicBezTo>
                  <a:cubicBezTo>
                    <a:pt x="8852" y="4980"/>
                    <a:pt x="11510" y="10057"/>
                    <a:pt x="10229" y="10516"/>
                  </a:cubicBezTo>
                  <a:cubicBezTo>
                    <a:pt x="10192" y="10529"/>
                    <a:pt x="10157" y="10536"/>
                    <a:pt x="10122" y="10536"/>
                  </a:cubicBezTo>
                  <a:cubicBezTo>
                    <a:pt x="8873" y="10536"/>
                    <a:pt x="8591" y="2349"/>
                    <a:pt x="6616" y="2349"/>
                  </a:cubicBezTo>
                  <a:cubicBezTo>
                    <a:pt x="6517" y="2349"/>
                    <a:pt x="6413" y="2370"/>
                    <a:pt x="6305" y="2413"/>
                  </a:cubicBezTo>
                  <a:cubicBezTo>
                    <a:pt x="4062" y="3316"/>
                    <a:pt x="9423" y="9422"/>
                    <a:pt x="7635" y="9422"/>
                  </a:cubicBezTo>
                  <a:cubicBezTo>
                    <a:pt x="7573" y="9422"/>
                    <a:pt x="7503" y="9414"/>
                    <a:pt x="7424" y="9399"/>
                  </a:cubicBezTo>
                  <a:cubicBezTo>
                    <a:pt x="3519" y="8663"/>
                    <a:pt x="5344" y="2495"/>
                    <a:pt x="3996" y="751"/>
                  </a:cubicBezTo>
                  <a:cubicBezTo>
                    <a:pt x="3626" y="273"/>
                    <a:pt x="3125" y="1"/>
                    <a:pt x="26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 name="Google Shape;74058;p68"/>
            <p:cNvSpPr/>
            <p:nvPr/>
          </p:nvSpPr>
          <p:spPr>
            <a:xfrm>
              <a:off x="4323975" y="611375"/>
              <a:ext cx="527325" cy="408800"/>
            </a:xfrm>
            <a:custGeom>
              <a:avLst/>
              <a:gdLst/>
              <a:ahLst/>
              <a:cxnLst/>
              <a:rect l="l" t="t" r="r" b="b"/>
              <a:pathLst>
                <a:path w="21093" h="16352" extrusionOk="0">
                  <a:moveTo>
                    <a:pt x="2543" y="292"/>
                  </a:moveTo>
                  <a:cubicBezTo>
                    <a:pt x="2999" y="292"/>
                    <a:pt x="3457" y="544"/>
                    <a:pt x="3799" y="983"/>
                  </a:cubicBezTo>
                  <a:cubicBezTo>
                    <a:pt x="4259" y="1579"/>
                    <a:pt x="4331" y="2788"/>
                    <a:pt x="4408" y="4069"/>
                  </a:cubicBezTo>
                  <a:cubicBezTo>
                    <a:pt x="4550" y="6471"/>
                    <a:pt x="4713" y="9194"/>
                    <a:pt x="7316" y="9685"/>
                  </a:cubicBezTo>
                  <a:cubicBezTo>
                    <a:pt x="7407" y="9702"/>
                    <a:pt x="7488" y="9711"/>
                    <a:pt x="7561" y="9711"/>
                  </a:cubicBezTo>
                  <a:cubicBezTo>
                    <a:pt x="7775" y="9711"/>
                    <a:pt x="7914" y="9638"/>
                    <a:pt x="7998" y="9499"/>
                  </a:cubicBezTo>
                  <a:cubicBezTo>
                    <a:pt x="8248" y="9087"/>
                    <a:pt x="7822" y="8220"/>
                    <a:pt x="7106" y="6837"/>
                  </a:cubicBezTo>
                  <a:cubicBezTo>
                    <a:pt x="6425" y="5520"/>
                    <a:pt x="5577" y="3881"/>
                    <a:pt x="5870" y="3093"/>
                  </a:cubicBezTo>
                  <a:cubicBezTo>
                    <a:pt x="5941" y="2906"/>
                    <a:pt x="6074" y="2772"/>
                    <a:pt x="6277" y="2692"/>
                  </a:cubicBezTo>
                  <a:cubicBezTo>
                    <a:pt x="6366" y="2656"/>
                    <a:pt x="6453" y="2638"/>
                    <a:pt x="6535" y="2638"/>
                  </a:cubicBezTo>
                  <a:cubicBezTo>
                    <a:pt x="7519" y="2638"/>
                    <a:pt x="8105" y="5229"/>
                    <a:pt x="8576" y="7314"/>
                  </a:cubicBezTo>
                  <a:cubicBezTo>
                    <a:pt x="9068" y="9490"/>
                    <a:pt x="9403" y="10824"/>
                    <a:pt x="10041" y="10824"/>
                  </a:cubicBezTo>
                  <a:cubicBezTo>
                    <a:pt x="10092" y="10824"/>
                    <a:pt x="10143" y="10813"/>
                    <a:pt x="10194" y="10796"/>
                  </a:cubicBezTo>
                  <a:cubicBezTo>
                    <a:pt x="10935" y="10532"/>
                    <a:pt x="10632" y="9221"/>
                    <a:pt x="10314" y="7833"/>
                  </a:cubicBezTo>
                  <a:cubicBezTo>
                    <a:pt x="10087" y="6845"/>
                    <a:pt x="9831" y="5728"/>
                    <a:pt x="10109" y="5378"/>
                  </a:cubicBezTo>
                  <a:cubicBezTo>
                    <a:pt x="10147" y="5331"/>
                    <a:pt x="10215" y="5269"/>
                    <a:pt x="10377" y="5269"/>
                  </a:cubicBezTo>
                  <a:cubicBezTo>
                    <a:pt x="10519" y="5269"/>
                    <a:pt x="10702" y="5317"/>
                    <a:pt x="10923" y="5412"/>
                  </a:cubicBezTo>
                  <a:cubicBezTo>
                    <a:pt x="12131" y="5934"/>
                    <a:pt x="12199" y="7441"/>
                    <a:pt x="12270" y="9038"/>
                  </a:cubicBezTo>
                  <a:cubicBezTo>
                    <a:pt x="12351" y="10894"/>
                    <a:pt x="12436" y="12813"/>
                    <a:pt x="14505" y="13068"/>
                  </a:cubicBezTo>
                  <a:cubicBezTo>
                    <a:pt x="14565" y="13068"/>
                    <a:pt x="14619" y="13044"/>
                    <a:pt x="14657" y="12997"/>
                  </a:cubicBezTo>
                  <a:cubicBezTo>
                    <a:pt x="14778" y="12855"/>
                    <a:pt x="14728" y="12527"/>
                    <a:pt x="14607" y="11798"/>
                  </a:cubicBezTo>
                  <a:cubicBezTo>
                    <a:pt x="14482" y="11046"/>
                    <a:pt x="14292" y="9908"/>
                    <a:pt x="14570" y="9578"/>
                  </a:cubicBezTo>
                  <a:cubicBezTo>
                    <a:pt x="14619" y="9523"/>
                    <a:pt x="14683" y="9496"/>
                    <a:pt x="14765" y="9496"/>
                  </a:cubicBezTo>
                  <a:cubicBezTo>
                    <a:pt x="14823" y="9496"/>
                    <a:pt x="14890" y="9509"/>
                    <a:pt x="14966" y="9534"/>
                  </a:cubicBezTo>
                  <a:cubicBezTo>
                    <a:pt x="15337" y="9661"/>
                    <a:pt x="15366" y="9973"/>
                    <a:pt x="15393" y="10610"/>
                  </a:cubicBezTo>
                  <a:cubicBezTo>
                    <a:pt x="15449" y="11916"/>
                    <a:pt x="15541" y="14090"/>
                    <a:pt x="20769" y="15571"/>
                  </a:cubicBezTo>
                  <a:cubicBezTo>
                    <a:pt x="20721" y="15749"/>
                    <a:pt x="20584" y="16059"/>
                    <a:pt x="20225" y="16059"/>
                  </a:cubicBezTo>
                  <a:cubicBezTo>
                    <a:pt x="20027" y="16059"/>
                    <a:pt x="19783" y="15969"/>
                    <a:pt x="19496" y="15791"/>
                  </a:cubicBezTo>
                  <a:cubicBezTo>
                    <a:pt x="19479" y="15779"/>
                    <a:pt x="19458" y="15771"/>
                    <a:pt x="19436" y="15770"/>
                  </a:cubicBezTo>
                  <a:cubicBezTo>
                    <a:pt x="19269" y="15753"/>
                    <a:pt x="2806" y="13752"/>
                    <a:pt x="1232" y="7023"/>
                  </a:cubicBezTo>
                  <a:cubicBezTo>
                    <a:pt x="313" y="3086"/>
                    <a:pt x="991" y="1470"/>
                    <a:pt x="1479" y="855"/>
                  </a:cubicBezTo>
                  <a:cubicBezTo>
                    <a:pt x="1771" y="486"/>
                    <a:pt x="2140" y="292"/>
                    <a:pt x="2543" y="292"/>
                  </a:cubicBezTo>
                  <a:close/>
                  <a:moveTo>
                    <a:pt x="2543" y="1"/>
                  </a:moveTo>
                  <a:cubicBezTo>
                    <a:pt x="2054" y="1"/>
                    <a:pt x="1597" y="242"/>
                    <a:pt x="1251" y="676"/>
                  </a:cubicBezTo>
                  <a:cubicBezTo>
                    <a:pt x="731" y="1331"/>
                    <a:pt x="0" y="3035"/>
                    <a:pt x="948" y="7091"/>
                  </a:cubicBezTo>
                  <a:cubicBezTo>
                    <a:pt x="1629" y="10008"/>
                    <a:pt x="4950" y="12407"/>
                    <a:pt x="10817" y="14216"/>
                  </a:cubicBezTo>
                  <a:cubicBezTo>
                    <a:pt x="14956" y="15493"/>
                    <a:pt x="18970" y="16008"/>
                    <a:pt x="19368" y="16058"/>
                  </a:cubicBezTo>
                  <a:cubicBezTo>
                    <a:pt x="19689" y="16252"/>
                    <a:pt x="19979" y="16352"/>
                    <a:pt x="20225" y="16352"/>
                  </a:cubicBezTo>
                  <a:cubicBezTo>
                    <a:pt x="20823" y="16352"/>
                    <a:pt x="21047" y="15784"/>
                    <a:pt x="21085" y="15486"/>
                  </a:cubicBezTo>
                  <a:cubicBezTo>
                    <a:pt x="21093" y="15414"/>
                    <a:pt x="21049" y="15347"/>
                    <a:pt x="20979" y="15329"/>
                  </a:cubicBezTo>
                  <a:cubicBezTo>
                    <a:pt x="15826" y="13904"/>
                    <a:pt x="15743" y="11916"/>
                    <a:pt x="15689" y="10599"/>
                  </a:cubicBezTo>
                  <a:cubicBezTo>
                    <a:pt x="15662" y="9987"/>
                    <a:pt x="15640" y="9456"/>
                    <a:pt x="15061" y="9262"/>
                  </a:cubicBezTo>
                  <a:cubicBezTo>
                    <a:pt x="14955" y="9226"/>
                    <a:pt x="14856" y="9208"/>
                    <a:pt x="14766" y="9208"/>
                  </a:cubicBezTo>
                  <a:cubicBezTo>
                    <a:pt x="14595" y="9208"/>
                    <a:pt x="14453" y="9271"/>
                    <a:pt x="14350" y="9394"/>
                  </a:cubicBezTo>
                  <a:cubicBezTo>
                    <a:pt x="13986" y="9824"/>
                    <a:pt x="14164" y="10901"/>
                    <a:pt x="14322" y="11850"/>
                  </a:cubicBezTo>
                  <a:cubicBezTo>
                    <a:pt x="14379" y="12192"/>
                    <a:pt x="14448" y="12605"/>
                    <a:pt x="14437" y="12770"/>
                  </a:cubicBezTo>
                  <a:cubicBezTo>
                    <a:pt x="12717" y="12506"/>
                    <a:pt x="12642" y="10816"/>
                    <a:pt x="12562" y="9028"/>
                  </a:cubicBezTo>
                  <a:cubicBezTo>
                    <a:pt x="12490" y="7413"/>
                    <a:pt x="12418" y="5743"/>
                    <a:pt x="11041" y="5148"/>
                  </a:cubicBezTo>
                  <a:cubicBezTo>
                    <a:pt x="10780" y="5036"/>
                    <a:pt x="10558" y="4980"/>
                    <a:pt x="10374" y="4980"/>
                  </a:cubicBezTo>
                  <a:cubicBezTo>
                    <a:pt x="10161" y="4980"/>
                    <a:pt x="9998" y="5055"/>
                    <a:pt x="9882" y="5202"/>
                  </a:cubicBezTo>
                  <a:cubicBezTo>
                    <a:pt x="9517" y="5659"/>
                    <a:pt x="9767" y="6750"/>
                    <a:pt x="10031" y="7902"/>
                  </a:cubicBezTo>
                  <a:cubicBezTo>
                    <a:pt x="10293" y="9051"/>
                    <a:pt x="10591" y="10349"/>
                    <a:pt x="10097" y="10526"/>
                  </a:cubicBezTo>
                  <a:cubicBezTo>
                    <a:pt x="10077" y="10534"/>
                    <a:pt x="10058" y="10538"/>
                    <a:pt x="10041" y="10538"/>
                  </a:cubicBezTo>
                  <a:cubicBezTo>
                    <a:pt x="9603" y="10538"/>
                    <a:pt x="9192" y="8716"/>
                    <a:pt x="8860" y="7254"/>
                  </a:cubicBezTo>
                  <a:cubicBezTo>
                    <a:pt x="8316" y="4843"/>
                    <a:pt x="7752" y="2351"/>
                    <a:pt x="6535" y="2351"/>
                  </a:cubicBezTo>
                  <a:cubicBezTo>
                    <a:pt x="6416" y="2351"/>
                    <a:pt x="6294" y="2375"/>
                    <a:pt x="6169" y="2425"/>
                  </a:cubicBezTo>
                  <a:cubicBezTo>
                    <a:pt x="5890" y="2538"/>
                    <a:pt x="5698" y="2730"/>
                    <a:pt x="5599" y="2997"/>
                  </a:cubicBezTo>
                  <a:cubicBezTo>
                    <a:pt x="5261" y="3905"/>
                    <a:pt x="6104" y="5535"/>
                    <a:pt x="6849" y="6973"/>
                  </a:cubicBezTo>
                  <a:cubicBezTo>
                    <a:pt x="7354" y="7951"/>
                    <a:pt x="7927" y="9058"/>
                    <a:pt x="7750" y="9350"/>
                  </a:cubicBezTo>
                  <a:cubicBezTo>
                    <a:pt x="7739" y="9368"/>
                    <a:pt x="7706" y="9421"/>
                    <a:pt x="7553" y="9421"/>
                  </a:cubicBezTo>
                  <a:cubicBezTo>
                    <a:pt x="7500" y="9421"/>
                    <a:pt x="7439" y="9414"/>
                    <a:pt x="7370" y="9402"/>
                  </a:cubicBezTo>
                  <a:cubicBezTo>
                    <a:pt x="4990" y="8953"/>
                    <a:pt x="4835" y="6351"/>
                    <a:pt x="4699" y="4055"/>
                  </a:cubicBezTo>
                  <a:cubicBezTo>
                    <a:pt x="4621" y="2728"/>
                    <a:pt x="4546" y="1474"/>
                    <a:pt x="4029" y="807"/>
                  </a:cubicBezTo>
                  <a:cubicBezTo>
                    <a:pt x="3633" y="295"/>
                    <a:pt x="3091" y="1"/>
                    <a:pt x="25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 name="Google Shape;74059;p68"/>
            <p:cNvSpPr/>
            <p:nvPr/>
          </p:nvSpPr>
          <p:spPr>
            <a:xfrm>
              <a:off x="4472000" y="912825"/>
              <a:ext cx="655750" cy="716475"/>
            </a:xfrm>
            <a:custGeom>
              <a:avLst/>
              <a:gdLst/>
              <a:ahLst/>
              <a:cxnLst/>
              <a:rect l="l" t="t" r="r" b="b"/>
              <a:pathLst>
                <a:path w="26230" h="28659" extrusionOk="0">
                  <a:moveTo>
                    <a:pt x="18909" y="1"/>
                  </a:moveTo>
                  <a:cubicBezTo>
                    <a:pt x="12391" y="1"/>
                    <a:pt x="1" y="5931"/>
                    <a:pt x="328" y="11694"/>
                  </a:cubicBezTo>
                  <a:cubicBezTo>
                    <a:pt x="483" y="14425"/>
                    <a:pt x="2777" y="15242"/>
                    <a:pt x="5468" y="15242"/>
                  </a:cubicBezTo>
                  <a:cubicBezTo>
                    <a:pt x="9483" y="15242"/>
                    <a:pt x="14381" y="13423"/>
                    <a:pt x="14381" y="13423"/>
                  </a:cubicBezTo>
                  <a:lnTo>
                    <a:pt x="14381" y="13423"/>
                  </a:lnTo>
                  <a:lnTo>
                    <a:pt x="13033" y="28658"/>
                  </a:lnTo>
                  <a:lnTo>
                    <a:pt x="26195" y="27699"/>
                  </a:lnTo>
                  <a:cubicBezTo>
                    <a:pt x="26195" y="27699"/>
                    <a:pt x="26229" y="3376"/>
                    <a:pt x="21753" y="616"/>
                  </a:cubicBezTo>
                  <a:cubicBezTo>
                    <a:pt x="21069" y="194"/>
                    <a:pt x="20084" y="1"/>
                    <a:pt x="18909"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1" name="Google Shape;74060;p68"/>
            <p:cNvSpPr/>
            <p:nvPr/>
          </p:nvSpPr>
          <p:spPr>
            <a:xfrm>
              <a:off x="5025575" y="976000"/>
              <a:ext cx="250225" cy="122175"/>
            </a:xfrm>
            <a:custGeom>
              <a:avLst/>
              <a:gdLst/>
              <a:ahLst/>
              <a:cxnLst/>
              <a:rect l="l" t="t" r="r" b="b"/>
              <a:pathLst>
                <a:path w="10009" h="4887" extrusionOk="0">
                  <a:moveTo>
                    <a:pt x="1" y="0"/>
                  </a:moveTo>
                  <a:lnTo>
                    <a:pt x="1" y="0"/>
                  </a:lnTo>
                  <a:cubicBezTo>
                    <a:pt x="1733" y="3813"/>
                    <a:pt x="3861" y="4886"/>
                    <a:pt x="5709" y="4886"/>
                  </a:cubicBezTo>
                  <a:cubicBezTo>
                    <a:pt x="8092" y="4886"/>
                    <a:pt x="10008" y="3101"/>
                    <a:pt x="10008" y="3101"/>
                  </a:cubicBezTo>
                  <a:cubicBezTo>
                    <a:pt x="9333" y="6"/>
                    <a:pt x="1" y="0"/>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2" name="Google Shape;74061;p68"/>
            <p:cNvSpPr/>
            <p:nvPr/>
          </p:nvSpPr>
          <p:spPr>
            <a:xfrm>
              <a:off x="4433425" y="1037050"/>
              <a:ext cx="262950" cy="261000"/>
            </a:xfrm>
            <a:custGeom>
              <a:avLst/>
              <a:gdLst/>
              <a:ahLst/>
              <a:cxnLst/>
              <a:rect l="l" t="t" r="r" b="b"/>
              <a:pathLst>
                <a:path w="10518" h="10440" extrusionOk="0">
                  <a:moveTo>
                    <a:pt x="6559" y="0"/>
                  </a:moveTo>
                  <a:cubicBezTo>
                    <a:pt x="6559" y="0"/>
                    <a:pt x="0" y="3430"/>
                    <a:pt x="1401" y="7632"/>
                  </a:cubicBezTo>
                  <a:cubicBezTo>
                    <a:pt x="2164" y="9918"/>
                    <a:pt x="4507" y="10439"/>
                    <a:pt x="6485" y="10439"/>
                  </a:cubicBezTo>
                  <a:cubicBezTo>
                    <a:pt x="8143" y="10439"/>
                    <a:pt x="9545" y="10073"/>
                    <a:pt x="9545" y="10073"/>
                  </a:cubicBezTo>
                  <a:cubicBezTo>
                    <a:pt x="10517" y="5261"/>
                    <a:pt x="6559" y="0"/>
                    <a:pt x="6559" y="0"/>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13" name="Google Shape;74062;p68"/>
            <p:cNvSpPr/>
            <p:nvPr/>
          </p:nvSpPr>
          <p:spPr>
            <a:xfrm>
              <a:off x="4545600" y="1220150"/>
              <a:ext cx="47250" cy="74250"/>
            </a:xfrm>
            <a:custGeom>
              <a:avLst/>
              <a:gdLst/>
              <a:ahLst/>
              <a:cxnLst/>
              <a:rect l="l" t="t" r="r" b="b"/>
              <a:pathLst>
                <a:path w="1890" h="2970" extrusionOk="0">
                  <a:moveTo>
                    <a:pt x="1711" y="0"/>
                  </a:moveTo>
                  <a:cubicBezTo>
                    <a:pt x="1631" y="0"/>
                    <a:pt x="1566" y="68"/>
                    <a:pt x="1567" y="148"/>
                  </a:cubicBezTo>
                  <a:cubicBezTo>
                    <a:pt x="1598" y="2596"/>
                    <a:pt x="1298" y="2675"/>
                    <a:pt x="1285" y="2678"/>
                  </a:cubicBezTo>
                  <a:cubicBezTo>
                    <a:pt x="1283" y="2678"/>
                    <a:pt x="1281" y="2678"/>
                    <a:pt x="1280" y="2678"/>
                  </a:cubicBezTo>
                  <a:cubicBezTo>
                    <a:pt x="1111" y="2678"/>
                    <a:pt x="662" y="1862"/>
                    <a:pt x="303" y="764"/>
                  </a:cubicBezTo>
                  <a:cubicBezTo>
                    <a:pt x="282" y="703"/>
                    <a:pt x="225" y="664"/>
                    <a:pt x="164" y="664"/>
                  </a:cubicBezTo>
                  <a:cubicBezTo>
                    <a:pt x="149" y="664"/>
                    <a:pt x="133" y="666"/>
                    <a:pt x="118" y="672"/>
                  </a:cubicBezTo>
                  <a:cubicBezTo>
                    <a:pt x="42" y="699"/>
                    <a:pt x="1" y="779"/>
                    <a:pt x="26" y="856"/>
                  </a:cubicBezTo>
                  <a:cubicBezTo>
                    <a:pt x="239" y="1500"/>
                    <a:pt x="775" y="2969"/>
                    <a:pt x="1290" y="2969"/>
                  </a:cubicBezTo>
                  <a:cubicBezTo>
                    <a:pt x="1306" y="2969"/>
                    <a:pt x="1320" y="2969"/>
                    <a:pt x="1332" y="2965"/>
                  </a:cubicBezTo>
                  <a:cubicBezTo>
                    <a:pt x="1610" y="2919"/>
                    <a:pt x="1889" y="2548"/>
                    <a:pt x="1858" y="145"/>
                  </a:cubicBezTo>
                  <a:cubicBezTo>
                    <a:pt x="1858" y="64"/>
                    <a:pt x="1803" y="0"/>
                    <a:pt x="17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 name="Google Shape;74063;p68"/>
            <p:cNvSpPr/>
            <p:nvPr/>
          </p:nvSpPr>
          <p:spPr>
            <a:xfrm>
              <a:off x="4468425" y="1075775"/>
              <a:ext cx="94350" cy="115950"/>
            </a:xfrm>
            <a:custGeom>
              <a:avLst/>
              <a:gdLst/>
              <a:ahLst/>
              <a:cxnLst/>
              <a:rect l="l" t="t" r="r" b="b"/>
              <a:pathLst>
                <a:path w="3774" h="4638" extrusionOk="0">
                  <a:moveTo>
                    <a:pt x="2851" y="1"/>
                  </a:moveTo>
                  <a:lnTo>
                    <a:pt x="2851" y="1"/>
                  </a:lnTo>
                  <a:cubicBezTo>
                    <a:pt x="235" y="1761"/>
                    <a:pt x="1" y="3671"/>
                    <a:pt x="1" y="3672"/>
                  </a:cubicBezTo>
                  <a:cubicBezTo>
                    <a:pt x="841" y="4361"/>
                    <a:pt x="1461" y="4637"/>
                    <a:pt x="1915" y="4637"/>
                  </a:cubicBezTo>
                  <a:cubicBezTo>
                    <a:pt x="3774" y="4637"/>
                    <a:pt x="2851" y="1"/>
                    <a:pt x="28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 name="Google Shape;74064;p68"/>
            <p:cNvSpPr/>
            <p:nvPr/>
          </p:nvSpPr>
          <p:spPr>
            <a:xfrm>
              <a:off x="4874475" y="1001175"/>
              <a:ext cx="53275" cy="79600"/>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 name="Google Shape;74065;p68"/>
            <p:cNvSpPr/>
            <p:nvPr/>
          </p:nvSpPr>
          <p:spPr>
            <a:xfrm>
              <a:off x="4714400" y="985500"/>
              <a:ext cx="56375" cy="68500"/>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 name="Google Shape;74066;p68"/>
            <p:cNvSpPr/>
            <p:nvPr/>
          </p:nvSpPr>
          <p:spPr>
            <a:xfrm>
              <a:off x="5063900" y="1013775"/>
              <a:ext cx="136850" cy="38700"/>
            </a:xfrm>
            <a:custGeom>
              <a:avLst/>
              <a:gdLst/>
              <a:ahLst/>
              <a:cxnLst/>
              <a:rect l="l" t="t" r="r" b="b"/>
              <a:pathLst>
                <a:path w="5474" h="1548" extrusionOk="0">
                  <a:moveTo>
                    <a:pt x="188" y="0"/>
                  </a:moveTo>
                  <a:cubicBezTo>
                    <a:pt x="173" y="0"/>
                    <a:pt x="158" y="0"/>
                    <a:pt x="144" y="0"/>
                  </a:cubicBezTo>
                  <a:cubicBezTo>
                    <a:pt x="64" y="2"/>
                    <a:pt x="0" y="69"/>
                    <a:pt x="0" y="148"/>
                  </a:cubicBezTo>
                  <a:cubicBezTo>
                    <a:pt x="0" y="227"/>
                    <a:pt x="66" y="291"/>
                    <a:pt x="145" y="291"/>
                  </a:cubicBezTo>
                  <a:lnTo>
                    <a:pt x="148" y="291"/>
                  </a:lnTo>
                  <a:cubicBezTo>
                    <a:pt x="187" y="291"/>
                    <a:pt x="226" y="291"/>
                    <a:pt x="265" y="291"/>
                  </a:cubicBezTo>
                  <a:cubicBezTo>
                    <a:pt x="3028" y="291"/>
                    <a:pt x="5217" y="1516"/>
                    <a:pt x="5238" y="1527"/>
                  </a:cubicBezTo>
                  <a:cubicBezTo>
                    <a:pt x="5259" y="1542"/>
                    <a:pt x="5285" y="1547"/>
                    <a:pt x="5309" y="1547"/>
                  </a:cubicBezTo>
                  <a:cubicBezTo>
                    <a:pt x="5359" y="1547"/>
                    <a:pt x="5408" y="1520"/>
                    <a:pt x="5435" y="1475"/>
                  </a:cubicBezTo>
                  <a:cubicBezTo>
                    <a:pt x="5474" y="1404"/>
                    <a:pt x="5450" y="1314"/>
                    <a:pt x="5380" y="1276"/>
                  </a:cubicBezTo>
                  <a:cubicBezTo>
                    <a:pt x="5287" y="1223"/>
                    <a:pt x="3060" y="0"/>
                    <a:pt x="18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8" name="Google Shape;74067;p68"/>
            <p:cNvSpPr/>
            <p:nvPr/>
          </p:nvSpPr>
          <p:spPr>
            <a:xfrm>
              <a:off x="4516650" y="1513125"/>
              <a:ext cx="827675" cy="829450"/>
            </a:xfrm>
            <a:custGeom>
              <a:avLst/>
              <a:gdLst/>
              <a:ahLst/>
              <a:cxnLst/>
              <a:rect l="l" t="t" r="r" b="b"/>
              <a:pathLst>
                <a:path w="33107" h="33178" extrusionOk="0">
                  <a:moveTo>
                    <a:pt x="24348" y="0"/>
                  </a:moveTo>
                  <a:lnTo>
                    <a:pt x="11614" y="484"/>
                  </a:lnTo>
                  <a:cubicBezTo>
                    <a:pt x="11614" y="484"/>
                    <a:pt x="1" y="21592"/>
                    <a:pt x="7814" y="29458"/>
                  </a:cubicBezTo>
                  <a:cubicBezTo>
                    <a:pt x="9926" y="31583"/>
                    <a:pt x="14230" y="33178"/>
                    <a:pt x="18573" y="33178"/>
                  </a:cubicBezTo>
                  <a:cubicBezTo>
                    <a:pt x="24065" y="33178"/>
                    <a:pt x="29618" y="30626"/>
                    <a:pt x="30868" y="23364"/>
                  </a:cubicBezTo>
                  <a:cubicBezTo>
                    <a:pt x="33107" y="10361"/>
                    <a:pt x="24348" y="0"/>
                    <a:pt x="24348"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9" name="Google Shape;74068;p68"/>
            <p:cNvSpPr/>
            <p:nvPr/>
          </p:nvSpPr>
          <p:spPr>
            <a:xfrm>
              <a:off x="4735875" y="2245375"/>
              <a:ext cx="156000" cy="383300"/>
            </a:xfrm>
            <a:custGeom>
              <a:avLst/>
              <a:gdLst/>
              <a:ahLst/>
              <a:cxnLst/>
              <a:rect l="l" t="t" r="r" b="b"/>
              <a:pathLst>
                <a:path w="6240" h="15332" extrusionOk="0">
                  <a:moveTo>
                    <a:pt x="478" y="1"/>
                  </a:moveTo>
                  <a:cubicBezTo>
                    <a:pt x="0" y="7322"/>
                    <a:pt x="1893" y="15331"/>
                    <a:pt x="1893" y="15331"/>
                  </a:cubicBezTo>
                  <a:lnTo>
                    <a:pt x="6240" y="15331"/>
                  </a:lnTo>
                  <a:cubicBezTo>
                    <a:pt x="5444" y="6121"/>
                    <a:pt x="5550" y="1"/>
                    <a:pt x="555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0" name="Google Shape;74069;p68"/>
            <p:cNvSpPr/>
            <p:nvPr/>
          </p:nvSpPr>
          <p:spPr>
            <a:xfrm>
              <a:off x="5156875" y="1205175"/>
              <a:ext cx="365850" cy="509175"/>
            </a:xfrm>
            <a:custGeom>
              <a:avLst/>
              <a:gdLst/>
              <a:ahLst/>
              <a:cxnLst/>
              <a:rect l="l" t="t" r="r" b="b"/>
              <a:pathLst>
                <a:path w="14634" h="20367" extrusionOk="0">
                  <a:moveTo>
                    <a:pt x="9805" y="0"/>
                  </a:moveTo>
                  <a:lnTo>
                    <a:pt x="5965" y="2085"/>
                  </a:lnTo>
                  <a:cubicBezTo>
                    <a:pt x="5965" y="2085"/>
                    <a:pt x="8896" y="5135"/>
                    <a:pt x="8365" y="8190"/>
                  </a:cubicBezTo>
                  <a:cubicBezTo>
                    <a:pt x="7264" y="14532"/>
                    <a:pt x="1" y="14604"/>
                    <a:pt x="1" y="14604"/>
                  </a:cubicBezTo>
                  <a:lnTo>
                    <a:pt x="2532" y="20366"/>
                  </a:lnTo>
                  <a:cubicBezTo>
                    <a:pt x="2532" y="20366"/>
                    <a:pt x="10404" y="18567"/>
                    <a:pt x="12686" y="11245"/>
                  </a:cubicBezTo>
                  <a:cubicBezTo>
                    <a:pt x="14633" y="4990"/>
                    <a:pt x="9805" y="0"/>
                    <a:pt x="980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1" name="Google Shape;74070;p68"/>
            <p:cNvSpPr/>
            <p:nvPr/>
          </p:nvSpPr>
          <p:spPr>
            <a:xfrm>
              <a:off x="4367850" y="1457775"/>
              <a:ext cx="517750" cy="288100"/>
            </a:xfrm>
            <a:custGeom>
              <a:avLst/>
              <a:gdLst/>
              <a:ahLst/>
              <a:cxnLst/>
              <a:rect l="l" t="t" r="r" b="b"/>
              <a:pathLst>
                <a:path w="20710" h="11524" extrusionOk="0">
                  <a:moveTo>
                    <a:pt x="3957" y="0"/>
                  </a:moveTo>
                  <a:lnTo>
                    <a:pt x="1" y="1857"/>
                  </a:lnTo>
                  <a:cubicBezTo>
                    <a:pt x="1" y="1857"/>
                    <a:pt x="1155" y="8704"/>
                    <a:pt x="7343" y="10847"/>
                  </a:cubicBezTo>
                  <a:cubicBezTo>
                    <a:pt x="8736" y="11329"/>
                    <a:pt x="10088" y="11523"/>
                    <a:pt x="11362" y="11523"/>
                  </a:cubicBezTo>
                  <a:cubicBezTo>
                    <a:pt x="16716" y="11523"/>
                    <a:pt x="20710" y="8087"/>
                    <a:pt x="20710" y="8087"/>
                  </a:cubicBezTo>
                  <a:lnTo>
                    <a:pt x="17574" y="2631"/>
                  </a:lnTo>
                  <a:cubicBezTo>
                    <a:pt x="17574" y="2631"/>
                    <a:pt x="14769" y="6357"/>
                    <a:pt x="10692" y="6357"/>
                  </a:cubicBezTo>
                  <a:cubicBezTo>
                    <a:pt x="9681" y="6357"/>
                    <a:pt x="8592" y="6128"/>
                    <a:pt x="7448" y="5556"/>
                  </a:cubicBezTo>
                  <a:cubicBezTo>
                    <a:pt x="4671" y="4170"/>
                    <a:pt x="3957" y="0"/>
                    <a:pt x="395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 name="Google Shape;74071;p68"/>
            <p:cNvSpPr/>
            <p:nvPr/>
          </p:nvSpPr>
          <p:spPr>
            <a:xfrm>
              <a:off x="4896650" y="2250025"/>
              <a:ext cx="337450" cy="306050"/>
            </a:xfrm>
            <a:custGeom>
              <a:avLst/>
              <a:gdLst/>
              <a:ahLst/>
              <a:cxnLst/>
              <a:rect l="l" t="t" r="r" b="b"/>
              <a:pathLst>
                <a:path w="13498" h="12242" extrusionOk="0">
                  <a:moveTo>
                    <a:pt x="3294" y="0"/>
                  </a:moveTo>
                  <a:cubicBezTo>
                    <a:pt x="3294" y="1"/>
                    <a:pt x="1" y="6738"/>
                    <a:pt x="6345" y="11054"/>
                  </a:cubicBezTo>
                  <a:cubicBezTo>
                    <a:pt x="7715" y="11984"/>
                    <a:pt x="9283" y="12242"/>
                    <a:pt x="10601" y="12242"/>
                  </a:cubicBezTo>
                  <a:cubicBezTo>
                    <a:pt x="12243" y="12242"/>
                    <a:pt x="13498" y="11841"/>
                    <a:pt x="13498" y="11841"/>
                  </a:cubicBezTo>
                  <a:lnTo>
                    <a:pt x="13323" y="8209"/>
                  </a:lnTo>
                  <a:cubicBezTo>
                    <a:pt x="13323" y="8209"/>
                    <a:pt x="12745" y="8642"/>
                    <a:pt x="11679" y="8642"/>
                  </a:cubicBezTo>
                  <a:cubicBezTo>
                    <a:pt x="10911" y="8642"/>
                    <a:pt x="9890" y="8417"/>
                    <a:pt x="8649" y="7642"/>
                  </a:cubicBezTo>
                  <a:cubicBezTo>
                    <a:pt x="5683" y="5793"/>
                    <a:pt x="9747" y="365"/>
                    <a:pt x="9747" y="365"/>
                  </a:cubicBezTo>
                  <a:lnTo>
                    <a:pt x="3294"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3" name="Google Shape;74072;p68"/>
            <p:cNvSpPr/>
            <p:nvPr/>
          </p:nvSpPr>
          <p:spPr>
            <a:xfrm>
              <a:off x="4689900" y="1633375"/>
              <a:ext cx="459775" cy="626350"/>
            </a:xfrm>
            <a:custGeom>
              <a:avLst/>
              <a:gdLst/>
              <a:ahLst/>
              <a:cxnLst/>
              <a:rect l="l" t="t" r="r" b="b"/>
              <a:pathLst>
                <a:path w="18391" h="25054" extrusionOk="0">
                  <a:moveTo>
                    <a:pt x="7570" y="1"/>
                  </a:moveTo>
                  <a:cubicBezTo>
                    <a:pt x="3776" y="1"/>
                    <a:pt x="1620" y="6191"/>
                    <a:pt x="900" y="11027"/>
                  </a:cubicBezTo>
                  <a:cubicBezTo>
                    <a:pt x="0" y="17067"/>
                    <a:pt x="2736" y="21947"/>
                    <a:pt x="2736" y="21947"/>
                  </a:cubicBezTo>
                  <a:cubicBezTo>
                    <a:pt x="2736" y="21947"/>
                    <a:pt x="4025" y="25053"/>
                    <a:pt x="7960" y="25053"/>
                  </a:cubicBezTo>
                  <a:cubicBezTo>
                    <a:pt x="9404" y="25053"/>
                    <a:pt x="11203" y="24635"/>
                    <a:pt x="13426" y="23493"/>
                  </a:cubicBezTo>
                  <a:cubicBezTo>
                    <a:pt x="18390" y="20940"/>
                    <a:pt x="16479" y="5693"/>
                    <a:pt x="10709" y="1265"/>
                  </a:cubicBezTo>
                  <a:cubicBezTo>
                    <a:pt x="9559" y="384"/>
                    <a:pt x="8514" y="1"/>
                    <a:pt x="7570"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24" name="Google Shape;74073;p68"/>
            <p:cNvSpPr/>
            <p:nvPr/>
          </p:nvSpPr>
          <p:spPr>
            <a:xfrm>
              <a:off x="5081875" y="1495050"/>
              <a:ext cx="232025" cy="490400"/>
            </a:xfrm>
            <a:custGeom>
              <a:avLst/>
              <a:gdLst/>
              <a:ahLst/>
              <a:cxnLst/>
              <a:rect l="l" t="t" r="r" b="b"/>
              <a:pathLst>
                <a:path w="9281" h="19616" extrusionOk="0">
                  <a:moveTo>
                    <a:pt x="1721" y="1"/>
                  </a:moveTo>
                  <a:cubicBezTo>
                    <a:pt x="1721" y="1"/>
                    <a:pt x="1" y="7507"/>
                    <a:pt x="1802" y="12787"/>
                  </a:cubicBezTo>
                  <a:cubicBezTo>
                    <a:pt x="3602" y="18069"/>
                    <a:pt x="8626" y="19616"/>
                    <a:pt x="8626" y="19616"/>
                  </a:cubicBezTo>
                  <a:cubicBezTo>
                    <a:pt x="8646" y="18407"/>
                    <a:pt x="9280" y="16837"/>
                    <a:pt x="9280" y="16837"/>
                  </a:cubicBezTo>
                  <a:cubicBezTo>
                    <a:pt x="2711" y="15391"/>
                    <a:pt x="3717" y="2957"/>
                    <a:pt x="3717" y="2957"/>
                  </a:cubicBezTo>
                  <a:cubicBezTo>
                    <a:pt x="3815" y="2350"/>
                    <a:pt x="1721" y="1"/>
                    <a:pt x="1721"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25" name="Google Shape;74074;p68"/>
            <p:cNvSpPr/>
            <p:nvPr/>
          </p:nvSpPr>
          <p:spPr>
            <a:xfrm>
              <a:off x="4618850" y="1523550"/>
              <a:ext cx="188350" cy="444925"/>
            </a:xfrm>
            <a:custGeom>
              <a:avLst/>
              <a:gdLst/>
              <a:ahLst/>
              <a:cxnLst/>
              <a:rect l="l" t="t" r="r" b="b"/>
              <a:pathLst>
                <a:path w="7534" h="17797" extrusionOk="0">
                  <a:moveTo>
                    <a:pt x="7534" y="0"/>
                  </a:moveTo>
                  <a:lnTo>
                    <a:pt x="7534" y="0"/>
                  </a:lnTo>
                  <a:cubicBezTo>
                    <a:pt x="4278" y="429"/>
                    <a:pt x="1216" y="7762"/>
                    <a:pt x="634" y="11918"/>
                  </a:cubicBezTo>
                  <a:cubicBezTo>
                    <a:pt x="1" y="16442"/>
                    <a:pt x="1271" y="17796"/>
                    <a:pt x="1271" y="17796"/>
                  </a:cubicBezTo>
                  <a:cubicBezTo>
                    <a:pt x="2703" y="10283"/>
                    <a:pt x="7533" y="1"/>
                    <a:pt x="7534"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26" name="Google Shape;74075;p68"/>
            <p:cNvSpPr/>
            <p:nvPr/>
          </p:nvSpPr>
          <p:spPr>
            <a:xfrm>
              <a:off x="5091300" y="2213025"/>
              <a:ext cx="245875" cy="111400"/>
            </a:xfrm>
            <a:custGeom>
              <a:avLst/>
              <a:gdLst/>
              <a:ahLst/>
              <a:cxnLst/>
              <a:rect l="l" t="t" r="r" b="b"/>
              <a:pathLst>
                <a:path w="9835" h="4456" extrusionOk="0">
                  <a:moveTo>
                    <a:pt x="2254" y="1"/>
                  </a:moveTo>
                  <a:cubicBezTo>
                    <a:pt x="1129" y="1"/>
                    <a:pt x="1" y="466"/>
                    <a:pt x="2668" y="3108"/>
                  </a:cubicBezTo>
                  <a:cubicBezTo>
                    <a:pt x="3654" y="4084"/>
                    <a:pt x="4579" y="4455"/>
                    <a:pt x="5415" y="4455"/>
                  </a:cubicBezTo>
                  <a:cubicBezTo>
                    <a:pt x="8071" y="4455"/>
                    <a:pt x="9834" y="711"/>
                    <a:pt x="9834" y="711"/>
                  </a:cubicBezTo>
                  <a:lnTo>
                    <a:pt x="3474" y="138"/>
                  </a:lnTo>
                  <a:cubicBezTo>
                    <a:pt x="3474" y="138"/>
                    <a:pt x="2864" y="1"/>
                    <a:pt x="225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7" name="Google Shape;74076;p68"/>
            <p:cNvSpPr/>
            <p:nvPr/>
          </p:nvSpPr>
          <p:spPr>
            <a:xfrm>
              <a:off x="4589675" y="911475"/>
              <a:ext cx="273675" cy="186675"/>
            </a:xfrm>
            <a:custGeom>
              <a:avLst/>
              <a:gdLst/>
              <a:ahLst/>
              <a:cxnLst/>
              <a:rect l="l" t="t" r="r" b="b"/>
              <a:pathLst>
                <a:path w="10947" h="7467" extrusionOk="0">
                  <a:moveTo>
                    <a:pt x="5251" y="1240"/>
                  </a:moveTo>
                  <a:cubicBezTo>
                    <a:pt x="7780" y="1240"/>
                    <a:pt x="9006" y="5933"/>
                    <a:pt x="5466" y="6213"/>
                  </a:cubicBezTo>
                  <a:cubicBezTo>
                    <a:pt x="5313" y="6225"/>
                    <a:pt x="5168" y="6230"/>
                    <a:pt x="5030" y="6230"/>
                  </a:cubicBezTo>
                  <a:cubicBezTo>
                    <a:pt x="1691" y="6230"/>
                    <a:pt x="2661" y="2831"/>
                    <a:pt x="2661" y="2831"/>
                  </a:cubicBezTo>
                  <a:cubicBezTo>
                    <a:pt x="2661" y="2831"/>
                    <a:pt x="2969" y="1379"/>
                    <a:pt x="5120" y="1244"/>
                  </a:cubicBezTo>
                  <a:cubicBezTo>
                    <a:pt x="5164" y="1241"/>
                    <a:pt x="5208" y="1240"/>
                    <a:pt x="5251" y="1240"/>
                  </a:cubicBezTo>
                  <a:close/>
                  <a:moveTo>
                    <a:pt x="5322" y="1"/>
                  </a:moveTo>
                  <a:cubicBezTo>
                    <a:pt x="5258" y="1"/>
                    <a:pt x="5194" y="3"/>
                    <a:pt x="5129" y="7"/>
                  </a:cubicBezTo>
                  <a:cubicBezTo>
                    <a:pt x="1910" y="210"/>
                    <a:pt x="1452" y="2382"/>
                    <a:pt x="1452" y="2382"/>
                  </a:cubicBezTo>
                  <a:cubicBezTo>
                    <a:pt x="1452" y="2382"/>
                    <a:pt x="0" y="7467"/>
                    <a:pt x="4997" y="7467"/>
                  </a:cubicBezTo>
                  <a:cubicBezTo>
                    <a:pt x="5203" y="7467"/>
                    <a:pt x="5421" y="7458"/>
                    <a:pt x="5650" y="7440"/>
                  </a:cubicBezTo>
                  <a:cubicBezTo>
                    <a:pt x="10947" y="7023"/>
                    <a:pt x="9110" y="1"/>
                    <a:pt x="532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8" name="Google Shape;74077;p68"/>
            <p:cNvSpPr/>
            <p:nvPr/>
          </p:nvSpPr>
          <p:spPr>
            <a:xfrm>
              <a:off x="4796725" y="943725"/>
              <a:ext cx="273625" cy="186675"/>
            </a:xfrm>
            <a:custGeom>
              <a:avLst/>
              <a:gdLst/>
              <a:ahLst/>
              <a:cxnLst/>
              <a:rect l="l" t="t" r="r" b="b"/>
              <a:pathLst>
                <a:path w="10945" h="7467" extrusionOk="0">
                  <a:moveTo>
                    <a:pt x="5249" y="1239"/>
                  </a:moveTo>
                  <a:cubicBezTo>
                    <a:pt x="7779" y="1239"/>
                    <a:pt x="9005" y="5931"/>
                    <a:pt x="5465" y="6212"/>
                  </a:cubicBezTo>
                  <a:cubicBezTo>
                    <a:pt x="5312" y="6225"/>
                    <a:pt x="5166" y="6230"/>
                    <a:pt x="5028" y="6230"/>
                  </a:cubicBezTo>
                  <a:cubicBezTo>
                    <a:pt x="1690" y="6230"/>
                    <a:pt x="2661" y="2831"/>
                    <a:pt x="2661" y="2831"/>
                  </a:cubicBezTo>
                  <a:cubicBezTo>
                    <a:pt x="2661" y="2831"/>
                    <a:pt x="2967" y="1378"/>
                    <a:pt x="5119" y="1243"/>
                  </a:cubicBezTo>
                  <a:cubicBezTo>
                    <a:pt x="5162" y="1240"/>
                    <a:pt x="5206" y="1239"/>
                    <a:pt x="5249" y="1239"/>
                  </a:cubicBezTo>
                  <a:close/>
                  <a:moveTo>
                    <a:pt x="5323" y="1"/>
                  </a:moveTo>
                  <a:cubicBezTo>
                    <a:pt x="5259" y="1"/>
                    <a:pt x="5194" y="3"/>
                    <a:pt x="5129" y="7"/>
                  </a:cubicBezTo>
                  <a:cubicBezTo>
                    <a:pt x="1910" y="210"/>
                    <a:pt x="1452" y="2382"/>
                    <a:pt x="1452" y="2382"/>
                  </a:cubicBezTo>
                  <a:cubicBezTo>
                    <a:pt x="1452" y="2382"/>
                    <a:pt x="0" y="7467"/>
                    <a:pt x="4997" y="7467"/>
                  </a:cubicBezTo>
                  <a:cubicBezTo>
                    <a:pt x="5203" y="7467"/>
                    <a:pt x="5420" y="7458"/>
                    <a:pt x="5649" y="7440"/>
                  </a:cubicBezTo>
                  <a:cubicBezTo>
                    <a:pt x="10945" y="7021"/>
                    <a:pt x="9108" y="1"/>
                    <a:pt x="532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 name="Google Shape;74078;p68"/>
            <p:cNvSpPr/>
            <p:nvPr/>
          </p:nvSpPr>
          <p:spPr>
            <a:xfrm>
              <a:off x="4991900" y="956150"/>
              <a:ext cx="100050" cy="57225"/>
            </a:xfrm>
            <a:custGeom>
              <a:avLst/>
              <a:gdLst/>
              <a:ahLst/>
              <a:cxnLst/>
              <a:rect l="l" t="t" r="r" b="b"/>
              <a:pathLst>
                <a:path w="4002" h="2289" extrusionOk="0">
                  <a:moveTo>
                    <a:pt x="3482" y="1"/>
                  </a:moveTo>
                  <a:lnTo>
                    <a:pt x="1" y="1321"/>
                  </a:lnTo>
                  <a:lnTo>
                    <a:pt x="896" y="2288"/>
                  </a:lnTo>
                  <a:lnTo>
                    <a:pt x="4001" y="927"/>
                  </a:lnTo>
                  <a:lnTo>
                    <a:pt x="3482"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 name="Google Shape;74079;p68"/>
            <p:cNvSpPr/>
            <p:nvPr/>
          </p:nvSpPr>
          <p:spPr>
            <a:xfrm>
              <a:off x="4797850" y="986800"/>
              <a:ext cx="54050" cy="46300"/>
            </a:xfrm>
            <a:custGeom>
              <a:avLst/>
              <a:gdLst/>
              <a:ahLst/>
              <a:cxnLst/>
              <a:rect l="l" t="t" r="r" b="b"/>
              <a:pathLst>
                <a:path w="2162" h="1852" extrusionOk="0">
                  <a:moveTo>
                    <a:pt x="818" y="0"/>
                  </a:moveTo>
                  <a:cubicBezTo>
                    <a:pt x="576" y="0"/>
                    <a:pt x="304" y="55"/>
                    <a:pt x="0" y="192"/>
                  </a:cubicBezTo>
                  <a:lnTo>
                    <a:pt x="0" y="1318"/>
                  </a:lnTo>
                  <a:cubicBezTo>
                    <a:pt x="0" y="1318"/>
                    <a:pt x="41" y="1315"/>
                    <a:pt x="111" y="1315"/>
                  </a:cubicBezTo>
                  <a:cubicBezTo>
                    <a:pt x="407" y="1315"/>
                    <a:pt x="1234" y="1362"/>
                    <a:pt x="1722" y="1851"/>
                  </a:cubicBezTo>
                  <a:lnTo>
                    <a:pt x="2162" y="722"/>
                  </a:lnTo>
                  <a:cubicBezTo>
                    <a:pt x="2162" y="722"/>
                    <a:pt x="1699" y="0"/>
                    <a:pt x="81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1" name="Google Shape;74080;p68"/>
            <p:cNvSpPr/>
            <p:nvPr/>
          </p:nvSpPr>
          <p:spPr>
            <a:xfrm>
              <a:off x="5305925" y="1191650"/>
              <a:ext cx="142175" cy="132900"/>
            </a:xfrm>
            <a:custGeom>
              <a:avLst/>
              <a:gdLst/>
              <a:ahLst/>
              <a:cxnLst/>
              <a:rect l="l" t="t" r="r" b="b"/>
              <a:pathLst>
                <a:path w="5687" h="5316" extrusionOk="0">
                  <a:moveTo>
                    <a:pt x="4002" y="1"/>
                  </a:moveTo>
                  <a:lnTo>
                    <a:pt x="0" y="2626"/>
                  </a:lnTo>
                  <a:lnTo>
                    <a:pt x="1810" y="5315"/>
                  </a:lnTo>
                  <a:lnTo>
                    <a:pt x="5687" y="3175"/>
                  </a:lnTo>
                  <a:lnTo>
                    <a:pt x="400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2" name="Google Shape;74081;p68"/>
            <p:cNvSpPr/>
            <p:nvPr/>
          </p:nvSpPr>
          <p:spPr>
            <a:xfrm>
              <a:off x="5071900" y="1195550"/>
              <a:ext cx="11700" cy="37325"/>
            </a:xfrm>
            <a:custGeom>
              <a:avLst/>
              <a:gdLst/>
              <a:ahLst/>
              <a:cxnLst/>
              <a:rect l="l" t="t" r="r" b="b"/>
              <a:pathLst>
                <a:path w="468" h="1493" extrusionOk="0">
                  <a:moveTo>
                    <a:pt x="161" y="1"/>
                  </a:moveTo>
                  <a:cubicBezTo>
                    <a:pt x="152" y="1"/>
                    <a:pt x="142" y="2"/>
                    <a:pt x="133" y="4"/>
                  </a:cubicBezTo>
                  <a:cubicBezTo>
                    <a:pt x="52" y="21"/>
                    <a:pt x="1" y="99"/>
                    <a:pt x="17" y="177"/>
                  </a:cubicBezTo>
                  <a:cubicBezTo>
                    <a:pt x="19" y="184"/>
                    <a:pt x="176" y="966"/>
                    <a:pt x="176" y="1348"/>
                  </a:cubicBezTo>
                  <a:cubicBezTo>
                    <a:pt x="176" y="1427"/>
                    <a:pt x="241" y="1492"/>
                    <a:pt x="320" y="1492"/>
                  </a:cubicBezTo>
                  <a:cubicBezTo>
                    <a:pt x="401" y="1492"/>
                    <a:pt x="468" y="1427"/>
                    <a:pt x="468" y="1348"/>
                  </a:cubicBezTo>
                  <a:cubicBezTo>
                    <a:pt x="468" y="937"/>
                    <a:pt x="312" y="151"/>
                    <a:pt x="305" y="117"/>
                  </a:cubicBezTo>
                  <a:cubicBezTo>
                    <a:pt x="291" y="49"/>
                    <a:pt x="229"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3" name="Google Shape;74082;p68"/>
            <p:cNvSpPr/>
            <p:nvPr/>
          </p:nvSpPr>
          <p:spPr>
            <a:xfrm>
              <a:off x="5046150" y="1220175"/>
              <a:ext cx="11700" cy="37325"/>
            </a:xfrm>
            <a:custGeom>
              <a:avLst/>
              <a:gdLst/>
              <a:ahLst/>
              <a:cxnLst/>
              <a:rect l="l" t="t" r="r" b="b"/>
              <a:pathLst>
                <a:path w="468" h="1493" extrusionOk="0">
                  <a:moveTo>
                    <a:pt x="160" y="1"/>
                  </a:moveTo>
                  <a:cubicBezTo>
                    <a:pt x="150" y="1"/>
                    <a:pt x="141" y="2"/>
                    <a:pt x="131" y="4"/>
                  </a:cubicBezTo>
                  <a:cubicBezTo>
                    <a:pt x="52" y="19"/>
                    <a:pt x="1" y="97"/>
                    <a:pt x="16" y="175"/>
                  </a:cubicBezTo>
                  <a:cubicBezTo>
                    <a:pt x="18" y="182"/>
                    <a:pt x="174" y="966"/>
                    <a:pt x="174" y="1346"/>
                  </a:cubicBezTo>
                  <a:cubicBezTo>
                    <a:pt x="174" y="1427"/>
                    <a:pt x="241" y="1492"/>
                    <a:pt x="320" y="1492"/>
                  </a:cubicBezTo>
                  <a:cubicBezTo>
                    <a:pt x="401" y="1492"/>
                    <a:pt x="465" y="1427"/>
                    <a:pt x="468" y="1346"/>
                  </a:cubicBezTo>
                  <a:cubicBezTo>
                    <a:pt x="468" y="937"/>
                    <a:pt x="311" y="151"/>
                    <a:pt x="304" y="117"/>
                  </a:cubicBezTo>
                  <a:cubicBezTo>
                    <a:pt x="289" y="49"/>
                    <a:pt x="227" y="1"/>
                    <a:pt x="1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4" name="Google Shape;74083;p68"/>
            <p:cNvSpPr/>
            <p:nvPr/>
          </p:nvSpPr>
          <p:spPr>
            <a:xfrm>
              <a:off x="5075950" y="1252450"/>
              <a:ext cx="11700" cy="37250"/>
            </a:xfrm>
            <a:custGeom>
              <a:avLst/>
              <a:gdLst/>
              <a:ahLst/>
              <a:cxnLst/>
              <a:rect l="l" t="t" r="r" b="b"/>
              <a:pathLst>
                <a:path w="468" h="1490" extrusionOk="0">
                  <a:moveTo>
                    <a:pt x="158" y="0"/>
                  </a:moveTo>
                  <a:cubicBezTo>
                    <a:pt x="149" y="0"/>
                    <a:pt x="140" y="1"/>
                    <a:pt x="131" y="3"/>
                  </a:cubicBezTo>
                  <a:cubicBezTo>
                    <a:pt x="52" y="18"/>
                    <a:pt x="1" y="96"/>
                    <a:pt x="16" y="174"/>
                  </a:cubicBezTo>
                  <a:cubicBezTo>
                    <a:pt x="18" y="181"/>
                    <a:pt x="174" y="963"/>
                    <a:pt x="174" y="1345"/>
                  </a:cubicBezTo>
                  <a:cubicBezTo>
                    <a:pt x="174" y="1424"/>
                    <a:pt x="239" y="1490"/>
                    <a:pt x="320" y="1490"/>
                  </a:cubicBezTo>
                  <a:cubicBezTo>
                    <a:pt x="400" y="1490"/>
                    <a:pt x="465" y="1424"/>
                    <a:pt x="468" y="1345"/>
                  </a:cubicBezTo>
                  <a:cubicBezTo>
                    <a:pt x="468" y="935"/>
                    <a:pt x="310" y="150"/>
                    <a:pt x="304" y="116"/>
                  </a:cubicBezTo>
                  <a:cubicBezTo>
                    <a:pt x="289" y="47"/>
                    <a:pt x="226" y="0"/>
                    <a:pt x="1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5" name="Google Shape;74084;p68"/>
            <p:cNvSpPr/>
            <p:nvPr/>
          </p:nvSpPr>
          <p:spPr>
            <a:xfrm>
              <a:off x="5044175" y="1287100"/>
              <a:ext cx="11650" cy="37300"/>
            </a:xfrm>
            <a:custGeom>
              <a:avLst/>
              <a:gdLst/>
              <a:ahLst/>
              <a:cxnLst/>
              <a:rect l="l" t="t" r="r" b="b"/>
              <a:pathLst>
                <a:path w="466" h="1492" extrusionOk="0">
                  <a:moveTo>
                    <a:pt x="159" y="0"/>
                  </a:moveTo>
                  <a:cubicBezTo>
                    <a:pt x="150" y="0"/>
                    <a:pt x="140" y="1"/>
                    <a:pt x="131" y="3"/>
                  </a:cubicBezTo>
                  <a:cubicBezTo>
                    <a:pt x="51" y="20"/>
                    <a:pt x="0" y="98"/>
                    <a:pt x="16" y="176"/>
                  </a:cubicBezTo>
                  <a:cubicBezTo>
                    <a:pt x="17" y="183"/>
                    <a:pt x="173" y="965"/>
                    <a:pt x="173" y="1347"/>
                  </a:cubicBezTo>
                  <a:cubicBezTo>
                    <a:pt x="173" y="1426"/>
                    <a:pt x="239" y="1492"/>
                    <a:pt x="320" y="1492"/>
                  </a:cubicBezTo>
                  <a:cubicBezTo>
                    <a:pt x="399" y="1492"/>
                    <a:pt x="464" y="1426"/>
                    <a:pt x="466" y="1347"/>
                  </a:cubicBezTo>
                  <a:cubicBezTo>
                    <a:pt x="466" y="937"/>
                    <a:pt x="310" y="151"/>
                    <a:pt x="302" y="117"/>
                  </a:cubicBezTo>
                  <a:cubicBezTo>
                    <a:pt x="289" y="48"/>
                    <a:pt x="227"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6" name="Google Shape;74085;p68"/>
            <p:cNvSpPr/>
            <p:nvPr/>
          </p:nvSpPr>
          <p:spPr>
            <a:xfrm>
              <a:off x="5075950" y="1305850"/>
              <a:ext cx="11700" cy="37325"/>
            </a:xfrm>
            <a:custGeom>
              <a:avLst/>
              <a:gdLst/>
              <a:ahLst/>
              <a:cxnLst/>
              <a:rect l="l" t="t" r="r" b="b"/>
              <a:pathLst>
                <a:path w="468" h="1493" extrusionOk="0">
                  <a:moveTo>
                    <a:pt x="160" y="1"/>
                  </a:moveTo>
                  <a:cubicBezTo>
                    <a:pt x="150" y="1"/>
                    <a:pt x="141" y="2"/>
                    <a:pt x="131" y="4"/>
                  </a:cubicBezTo>
                  <a:cubicBezTo>
                    <a:pt x="52" y="19"/>
                    <a:pt x="1" y="97"/>
                    <a:pt x="16" y="175"/>
                  </a:cubicBezTo>
                  <a:cubicBezTo>
                    <a:pt x="18" y="183"/>
                    <a:pt x="174" y="966"/>
                    <a:pt x="174" y="1346"/>
                  </a:cubicBezTo>
                  <a:cubicBezTo>
                    <a:pt x="174" y="1427"/>
                    <a:pt x="239" y="1492"/>
                    <a:pt x="320" y="1492"/>
                  </a:cubicBezTo>
                  <a:cubicBezTo>
                    <a:pt x="400" y="1492"/>
                    <a:pt x="465" y="1428"/>
                    <a:pt x="468" y="1346"/>
                  </a:cubicBezTo>
                  <a:cubicBezTo>
                    <a:pt x="468" y="937"/>
                    <a:pt x="310" y="151"/>
                    <a:pt x="304" y="117"/>
                  </a:cubicBezTo>
                  <a:cubicBezTo>
                    <a:pt x="289" y="49"/>
                    <a:pt x="227" y="1"/>
                    <a:pt x="1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7" name="Google Shape;74086;p68"/>
            <p:cNvSpPr/>
            <p:nvPr/>
          </p:nvSpPr>
          <p:spPr>
            <a:xfrm>
              <a:off x="5042150" y="1356950"/>
              <a:ext cx="11700" cy="37300"/>
            </a:xfrm>
            <a:custGeom>
              <a:avLst/>
              <a:gdLst/>
              <a:ahLst/>
              <a:cxnLst/>
              <a:rect l="l" t="t" r="r" b="b"/>
              <a:pathLst>
                <a:path w="468" h="1492" extrusionOk="0">
                  <a:moveTo>
                    <a:pt x="161" y="0"/>
                  </a:moveTo>
                  <a:cubicBezTo>
                    <a:pt x="151" y="0"/>
                    <a:pt x="142" y="1"/>
                    <a:pt x="132" y="3"/>
                  </a:cubicBezTo>
                  <a:cubicBezTo>
                    <a:pt x="53" y="19"/>
                    <a:pt x="0" y="97"/>
                    <a:pt x="17" y="175"/>
                  </a:cubicBezTo>
                  <a:cubicBezTo>
                    <a:pt x="19" y="182"/>
                    <a:pt x="175" y="965"/>
                    <a:pt x="175" y="1346"/>
                  </a:cubicBezTo>
                  <a:cubicBezTo>
                    <a:pt x="175" y="1427"/>
                    <a:pt x="240" y="1492"/>
                    <a:pt x="320" y="1492"/>
                  </a:cubicBezTo>
                  <a:cubicBezTo>
                    <a:pt x="401" y="1492"/>
                    <a:pt x="466" y="1425"/>
                    <a:pt x="467" y="1346"/>
                  </a:cubicBezTo>
                  <a:cubicBezTo>
                    <a:pt x="467" y="937"/>
                    <a:pt x="311" y="151"/>
                    <a:pt x="304" y="117"/>
                  </a:cubicBezTo>
                  <a:cubicBezTo>
                    <a:pt x="290" y="48"/>
                    <a:pt x="228"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8" name="Google Shape;74087;p68"/>
            <p:cNvSpPr/>
            <p:nvPr/>
          </p:nvSpPr>
          <p:spPr>
            <a:xfrm>
              <a:off x="5082550" y="1371875"/>
              <a:ext cx="11700" cy="37350"/>
            </a:xfrm>
            <a:custGeom>
              <a:avLst/>
              <a:gdLst/>
              <a:ahLst/>
              <a:cxnLst/>
              <a:rect l="l" t="t" r="r" b="b"/>
              <a:pathLst>
                <a:path w="468" h="1494" extrusionOk="0">
                  <a:moveTo>
                    <a:pt x="161" y="1"/>
                  </a:moveTo>
                  <a:cubicBezTo>
                    <a:pt x="152" y="1"/>
                    <a:pt x="142" y="2"/>
                    <a:pt x="133" y="4"/>
                  </a:cubicBezTo>
                  <a:cubicBezTo>
                    <a:pt x="52" y="21"/>
                    <a:pt x="1" y="99"/>
                    <a:pt x="16" y="177"/>
                  </a:cubicBezTo>
                  <a:cubicBezTo>
                    <a:pt x="21" y="185"/>
                    <a:pt x="175" y="967"/>
                    <a:pt x="175" y="1349"/>
                  </a:cubicBezTo>
                  <a:cubicBezTo>
                    <a:pt x="175" y="1428"/>
                    <a:pt x="241" y="1494"/>
                    <a:pt x="320" y="1494"/>
                  </a:cubicBezTo>
                  <a:cubicBezTo>
                    <a:pt x="401" y="1494"/>
                    <a:pt x="466" y="1428"/>
                    <a:pt x="468" y="1348"/>
                  </a:cubicBezTo>
                  <a:cubicBezTo>
                    <a:pt x="468" y="937"/>
                    <a:pt x="311" y="151"/>
                    <a:pt x="304" y="117"/>
                  </a:cubicBezTo>
                  <a:cubicBezTo>
                    <a:pt x="291" y="49"/>
                    <a:pt x="230"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9" name="Google Shape;74088;p68"/>
            <p:cNvSpPr/>
            <p:nvPr/>
          </p:nvSpPr>
          <p:spPr>
            <a:xfrm>
              <a:off x="5050125" y="1416200"/>
              <a:ext cx="11700" cy="37300"/>
            </a:xfrm>
            <a:custGeom>
              <a:avLst/>
              <a:gdLst/>
              <a:ahLst/>
              <a:cxnLst/>
              <a:rect l="l" t="t" r="r" b="b"/>
              <a:pathLst>
                <a:path w="468" h="1492" extrusionOk="0">
                  <a:moveTo>
                    <a:pt x="161" y="0"/>
                  </a:moveTo>
                  <a:cubicBezTo>
                    <a:pt x="152" y="0"/>
                    <a:pt x="142" y="1"/>
                    <a:pt x="133" y="3"/>
                  </a:cubicBezTo>
                  <a:cubicBezTo>
                    <a:pt x="53" y="19"/>
                    <a:pt x="1" y="97"/>
                    <a:pt x="18" y="175"/>
                  </a:cubicBezTo>
                  <a:cubicBezTo>
                    <a:pt x="19" y="182"/>
                    <a:pt x="175" y="965"/>
                    <a:pt x="175" y="1346"/>
                  </a:cubicBezTo>
                  <a:cubicBezTo>
                    <a:pt x="175" y="1426"/>
                    <a:pt x="240" y="1492"/>
                    <a:pt x="320" y="1492"/>
                  </a:cubicBezTo>
                  <a:cubicBezTo>
                    <a:pt x="402" y="1492"/>
                    <a:pt x="468" y="1426"/>
                    <a:pt x="468" y="1346"/>
                  </a:cubicBezTo>
                  <a:cubicBezTo>
                    <a:pt x="468" y="937"/>
                    <a:pt x="311" y="151"/>
                    <a:pt x="304" y="117"/>
                  </a:cubicBezTo>
                  <a:cubicBezTo>
                    <a:pt x="291" y="48"/>
                    <a:pt x="229"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0" name="Google Shape;74089;p68"/>
            <p:cNvSpPr/>
            <p:nvPr/>
          </p:nvSpPr>
          <p:spPr>
            <a:xfrm>
              <a:off x="5084550" y="1431200"/>
              <a:ext cx="11700" cy="37275"/>
            </a:xfrm>
            <a:custGeom>
              <a:avLst/>
              <a:gdLst/>
              <a:ahLst/>
              <a:cxnLst/>
              <a:rect l="l" t="t" r="r" b="b"/>
              <a:pathLst>
                <a:path w="468" h="1491" extrusionOk="0">
                  <a:moveTo>
                    <a:pt x="162" y="0"/>
                  </a:moveTo>
                  <a:cubicBezTo>
                    <a:pt x="152" y="0"/>
                    <a:pt x="142" y="1"/>
                    <a:pt x="132" y="3"/>
                  </a:cubicBezTo>
                  <a:cubicBezTo>
                    <a:pt x="53" y="19"/>
                    <a:pt x="0" y="97"/>
                    <a:pt x="17" y="175"/>
                  </a:cubicBezTo>
                  <a:cubicBezTo>
                    <a:pt x="19" y="182"/>
                    <a:pt x="175" y="964"/>
                    <a:pt x="175" y="1346"/>
                  </a:cubicBezTo>
                  <a:cubicBezTo>
                    <a:pt x="175" y="1425"/>
                    <a:pt x="240" y="1491"/>
                    <a:pt x="319" y="1491"/>
                  </a:cubicBezTo>
                  <a:cubicBezTo>
                    <a:pt x="402" y="1491"/>
                    <a:pt x="467" y="1427"/>
                    <a:pt x="467" y="1346"/>
                  </a:cubicBezTo>
                  <a:cubicBezTo>
                    <a:pt x="467" y="936"/>
                    <a:pt x="311" y="150"/>
                    <a:pt x="304" y="117"/>
                  </a:cubicBezTo>
                  <a:cubicBezTo>
                    <a:pt x="290" y="49"/>
                    <a:pt x="229"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 name="Google Shape;74090;p68"/>
            <p:cNvSpPr/>
            <p:nvPr/>
          </p:nvSpPr>
          <p:spPr>
            <a:xfrm>
              <a:off x="5040150" y="1148900"/>
              <a:ext cx="11700" cy="37325"/>
            </a:xfrm>
            <a:custGeom>
              <a:avLst/>
              <a:gdLst/>
              <a:ahLst/>
              <a:cxnLst/>
              <a:rect l="l" t="t" r="r" b="b"/>
              <a:pathLst>
                <a:path w="468" h="1493" extrusionOk="0">
                  <a:moveTo>
                    <a:pt x="161" y="1"/>
                  </a:moveTo>
                  <a:cubicBezTo>
                    <a:pt x="152" y="1"/>
                    <a:pt x="142" y="2"/>
                    <a:pt x="133" y="4"/>
                  </a:cubicBezTo>
                  <a:cubicBezTo>
                    <a:pt x="52" y="21"/>
                    <a:pt x="1" y="99"/>
                    <a:pt x="16" y="177"/>
                  </a:cubicBezTo>
                  <a:cubicBezTo>
                    <a:pt x="19" y="184"/>
                    <a:pt x="175" y="966"/>
                    <a:pt x="175" y="1347"/>
                  </a:cubicBezTo>
                  <a:cubicBezTo>
                    <a:pt x="175" y="1427"/>
                    <a:pt x="241" y="1492"/>
                    <a:pt x="320" y="1492"/>
                  </a:cubicBezTo>
                  <a:cubicBezTo>
                    <a:pt x="400" y="1492"/>
                    <a:pt x="465" y="1427"/>
                    <a:pt x="468" y="1347"/>
                  </a:cubicBezTo>
                  <a:cubicBezTo>
                    <a:pt x="468" y="937"/>
                    <a:pt x="312" y="151"/>
                    <a:pt x="305" y="117"/>
                  </a:cubicBezTo>
                  <a:cubicBezTo>
                    <a:pt x="290" y="49"/>
                    <a:pt x="229"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 name="Google Shape;74091;p68"/>
            <p:cNvSpPr/>
            <p:nvPr/>
          </p:nvSpPr>
          <p:spPr>
            <a:xfrm>
              <a:off x="5061525" y="1121500"/>
              <a:ext cx="11700" cy="37375"/>
            </a:xfrm>
            <a:custGeom>
              <a:avLst/>
              <a:gdLst/>
              <a:ahLst/>
              <a:cxnLst/>
              <a:rect l="l" t="t" r="r" b="b"/>
              <a:pathLst>
                <a:path w="468" h="1495" extrusionOk="0">
                  <a:moveTo>
                    <a:pt x="162" y="1"/>
                  </a:moveTo>
                  <a:cubicBezTo>
                    <a:pt x="152" y="1"/>
                    <a:pt x="142" y="2"/>
                    <a:pt x="132" y="4"/>
                  </a:cubicBezTo>
                  <a:cubicBezTo>
                    <a:pt x="53" y="20"/>
                    <a:pt x="0" y="98"/>
                    <a:pt x="17" y="176"/>
                  </a:cubicBezTo>
                  <a:cubicBezTo>
                    <a:pt x="20" y="184"/>
                    <a:pt x="175" y="968"/>
                    <a:pt x="175" y="1348"/>
                  </a:cubicBezTo>
                  <a:cubicBezTo>
                    <a:pt x="175" y="1429"/>
                    <a:pt x="240" y="1494"/>
                    <a:pt x="319" y="1494"/>
                  </a:cubicBezTo>
                  <a:cubicBezTo>
                    <a:pt x="400" y="1494"/>
                    <a:pt x="466" y="1429"/>
                    <a:pt x="467" y="1347"/>
                  </a:cubicBezTo>
                  <a:cubicBezTo>
                    <a:pt x="467" y="936"/>
                    <a:pt x="311" y="152"/>
                    <a:pt x="304" y="118"/>
                  </a:cubicBezTo>
                  <a:cubicBezTo>
                    <a:pt x="290" y="49"/>
                    <a:pt x="229" y="1"/>
                    <a:pt x="1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 name="Google Shape;74092;p68"/>
            <p:cNvSpPr/>
            <p:nvPr/>
          </p:nvSpPr>
          <p:spPr>
            <a:xfrm>
              <a:off x="4312200" y="1133675"/>
              <a:ext cx="1173375" cy="557750"/>
            </a:xfrm>
            <a:custGeom>
              <a:avLst/>
              <a:gdLst/>
              <a:ahLst/>
              <a:cxnLst/>
              <a:rect l="l" t="t" r="r" b="b"/>
              <a:pathLst>
                <a:path w="46935" h="22310" extrusionOk="0">
                  <a:moveTo>
                    <a:pt x="46934" y="1"/>
                  </a:moveTo>
                  <a:lnTo>
                    <a:pt x="36063" y="489"/>
                  </a:lnTo>
                  <a:lnTo>
                    <a:pt x="0" y="14781"/>
                  </a:lnTo>
                  <a:lnTo>
                    <a:pt x="2603" y="22309"/>
                  </a:lnTo>
                  <a:lnTo>
                    <a:pt x="39633" y="7465"/>
                  </a:lnTo>
                  <a:lnTo>
                    <a:pt x="46934"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44" name="Google Shape;74093;p68"/>
            <p:cNvSpPr/>
            <p:nvPr/>
          </p:nvSpPr>
          <p:spPr>
            <a:xfrm>
              <a:off x="4312200" y="1434850"/>
              <a:ext cx="233250" cy="256575"/>
            </a:xfrm>
            <a:custGeom>
              <a:avLst/>
              <a:gdLst/>
              <a:ahLst/>
              <a:cxnLst/>
              <a:rect l="l" t="t" r="r" b="b"/>
              <a:pathLst>
                <a:path w="9330" h="10263" extrusionOk="0">
                  <a:moveTo>
                    <a:pt x="6900" y="1"/>
                  </a:moveTo>
                  <a:lnTo>
                    <a:pt x="0" y="2734"/>
                  </a:lnTo>
                  <a:lnTo>
                    <a:pt x="2603" y="10262"/>
                  </a:lnTo>
                  <a:lnTo>
                    <a:pt x="9329" y="7777"/>
                  </a:lnTo>
                  <a:lnTo>
                    <a:pt x="6900" y="1"/>
                  </a:ln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 name="Google Shape;74094;p68"/>
            <p:cNvSpPr/>
            <p:nvPr/>
          </p:nvSpPr>
          <p:spPr>
            <a:xfrm>
              <a:off x="5179950" y="1133675"/>
              <a:ext cx="305625" cy="186650"/>
            </a:xfrm>
            <a:custGeom>
              <a:avLst/>
              <a:gdLst/>
              <a:ahLst/>
              <a:cxnLst/>
              <a:rect l="l" t="t" r="r" b="b"/>
              <a:pathLst>
                <a:path w="12225" h="7466" extrusionOk="0">
                  <a:moveTo>
                    <a:pt x="12224" y="1"/>
                  </a:moveTo>
                  <a:lnTo>
                    <a:pt x="1353" y="489"/>
                  </a:lnTo>
                  <a:lnTo>
                    <a:pt x="0" y="2860"/>
                  </a:lnTo>
                  <a:lnTo>
                    <a:pt x="2740" y="3823"/>
                  </a:lnTo>
                  <a:lnTo>
                    <a:pt x="1206" y="6573"/>
                  </a:lnTo>
                  <a:lnTo>
                    <a:pt x="4923" y="7465"/>
                  </a:lnTo>
                  <a:lnTo>
                    <a:pt x="12224" y="1"/>
                  </a:lnTo>
                  <a:close/>
                </a:path>
              </a:pathLst>
            </a:custGeom>
            <a:solidFill>
              <a:srgbClr val="F8C19A"/>
            </a:solidFill>
            <a:ln>
              <a:noFill/>
            </a:ln>
          </p:spPr>
          <p:txBody>
            <a:bodyPr spcFirstLastPara="1" wrap="square" lIns="91425" tIns="91425" rIns="91425" bIns="91425" anchor="ctr" anchorCtr="0">
              <a:noAutofit/>
            </a:bodyPr>
            <a:lstStyle/>
            <a:p>
              <a:endParaRPr/>
            </a:p>
          </p:txBody>
        </p:sp>
        <p:sp>
          <p:nvSpPr>
            <p:cNvPr id="46" name="Google Shape;74095;p68"/>
            <p:cNvSpPr/>
            <p:nvPr/>
          </p:nvSpPr>
          <p:spPr>
            <a:xfrm>
              <a:off x="5349675" y="1133675"/>
              <a:ext cx="135900" cy="99775"/>
            </a:xfrm>
            <a:custGeom>
              <a:avLst/>
              <a:gdLst/>
              <a:ahLst/>
              <a:cxnLst/>
              <a:rect l="l" t="t" r="r" b="b"/>
              <a:pathLst>
                <a:path w="5436" h="3991" extrusionOk="0">
                  <a:moveTo>
                    <a:pt x="5435" y="1"/>
                  </a:moveTo>
                  <a:lnTo>
                    <a:pt x="0" y="246"/>
                  </a:lnTo>
                  <a:lnTo>
                    <a:pt x="1709" y="3990"/>
                  </a:lnTo>
                  <a:lnTo>
                    <a:pt x="5435"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47" name="Google Shape;74096;p68"/>
            <p:cNvSpPr/>
            <p:nvPr/>
          </p:nvSpPr>
          <p:spPr>
            <a:xfrm>
              <a:off x="4502850" y="1422375"/>
              <a:ext cx="70375" cy="195775"/>
            </a:xfrm>
            <a:custGeom>
              <a:avLst/>
              <a:gdLst/>
              <a:ahLst/>
              <a:cxnLst/>
              <a:rect l="l" t="t" r="r" b="b"/>
              <a:pathLst>
                <a:path w="2815" h="7831" extrusionOk="0">
                  <a:moveTo>
                    <a:pt x="165" y="1"/>
                  </a:moveTo>
                  <a:cubicBezTo>
                    <a:pt x="149" y="1"/>
                    <a:pt x="134" y="3"/>
                    <a:pt x="118" y="9"/>
                  </a:cubicBezTo>
                  <a:cubicBezTo>
                    <a:pt x="42" y="34"/>
                    <a:pt x="0" y="117"/>
                    <a:pt x="26" y="193"/>
                  </a:cubicBezTo>
                  <a:lnTo>
                    <a:pt x="2512" y="7731"/>
                  </a:lnTo>
                  <a:cubicBezTo>
                    <a:pt x="2532" y="7793"/>
                    <a:pt x="2590" y="7831"/>
                    <a:pt x="2651" y="7831"/>
                  </a:cubicBezTo>
                  <a:cubicBezTo>
                    <a:pt x="2667" y="7831"/>
                    <a:pt x="2681" y="7829"/>
                    <a:pt x="2697" y="7824"/>
                  </a:cubicBezTo>
                  <a:cubicBezTo>
                    <a:pt x="2773" y="7797"/>
                    <a:pt x="2815" y="7716"/>
                    <a:pt x="2789" y="7639"/>
                  </a:cubicBezTo>
                  <a:lnTo>
                    <a:pt x="303" y="101"/>
                  </a:lnTo>
                  <a:cubicBezTo>
                    <a:pt x="281" y="40"/>
                    <a:pt x="225"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8" name="Google Shape;74097;p68"/>
            <p:cNvSpPr/>
            <p:nvPr/>
          </p:nvSpPr>
          <p:spPr>
            <a:xfrm>
              <a:off x="4521700" y="1201550"/>
              <a:ext cx="662300" cy="259950"/>
            </a:xfrm>
            <a:custGeom>
              <a:avLst/>
              <a:gdLst/>
              <a:ahLst/>
              <a:cxnLst/>
              <a:rect l="l" t="t" r="r" b="b"/>
              <a:pathLst>
                <a:path w="26492" h="10398" extrusionOk="0">
                  <a:moveTo>
                    <a:pt x="26328" y="1"/>
                  </a:moveTo>
                  <a:cubicBezTo>
                    <a:pt x="26310" y="1"/>
                    <a:pt x="26292" y="4"/>
                    <a:pt x="26275" y="11"/>
                  </a:cubicBezTo>
                  <a:lnTo>
                    <a:pt x="112" y="10116"/>
                  </a:lnTo>
                  <a:cubicBezTo>
                    <a:pt x="37" y="10144"/>
                    <a:pt x="0" y="10230"/>
                    <a:pt x="28" y="10305"/>
                  </a:cubicBezTo>
                  <a:cubicBezTo>
                    <a:pt x="53" y="10362"/>
                    <a:pt x="106" y="10397"/>
                    <a:pt x="165" y="10397"/>
                  </a:cubicBezTo>
                  <a:cubicBezTo>
                    <a:pt x="183" y="10397"/>
                    <a:pt x="200" y="10393"/>
                    <a:pt x="217" y="10389"/>
                  </a:cubicBezTo>
                  <a:lnTo>
                    <a:pt x="26380" y="282"/>
                  </a:lnTo>
                  <a:cubicBezTo>
                    <a:pt x="26454" y="253"/>
                    <a:pt x="26492" y="168"/>
                    <a:pt x="26464" y="94"/>
                  </a:cubicBezTo>
                  <a:cubicBezTo>
                    <a:pt x="26442" y="37"/>
                    <a:pt x="26386" y="1"/>
                    <a:pt x="263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9" name="Google Shape;74098;p68"/>
            <p:cNvSpPr/>
            <p:nvPr/>
          </p:nvSpPr>
          <p:spPr>
            <a:xfrm>
              <a:off x="4541300" y="1294400"/>
              <a:ext cx="672925" cy="251925"/>
            </a:xfrm>
            <a:custGeom>
              <a:avLst/>
              <a:gdLst/>
              <a:ahLst/>
              <a:cxnLst/>
              <a:rect l="l" t="t" r="r" b="b"/>
              <a:pathLst>
                <a:path w="26917" h="10077" extrusionOk="0">
                  <a:moveTo>
                    <a:pt x="26752" y="1"/>
                  </a:moveTo>
                  <a:cubicBezTo>
                    <a:pt x="26736" y="1"/>
                    <a:pt x="26719" y="4"/>
                    <a:pt x="26703" y="9"/>
                  </a:cubicBezTo>
                  <a:lnTo>
                    <a:pt x="116" y="9794"/>
                  </a:lnTo>
                  <a:cubicBezTo>
                    <a:pt x="39" y="9821"/>
                    <a:pt x="1" y="9904"/>
                    <a:pt x="29" y="9981"/>
                  </a:cubicBezTo>
                  <a:cubicBezTo>
                    <a:pt x="50" y="10039"/>
                    <a:pt x="107" y="10076"/>
                    <a:pt x="165" y="10076"/>
                  </a:cubicBezTo>
                  <a:cubicBezTo>
                    <a:pt x="181" y="10076"/>
                    <a:pt x="199" y="10073"/>
                    <a:pt x="215" y="10068"/>
                  </a:cubicBezTo>
                  <a:lnTo>
                    <a:pt x="26802" y="283"/>
                  </a:lnTo>
                  <a:cubicBezTo>
                    <a:pt x="26879" y="256"/>
                    <a:pt x="26917" y="172"/>
                    <a:pt x="26889" y="97"/>
                  </a:cubicBezTo>
                  <a:cubicBezTo>
                    <a:pt x="26867" y="37"/>
                    <a:pt x="26812" y="1"/>
                    <a:pt x="267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0" name="Google Shape;74099;p68"/>
            <p:cNvSpPr/>
            <p:nvPr/>
          </p:nvSpPr>
          <p:spPr>
            <a:xfrm>
              <a:off x="5335450" y="1614825"/>
              <a:ext cx="35375" cy="29050"/>
            </a:xfrm>
            <a:custGeom>
              <a:avLst/>
              <a:gdLst/>
              <a:ahLst/>
              <a:cxnLst/>
              <a:rect l="l" t="t" r="r" b="b"/>
              <a:pathLst>
                <a:path w="1415" h="1162" extrusionOk="0">
                  <a:moveTo>
                    <a:pt x="1254" y="0"/>
                  </a:moveTo>
                  <a:cubicBezTo>
                    <a:pt x="1215" y="0"/>
                    <a:pt x="1176" y="16"/>
                    <a:pt x="1147" y="46"/>
                  </a:cubicBezTo>
                  <a:cubicBezTo>
                    <a:pt x="874" y="340"/>
                    <a:pt x="355" y="825"/>
                    <a:pt x="129" y="872"/>
                  </a:cubicBezTo>
                  <a:cubicBezTo>
                    <a:pt x="51" y="891"/>
                    <a:pt x="0" y="969"/>
                    <a:pt x="17" y="1047"/>
                  </a:cubicBezTo>
                  <a:cubicBezTo>
                    <a:pt x="31" y="1116"/>
                    <a:pt x="92" y="1162"/>
                    <a:pt x="159" y="1162"/>
                  </a:cubicBezTo>
                  <a:cubicBezTo>
                    <a:pt x="170" y="1162"/>
                    <a:pt x="180" y="1160"/>
                    <a:pt x="189" y="1156"/>
                  </a:cubicBezTo>
                  <a:cubicBezTo>
                    <a:pt x="578" y="1074"/>
                    <a:pt x="1282" y="330"/>
                    <a:pt x="1360" y="245"/>
                  </a:cubicBezTo>
                  <a:cubicBezTo>
                    <a:pt x="1415" y="187"/>
                    <a:pt x="1411" y="95"/>
                    <a:pt x="1352" y="39"/>
                  </a:cubicBezTo>
                  <a:cubicBezTo>
                    <a:pt x="1325" y="13"/>
                    <a:pt x="1290" y="0"/>
                    <a:pt x="12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1" name="Google Shape;74100;p68"/>
            <p:cNvSpPr/>
            <p:nvPr/>
          </p:nvSpPr>
          <p:spPr>
            <a:xfrm>
              <a:off x="5334975" y="1576450"/>
              <a:ext cx="35425" cy="29075"/>
            </a:xfrm>
            <a:custGeom>
              <a:avLst/>
              <a:gdLst/>
              <a:ahLst/>
              <a:cxnLst/>
              <a:rect l="l" t="t" r="r" b="b"/>
              <a:pathLst>
                <a:path w="1417" h="1163" extrusionOk="0">
                  <a:moveTo>
                    <a:pt x="1255" y="0"/>
                  </a:moveTo>
                  <a:cubicBezTo>
                    <a:pt x="1216" y="0"/>
                    <a:pt x="1178" y="16"/>
                    <a:pt x="1149" y="47"/>
                  </a:cubicBezTo>
                  <a:cubicBezTo>
                    <a:pt x="875" y="341"/>
                    <a:pt x="355" y="825"/>
                    <a:pt x="130" y="873"/>
                  </a:cubicBezTo>
                  <a:cubicBezTo>
                    <a:pt x="52" y="892"/>
                    <a:pt x="1" y="970"/>
                    <a:pt x="19" y="1048"/>
                  </a:cubicBezTo>
                  <a:cubicBezTo>
                    <a:pt x="33" y="1116"/>
                    <a:pt x="93" y="1163"/>
                    <a:pt x="161" y="1163"/>
                  </a:cubicBezTo>
                  <a:cubicBezTo>
                    <a:pt x="171" y="1163"/>
                    <a:pt x="179" y="1161"/>
                    <a:pt x="192" y="1157"/>
                  </a:cubicBezTo>
                  <a:cubicBezTo>
                    <a:pt x="578" y="1073"/>
                    <a:pt x="1284" y="331"/>
                    <a:pt x="1362" y="246"/>
                  </a:cubicBezTo>
                  <a:cubicBezTo>
                    <a:pt x="1417" y="186"/>
                    <a:pt x="1413" y="94"/>
                    <a:pt x="1354" y="40"/>
                  </a:cubicBezTo>
                  <a:cubicBezTo>
                    <a:pt x="1326" y="14"/>
                    <a:pt x="1290" y="0"/>
                    <a:pt x="1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2" name="Google Shape;74101;p68"/>
            <p:cNvSpPr/>
            <p:nvPr/>
          </p:nvSpPr>
          <p:spPr>
            <a:xfrm>
              <a:off x="5380400" y="1557325"/>
              <a:ext cx="28750" cy="35650"/>
            </a:xfrm>
            <a:custGeom>
              <a:avLst/>
              <a:gdLst/>
              <a:ahLst/>
              <a:cxnLst/>
              <a:rect l="l" t="t" r="r" b="b"/>
              <a:pathLst>
                <a:path w="1150" h="1426" extrusionOk="0">
                  <a:moveTo>
                    <a:pt x="982" y="0"/>
                  </a:moveTo>
                  <a:cubicBezTo>
                    <a:pt x="930" y="0"/>
                    <a:pt x="880" y="28"/>
                    <a:pt x="853" y="79"/>
                  </a:cubicBezTo>
                  <a:cubicBezTo>
                    <a:pt x="668" y="436"/>
                    <a:pt x="302" y="1042"/>
                    <a:pt x="98" y="1150"/>
                  </a:cubicBezTo>
                  <a:cubicBezTo>
                    <a:pt x="27" y="1188"/>
                    <a:pt x="0" y="1276"/>
                    <a:pt x="37" y="1347"/>
                  </a:cubicBezTo>
                  <a:cubicBezTo>
                    <a:pt x="63" y="1397"/>
                    <a:pt x="114" y="1425"/>
                    <a:pt x="165" y="1425"/>
                  </a:cubicBezTo>
                  <a:cubicBezTo>
                    <a:pt x="189" y="1425"/>
                    <a:pt x="212" y="1420"/>
                    <a:pt x="234" y="1410"/>
                  </a:cubicBezTo>
                  <a:cubicBezTo>
                    <a:pt x="586" y="1224"/>
                    <a:pt x="1059" y="317"/>
                    <a:pt x="1113" y="213"/>
                  </a:cubicBezTo>
                  <a:cubicBezTo>
                    <a:pt x="1150" y="141"/>
                    <a:pt x="1121" y="54"/>
                    <a:pt x="1050" y="18"/>
                  </a:cubicBezTo>
                  <a:cubicBezTo>
                    <a:pt x="1028" y="6"/>
                    <a:pt x="1005" y="0"/>
                    <a:pt x="98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3" name="Google Shape;74102;p68"/>
            <p:cNvSpPr/>
            <p:nvPr/>
          </p:nvSpPr>
          <p:spPr>
            <a:xfrm>
              <a:off x="5373125" y="1514700"/>
              <a:ext cx="28750" cy="35650"/>
            </a:xfrm>
            <a:custGeom>
              <a:avLst/>
              <a:gdLst/>
              <a:ahLst/>
              <a:cxnLst/>
              <a:rect l="l" t="t" r="r" b="b"/>
              <a:pathLst>
                <a:path w="1150" h="1426" extrusionOk="0">
                  <a:moveTo>
                    <a:pt x="983" y="1"/>
                  </a:moveTo>
                  <a:cubicBezTo>
                    <a:pt x="931" y="1"/>
                    <a:pt x="880" y="29"/>
                    <a:pt x="853" y="79"/>
                  </a:cubicBezTo>
                  <a:cubicBezTo>
                    <a:pt x="669" y="435"/>
                    <a:pt x="302" y="1043"/>
                    <a:pt x="98" y="1151"/>
                  </a:cubicBezTo>
                  <a:cubicBezTo>
                    <a:pt x="27" y="1188"/>
                    <a:pt x="0" y="1277"/>
                    <a:pt x="37" y="1348"/>
                  </a:cubicBezTo>
                  <a:cubicBezTo>
                    <a:pt x="64" y="1398"/>
                    <a:pt x="115" y="1426"/>
                    <a:pt x="168" y="1426"/>
                  </a:cubicBezTo>
                  <a:cubicBezTo>
                    <a:pt x="192" y="1426"/>
                    <a:pt x="214" y="1419"/>
                    <a:pt x="234" y="1410"/>
                  </a:cubicBezTo>
                  <a:cubicBezTo>
                    <a:pt x="586" y="1223"/>
                    <a:pt x="1059" y="318"/>
                    <a:pt x="1113" y="214"/>
                  </a:cubicBezTo>
                  <a:cubicBezTo>
                    <a:pt x="1150" y="142"/>
                    <a:pt x="1121" y="55"/>
                    <a:pt x="1050" y="17"/>
                  </a:cubicBezTo>
                  <a:cubicBezTo>
                    <a:pt x="1029" y="6"/>
                    <a:pt x="1006" y="1"/>
                    <a:pt x="98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4" name="Google Shape;74103;p68"/>
            <p:cNvSpPr/>
            <p:nvPr/>
          </p:nvSpPr>
          <p:spPr>
            <a:xfrm>
              <a:off x="5417225" y="1505750"/>
              <a:ext cx="28750" cy="35625"/>
            </a:xfrm>
            <a:custGeom>
              <a:avLst/>
              <a:gdLst/>
              <a:ahLst/>
              <a:cxnLst/>
              <a:rect l="l" t="t" r="r" b="b"/>
              <a:pathLst>
                <a:path w="1150" h="1425" extrusionOk="0">
                  <a:moveTo>
                    <a:pt x="983" y="1"/>
                  </a:moveTo>
                  <a:cubicBezTo>
                    <a:pt x="929" y="1"/>
                    <a:pt x="879" y="30"/>
                    <a:pt x="853" y="80"/>
                  </a:cubicBezTo>
                  <a:cubicBezTo>
                    <a:pt x="669" y="436"/>
                    <a:pt x="301" y="1042"/>
                    <a:pt x="97" y="1151"/>
                  </a:cubicBezTo>
                  <a:cubicBezTo>
                    <a:pt x="26" y="1188"/>
                    <a:pt x="0" y="1276"/>
                    <a:pt x="37" y="1347"/>
                  </a:cubicBezTo>
                  <a:cubicBezTo>
                    <a:pt x="64" y="1396"/>
                    <a:pt x="115" y="1425"/>
                    <a:pt x="166" y="1425"/>
                  </a:cubicBezTo>
                  <a:cubicBezTo>
                    <a:pt x="189" y="1425"/>
                    <a:pt x="213" y="1421"/>
                    <a:pt x="234" y="1409"/>
                  </a:cubicBezTo>
                  <a:cubicBezTo>
                    <a:pt x="585" y="1223"/>
                    <a:pt x="1059" y="317"/>
                    <a:pt x="1111" y="213"/>
                  </a:cubicBezTo>
                  <a:cubicBezTo>
                    <a:pt x="1150" y="141"/>
                    <a:pt x="1121" y="54"/>
                    <a:pt x="1050" y="17"/>
                  </a:cubicBezTo>
                  <a:cubicBezTo>
                    <a:pt x="1028" y="6"/>
                    <a:pt x="1005" y="1"/>
                    <a:pt x="98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5" name="Google Shape;74104;p68"/>
            <p:cNvSpPr/>
            <p:nvPr/>
          </p:nvSpPr>
          <p:spPr>
            <a:xfrm>
              <a:off x="5411125" y="1468425"/>
              <a:ext cx="28750" cy="35675"/>
            </a:xfrm>
            <a:custGeom>
              <a:avLst/>
              <a:gdLst/>
              <a:ahLst/>
              <a:cxnLst/>
              <a:rect l="l" t="t" r="r" b="b"/>
              <a:pathLst>
                <a:path w="1150" h="1427" extrusionOk="0">
                  <a:moveTo>
                    <a:pt x="982" y="1"/>
                  </a:moveTo>
                  <a:cubicBezTo>
                    <a:pt x="930" y="1"/>
                    <a:pt x="880" y="30"/>
                    <a:pt x="854" y="80"/>
                  </a:cubicBezTo>
                  <a:cubicBezTo>
                    <a:pt x="670" y="437"/>
                    <a:pt x="302" y="1043"/>
                    <a:pt x="98" y="1151"/>
                  </a:cubicBezTo>
                  <a:cubicBezTo>
                    <a:pt x="27" y="1189"/>
                    <a:pt x="0" y="1277"/>
                    <a:pt x="38" y="1348"/>
                  </a:cubicBezTo>
                  <a:cubicBezTo>
                    <a:pt x="64" y="1398"/>
                    <a:pt x="116" y="1426"/>
                    <a:pt x="168" y="1426"/>
                  </a:cubicBezTo>
                  <a:cubicBezTo>
                    <a:pt x="190" y="1426"/>
                    <a:pt x="213" y="1421"/>
                    <a:pt x="234" y="1411"/>
                  </a:cubicBezTo>
                  <a:cubicBezTo>
                    <a:pt x="586" y="1225"/>
                    <a:pt x="1060" y="318"/>
                    <a:pt x="1113" y="214"/>
                  </a:cubicBezTo>
                  <a:cubicBezTo>
                    <a:pt x="1150" y="142"/>
                    <a:pt x="1121" y="56"/>
                    <a:pt x="1050" y="19"/>
                  </a:cubicBezTo>
                  <a:cubicBezTo>
                    <a:pt x="1028" y="7"/>
                    <a:pt x="1005" y="1"/>
                    <a:pt x="9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6" name="Google Shape;74105;p68"/>
            <p:cNvSpPr/>
            <p:nvPr/>
          </p:nvSpPr>
          <p:spPr>
            <a:xfrm>
              <a:off x="5447400" y="1441425"/>
              <a:ext cx="22375" cy="39225"/>
            </a:xfrm>
            <a:custGeom>
              <a:avLst/>
              <a:gdLst/>
              <a:ahLst/>
              <a:cxnLst/>
              <a:rect l="l" t="t" r="r" b="b"/>
              <a:pathLst>
                <a:path w="895" h="1569" extrusionOk="0">
                  <a:moveTo>
                    <a:pt x="732" y="0"/>
                  </a:moveTo>
                  <a:cubicBezTo>
                    <a:pt x="668" y="0"/>
                    <a:pt x="610" y="42"/>
                    <a:pt x="593" y="107"/>
                  </a:cubicBezTo>
                  <a:cubicBezTo>
                    <a:pt x="486" y="493"/>
                    <a:pt x="251" y="1163"/>
                    <a:pt x="72" y="1309"/>
                  </a:cubicBezTo>
                  <a:cubicBezTo>
                    <a:pt x="9" y="1361"/>
                    <a:pt x="1" y="1453"/>
                    <a:pt x="52" y="1514"/>
                  </a:cubicBezTo>
                  <a:cubicBezTo>
                    <a:pt x="80" y="1550"/>
                    <a:pt x="121" y="1568"/>
                    <a:pt x="164" y="1568"/>
                  </a:cubicBezTo>
                  <a:cubicBezTo>
                    <a:pt x="195" y="1568"/>
                    <a:pt x="229" y="1557"/>
                    <a:pt x="256" y="1534"/>
                  </a:cubicBezTo>
                  <a:cubicBezTo>
                    <a:pt x="563" y="1280"/>
                    <a:pt x="844" y="297"/>
                    <a:pt x="874" y="185"/>
                  </a:cubicBezTo>
                  <a:cubicBezTo>
                    <a:pt x="895" y="107"/>
                    <a:pt x="851" y="27"/>
                    <a:pt x="773" y="6"/>
                  </a:cubicBezTo>
                  <a:cubicBezTo>
                    <a:pt x="759" y="2"/>
                    <a:pt x="745" y="0"/>
                    <a:pt x="73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7" name="Google Shape;74106;p68"/>
            <p:cNvSpPr/>
            <p:nvPr/>
          </p:nvSpPr>
          <p:spPr>
            <a:xfrm>
              <a:off x="5216350" y="2182350"/>
              <a:ext cx="23225" cy="38850"/>
            </a:xfrm>
            <a:custGeom>
              <a:avLst/>
              <a:gdLst/>
              <a:ahLst/>
              <a:cxnLst/>
              <a:rect l="l" t="t" r="r" b="b"/>
              <a:pathLst>
                <a:path w="929" h="1554" extrusionOk="0">
                  <a:moveTo>
                    <a:pt x="768" y="0"/>
                  </a:moveTo>
                  <a:cubicBezTo>
                    <a:pt x="704" y="0"/>
                    <a:pt x="646" y="39"/>
                    <a:pt x="627" y="103"/>
                  </a:cubicBezTo>
                  <a:cubicBezTo>
                    <a:pt x="510" y="489"/>
                    <a:pt x="256" y="1151"/>
                    <a:pt x="75" y="1294"/>
                  </a:cubicBezTo>
                  <a:cubicBezTo>
                    <a:pt x="12" y="1344"/>
                    <a:pt x="0" y="1435"/>
                    <a:pt x="50" y="1498"/>
                  </a:cubicBezTo>
                  <a:cubicBezTo>
                    <a:pt x="81" y="1534"/>
                    <a:pt x="124" y="1554"/>
                    <a:pt x="166" y="1554"/>
                  </a:cubicBezTo>
                  <a:cubicBezTo>
                    <a:pt x="196" y="1554"/>
                    <a:pt x="227" y="1542"/>
                    <a:pt x="254" y="1521"/>
                  </a:cubicBezTo>
                  <a:cubicBezTo>
                    <a:pt x="568" y="1274"/>
                    <a:pt x="871" y="296"/>
                    <a:pt x="906" y="187"/>
                  </a:cubicBezTo>
                  <a:cubicBezTo>
                    <a:pt x="928" y="111"/>
                    <a:pt x="884" y="30"/>
                    <a:pt x="808" y="5"/>
                  </a:cubicBezTo>
                  <a:cubicBezTo>
                    <a:pt x="794" y="2"/>
                    <a:pt x="781" y="0"/>
                    <a:pt x="76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8" name="Google Shape;74107;p68"/>
            <p:cNvSpPr/>
            <p:nvPr/>
          </p:nvSpPr>
          <p:spPr>
            <a:xfrm>
              <a:off x="5199075" y="2148100"/>
              <a:ext cx="23225" cy="38825"/>
            </a:xfrm>
            <a:custGeom>
              <a:avLst/>
              <a:gdLst/>
              <a:ahLst/>
              <a:cxnLst/>
              <a:rect l="l" t="t" r="r" b="b"/>
              <a:pathLst>
                <a:path w="929" h="1553" extrusionOk="0">
                  <a:moveTo>
                    <a:pt x="767" y="1"/>
                  </a:moveTo>
                  <a:cubicBezTo>
                    <a:pt x="703" y="1"/>
                    <a:pt x="645" y="41"/>
                    <a:pt x="626" y="104"/>
                  </a:cubicBezTo>
                  <a:cubicBezTo>
                    <a:pt x="510" y="489"/>
                    <a:pt x="255" y="1151"/>
                    <a:pt x="74" y="1295"/>
                  </a:cubicBezTo>
                  <a:cubicBezTo>
                    <a:pt x="10" y="1344"/>
                    <a:pt x="0" y="1435"/>
                    <a:pt x="50" y="1499"/>
                  </a:cubicBezTo>
                  <a:cubicBezTo>
                    <a:pt x="80" y="1534"/>
                    <a:pt x="122" y="1553"/>
                    <a:pt x="165" y="1553"/>
                  </a:cubicBezTo>
                  <a:cubicBezTo>
                    <a:pt x="197" y="1553"/>
                    <a:pt x="229" y="1543"/>
                    <a:pt x="254" y="1522"/>
                  </a:cubicBezTo>
                  <a:cubicBezTo>
                    <a:pt x="568" y="1275"/>
                    <a:pt x="871" y="297"/>
                    <a:pt x="904" y="188"/>
                  </a:cubicBezTo>
                  <a:cubicBezTo>
                    <a:pt x="928" y="111"/>
                    <a:pt x="883" y="30"/>
                    <a:pt x="808" y="6"/>
                  </a:cubicBezTo>
                  <a:cubicBezTo>
                    <a:pt x="794" y="2"/>
                    <a:pt x="780" y="1"/>
                    <a:pt x="7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59" name="Google Shape;74108;p68"/>
            <p:cNvSpPr/>
            <p:nvPr/>
          </p:nvSpPr>
          <p:spPr>
            <a:xfrm>
              <a:off x="5234425" y="2113875"/>
              <a:ext cx="13775" cy="41775"/>
            </a:xfrm>
            <a:custGeom>
              <a:avLst/>
              <a:gdLst/>
              <a:ahLst/>
              <a:cxnLst/>
              <a:rect l="l" t="t" r="r" b="b"/>
              <a:pathLst>
                <a:path w="551" h="1671" extrusionOk="0">
                  <a:moveTo>
                    <a:pt x="389" y="0"/>
                  </a:moveTo>
                  <a:cubicBezTo>
                    <a:pt x="315" y="0"/>
                    <a:pt x="259" y="69"/>
                    <a:pt x="256" y="143"/>
                  </a:cubicBezTo>
                  <a:cubicBezTo>
                    <a:pt x="248" y="545"/>
                    <a:pt x="185" y="1252"/>
                    <a:pt x="49" y="1438"/>
                  </a:cubicBezTo>
                  <a:cubicBezTo>
                    <a:pt x="1" y="1503"/>
                    <a:pt x="15" y="1594"/>
                    <a:pt x="82" y="1642"/>
                  </a:cubicBezTo>
                  <a:cubicBezTo>
                    <a:pt x="106" y="1662"/>
                    <a:pt x="136" y="1670"/>
                    <a:pt x="167" y="1670"/>
                  </a:cubicBezTo>
                  <a:cubicBezTo>
                    <a:pt x="211" y="1670"/>
                    <a:pt x="255" y="1649"/>
                    <a:pt x="285" y="1609"/>
                  </a:cubicBezTo>
                  <a:cubicBezTo>
                    <a:pt x="517" y="1288"/>
                    <a:pt x="546" y="265"/>
                    <a:pt x="547" y="150"/>
                  </a:cubicBezTo>
                  <a:cubicBezTo>
                    <a:pt x="550" y="68"/>
                    <a:pt x="486" y="3"/>
                    <a:pt x="405" y="1"/>
                  </a:cubicBezTo>
                  <a:cubicBezTo>
                    <a:pt x="400" y="1"/>
                    <a:pt x="394" y="0"/>
                    <a:pt x="38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0" name="Google Shape;74109;p68"/>
            <p:cNvSpPr/>
            <p:nvPr/>
          </p:nvSpPr>
          <p:spPr>
            <a:xfrm>
              <a:off x="5209250" y="2078775"/>
              <a:ext cx="13750" cy="41750"/>
            </a:xfrm>
            <a:custGeom>
              <a:avLst/>
              <a:gdLst/>
              <a:ahLst/>
              <a:cxnLst/>
              <a:rect l="l" t="t" r="r" b="b"/>
              <a:pathLst>
                <a:path w="550" h="1670" extrusionOk="0">
                  <a:moveTo>
                    <a:pt x="402" y="0"/>
                  </a:moveTo>
                  <a:cubicBezTo>
                    <a:pt x="322" y="0"/>
                    <a:pt x="259" y="63"/>
                    <a:pt x="256" y="142"/>
                  </a:cubicBezTo>
                  <a:cubicBezTo>
                    <a:pt x="249" y="543"/>
                    <a:pt x="185" y="1251"/>
                    <a:pt x="49" y="1437"/>
                  </a:cubicBezTo>
                  <a:cubicBezTo>
                    <a:pt x="0" y="1503"/>
                    <a:pt x="15" y="1593"/>
                    <a:pt x="81" y="1641"/>
                  </a:cubicBezTo>
                  <a:cubicBezTo>
                    <a:pt x="105" y="1661"/>
                    <a:pt x="135" y="1669"/>
                    <a:pt x="166" y="1669"/>
                  </a:cubicBezTo>
                  <a:cubicBezTo>
                    <a:pt x="210" y="1669"/>
                    <a:pt x="254" y="1648"/>
                    <a:pt x="283" y="1610"/>
                  </a:cubicBezTo>
                  <a:cubicBezTo>
                    <a:pt x="517" y="1288"/>
                    <a:pt x="545" y="264"/>
                    <a:pt x="547" y="149"/>
                  </a:cubicBezTo>
                  <a:cubicBezTo>
                    <a:pt x="550" y="67"/>
                    <a:pt x="486" y="2"/>
                    <a:pt x="4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1" name="Google Shape;74110;p68"/>
            <p:cNvSpPr/>
            <p:nvPr/>
          </p:nvSpPr>
          <p:spPr>
            <a:xfrm>
              <a:off x="5244875" y="2051325"/>
              <a:ext cx="13700" cy="41800"/>
            </a:xfrm>
            <a:custGeom>
              <a:avLst/>
              <a:gdLst/>
              <a:ahLst/>
              <a:cxnLst/>
              <a:rect l="l" t="t" r="r" b="b"/>
              <a:pathLst>
                <a:path w="548" h="1672" extrusionOk="0">
                  <a:moveTo>
                    <a:pt x="402" y="0"/>
                  </a:moveTo>
                  <a:cubicBezTo>
                    <a:pt x="321" y="0"/>
                    <a:pt x="257" y="64"/>
                    <a:pt x="256" y="143"/>
                  </a:cubicBezTo>
                  <a:cubicBezTo>
                    <a:pt x="247" y="546"/>
                    <a:pt x="185" y="1253"/>
                    <a:pt x="48" y="1439"/>
                  </a:cubicBezTo>
                  <a:cubicBezTo>
                    <a:pt x="0" y="1504"/>
                    <a:pt x="14" y="1595"/>
                    <a:pt x="80" y="1643"/>
                  </a:cubicBezTo>
                  <a:cubicBezTo>
                    <a:pt x="105" y="1662"/>
                    <a:pt x="135" y="1672"/>
                    <a:pt x="165" y="1672"/>
                  </a:cubicBezTo>
                  <a:cubicBezTo>
                    <a:pt x="210" y="1672"/>
                    <a:pt x="254" y="1652"/>
                    <a:pt x="283" y="1609"/>
                  </a:cubicBezTo>
                  <a:cubicBezTo>
                    <a:pt x="518" y="1289"/>
                    <a:pt x="545" y="264"/>
                    <a:pt x="546" y="149"/>
                  </a:cubicBezTo>
                  <a:cubicBezTo>
                    <a:pt x="548" y="68"/>
                    <a:pt x="484" y="1"/>
                    <a:pt x="4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2" name="Google Shape;74111;p68"/>
            <p:cNvSpPr/>
            <p:nvPr/>
          </p:nvSpPr>
          <p:spPr>
            <a:xfrm>
              <a:off x="5223000" y="2020475"/>
              <a:ext cx="13725" cy="41825"/>
            </a:xfrm>
            <a:custGeom>
              <a:avLst/>
              <a:gdLst/>
              <a:ahLst/>
              <a:cxnLst/>
              <a:rect l="l" t="t" r="r" b="b"/>
              <a:pathLst>
                <a:path w="549" h="1673" extrusionOk="0">
                  <a:moveTo>
                    <a:pt x="405" y="1"/>
                  </a:moveTo>
                  <a:cubicBezTo>
                    <a:pt x="307" y="4"/>
                    <a:pt x="258" y="65"/>
                    <a:pt x="256" y="146"/>
                  </a:cubicBezTo>
                  <a:cubicBezTo>
                    <a:pt x="248" y="547"/>
                    <a:pt x="185" y="1254"/>
                    <a:pt x="49" y="1440"/>
                  </a:cubicBezTo>
                  <a:cubicBezTo>
                    <a:pt x="1" y="1505"/>
                    <a:pt x="15" y="1596"/>
                    <a:pt x="80" y="1644"/>
                  </a:cubicBezTo>
                  <a:cubicBezTo>
                    <a:pt x="106" y="1664"/>
                    <a:pt x="136" y="1673"/>
                    <a:pt x="166" y="1673"/>
                  </a:cubicBezTo>
                  <a:cubicBezTo>
                    <a:pt x="211" y="1673"/>
                    <a:pt x="256" y="1651"/>
                    <a:pt x="283" y="1610"/>
                  </a:cubicBezTo>
                  <a:cubicBezTo>
                    <a:pt x="519" y="1289"/>
                    <a:pt x="546" y="266"/>
                    <a:pt x="547" y="150"/>
                  </a:cubicBezTo>
                  <a:cubicBezTo>
                    <a:pt x="549" y="69"/>
                    <a:pt x="485" y="4"/>
                    <a:pt x="40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3" name="Google Shape;74112;p68"/>
            <p:cNvSpPr/>
            <p:nvPr/>
          </p:nvSpPr>
          <p:spPr>
            <a:xfrm>
              <a:off x="5244150" y="1983150"/>
              <a:ext cx="12625" cy="42225"/>
            </a:xfrm>
            <a:custGeom>
              <a:avLst/>
              <a:gdLst/>
              <a:ahLst/>
              <a:cxnLst/>
              <a:rect l="l" t="t" r="r" b="b"/>
              <a:pathLst>
                <a:path w="505" h="1689" extrusionOk="0">
                  <a:moveTo>
                    <a:pt x="159" y="0"/>
                  </a:moveTo>
                  <a:cubicBezTo>
                    <a:pt x="150" y="0"/>
                    <a:pt x="141" y="1"/>
                    <a:pt x="133" y="2"/>
                  </a:cubicBezTo>
                  <a:cubicBezTo>
                    <a:pt x="52" y="18"/>
                    <a:pt x="1" y="93"/>
                    <a:pt x="15" y="173"/>
                  </a:cubicBezTo>
                  <a:cubicBezTo>
                    <a:pt x="89" y="567"/>
                    <a:pt x="171" y="1271"/>
                    <a:pt x="76" y="1483"/>
                  </a:cubicBezTo>
                  <a:cubicBezTo>
                    <a:pt x="42" y="1556"/>
                    <a:pt x="76" y="1641"/>
                    <a:pt x="148" y="1676"/>
                  </a:cubicBezTo>
                  <a:cubicBezTo>
                    <a:pt x="168" y="1684"/>
                    <a:pt x="189" y="1688"/>
                    <a:pt x="208" y="1688"/>
                  </a:cubicBezTo>
                  <a:cubicBezTo>
                    <a:pt x="263" y="1688"/>
                    <a:pt x="317" y="1656"/>
                    <a:pt x="341" y="1603"/>
                  </a:cubicBezTo>
                  <a:cubicBezTo>
                    <a:pt x="505" y="1241"/>
                    <a:pt x="324" y="234"/>
                    <a:pt x="303" y="120"/>
                  </a:cubicBezTo>
                  <a:cubicBezTo>
                    <a:pt x="288" y="48"/>
                    <a:pt x="227"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4" name="Google Shape;74113;p68"/>
            <p:cNvSpPr/>
            <p:nvPr/>
          </p:nvSpPr>
          <p:spPr>
            <a:xfrm>
              <a:off x="5153550" y="2455225"/>
              <a:ext cx="80525" cy="102200"/>
            </a:xfrm>
            <a:custGeom>
              <a:avLst/>
              <a:gdLst/>
              <a:ahLst/>
              <a:cxnLst/>
              <a:rect l="l" t="t" r="r" b="b"/>
              <a:pathLst>
                <a:path w="3221" h="4088" extrusionOk="0">
                  <a:moveTo>
                    <a:pt x="3044" y="1"/>
                  </a:moveTo>
                  <a:cubicBezTo>
                    <a:pt x="2265" y="185"/>
                    <a:pt x="998" y="209"/>
                    <a:pt x="373" y="209"/>
                  </a:cubicBezTo>
                  <a:cubicBezTo>
                    <a:pt x="157" y="209"/>
                    <a:pt x="17" y="206"/>
                    <a:pt x="2" y="206"/>
                  </a:cubicBezTo>
                  <a:cubicBezTo>
                    <a:pt x="1" y="206"/>
                    <a:pt x="0" y="206"/>
                    <a:pt x="0" y="206"/>
                  </a:cubicBezTo>
                  <a:lnTo>
                    <a:pt x="132" y="4088"/>
                  </a:lnTo>
                  <a:cubicBezTo>
                    <a:pt x="2475" y="3790"/>
                    <a:pt x="3220" y="3633"/>
                    <a:pt x="3220" y="3633"/>
                  </a:cubicBezTo>
                  <a:lnTo>
                    <a:pt x="304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5" name="Google Shape;74114;p68"/>
            <p:cNvSpPr/>
            <p:nvPr/>
          </p:nvSpPr>
          <p:spPr>
            <a:xfrm>
              <a:off x="4730650" y="1906375"/>
              <a:ext cx="12025" cy="42925"/>
            </a:xfrm>
            <a:custGeom>
              <a:avLst/>
              <a:gdLst/>
              <a:ahLst/>
              <a:cxnLst/>
              <a:rect l="l" t="t" r="r" b="b"/>
              <a:pathLst>
                <a:path w="481" h="1717" extrusionOk="0">
                  <a:moveTo>
                    <a:pt x="186" y="1"/>
                  </a:moveTo>
                  <a:cubicBezTo>
                    <a:pt x="102" y="1"/>
                    <a:pt x="46" y="61"/>
                    <a:pt x="40" y="140"/>
                  </a:cubicBezTo>
                  <a:cubicBezTo>
                    <a:pt x="40" y="176"/>
                    <a:pt x="1" y="999"/>
                    <a:pt x="178" y="1612"/>
                  </a:cubicBezTo>
                  <a:cubicBezTo>
                    <a:pt x="198" y="1676"/>
                    <a:pt x="255" y="1717"/>
                    <a:pt x="318" y="1717"/>
                  </a:cubicBezTo>
                  <a:cubicBezTo>
                    <a:pt x="331" y="1717"/>
                    <a:pt x="345" y="1715"/>
                    <a:pt x="358" y="1711"/>
                  </a:cubicBezTo>
                  <a:cubicBezTo>
                    <a:pt x="433" y="1688"/>
                    <a:pt x="480" y="1607"/>
                    <a:pt x="458" y="1529"/>
                  </a:cubicBezTo>
                  <a:cubicBezTo>
                    <a:pt x="294" y="962"/>
                    <a:pt x="331" y="161"/>
                    <a:pt x="331" y="153"/>
                  </a:cubicBezTo>
                  <a:cubicBezTo>
                    <a:pt x="334" y="73"/>
                    <a:pt x="273" y="4"/>
                    <a:pt x="192" y="1"/>
                  </a:cubicBezTo>
                  <a:cubicBezTo>
                    <a:pt x="190" y="1"/>
                    <a:pt x="188" y="1"/>
                    <a:pt x="1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6" name="Google Shape;74115;p68"/>
            <p:cNvSpPr/>
            <p:nvPr/>
          </p:nvSpPr>
          <p:spPr>
            <a:xfrm>
              <a:off x="4728950" y="1983125"/>
              <a:ext cx="11975" cy="42875"/>
            </a:xfrm>
            <a:custGeom>
              <a:avLst/>
              <a:gdLst/>
              <a:ahLst/>
              <a:cxnLst/>
              <a:rect l="l" t="t" r="r" b="b"/>
              <a:pathLst>
                <a:path w="479" h="1715" extrusionOk="0">
                  <a:moveTo>
                    <a:pt x="178" y="0"/>
                  </a:moveTo>
                  <a:cubicBezTo>
                    <a:pt x="92" y="0"/>
                    <a:pt x="43" y="63"/>
                    <a:pt x="39" y="138"/>
                  </a:cubicBezTo>
                  <a:cubicBezTo>
                    <a:pt x="39" y="174"/>
                    <a:pt x="0" y="997"/>
                    <a:pt x="178" y="1611"/>
                  </a:cubicBezTo>
                  <a:cubicBezTo>
                    <a:pt x="196" y="1675"/>
                    <a:pt x="253" y="1715"/>
                    <a:pt x="317" y="1715"/>
                  </a:cubicBezTo>
                  <a:cubicBezTo>
                    <a:pt x="331" y="1715"/>
                    <a:pt x="344" y="1713"/>
                    <a:pt x="357" y="1709"/>
                  </a:cubicBezTo>
                  <a:cubicBezTo>
                    <a:pt x="433" y="1686"/>
                    <a:pt x="479" y="1607"/>
                    <a:pt x="456" y="1529"/>
                  </a:cubicBezTo>
                  <a:cubicBezTo>
                    <a:pt x="293" y="963"/>
                    <a:pt x="330" y="159"/>
                    <a:pt x="330" y="152"/>
                  </a:cubicBezTo>
                  <a:cubicBezTo>
                    <a:pt x="334" y="73"/>
                    <a:pt x="272" y="3"/>
                    <a:pt x="192" y="1"/>
                  </a:cubicBezTo>
                  <a:cubicBezTo>
                    <a:pt x="187" y="0"/>
                    <a:pt x="183" y="0"/>
                    <a:pt x="17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7" name="Google Shape;74116;p68"/>
            <p:cNvSpPr/>
            <p:nvPr/>
          </p:nvSpPr>
          <p:spPr>
            <a:xfrm>
              <a:off x="4764600" y="1963975"/>
              <a:ext cx="11975" cy="42875"/>
            </a:xfrm>
            <a:custGeom>
              <a:avLst/>
              <a:gdLst/>
              <a:ahLst/>
              <a:cxnLst/>
              <a:rect l="l" t="t" r="r" b="b"/>
              <a:pathLst>
                <a:path w="479" h="1715" extrusionOk="0">
                  <a:moveTo>
                    <a:pt x="186" y="0"/>
                  </a:moveTo>
                  <a:cubicBezTo>
                    <a:pt x="97" y="0"/>
                    <a:pt x="43" y="60"/>
                    <a:pt x="39" y="138"/>
                  </a:cubicBezTo>
                  <a:cubicBezTo>
                    <a:pt x="39" y="173"/>
                    <a:pt x="1" y="995"/>
                    <a:pt x="178" y="1611"/>
                  </a:cubicBezTo>
                  <a:cubicBezTo>
                    <a:pt x="196" y="1675"/>
                    <a:pt x="253" y="1715"/>
                    <a:pt x="317" y="1715"/>
                  </a:cubicBezTo>
                  <a:cubicBezTo>
                    <a:pt x="330" y="1715"/>
                    <a:pt x="344" y="1712"/>
                    <a:pt x="357" y="1709"/>
                  </a:cubicBezTo>
                  <a:cubicBezTo>
                    <a:pt x="433" y="1686"/>
                    <a:pt x="479" y="1607"/>
                    <a:pt x="456" y="1529"/>
                  </a:cubicBezTo>
                  <a:cubicBezTo>
                    <a:pt x="293" y="961"/>
                    <a:pt x="330" y="159"/>
                    <a:pt x="330" y="152"/>
                  </a:cubicBezTo>
                  <a:cubicBezTo>
                    <a:pt x="334" y="73"/>
                    <a:pt x="272" y="3"/>
                    <a:pt x="192" y="0"/>
                  </a:cubicBezTo>
                  <a:cubicBezTo>
                    <a:pt x="190" y="0"/>
                    <a:pt x="188" y="0"/>
                    <a:pt x="1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8" name="Google Shape;74117;p68"/>
            <p:cNvSpPr/>
            <p:nvPr/>
          </p:nvSpPr>
          <p:spPr>
            <a:xfrm>
              <a:off x="4766275" y="2039100"/>
              <a:ext cx="12000" cy="42925"/>
            </a:xfrm>
            <a:custGeom>
              <a:avLst/>
              <a:gdLst/>
              <a:ahLst/>
              <a:cxnLst/>
              <a:rect l="l" t="t" r="r" b="b"/>
              <a:pathLst>
                <a:path w="480" h="1717" extrusionOk="0">
                  <a:moveTo>
                    <a:pt x="189" y="1"/>
                  </a:moveTo>
                  <a:cubicBezTo>
                    <a:pt x="98" y="1"/>
                    <a:pt x="43" y="61"/>
                    <a:pt x="40" y="140"/>
                  </a:cubicBezTo>
                  <a:cubicBezTo>
                    <a:pt x="40" y="175"/>
                    <a:pt x="0" y="999"/>
                    <a:pt x="178" y="1612"/>
                  </a:cubicBezTo>
                  <a:cubicBezTo>
                    <a:pt x="198" y="1675"/>
                    <a:pt x="254" y="1717"/>
                    <a:pt x="318" y="1717"/>
                  </a:cubicBezTo>
                  <a:cubicBezTo>
                    <a:pt x="332" y="1717"/>
                    <a:pt x="345" y="1715"/>
                    <a:pt x="357" y="1711"/>
                  </a:cubicBezTo>
                  <a:cubicBezTo>
                    <a:pt x="433" y="1688"/>
                    <a:pt x="480" y="1609"/>
                    <a:pt x="456" y="1531"/>
                  </a:cubicBezTo>
                  <a:cubicBezTo>
                    <a:pt x="293" y="964"/>
                    <a:pt x="331" y="161"/>
                    <a:pt x="331" y="154"/>
                  </a:cubicBezTo>
                  <a:cubicBezTo>
                    <a:pt x="334" y="75"/>
                    <a:pt x="271" y="5"/>
                    <a:pt x="192" y="1"/>
                  </a:cubicBezTo>
                  <a:cubicBezTo>
                    <a:pt x="191" y="1"/>
                    <a:pt x="190" y="1"/>
                    <a:pt x="18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69" name="Google Shape;74118;p68"/>
            <p:cNvSpPr/>
            <p:nvPr/>
          </p:nvSpPr>
          <p:spPr>
            <a:xfrm>
              <a:off x="4800900" y="2056900"/>
              <a:ext cx="12050" cy="42900"/>
            </a:xfrm>
            <a:custGeom>
              <a:avLst/>
              <a:gdLst/>
              <a:ahLst/>
              <a:cxnLst/>
              <a:rect l="l" t="t" r="r" b="b"/>
              <a:pathLst>
                <a:path w="482" h="1716" extrusionOk="0">
                  <a:moveTo>
                    <a:pt x="185" y="1"/>
                  </a:moveTo>
                  <a:cubicBezTo>
                    <a:pt x="111" y="1"/>
                    <a:pt x="46" y="63"/>
                    <a:pt x="42" y="139"/>
                  </a:cubicBezTo>
                  <a:cubicBezTo>
                    <a:pt x="40" y="174"/>
                    <a:pt x="0" y="996"/>
                    <a:pt x="178" y="1612"/>
                  </a:cubicBezTo>
                  <a:cubicBezTo>
                    <a:pt x="198" y="1674"/>
                    <a:pt x="254" y="1716"/>
                    <a:pt x="318" y="1716"/>
                  </a:cubicBezTo>
                  <a:cubicBezTo>
                    <a:pt x="331" y="1716"/>
                    <a:pt x="345" y="1714"/>
                    <a:pt x="359" y="1710"/>
                  </a:cubicBezTo>
                  <a:cubicBezTo>
                    <a:pt x="436" y="1687"/>
                    <a:pt x="481" y="1608"/>
                    <a:pt x="459" y="1530"/>
                  </a:cubicBezTo>
                  <a:cubicBezTo>
                    <a:pt x="296" y="962"/>
                    <a:pt x="332" y="162"/>
                    <a:pt x="332" y="153"/>
                  </a:cubicBezTo>
                  <a:cubicBezTo>
                    <a:pt x="337" y="74"/>
                    <a:pt x="274" y="4"/>
                    <a:pt x="195" y="1"/>
                  </a:cubicBezTo>
                  <a:cubicBezTo>
                    <a:pt x="192" y="1"/>
                    <a:pt x="188" y="1"/>
                    <a:pt x="18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 name="Google Shape;74119;p68"/>
            <p:cNvSpPr/>
            <p:nvPr/>
          </p:nvSpPr>
          <p:spPr>
            <a:xfrm>
              <a:off x="4788100" y="2105875"/>
              <a:ext cx="16800" cy="41925"/>
            </a:xfrm>
            <a:custGeom>
              <a:avLst/>
              <a:gdLst/>
              <a:ahLst/>
              <a:cxnLst/>
              <a:rect l="l" t="t" r="r" b="b"/>
              <a:pathLst>
                <a:path w="672" h="1677" extrusionOk="0">
                  <a:moveTo>
                    <a:pt x="154" y="0"/>
                  </a:moveTo>
                  <a:cubicBezTo>
                    <a:pt x="149" y="0"/>
                    <a:pt x="144" y="0"/>
                    <a:pt x="139" y="1"/>
                  </a:cubicBezTo>
                  <a:cubicBezTo>
                    <a:pt x="58" y="8"/>
                    <a:pt x="0" y="80"/>
                    <a:pt x="9" y="160"/>
                  </a:cubicBezTo>
                  <a:cubicBezTo>
                    <a:pt x="14" y="195"/>
                    <a:pt x="104" y="1012"/>
                    <a:pt x="375" y="1593"/>
                  </a:cubicBezTo>
                  <a:cubicBezTo>
                    <a:pt x="397" y="1644"/>
                    <a:pt x="451" y="1677"/>
                    <a:pt x="505" y="1677"/>
                  </a:cubicBezTo>
                  <a:cubicBezTo>
                    <a:pt x="525" y="1677"/>
                    <a:pt x="546" y="1672"/>
                    <a:pt x="566" y="1664"/>
                  </a:cubicBezTo>
                  <a:cubicBezTo>
                    <a:pt x="640" y="1630"/>
                    <a:pt x="671" y="1543"/>
                    <a:pt x="637" y="1471"/>
                  </a:cubicBezTo>
                  <a:cubicBezTo>
                    <a:pt x="388" y="934"/>
                    <a:pt x="298" y="137"/>
                    <a:pt x="298" y="130"/>
                  </a:cubicBezTo>
                  <a:cubicBezTo>
                    <a:pt x="291" y="55"/>
                    <a:pt x="233" y="0"/>
                    <a:pt x="1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 name="Google Shape;74120;p68"/>
            <p:cNvSpPr/>
            <p:nvPr/>
          </p:nvSpPr>
          <p:spPr>
            <a:xfrm>
              <a:off x="4774775" y="2158075"/>
              <a:ext cx="16825" cy="41950"/>
            </a:xfrm>
            <a:custGeom>
              <a:avLst/>
              <a:gdLst/>
              <a:ahLst/>
              <a:cxnLst/>
              <a:rect l="l" t="t" r="r" b="b"/>
              <a:pathLst>
                <a:path w="673" h="1678" extrusionOk="0">
                  <a:moveTo>
                    <a:pt x="154" y="1"/>
                  </a:moveTo>
                  <a:cubicBezTo>
                    <a:pt x="150" y="1"/>
                    <a:pt x="145" y="1"/>
                    <a:pt x="140" y="2"/>
                  </a:cubicBezTo>
                  <a:cubicBezTo>
                    <a:pt x="59" y="9"/>
                    <a:pt x="1" y="81"/>
                    <a:pt x="9" y="161"/>
                  </a:cubicBezTo>
                  <a:cubicBezTo>
                    <a:pt x="15" y="196"/>
                    <a:pt x="105" y="1015"/>
                    <a:pt x="376" y="1595"/>
                  </a:cubicBezTo>
                  <a:cubicBezTo>
                    <a:pt x="398" y="1646"/>
                    <a:pt x="452" y="1678"/>
                    <a:pt x="506" y="1678"/>
                  </a:cubicBezTo>
                  <a:cubicBezTo>
                    <a:pt x="526" y="1678"/>
                    <a:pt x="547" y="1675"/>
                    <a:pt x="567" y="1666"/>
                  </a:cubicBezTo>
                  <a:cubicBezTo>
                    <a:pt x="641" y="1632"/>
                    <a:pt x="672" y="1546"/>
                    <a:pt x="638" y="1472"/>
                  </a:cubicBezTo>
                  <a:cubicBezTo>
                    <a:pt x="388" y="937"/>
                    <a:pt x="299" y="138"/>
                    <a:pt x="299" y="131"/>
                  </a:cubicBezTo>
                  <a:cubicBezTo>
                    <a:pt x="292" y="56"/>
                    <a:pt x="234" y="1"/>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2" name="Google Shape;74121;p68"/>
            <p:cNvSpPr/>
            <p:nvPr/>
          </p:nvSpPr>
          <p:spPr>
            <a:xfrm>
              <a:off x="4771775" y="1896700"/>
              <a:ext cx="12575" cy="42875"/>
            </a:xfrm>
            <a:custGeom>
              <a:avLst/>
              <a:gdLst/>
              <a:ahLst/>
              <a:cxnLst/>
              <a:rect l="l" t="t" r="r" b="b"/>
              <a:pathLst>
                <a:path w="503" h="1715" extrusionOk="0">
                  <a:moveTo>
                    <a:pt x="341" y="0"/>
                  </a:moveTo>
                  <a:cubicBezTo>
                    <a:pt x="277" y="0"/>
                    <a:pt x="217" y="45"/>
                    <a:pt x="200" y="111"/>
                  </a:cubicBezTo>
                  <a:cubicBezTo>
                    <a:pt x="192" y="145"/>
                    <a:pt x="0" y="947"/>
                    <a:pt x="60" y="1584"/>
                  </a:cubicBezTo>
                  <a:cubicBezTo>
                    <a:pt x="68" y="1658"/>
                    <a:pt x="131" y="1715"/>
                    <a:pt x="206" y="1715"/>
                  </a:cubicBezTo>
                  <a:lnTo>
                    <a:pt x="220" y="1715"/>
                  </a:lnTo>
                  <a:cubicBezTo>
                    <a:pt x="300" y="1708"/>
                    <a:pt x="358" y="1637"/>
                    <a:pt x="351" y="1557"/>
                  </a:cubicBezTo>
                  <a:cubicBezTo>
                    <a:pt x="297" y="968"/>
                    <a:pt x="483" y="188"/>
                    <a:pt x="484" y="181"/>
                  </a:cubicBezTo>
                  <a:cubicBezTo>
                    <a:pt x="503" y="103"/>
                    <a:pt x="454" y="25"/>
                    <a:pt x="376" y="5"/>
                  </a:cubicBezTo>
                  <a:cubicBezTo>
                    <a:pt x="365" y="2"/>
                    <a:pt x="353" y="0"/>
                    <a:pt x="3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3" name="Google Shape;74122;p68"/>
            <p:cNvSpPr/>
            <p:nvPr/>
          </p:nvSpPr>
          <p:spPr>
            <a:xfrm>
              <a:off x="4746550" y="1833600"/>
              <a:ext cx="12550" cy="42875"/>
            </a:xfrm>
            <a:custGeom>
              <a:avLst/>
              <a:gdLst/>
              <a:ahLst/>
              <a:cxnLst/>
              <a:rect l="l" t="t" r="r" b="b"/>
              <a:pathLst>
                <a:path w="502" h="1715" extrusionOk="0">
                  <a:moveTo>
                    <a:pt x="343" y="0"/>
                  </a:moveTo>
                  <a:cubicBezTo>
                    <a:pt x="278" y="0"/>
                    <a:pt x="217" y="44"/>
                    <a:pt x="200" y="111"/>
                  </a:cubicBezTo>
                  <a:cubicBezTo>
                    <a:pt x="192" y="145"/>
                    <a:pt x="0" y="947"/>
                    <a:pt x="60" y="1584"/>
                  </a:cubicBezTo>
                  <a:cubicBezTo>
                    <a:pt x="67" y="1658"/>
                    <a:pt x="131" y="1714"/>
                    <a:pt x="206" y="1714"/>
                  </a:cubicBezTo>
                  <a:cubicBezTo>
                    <a:pt x="208" y="1714"/>
                    <a:pt x="211" y="1714"/>
                    <a:pt x="215" y="1714"/>
                  </a:cubicBezTo>
                  <a:cubicBezTo>
                    <a:pt x="217" y="1714"/>
                    <a:pt x="218" y="1714"/>
                    <a:pt x="220" y="1714"/>
                  </a:cubicBezTo>
                  <a:cubicBezTo>
                    <a:pt x="300" y="1707"/>
                    <a:pt x="358" y="1636"/>
                    <a:pt x="351" y="1557"/>
                  </a:cubicBezTo>
                  <a:cubicBezTo>
                    <a:pt x="296" y="968"/>
                    <a:pt x="483" y="187"/>
                    <a:pt x="484" y="180"/>
                  </a:cubicBezTo>
                  <a:cubicBezTo>
                    <a:pt x="501" y="102"/>
                    <a:pt x="454" y="24"/>
                    <a:pt x="376" y="4"/>
                  </a:cubicBezTo>
                  <a:cubicBezTo>
                    <a:pt x="365" y="2"/>
                    <a:pt x="354" y="0"/>
                    <a:pt x="34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 name="Google Shape;74123;p68"/>
            <p:cNvSpPr/>
            <p:nvPr/>
          </p:nvSpPr>
          <p:spPr>
            <a:xfrm>
              <a:off x="4821650" y="2140725"/>
              <a:ext cx="16800" cy="42000"/>
            </a:xfrm>
            <a:custGeom>
              <a:avLst/>
              <a:gdLst/>
              <a:ahLst/>
              <a:cxnLst/>
              <a:rect l="l" t="t" r="r" b="b"/>
              <a:pathLst>
                <a:path w="672" h="1680" extrusionOk="0">
                  <a:moveTo>
                    <a:pt x="156" y="1"/>
                  </a:moveTo>
                  <a:cubicBezTo>
                    <a:pt x="151" y="1"/>
                    <a:pt x="145" y="1"/>
                    <a:pt x="140" y="2"/>
                  </a:cubicBezTo>
                  <a:cubicBezTo>
                    <a:pt x="59" y="9"/>
                    <a:pt x="1" y="83"/>
                    <a:pt x="11" y="162"/>
                  </a:cubicBezTo>
                  <a:cubicBezTo>
                    <a:pt x="15" y="197"/>
                    <a:pt x="104" y="1015"/>
                    <a:pt x="375" y="1595"/>
                  </a:cubicBezTo>
                  <a:cubicBezTo>
                    <a:pt x="398" y="1646"/>
                    <a:pt x="452" y="1679"/>
                    <a:pt x="507" y="1679"/>
                  </a:cubicBezTo>
                  <a:cubicBezTo>
                    <a:pt x="526" y="1679"/>
                    <a:pt x="547" y="1675"/>
                    <a:pt x="567" y="1666"/>
                  </a:cubicBezTo>
                  <a:cubicBezTo>
                    <a:pt x="642" y="1632"/>
                    <a:pt x="672" y="1546"/>
                    <a:pt x="638" y="1473"/>
                  </a:cubicBezTo>
                  <a:cubicBezTo>
                    <a:pt x="388" y="937"/>
                    <a:pt x="299" y="139"/>
                    <a:pt x="299" y="132"/>
                  </a:cubicBezTo>
                  <a:cubicBezTo>
                    <a:pt x="292" y="57"/>
                    <a:pt x="233" y="1"/>
                    <a:pt x="15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5" name="Google Shape;74124;p68"/>
            <p:cNvSpPr/>
            <p:nvPr/>
          </p:nvSpPr>
          <p:spPr>
            <a:xfrm>
              <a:off x="4806225" y="2186425"/>
              <a:ext cx="25325" cy="38800"/>
            </a:xfrm>
            <a:custGeom>
              <a:avLst/>
              <a:gdLst/>
              <a:ahLst/>
              <a:cxnLst/>
              <a:rect l="l" t="t" r="r" b="b"/>
              <a:pathLst>
                <a:path w="1013" h="1552" extrusionOk="0">
                  <a:moveTo>
                    <a:pt x="168" y="1"/>
                  </a:moveTo>
                  <a:cubicBezTo>
                    <a:pt x="151" y="1"/>
                    <a:pt x="133" y="4"/>
                    <a:pt x="117" y="10"/>
                  </a:cubicBezTo>
                  <a:cubicBezTo>
                    <a:pt x="40" y="38"/>
                    <a:pt x="0" y="122"/>
                    <a:pt x="29" y="197"/>
                  </a:cubicBezTo>
                  <a:cubicBezTo>
                    <a:pt x="41" y="231"/>
                    <a:pt x="331" y="1003"/>
                    <a:pt x="735" y="1499"/>
                  </a:cubicBezTo>
                  <a:cubicBezTo>
                    <a:pt x="765" y="1534"/>
                    <a:pt x="806" y="1551"/>
                    <a:pt x="849" y="1551"/>
                  </a:cubicBezTo>
                  <a:cubicBezTo>
                    <a:pt x="880" y="1551"/>
                    <a:pt x="913" y="1541"/>
                    <a:pt x="940" y="1518"/>
                  </a:cubicBezTo>
                  <a:cubicBezTo>
                    <a:pt x="1004" y="1466"/>
                    <a:pt x="1012" y="1374"/>
                    <a:pt x="961" y="1313"/>
                  </a:cubicBezTo>
                  <a:cubicBezTo>
                    <a:pt x="586" y="854"/>
                    <a:pt x="304" y="102"/>
                    <a:pt x="303" y="95"/>
                  </a:cubicBezTo>
                  <a:cubicBezTo>
                    <a:pt x="282" y="37"/>
                    <a:pt x="227"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6" name="Google Shape;74125;p68"/>
            <p:cNvSpPr/>
            <p:nvPr/>
          </p:nvSpPr>
          <p:spPr>
            <a:xfrm>
              <a:off x="4740700" y="2081275"/>
              <a:ext cx="16725" cy="41950"/>
            </a:xfrm>
            <a:custGeom>
              <a:avLst/>
              <a:gdLst/>
              <a:ahLst/>
              <a:cxnLst/>
              <a:rect l="l" t="t" r="r" b="b"/>
              <a:pathLst>
                <a:path w="669" h="1678" extrusionOk="0">
                  <a:moveTo>
                    <a:pt x="154" y="0"/>
                  </a:moveTo>
                  <a:cubicBezTo>
                    <a:pt x="148" y="0"/>
                    <a:pt x="143" y="1"/>
                    <a:pt x="138" y="1"/>
                  </a:cubicBezTo>
                  <a:cubicBezTo>
                    <a:pt x="58" y="10"/>
                    <a:pt x="0" y="81"/>
                    <a:pt x="9" y="162"/>
                  </a:cubicBezTo>
                  <a:cubicBezTo>
                    <a:pt x="13" y="194"/>
                    <a:pt x="101" y="1014"/>
                    <a:pt x="371" y="1595"/>
                  </a:cubicBezTo>
                  <a:cubicBezTo>
                    <a:pt x="393" y="1646"/>
                    <a:pt x="447" y="1677"/>
                    <a:pt x="503" y="1677"/>
                  </a:cubicBezTo>
                  <a:cubicBezTo>
                    <a:pt x="522" y="1677"/>
                    <a:pt x="542" y="1674"/>
                    <a:pt x="564" y="1666"/>
                  </a:cubicBezTo>
                  <a:cubicBezTo>
                    <a:pt x="637" y="1632"/>
                    <a:pt x="669" y="1545"/>
                    <a:pt x="635" y="1471"/>
                  </a:cubicBezTo>
                  <a:cubicBezTo>
                    <a:pt x="385" y="936"/>
                    <a:pt x="298" y="137"/>
                    <a:pt x="298" y="130"/>
                  </a:cubicBezTo>
                  <a:cubicBezTo>
                    <a:pt x="292" y="56"/>
                    <a:pt x="228" y="0"/>
                    <a:pt x="1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7" name="Google Shape;74126;p68"/>
            <p:cNvSpPr/>
            <p:nvPr/>
          </p:nvSpPr>
          <p:spPr>
            <a:xfrm>
              <a:off x="5140700" y="1817900"/>
              <a:ext cx="101700" cy="95775"/>
            </a:xfrm>
            <a:custGeom>
              <a:avLst/>
              <a:gdLst/>
              <a:ahLst/>
              <a:cxnLst/>
              <a:rect l="l" t="t" r="r" b="b"/>
              <a:pathLst>
                <a:path w="4068" h="3831" extrusionOk="0">
                  <a:moveTo>
                    <a:pt x="2456" y="339"/>
                  </a:moveTo>
                  <a:lnTo>
                    <a:pt x="3712" y="2158"/>
                  </a:lnTo>
                  <a:lnTo>
                    <a:pt x="1760" y="3483"/>
                  </a:lnTo>
                  <a:lnTo>
                    <a:pt x="362" y="1531"/>
                  </a:lnTo>
                  <a:lnTo>
                    <a:pt x="2456" y="339"/>
                  </a:lnTo>
                  <a:close/>
                  <a:moveTo>
                    <a:pt x="2503" y="0"/>
                  </a:moveTo>
                  <a:cubicBezTo>
                    <a:pt x="2478" y="0"/>
                    <a:pt x="2453" y="6"/>
                    <a:pt x="2430" y="19"/>
                  </a:cubicBezTo>
                  <a:lnTo>
                    <a:pt x="80" y="1359"/>
                  </a:lnTo>
                  <a:cubicBezTo>
                    <a:pt x="43" y="1380"/>
                    <a:pt x="18" y="1413"/>
                    <a:pt x="9" y="1454"/>
                  </a:cubicBezTo>
                  <a:cubicBezTo>
                    <a:pt x="1" y="1492"/>
                    <a:pt x="8" y="1536"/>
                    <a:pt x="32" y="1569"/>
                  </a:cubicBezTo>
                  <a:lnTo>
                    <a:pt x="1607" y="3771"/>
                  </a:lnTo>
                  <a:cubicBezTo>
                    <a:pt x="1635" y="3810"/>
                    <a:pt x="1681" y="3831"/>
                    <a:pt x="1726" y="3831"/>
                  </a:cubicBezTo>
                  <a:cubicBezTo>
                    <a:pt x="1755" y="3831"/>
                    <a:pt x="1783" y="3822"/>
                    <a:pt x="1811" y="3807"/>
                  </a:cubicBezTo>
                  <a:lnTo>
                    <a:pt x="4001" y="2318"/>
                  </a:lnTo>
                  <a:cubicBezTo>
                    <a:pt x="4032" y="2297"/>
                    <a:pt x="4054" y="2261"/>
                    <a:pt x="4061" y="2223"/>
                  </a:cubicBezTo>
                  <a:cubicBezTo>
                    <a:pt x="4068" y="2185"/>
                    <a:pt x="4059" y="2146"/>
                    <a:pt x="4038" y="2114"/>
                  </a:cubicBezTo>
                  <a:lnTo>
                    <a:pt x="2622" y="63"/>
                  </a:lnTo>
                  <a:cubicBezTo>
                    <a:pt x="2594" y="22"/>
                    <a:pt x="2549" y="0"/>
                    <a:pt x="250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8" name="Google Shape;74127;p68"/>
            <p:cNvSpPr/>
            <p:nvPr/>
          </p:nvSpPr>
          <p:spPr>
            <a:xfrm>
              <a:off x="4630850" y="1773525"/>
              <a:ext cx="67925" cy="85125"/>
            </a:xfrm>
            <a:custGeom>
              <a:avLst/>
              <a:gdLst/>
              <a:ahLst/>
              <a:cxnLst/>
              <a:rect l="l" t="t" r="r" b="b"/>
              <a:pathLst>
                <a:path w="2717" h="3405" extrusionOk="0">
                  <a:moveTo>
                    <a:pt x="662" y="317"/>
                  </a:moveTo>
                  <a:lnTo>
                    <a:pt x="2378" y="650"/>
                  </a:lnTo>
                  <a:lnTo>
                    <a:pt x="1647" y="3057"/>
                  </a:lnTo>
                  <a:lnTo>
                    <a:pt x="316" y="2460"/>
                  </a:lnTo>
                  <a:lnTo>
                    <a:pt x="662" y="317"/>
                  </a:lnTo>
                  <a:close/>
                  <a:moveTo>
                    <a:pt x="543" y="0"/>
                  </a:moveTo>
                  <a:cubicBezTo>
                    <a:pt x="514" y="0"/>
                    <a:pt x="485" y="9"/>
                    <a:pt x="462" y="27"/>
                  </a:cubicBezTo>
                  <a:cubicBezTo>
                    <a:pt x="429" y="50"/>
                    <a:pt x="408" y="84"/>
                    <a:pt x="401" y="123"/>
                  </a:cubicBezTo>
                  <a:lnTo>
                    <a:pt x="11" y="2525"/>
                  </a:lnTo>
                  <a:cubicBezTo>
                    <a:pt x="1" y="2590"/>
                    <a:pt x="33" y="2654"/>
                    <a:pt x="94" y="2681"/>
                  </a:cubicBezTo>
                  <a:lnTo>
                    <a:pt x="1678" y="3392"/>
                  </a:lnTo>
                  <a:cubicBezTo>
                    <a:pt x="1698" y="3401"/>
                    <a:pt x="1718" y="3405"/>
                    <a:pt x="1739" y="3405"/>
                  </a:cubicBezTo>
                  <a:cubicBezTo>
                    <a:pt x="1757" y="3405"/>
                    <a:pt x="1779" y="3401"/>
                    <a:pt x="1800" y="3392"/>
                  </a:cubicBezTo>
                  <a:cubicBezTo>
                    <a:pt x="1837" y="3374"/>
                    <a:pt x="1865" y="3342"/>
                    <a:pt x="1878" y="3301"/>
                  </a:cubicBezTo>
                  <a:lnTo>
                    <a:pt x="2705" y="581"/>
                  </a:lnTo>
                  <a:cubicBezTo>
                    <a:pt x="2717" y="541"/>
                    <a:pt x="2713" y="499"/>
                    <a:pt x="2691" y="463"/>
                  </a:cubicBezTo>
                  <a:cubicBezTo>
                    <a:pt x="2670" y="428"/>
                    <a:pt x="2634" y="404"/>
                    <a:pt x="2593" y="396"/>
                  </a:cubicBezTo>
                  <a:lnTo>
                    <a:pt x="573" y="3"/>
                  </a:lnTo>
                  <a:cubicBezTo>
                    <a:pt x="563" y="1"/>
                    <a:pt x="553" y="0"/>
                    <a:pt x="54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9" name="Google Shape;74128;p68"/>
            <p:cNvSpPr/>
            <p:nvPr/>
          </p:nvSpPr>
          <p:spPr>
            <a:xfrm rot="5400000">
              <a:off x="4796135" y="2588888"/>
              <a:ext cx="80525" cy="127198"/>
            </a:xfrm>
            <a:custGeom>
              <a:avLst/>
              <a:gdLst/>
              <a:ahLst/>
              <a:cxnLst/>
              <a:rect l="l" t="t" r="r" b="b"/>
              <a:pathLst>
                <a:path w="3221" h="4088" extrusionOk="0">
                  <a:moveTo>
                    <a:pt x="3044" y="1"/>
                  </a:moveTo>
                  <a:cubicBezTo>
                    <a:pt x="2265" y="185"/>
                    <a:pt x="998" y="209"/>
                    <a:pt x="373" y="209"/>
                  </a:cubicBezTo>
                  <a:cubicBezTo>
                    <a:pt x="157" y="209"/>
                    <a:pt x="17" y="206"/>
                    <a:pt x="2" y="206"/>
                  </a:cubicBezTo>
                  <a:cubicBezTo>
                    <a:pt x="1" y="206"/>
                    <a:pt x="0" y="206"/>
                    <a:pt x="0" y="206"/>
                  </a:cubicBezTo>
                  <a:lnTo>
                    <a:pt x="132" y="4088"/>
                  </a:lnTo>
                  <a:cubicBezTo>
                    <a:pt x="2475" y="3790"/>
                    <a:pt x="3220" y="3633"/>
                    <a:pt x="3220" y="3633"/>
                  </a:cubicBezTo>
                  <a:lnTo>
                    <a:pt x="3044" y="1"/>
                  </a:ln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80" name="Google Shape;74130;p68"/>
          <p:cNvGrpSpPr/>
          <p:nvPr/>
        </p:nvGrpSpPr>
        <p:grpSpPr>
          <a:xfrm>
            <a:off x="402489" y="3145018"/>
            <a:ext cx="2134440" cy="3546100"/>
            <a:chOff x="1859025" y="5000"/>
            <a:chExt cx="1604800" cy="2659575"/>
          </a:xfrm>
        </p:grpSpPr>
        <p:sp>
          <p:nvSpPr>
            <p:cNvPr id="81" name="Google Shape;74131;p68"/>
            <p:cNvSpPr/>
            <p:nvPr/>
          </p:nvSpPr>
          <p:spPr>
            <a:xfrm>
              <a:off x="3089900" y="51575"/>
              <a:ext cx="16625" cy="50625"/>
            </a:xfrm>
            <a:custGeom>
              <a:avLst/>
              <a:gdLst/>
              <a:ahLst/>
              <a:cxnLst/>
              <a:rect l="l" t="t" r="r" b="b"/>
              <a:pathLst>
                <a:path w="665" h="2025" extrusionOk="0">
                  <a:moveTo>
                    <a:pt x="342" y="0"/>
                  </a:moveTo>
                  <a:lnTo>
                    <a:pt x="0" y="108"/>
                  </a:lnTo>
                  <a:cubicBezTo>
                    <a:pt x="196" y="729"/>
                    <a:pt x="299" y="1374"/>
                    <a:pt x="305" y="2024"/>
                  </a:cubicBezTo>
                  <a:lnTo>
                    <a:pt x="664" y="2020"/>
                  </a:lnTo>
                  <a:cubicBezTo>
                    <a:pt x="657" y="1335"/>
                    <a:pt x="548" y="655"/>
                    <a:pt x="3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2" name="Google Shape;74132;p68"/>
            <p:cNvSpPr/>
            <p:nvPr/>
          </p:nvSpPr>
          <p:spPr>
            <a:xfrm>
              <a:off x="1859025" y="1481600"/>
              <a:ext cx="44425" cy="16850"/>
            </a:xfrm>
            <a:custGeom>
              <a:avLst/>
              <a:gdLst/>
              <a:ahLst/>
              <a:cxnLst/>
              <a:rect l="l" t="t" r="r" b="b"/>
              <a:pathLst>
                <a:path w="1777" h="674" extrusionOk="0">
                  <a:moveTo>
                    <a:pt x="1710" y="1"/>
                  </a:moveTo>
                  <a:lnTo>
                    <a:pt x="0" y="321"/>
                  </a:lnTo>
                  <a:lnTo>
                    <a:pt x="65" y="673"/>
                  </a:lnTo>
                  <a:lnTo>
                    <a:pt x="1777" y="353"/>
                  </a:lnTo>
                  <a:lnTo>
                    <a:pt x="171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3" name="Google Shape;74133;p68"/>
            <p:cNvSpPr/>
            <p:nvPr/>
          </p:nvSpPr>
          <p:spPr>
            <a:xfrm>
              <a:off x="1860500" y="1500650"/>
              <a:ext cx="54800" cy="22325"/>
            </a:xfrm>
            <a:custGeom>
              <a:avLst/>
              <a:gdLst/>
              <a:ahLst/>
              <a:cxnLst/>
              <a:rect l="l" t="t" r="r" b="b"/>
              <a:pathLst>
                <a:path w="2192" h="893" extrusionOk="0">
                  <a:moveTo>
                    <a:pt x="2055" y="0"/>
                  </a:moveTo>
                  <a:cubicBezTo>
                    <a:pt x="1398" y="270"/>
                    <a:pt x="706" y="451"/>
                    <a:pt x="0" y="535"/>
                  </a:cubicBezTo>
                  <a:lnTo>
                    <a:pt x="43" y="892"/>
                  </a:lnTo>
                  <a:cubicBezTo>
                    <a:pt x="781" y="802"/>
                    <a:pt x="1501" y="614"/>
                    <a:pt x="2191" y="332"/>
                  </a:cubicBezTo>
                  <a:lnTo>
                    <a:pt x="205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4" name="Google Shape;74134;p68"/>
            <p:cNvSpPr/>
            <p:nvPr/>
          </p:nvSpPr>
          <p:spPr>
            <a:xfrm>
              <a:off x="1870525" y="1524150"/>
              <a:ext cx="45850" cy="20450"/>
            </a:xfrm>
            <a:custGeom>
              <a:avLst/>
              <a:gdLst/>
              <a:ahLst/>
              <a:cxnLst/>
              <a:rect l="l" t="t" r="r" b="b"/>
              <a:pathLst>
                <a:path w="1834" h="818" extrusionOk="0">
                  <a:moveTo>
                    <a:pt x="1695" y="0"/>
                  </a:moveTo>
                  <a:cubicBezTo>
                    <a:pt x="1153" y="229"/>
                    <a:pt x="583" y="384"/>
                    <a:pt x="1" y="462"/>
                  </a:cubicBezTo>
                  <a:lnTo>
                    <a:pt x="49" y="817"/>
                  </a:lnTo>
                  <a:cubicBezTo>
                    <a:pt x="661" y="735"/>
                    <a:pt x="1263" y="570"/>
                    <a:pt x="1834" y="331"/>
                  </a:cubicBezTo>
                  <a:lnTo>
                    <a:pt x="169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5" name="Google Shape;74135;p68"/>
            <p:cNvSpPr/>
            <p:nvPr/>
          </p:nvSpPr>
          <p:spPr>
            <a:xfrm>
              <a:off x="1878550" y="1545150"/>
              <a:ext cx="41850" cy="16350"/>
            </a:xfrm>
            <a:custGeom>
              <a:avLst/>
              <a:gdLst/>
              <a:ahLst/>
              <a:cxnLst/>
              <a:rect l="l" t="t" r="r" b="b"/>
              <a:pathLst>
                <a:path w="1674" h="654" extrusionOk="0">
                  <a:moveTo>
                    <a:pt x="1576" y="1"/>
                  </a:moveTo>
                  <a:cubicBezTo>
                    <a:pt x="1062" y="146"/>
                    <a:pt x="532" y="246"/>
                    <a:pt x="1" y="295"/>
                  </a:cubicBezTo>
                  <a:lnTo>
                    <a:pt x="34" y="653"/>
                  </a:lnTo>
                  <a:cubicBezTo>
                    <a:pt x="587" y="601"/>
                    <a:pt x="1138" y="498"/>
                    <a:pt x="1674" y="347"/>
                  </a:cubicBezTo>
                  <a:lnTo>
                    <a:pt x="157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 name="Google Shape;74136;p68"/>
            <p:cNvSpPr/>
            <p:nvPr/>
          </p:nvSpPr>
          <p:spPr>
            <a:xfrm>
              <a:off x="1885625" y="1566850"/>
              <a:ext cx="45425" cy="16825"/>
            </a:xfrm>
            <a:custGeom>
              <a:avLst/>
              <a:gdLst/>
              <a:ahLst/>
              <a:cxnLst/>
              <a:rect l="l" t="t" r="r" b="b"/>
              <a:pathLst>
                <a:path w="1817" h="673" extrusionOk="0">
                  <a:moveTo>
                    <a:pt x="1609" y="0"/>
                  </a:moveTo>
                  <a:cubicBezTo>
                    <a:pt x="1505" y="0"/>
                    <a:pt x="1410" y="38"/>
                    <a:pt x="1352" y="60"/>
                  </a:cubicBezTo>
                  <a:cubicBezTo>
                    <a:pt x="934" y="226"/>
                    <a:pt x="480" y="314"/>
                    <a:pt x="27" y="314"/>
                  </a:cubicBezTo>
                  <a:cubicBezTo>
                    <a:pt x="19" y="314"/>
                    <a:pt x="11" y="314"/>
                    <a:pt x="3" y="314"/>
                  </a:cubicBezTo>
                  <a:lnTo>
                    <a:pt x="1" y="673"/>
                  </a:lnTo>
                  <a:lnTo>
                    <a:pt x="23" y="673"/>
                  </a:lnTo>
                  <a:cubicBezTo>
                    <a:pt x="518" y="673"/>
                    <a:pt x="1023" y="575"/>
                    <a:pt x="1485" y="394"/>
                  </a:cubicBezTo>
                  <a:cubicBezTo>
                    <a:pt x="1569" y="360"/>
                    <a:pt x="1602" y="357"/>
                    <a:pt x="1607" y="355"/>
                  </a:cubicBezTo>
                  <a:lnTo>
                    <a:pt x="1817" y="65"/>
                  </a:lnTo>
                  <a:cubicBezTo>
                    <a:pt x="1749" y="17"/>
                    <a:pt x="1677" y="0"/>
                    <a:pt x="160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 name="Google Shape;74137;p68"/>
            <p:cNvSpPr/>
            <p:nvPr/>
          </p:nvSpPr>
          <p:spPr>
            <a:xfrm>
              <a:off x="1891650" y="1589550"/>
              <a:ext cx="58275" cy="19625"/>
            </a:xfrm>
            <a:custGeom>
              <a:avLst/>
              <a:gdLst/>
              <a:ahLst/>
              <a:cxnLst/>
              <a:rect l="l" t="t" r="r" b="b"/>
              <a:pathLst>
                <a:path w="2331" h="785" extrusionOk="0">
                  <a:moveTo>
                    <a:pt x="2013" y="0"/>
                  </a:moveTo>
                  <a:cubicBezTo>
                    <a:pt x="1960" y="0"/>
                    <a:pt x="1912" y="11"/>
                    <a:pt x="1878" y="19"/>
                  </a:cubicBezTo>
                  <a:lnTo>
                    <a:pt x="1" y="435"/>
                  </a:lnTo>
                  <a:lnTo>
                    <a:pt x="78" y="784"/>
                  </a:lnTo>
                  <a:lnTo>
                    <a:pt x="1954" y="369"/>
                  </a:lnTo>
                  <a:cubicBezTo>
                    <a:pt x="1969" y="366"/>
                    <a:pt x="2002" y="359"/>
                    <a:pt x="2006" y="357"/>
                  </a:cubicBezTo>
                  <a:cubicBezTo>
                    <a:pt x="1984" y="348"/>
                    <a:pt x="1969" y="330"/>
                    <a:pt x="1962" y="308"/>
                  </a:cubicBezTo>
                  <a:cubicBezTo>
                    <a:pt x="1954" y="277"/>
                    <a:pt x="1961" y="241"/>
                    <a:pt x="1983" y="212"/>
                  </a:cubicBezTo>
                  <a:lnTo>
                    <a:pt x="2269" y="429"/>
                  </a:lnTo>
                  <a:cubicBezTo>
                    <a:pt x="2316" y="368"/>
                    <a:pt x="2331" y="288"/>
                    <a:pt x="2309" y="212"/>
                  </a:cubicBezTo>
                  <a:cubicBezTo>
                    <a:pt x="2288" y="130"/>
                    <a:pt x="2224" y="57"/>
                    <a:pt x="2144" y="25"/>
                  </a:cubicBezTo>
                  <a:cubicBezTo>
                    <a:pt x="2099" y="6"/>
                    <a:pt x="2054" y="0"/>
                    <a:pt x="20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 name="Google Shape;74138;p68"/>
            <p:cNvSpPr/>
            <p:nvPr/>
          </p:nvSpPr>
          <p:spPr>
            <a:xfrm>
              <a:off x="1899975" y="1609925"/>
              <a:ext cx="50800" cy="18725"/>
            </a:xfrm>
            <a:custGeom>
              <a:avLst/>
              <a:gdLst/>
              <a:ahLst/>
              <a:cxnLst/>
              <a:rect l="l" t="t" r="r" b="b"/>
              <a:pathLst>
                <a:path w="2032" h="749" extrusionOk="0">
                  <a:moveTo>
                    <a:pt x="1912" y="0"/>
                  </a:moveTo>
                  <a:cubicBezTo>
                    <a:pt x="1296" y="220"/>
                    <a:pt x="652" y="350"/>
                    <a:pt x="1" y="391"/>
                  </a:cubicBezTo>
                  <a:lnTo>
                    <a:pt x="22" y="749"/>
                  </a:lnTo>
                  <a:cubicBezTo>
                    <a:pt x="707" y="707"/>
                    <a:pt x="1383" y="569"/>
                    <a:pt x="2032" y="338"/>
                  </a:cubicBezTo>
                  <a:lnTo>
                    <a:pt x="191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9" name="Google Shape;74139;p68"/>
            <p:cNvSpPr/>
            <p:nvPr/>
          </p:nvSpPr>
          <p:spPr>
            <a:xfrm>
              <a:off x="1911675" y="1631675"/>
              <a:ext cx="48925" cy="19425"/>
            </a:xfrm>
            <a:custGeom>
              <a:avLst/>
              <a:gdLst/>
              <a:ahLst/>
              <a:cxnLst/>
              <a:rect l="l" t="t" r="r" b="b"/>
              <a:pathLst>
                <a:path w="1957" h="777" extrusionOk="0">
                  <a:moveTo>
                    <a:pt x="1878" y="1"/>
                  </a:moveTo>
                  <a:lnTo>
                    <a:pt x="1" y="427"/>
                  </a:lnTo>
                  <a:lnTo>
                    <a:pt x="80" y="776"/>
                  </a:lnTo>
                  <a:lnTo>
                    <a:pt x="1957" y="351"/>
                  </a:lnTo>
                  <a:lnTo>
                    <a:pt x="187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0" name="Google Shape;74140;p68"/>
            <p:cNvSpPr/>
            <p:nvPr/>
          </p:nvSpPr>
          <p:spPr>
            <a:xfrm>
              <a:off x="1924975" y="1651350"/>
              <a:ext cx="45650" cy="20000"/>
            </a:xfrm>
            <a:custGeom>
              <a:avLst/>
              <a:gdLst/>
              <a:ahLst/>
              <a:cxnLst/>
              <a:rect l="l" t="t" r="r" b="b"/>
              <a:pathLst>
                <a:path w="1826" h="800" extrusionOk="0">
                  <a:moveTo>
                    <a:pt x="1736" y="1"/>
                  </a:moveTo>
                  <a:lnTo>
                    <a:pt x="1" y="452"/>
                  </a:lnTo>
                  <a:lnTo>
                    <a:pt x="91" y="800"/>
                  </a:lnTo>
                  <a:lnTo>
                    <a:pt x="1825" y="348"/>
                  </a:lnTo>
                  <a:lnTo>
                    <a:pt x="17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1" name="Google Shape;74141;p68"/>
            <p:cNvSpPr/>
            <p:nvPr/>
          </p:nvSpPr>
          <p:spPr>
            <a:xfrm>
              <a:off x="1934000" y="1672050"/>
              <a:ext cx="48225" cy="21525"/>
            </a:xfrm>
            <a:custGeom>
              <a:avLst/>
              <a:gdLst/>
              <a:ahLst/>
              <a:cxnLst/>
              <a:rect l="l" t="t" r="r" b="b"/>
              <a:pathLst>
                <a:path w="1929" h="861" extrusionOk="0">
                  <a:moveTo>
                    <a:pt x="1815" y="1"/>
                  </a:moveTo>
                  <a:cubicBezTo>
                    <a:pt x="1221" y="200"/>
                    <a:pt x="611" y="371"/>
                    <a:pt x="1" y="510"/>
                  </a:cubicBezTo>
                  <a:lnTo>
                    <a:pt x="81" y="861"/>
                  </a:lnTo>
                  <a:cubicBezTo>
                    <a:pt x="702" y="718"/>
                    <a:pt x="1324" y="543"/>
                    <a:pt x="1928" y="340"/>
                  </a:cubicBezTo>
                  <a:lnTo>
                    <a:pt x="181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2" name="Google Shape;74142;p68"/>
            <p:cNvSpPr/>
            <p:nvPr/>
          </p:nvSpPr>
          <p:spPr>
            <a:xfrm>
              <a:off x="1954100" y="1687975"/>
              <a:ext cx="34125" cy="19025"/>
            </a:xfrm>
            <a:custGeom>
              <a:avLst/>
              <a:gdLst/>
              <a:ahLst/>
              <a:cxnLst/>
              <a:rect l="l" t="t" r="r" b="b"/>
              <a:pathLst>
                <a:path w="1365" h="761" extrusionOk="0">
                  <a:moveTo>
                    <a:pt x="1222" y="1"/>
                  </a:moveTo>
                  <a:cubicBezTo>
                    <a:pt x="829" y="171"/>
                    <a:pt x="417" y="309"/>
                    <a:pt x="1" y="412"/>
                  </a:cubicBezTo>
                  <a:lnTo>
                    <a:pt x="87" y="760"/>
                  </a:lnTo>
                  <a:cubicBezTo>
                    <a:pt x="523" y="653"/>
                    <a:pt x="953" y="509"/>
                    <a:pt x="1364" y="331"/>
                  </a:cubicBezTo>
                  <a:lnTo>
                    <a:pt x="122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3" name="Google Shape;74143;p68"/>
            <p:cNvSpPr/>
            <p:nvPr/>
          </p:nvSpPr>
          <p:spPr>
            <a:xfrm>
              <a:off x="2001875" y="1957200"/>
              <a:ext cx="38375" cy="42450"/>
            </a:xfrm>
            <a:custGeom>
              <a:avLst/>
              <a:gdLst/>
              <a:ahLst/>
              <a:cxnLst/>
              <a:rect l="l" t="t" r="r" b="b"/>
              <a:pathLst>
                <a:path w="1535" h="1698" extrusionOk="0">
                  <a:moveTo>
                    <a:pt x="1236" y="1"/>
                  </a:moveTo>
                  <a:cubicBezTo>
                    <a:pt x="885" y="525"/>
                    <a:pt x="469" y="1009"/>
                    <a:pt x="0" y="1433"/>
                  </a:cubicBezTo>
                  <a:lnTo>
                    <a:pt x="241" y="1698"/>
                  </a:lnTo>
                  <a:cubicBezTo>
                    <a:pt x="732" y="1253"/>
                    <a:pt x="1166" y="749"/>
                    <a:pt x="1535" y="200"/>
                  </a:cubicBezTo>
                  <a:lnTo>
                    <a:pt x="12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4" name="Google Shape;74144;p68"/>
            <p:cNvSpPr/>
            <p:nvPr/>
          </p:nvSpPr>
          <p:spPr>
            <a:xfrm>
              <a:off x="2021350" y="1976050"/>
              <a:ext cx="33500" cy="37600"/>
            </a:xfrm>
            <a:custGeom>
              <a:avLst/>
              <a:gdLst/>
              <a:ahLst/>
              <a:cxnLst/>
              <a:rect l="l" t="t" r="r" b="b"/>
              <a:pathLst>
                <a:path w="1340" h="1504" extrusionOk="0">
                  <a:moveTo>
                    <a:pt x="1082" y="0"/>
                  </a:moveTo>
                  <a:cubicBezTo>
                    <a:pt x="692" y="403"/>
                    <a:pt x="327" y="838"/>
                    <a:pt x="1" y="1295"/>
                  </a:cubicBezTo>
                  <a:lnTo>
                    <a:pt x="292" y="1504"/>
                  </a:lnTo>
                  <a:cubicBezTo>
                    <a:pt x="609" y="1062"/>
                    <a:pt x="961" y="641"/>
                    <a:pt x="1339" y="251"/>
                  </a:cubicBezTo>
                  <a:lnTo>
                    <a:pt x="108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5" name="Google Shape;74145;p68"/>
            <p:cNvSpPr/>
            <p:nvPr/>
          </p:nvSpPr>
          <p:spPr>
            <a:xfrm>
              <a:off x="1896025" y="2309325"/>
              <a:ext cx="4500" cy="6475"/>
            </a:xfrm>
            <a:custGeom>
              <a:avLst/>
              <a:gdLst/>
              <a:ahLst/>
              <a:cxnLst/>
              <a:rect l="l" t="t" r="r" b="b"/>
              <a:pathLst>
                <a:path w="180" h="259" extrusionOk="0">
                  <a:moveTo>
                    <a:pt x="180" y="1"/>
                  </a:moveTo>
                  <a:lnTo>
                    <a:pt x="180" y="1"/>
                  </a:lnTo>
                  <a:cubicBezTo>
                    <a:pt x="127" y="94"/>
                    <a:pt x="66" y="178"/>
                    <a:pt x="0" y="259"/>
                  </a:cubicBezTo>
                  <a:cubicBezTo>
                    <a:pt x="68" y="183"/>
                    <a:pt x="127" y="97"/>
                    <a:pt x="180" y="1"/>
                  </a:cubicBezTo>
                  <a:close/>
                </a:path>
              </a:pathLst>
            </a:custGeom>
            <a:solidFill>
              <a:srgbClr val="A096D1"/>
            </a:solidFill>
            <a:ln>
              <a:noFill/>
            </a:ln>
          </p:spPr>
          <p:txBody>
            <a:bodyPr spcFirstLastPara="1" wrap="square" lIns="91425" tIns="91425" rIns="91425" bIns="91425" anchor="ctr" anchorCtr="0">
              <a:noAutofit/>
            </a:bodyPr>
            <a:lstStyle/>
            <a:p>
              <a:endParaRPr/>
            </a:p>
          </p:txBody>
        </p:sp>
        <p:sp>
          <p:nvSpPr>
            <p:cNvPr id="96" name="Google Shape;74146;p68"/>
            <p:cNvSpPr/>
            <p:nvPr/>
          </p:nvSpPr>
          <p:spPr>
            <a:xfrm>
              <a:off x="2095150" y="1752700"/>
              <a:ext cx="29900" cy="8975"/>
            </a:xfrm>
            <a:custGeom>
              <a:avLst/>
              <a:gdLst/>
              <a:ahLst/>
              <a:cxnLst/>
              <a:rect l="l" t="t" r="r" b="b"/>
              <a:pathLst>
                <a:path w="1196" h="359" extrusionOk="0">
                  <a:moveTo>
                    <a:pt x="0" y="0"/>
                  </a:moveTo>
                  <a:lnTo>
                    <a:pt x="0" y="359"/>
                  </a:lnTo>
                  <a:lnTo>
                    <a:pt x="1195" y="359"/>
                  </a:lnTo>
                  <a:lnTo>
                    <a:pt x="119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7" name="Google Shape;74147;p68"/>
            <p:cNvSpPr/>
            <p:nvPr/>
          </p:nvSpPr>
          <p:spPr>
            <a:xfrm>
              <a:off x="2040175" y="1977625"/>
              <a:ext cx="36250" cy="45700"/>
            </a:xfrm>
            <a:custGeom>
              <a:avLst/>
              <a:gdLst/>
              <a:ahLst/>
              <a:cxnLst/>
              <a:rect l="l" t="t" r="r" b="b"/>
              <a:pathLst>
                <a:path w="1450" h="1828" extrusionOk="0">
                  <a:moveTo>
                    <a:pt x="1149" y="1"/>
                  </a:moveTo>
                  <a:cubicBezTo>
                    <a:pt x="791" y="551"/>
                    <a:pt x="405" y="1092"/>
                    <a:pt x="1" y="1607"/>
                  </a:cubicBezTo>
                  <a:lnTo>
                    <a:pt x="283" y="1828"/>
                  </a:lnTo>
                  <a:cubicBezTo>
                    <a:pt x="695" y="1304"/>
                    <a:pt x="1086" y="756"/>
                    <a:pt x="1450" y="196"/>
                  </a:cubicBezTo>
                  <a:lnTo>
                    <a:pt x="114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8" name="Google Shape;74148;p68"/>
            <p:cNvSpPr/>
            <p:nvPr/>
          </p:nvSpPr>
          <p:spPr>
            <a:xfrm>
              <a:off x="2062000" y="1994375"/>
              <a:ext cx="30075" cy="36150"/>
            </a:xfrm>
            <a:custGeom>
              <a:avLst/>
              <a:gdLst/>
              <a:ahLst/>
              <a:cxnLst/>
              <a:rect l="l" t="t" r="r" b="b"/>
              <a:pathLst>
                <a:path w="1203" h="1446" extrusionOk="0">
                  <a:moveTo>
                    <a:pt x="902" y="1"/>
                  </a:moveTo>
                  <a:cubicBezTo>
                    <a:pt x="630" y="423"/>
                    <a:pt x="326" y="830"/>
                    <a:pt x="0" y="1212"/>
                  </a:cubicBezTo>
                  <a:lnTo>
                    <a:pt x="273" y="1446"/>
                  </a:lnTo>
                  <a:cubicBezTo>
                    <a:pt x="609" y="1051"/>
                    <a:pt x="921" y="632"/>
                    <a:pt x="1203" y="197"/>
                  </a:cubicBezTo>
                  <a:lnTo>
                    <a:pt x="90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99" name="Google Shape;74149;p68"/>
            <p:cNvSpPr/>
            <p:nvPr/>
          </p:nvSpPr>
          <p:spPr>
            <a:xfrm>
              <a:off x="2084125" y="2007675"/>
              <a:ext cx="30350" cy="34900"/>
            </a:xfrm>
            <a:custGeom>
              <a:avLst/>
              <a:gdLst/>
              <a:ahLst/>
              <a:cxnLst/>
              <a:rect l="l" t="t" r="r" b="b"/>
              <a:pathLst>
                <a:path w="1214" h="1396" extrusionOk="0">
                  <a:moveTo>
                    <a:pt x="933" y="0"/>
                  </a:moveTo>
                  <a:lnTo>
                    <a:pt x="1" y="1173"/>
                  </a:lnTo>
                  <a:lnTo>
                    <a:pt x="282" y="1395"/>
                  </a:lnTo>
                  <a:lnTo>
                    <a:pt x="1213" y="224"/>
                  </a:lnTo>
                  <a:lnTo>
                    <a:pt x="93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0" name="Google Shape;74150;p68"/>
            <p:cNvSpPr/>
            <p:nvPr/>
          </p:nvSpPr>
          <p:spPr>
            <a:xfrm>
              <a:off x="2105925" y="2017150"/>
              <a:ext cx="30350" cy="30525"/>
            </a:xfrm>
            <a:custGeom>
              <a:avLst/>
              <a:gdLst/>
              <a:ahLst/>
              <a:cxnLst/>
              <a:rect l="l" t="t" r="r" b="b"/>
              <a:pathLst>
                <a:path w="1214" h="1221" extrusionOk="0">
                  <a:moveTo>
                    <a:pt x="959" y="0"/>
                  </a:moveTo>
                  <a:lnTo>
                    <a:pt x="1" y="968"/>
                  </a:lnTo>
                  <a:lnTo>
                    <a:pt x="256" y="1221"/>
                  </a:lnTo>
                  <a:lnTo>
                    <a:pt x="1214" y="253"/>
                  </a:lnTo>
                  <a:lnTo>
                    <a:pt x="95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1" name="Google Shape;74151;p68"/>
            <p:cNvSpPr/>
            <p:nvPr/>
          </p:nvSpPr>
          <p:spPr>
            <a:xfrm>
              <a:off x="2119950" y="2034350"/>
              <a:ext cx="29075" cy="34525"/>
            </a:xfrm>
            <a:custGeom>
              <a:avLst/>
              <a:gdLst/>
              <a:ahLst/>
              <a:cxnLst/>
              <a:rect l="l" t="t" r="r" b="b"/>
              <a:pathLst>
                <a:path w="1163" h="1381" extrusionOk="0">
                  <a:moveTo>
                    <a:pt x="919" y="1"/>
                  </a:moveTo>
                  <a:cubicBezTo>
                    <a:pt x="544" y="351"/>
                    <a:pt x="235" y="761"/>
                    <a:pt x="1" y="1217"/>
                  </a:cubicBezTo>
                  <a:lnTo>
                    <a:pt x="320" y="1380"/>
                  </a:lnTo>
                  <a:cubicBezTo>
                    <a:pt x="535" y="960"/>
                    <a:pt x="818" y="584"/>
                    <a:pt x="1163" y="263"/>
                  </a:cubicBezTo>
                  <a:lnTo>
                    <a:pt x="91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2" name="Google Shape;74152;p68"/>
            <p:cNvSpPr/>
            <p:nvPr/>
          </p:nvSpPr>
          <p:spPr>
            <a:xfrm>
              <a:off x="1892175" y="1472625"/>
              <a:ext cx="784750" cy="224925"/>
            </a:xfrm>
            <a:custGeom>
              <a:avLst/>
              <a:gdLst/>
              <a:ahLst/>
              <a:cxnLst/>
              <a:rect l="l" t="t" r="r" b="b"/>
              <a:pathLst>
                <a:path w="31390" h="8997" extrusionOk="0">
                  <a:moveTo>
                    <a:pt x="21629" y="0"/>
                  </a:moveTo>
                  <a:cubicBezTo>
                    <a:pt x="18911" y="0"/>
                    <a:pt x="16085" y="193"/>
                    <a:pt x="13672" y="193"/>
                  </a:cubicBezTo>
                  <a:cubicBezTo>
                    <a:pt x="13582" y="193"/>
                    <a:pt x="13493" y="193"/>
                    <a:pt x="13404" y="193"/>
                  </a:cubicBezTo>
                  <a:cubicBezTo>
                    <a:pt x="11611" y="182"/>
                    <a:pt x="9818" y="176"/>
                    <a:pt x="8026" y="176"/>
                  </a:cubicBezTo>
                  <a:cubicBezTo>
                    <a:pt x="7185" y="176"/>
                    <a:pt x="6343" y="177"/>
                    <a:pt x="5502" y="180"/>
                  </a:cubicBezTo>
                  <a:cubicBezTo>
                    <a:pt x="4796" y="182"/>
                    <a:pt x="1953" y="419"/>
                    <a:pt x="1" y="431"/>
                  </a:cubicBezTo>
                  <a:cubicBezTo>
                    <a:pt x="145" y="703"/>
                    <a:pt x="287" y="975"/>
                    <a:pt x="426" y="1242"/>
                  </a:cubicBezTo>
                  <a:cubicBezTo>
                    <a:pt x="1555" y="3399"/>
                    <a:pt x="2460" y="5633"/>
                    <a:pt x="3210" y="7897"/>
                  </a:cubicBezTo>
                  <a:cubicBezTo>
                    <a:pt x="3332" y="8263"/>
                    <a:pt x="3447" y="8630"/>
                    <a:pt x="3559" y="8996"/>
                  </a:cubicBezTo>
                  <a:cubicBezTo>
                    <a:pt x="3626" y="8989"/>
                    <a:pt x="3691" y="8979"/>
                    <a:pt x="3755" y="8969"/>
                  </a:cubicBezTo>
                  <a:cubicBezTo>
                    <a:pt x="8216" y="8331"/>
                    <a:pt x="12654" y="7630"/>
                    <a:pt x="17070" y="6868"/>
                  </a:cubicBezTo>
                  <a:cubicBezTo>
                    <a:pt x="19236" y="6495"/>
                    <a:pt x="21398" y="6105"/>
                    <a:pt x="23552" y="5702"/>
                  </a:cubicBezTo>
                  <a:cubicBezTo>
                    <a:pt x="25136" y="5406"/>
                    <a:pt x="28127" y="5283"/>
                    <a:pt x="29324" y="4471"/>
                  </a:cubicBezTo>
                  <a:cubicBezTo>
                    <a:pt x="31390" y="3069"/>
                    <a:pt x="29169" y="833"/>
                    <a:pt x="26901" y="397"/>
                  </a:cubicBezTo>
                  <a:cubicBezTo>
                    <a:pt x="25306" y="91"/>
                    <a:pt x="23492" y="0"/>
                    <a:pt x="21629"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03" name="Google Shape;74153;p68"/>
            <p:cNvSpPr/>
            <p:nvPr/>
          </p:nvSpPr>
          <p:spPr>
            <a:xfrm>
              <a:off x="2031175" y="1564450"/>
              <a:ext cx="669575" cy="526225"/>
            </a:xfrm>
            <a:custGeom>
              <a:avLst/>
              <a:gdLst/>
              <a:ahLst/>
              <a:cxnLst/>
              <a:rect l="l" t="t" r="r" b="b"/>
              <a:pathLst>
                <a:path w="26783" h="21049" extrusionOk="0">
                  <a:moveTo>
                    <a:pt x="23965" y="1"/>
                  </a:moveTo>
                  <a:cubicBezTo>
                    <a:pt x="23262" y="1"/>
                    <a:pt x="22504" y="158"/>
                    <a:pt x="21846" y="461"/>
                  </a:cubicBezTo>
                  <a:cubicBezTo>
                    <a:pt x="18140" y="2171"/>
                    <a:pt x="14106" y="5788"/>
                    <a:pt x="10757" y="8158"/>
                  </a:cubicBezTo>
                  <a:cubicBezTo>
                    <a:pt x="8605" y="9678"/>
                    <a:pt x="6462" y="11210"/>
                    <a:pt x="4326" y="12749"/>
                  </a:cubicBezTo>
                  <a:cubicBezTo>
                    <a:pt x="3754" y="13161"/>
                    <a:pt x="1580" y="15011"/>
                    <a:pt x="1" y="16158"/>
                  </a:cubicBezTo>
                  <a:cubicBezTo>
                    <a:pt x="278" y="16294"/>
                    <a:pt x="549" y="16433"/>
                    <a:pt x="820" y="16570"/>
                  </a:cubicBezTo>
                  <a:cubicBezTo>
                    <a:pt x="2994" y="17666"/>
                    <a:pt x="5030" y="18955"/>
                    <a:pt x="6960" y="20358"/>
                  </a:cubicBezTo>
                  <a:cubicBezTo>
                    <a:pt x="7272" y="20584"/>
                    <a:pt x="7578" y="20816"/>
                    <a:pt x="7885" y="21049"/>
                  </a:cubicBezTo>
                  <a:cubicBezTo>
                    <a:pt x="7933" y="21004"/>
                    <a:pt x="7981" y="20958"/>
                    <a:pt x="8028" y="20914"/>
                  </a:cubicBezTo>
                  <a:cubicBezTo>
                    <a:pt x="11281" y="17797"/>
                    <a:pt x="14481" y="14641"/>
                    <a:pt x="17627" y="11448"/>
                  </a:cubicBezTo>
                  <a:cubicBezTo>
                    <a:pt x="19170" y="9883"/>
                    <a:pt x="20701" y="8309"/>
                    <a:pt x="22217" y="6725"/>
                  </a:cubicBezTo>
                  <a:cubicBezTo>
                    <a:pt x="23331" y="5562"/>
                    <a:pt x="25691" y="3720"/>
                    <a:pt x="26192" y="2361"/>
                  </a:cubicBezTo>
                  <a:cubicBezTo>
                    <a:pt x="26782" y="752"/>
                    <a:pt x="25503" y="1"/>
                    <a:pt x="23965"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04" name="Google Shape;74154;p68"/>
            <p:cNvSpPr/>
            <p:nvPr/>
          </p:nvSpPr>
          <p:spPr>
            <a:xfrm>
              <a:off x="2225800" y="1487275"/>
              <a:ext cx="408275" cy="564400"/>
            </a:xfrm>
            <a:custGeom>
              <a:avLst/>
              <a:gdLst/>
              <a:ahLst/>
              <a:cxnLst/>
              <a:rect l="l" t="t" r="r" b="b"/>
              <a:pathLst>
                <a:path w="16331" h="22576" extrusionOk="0">
                  <a:moveTo>
                    <a:pt x="12190" y="1"/>
                  </a:moveTo>
                  <a:cubicBezTo>
                    <a:pt x="11300" y="1"/>
                    <a:pt x="10447" y="370"/>
                    <a:pt x="9688" y="885"/>
                  </a:cubicBezTo>
                  <a:cubicBezTo>
                    <a:pt x="9419" y="1067"/>
                    <a:pt x="9163" y="1266"/>
                    <a:pt x="8921" y="1475"/>
                  </a:cubicBezTo>
                  <a:cubicBezTo>
                    <a:pt x="7242" y="2920"/>
                    <a:pt x="5996" y="4788"/>
                    <a:pt x="4768" y="6633"/>
                  </a:cubicBezTo>
                  <a:cubicBezTo>
                    <a:pt x="3062" y="9202"/>
                    <a:pt x="1335" y="12151"/>
                    <a:pt x="468" y="15143"/>
                  </a:cubicBezTo>
                  <a:cubicBezTo>
                    <a:pt x="141" y="16269"/>
                    <a:pt x="1" y="17495"/>
                    <a:pt x="377" y="18607"/>
                  </a:cubicBezTo>
                  <a:cubicBezTo>
                    <a:pt x="730" y="19649"/>
                    <a:pt x="1507" y="20498"/>
                    <a:pt x="2362" y="21191"/>
                  </a:cubicBezTo>
                  <a:cubicBezTo>
                    <a:pt x="3314" y="21964"/>
                    <a:pt x="4578" y="22576"/>
                    <a:pt x="5756" y="22576"/>
                  </a:cubicBezTo>
                  <a:cubicBezTo>
                    <a:pt x="6344" y="22576"/>
                    <a:pt x="6910" y="22423"/>
                    <a:pt x="7405" y="22063"/>
                  </a:cubicBezTo>
                  <a:cubicBezTo>
                    <a:pt x="8235" y="21456"/>
                    <a:pt x="8620" y="20427"/>
                    <a:pt x="8961" y="19456"/>
                  </a:cubicBezTo>
                  <a:cubicBezTo>
                    <a:pt x="10460" y="15198"/>
                    <a:pt x="11961" y="10941"/>
                    <a:pt x="13461" y="6683"/>
                  </a:cubicBezTo>
                  <a:cubicBezTo>
                    <a:pt x="14148" y="4730"/>
                    <a:pt x="16331" y="399"/>
                    <a:pt x="12509" y="17"/>
                  </a:cubicBezTo>
                  <a:cubicBezTo>
                    <a:pt x="12402" y="6"/>
                    <a:pt x="12296" y="1"/>
                    <a:pt x="12190"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05" name="Google Shape;74155;p68"/>
            <p:cNvSpPr/>
            <p:nvPr/>
          </p:nvSpPr>
          <p:spPr>
            <a:xfrm>
              <a:off x="2442875" y="1351500"/>
              <a:ext cx="707125" cy="854250"/>
            </a:xfrm>
            <a:custGeom>
              <a:avLst/>
              <a:gdLst/>
              <a:ahLst/>
              <a:cxnLst/>
              <a:rect l="l" t="t" r="r" b="b"/>
              <a:pathLst>
                <a:path w="28285" h="34170" extrusionOk="0">
                  <a:moveTo>
                    <a:pt x="11786" y="1"/>
                  </a:moveTo>
                  <a:cubicBezTo>
                    <a:pt x="10313" y="1"/>
                    <a:pt x="8994" y="576"/>
                    <a:pt x="8157" y="2086"/>
                  </a:cubicBezTo>
                  <a:cubicBezTo>
                    <a:pt x="7198" y="3818"/>
                    <a:pt x="7486" y="6580"/>
                    <a:pt x="6943" y="8502"/>
                  </a:cubicBezTo>
                  <a:cubicBezTo>
                    <a:pt x="6163" y="11269"/>
                    <a:pt x="4911" y="13893"/>
                    <a:pt x="3455" y="16363"/>
                  </a:cubicBezTo>
                  <a:cubicBezTo>
                    <a:pt x="1963" y="18893"/>
                    <a:pt x="200" y="21469"/>
                    <a:pt x="115" y="24405"/>
                  </a:cubicBezTo>
                  <a:cubicBezTo>
                    <a:pt x="1" y="28382"/>
                    <a:pt x="3183" y="31898"/>
                    <a:pt x="6920" y="33264"/>
                  </a:cubicBezTo>
                  <a:cubicBezTo>
                    <a:pt x="8700" y="33915"/>
                    <a:pt x="10573" y="34169"/>
                    <a:pt x="12467" y="34169"/>
                  </a:cubicBezTo>
                  <a:cubicBezTo>
                    <a:pt x="14549" y="34169"/>
                    <a:pt x="16658" y="33862"/>
                    <a:pt x="18698" y="33438"/>
                  </a:cubicBezTo>
                  <a:cubicBezTo>
                    <a:pt x="22495" y="32649"/>
                    <a:pt x="26765" y="30938"/>
                    <a:pt x="27813" y="27204"/>
                  </a:cubicBezTo>
                  <a:cubicBezTo>
                    <a:pt x="28284" y="25524"/>
                    <a:pt x="27990" y="23734"/>
                    <a:pt x="27616" y="22030"/>
                  </a:cubicBezTo>
                  <a:cubicBezTo>
                    <a:pt x="26795" y="18266"/>
                    <a:pt x="25608" y="14580"/>
                    <a:pt x="24081" y="11044"/>
                  </a:cubicBezTo>
                  <a:cubicBezTo>
                    <a:pt x="22984" y="8505"/>
                    <a:pt x="21691" y="6008"/>
                    <a:pt x="19815" y="3975"/>
                  </a:cubicBezTo>
                  <a:cubicBezTo>
                    <a:pt x="18236" y="2263"/>
                    <a:pt x="14707" y="1"/>
                    <a:pt x="1178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 name="Google Shape;74156;p68"/>
            <p:cNvSpPr/>
            <p:nvPr/>
          </p:nvSpPr>
          <p:spPr>
            <a:xfrm>
              <a:off x="2258625" y="1837350"/>
              <a:ext cx="504125" cy="787550"/>
            </a:xfrm>
            <a:custGeom>
              <a:avLst/>
              <a:gdLst/>
              <a:ahLst/>
              <a:cxnLst/>
              <a:rect l="l" t="t" r="r" b="b"/>
              <a:pathLst>
                <a:path w="20165" h="31502" extrusionOk="0">
                  <a:moveTo>
                    <a:pt x="12393" y="1"/>
                  </a:moveTo>
                  <a:cubicBezTo>
                    <a:pt x="9618" y="1"/>
                    <a:pt x="7746" y="3077"/>
                    <a:pt x="7218" y="6210"/>
                  </a:cubicBezTo>
                  <a:cubicBezTo>
                    <a:pt x="6564" y="10100"/>
                    <a:pt x="7421" y="15465"/>
                    <a:pt x="4347" y="18581"/>
                  </a:cubicBezTo>
                  <a:cubicBezTo>
                    <a:pt x="3558" y="19382"/>
                    <a:pt x="2517" y="19882"/>
                    <a:pt x="1638" y="20582"/>
                  </a:cubicBezTo>
                  <a:cubicBezTo>
                    <a:pt x="759" y="21284"/>
                    <a:pt x="1" y="22329"/>
                    <a:pt x="156" y="23443"/>
                  </a:cubicBezTo>
                  <a:cubicBezTo>
                    <a:pt x="253" y="24139"/>
                    <a:pt x="689" y="24736"/>
                    <a:pt x="1131" y="25282"/>
                  </a:cubicBezTo>
                  <a:cubicBezTo>
                    <a:pt x="2641" y="27153"/>
                    <a:pt x="5473" y="30713"/>
                    <a:pt x="7896" y="31378"/>
                  </a:cubicBezTo>
                  <a:cubicBezTo>
                    <a:pt x="8204" y="31462"/>
                    <a:pt x="8471" y="31502"/>
                    <a:pt x="8702" y="31502"/>
                  </a:cubicBezTo>
                  <a:cubicBezTo>
                    <a:pt x="10832" y="31502"/>
                    <a:pt x="9882" y="28155"/>
                    <a:pt x="10213" y="26435"/>
                  </a:cubicBezTo>
                  <a:cubicBezTo>
                    <a:pt x="10522" y="24829"/>
                    <a:pt x="12001" y="23772"/>
                    <a:pt x="13272" y="22743"/>
                  </a:cubicBezTo>
                  <a:cubicBezTo>
                    <a:pt x="16961" y="19757"/>
                    <a:pt x="19813" y="15424"/>
                    <a:pt x="20006" y="10681"/>
                  </a:cubicBezTo>
                  <a:cubicBezTo>
                    <a:pt x="20164" y="6808"/>
                    <a:pt x="18205" y="2673"/>
                    <a:pt x="14788" y="709"/>
                  </a:cubicBezTo>
                  <a:cubicBezTo>
                    <a:pt x="13932" y="218"/>
                    <a:pt x="13130" y="1"/>
                    <a:pt x="1239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 name="Google Shape;74157;p68"/>
            <p:cNvSpPr/>
            <p:nvPr/>
          </p:nvSpPr>
          <p:spPr>
            <a:xfrm>
              <a:off x="2853975" y="1914200"/>
              <a:ext cx="483600" cy="739250"/>
            </a:xfrm>
            <a:custGeom>
              <a:avLst/>
              <a:gdLst/>
              <a:ahLst/>
              <a:cxnLst/>
              <a:rect l="l" t="t" r="r" b="b"/>
              <a:pathLst>
                <a:path w="19344" h="29570" extrusionOk="0">
                  <a:moveTo>
                    <a:pt x="5503" y="1"/>
                  </a:moveTo>
                  <a:cubicBezTo>
                    <a:pt x="5295" y="1"/>
                    <a:pt x="5086" y="8"/>
                    <a:pt x="4877" y="22"/>
                  </a:cubicBezTo>
                  <a:cubicBezTo>
                    <a:pt x="185" y="349"/>
                    <a:pt x="1" y="5139"/>
                    <a:pt x="1656" y="8803"/>
                  </a:cubicBezTo>
                  <a:cubicBezTo>
                    <a:pt x="3282" y="12399"/>
                    <a:pt x="6982" y="16377"/>
                    <a:pt x="6165" y="20677"/>
                  </a:cubicBezTo>
                  <a:cubicBezTo>
                    <a:pt x="5955" y="21781"/>
                    <a:pt x="5370" y="22777"/>
                    <a:pt x="5029" y="23849"/>
                  </a:cubicBezTo>
                  <a:cubicBezTo>
                    <a:pt x="4690" y="24921"/>
                    <a:pt x="4644" y="26211"/>
                    <a:pt x="5392" y="27051"/>
                  </a:cubicBezTo>
                  <a:cubicBezTo>
                    <a:pt x="5860" y="27575"/>
                    <a:pt x="6554" y="27827"/>
                    <a:pt x="7226" y="28036"/>
                  </a:cubicBezTo>
                  <a:cubicBezTo>
                    <a:pt x="9034" y="28597"/>
                    <a:pt x="12106" y="29570"/>
                    <a:pt x="14494" y="29570"/>
                  </a:cubicBezTo>
                  <a:cubicBezTo>
                    <a:pt x="15139" y="29570"/>
                    <a:pt x="15734" y="29499"/>
                    <a:pt x="16240" y="29330"/>
                  </a:cubicBezTo>
                  <a:cubicBezTo>
                    <a:pt x="19344" y="28291"/>
                    <a:pt x="16167" y="25721"/>
                    <a:pt x="15410" y="23933"/>
                  </a:cubicBezTo>
                  <a:cubicBezTo>
                    <a:pt x="14773" y="22429"/>
                    <a:pt x="15411" y="20726"/>
                    <a:pt x="15893" y="19164"/>
                  </a:cubicBezTo>
                  <a:cubicBezTo>
                    <a:pt x="17292" y="14628"/>
                    <a:pt x="17248" y="9441"/>
                    <a:pt x="14765" y="5396"/>
                  </a:cubicBezTo>
                  <a:cubicBezTo>
                    <a:pt x="12846" y="2267"/>
                    <a:pt x="9220" y="1"/>
                    <a:pt x="550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8" name="Google Shape;74158;p68"/>
            <p:cNvSpPr/>
            <p:nvPr/>
          </p:nvSpPr>
          <p:spPr>
            <a:xfrm>
              <a:off x="2023550" y="1543925"/>
              <a:ext cx="651400" cy="362400"/>
            </a:xfrm>
            <a:custGeom>
              <a:avLst/>
              <a:gdLst/>
              <a:ahLst/>
              <a:cxnLst/>
              <a:rect l="l" t="t" r="r" b="b"/>
              <a:pathLst>
                <a:path w="26056" h="14496" extrusionOk="0">
                  <a:moveTo>
                    <a:pt x="25137" y="0"/>
                  </a:moveTo>
                  <a:cubicBezTo>
                    <a:pt x="24795" y="0"/>
                    <a:pt x="24287" y="496"/>
                    <a:pt x="23539" y="1084"/>
                  </a:cubicBezTo>
                  <a:cubicBezTo>
                    <a:pt x="21070" y="3028"/>
                    <a:pt x="18295" y="4424"/>
                    <a:pt x="15299" y="5366"/>
                  </a:cubicBezTo>
                  <a:cubicBezTo>
                    <a:pt x="11609" y="6523"/>
                    <a:pt x="7749" y="7028"/>
                    <a:pt x="3908" y="7465"/>
                  </a:cubicBezTo>
                  <a:cubicBezTo>
                    <a:pt x="3294" y="7534"/>
                    <a:pt x="2661" y="7608"/>
                    <a:pt x="2121" y="7911"/>
                  </a:cubicBezTo>
                  <a:cubicBezTo>
                    <a:pt x="1" y="9104"/>
                    <a:pt x="2255" y="11329"/>
                    <a:pt x="3551" y="12155"/>
                  </a:cubicBezTo>
                  <a:cubicBezTo>
                    <a:pt x="4572" y="12807"/>
                    <a:pt x="5794" y="13182"/>
                    <a:pt x="7009" y="13182"/>
                  </a:cubicBezTo>
                  <a:cubicBezTo>
                    <a:pt x="7757" y="13182"/>
                    <a:pt x="8501" y="13040"/>
                    <a:pt x="9195" y="12734"/>
                  </a:cubicBezTo>
                  <a:lnTo>
                    <a:pt x="9195" y="12734"/>
                  </a:lnTo>
                  <a:cubicBezTo>
                    <a:pt x="8758" y="13177"/>
                    <a:pt x="8451" y="13744"/>
                    <a:pt x="8322" y="14351"/>
                  </a:cubicBezTo>
                  <a:cubicBezTo>
                    <a:pt x="8650" y="14450"/>
                    <a:pt x="8988" y="14495"/>
                    <a:pt x="9327" y="14495"/>
                  </a:cubicBezTo>
                  <a:cubicBezTo>
                    <a:pt x="10187" y="14495"/>
                    <a:pt x="11056" y="14204"/>
                    <a:pt x="11804" y="13761"/>
                  </a:cubicBezTo>
                  <a:cubicBezTo>
                    <a:pt x="12847" y="13142"/>
                    <a:pt x="13696" y="12253"/>
                    <a:pt x="14531" y="11375"/>
                  </a:cubicBezTo>
                  <a:lnTo>
                    <a:pt x="14531" y="11375"/>
                  </a:lnTo>
                  <a:cubicBezTo>
                    <a:pt x="14347" y="11908"/>
                    <a:pt x="14164" y="12439"/>
                    <a:pt x="13982" y="12970"/>
                  </a:cubicBezTo>
                  <a:cubicBezTo>
                    <a:pt x="14240" y="13029"/>
                    <a:pt x="14499" y="13056"/>
                    <a:pt x="14758" y="13056"/>
                  </a:cubicBezTo>
                  <a:cubicBezTo>
                    <a:pt x="15871" y="13056"/>
                    <a:pt x="16981" y="12558"/>
                    <a:pt x="17958" y="11978"/>
                  </a:cubicBezTo>
                  <a:cubicBezTo>
                    <a:pt x="21134" y="10093"/>
                    <a:pt x="26056" y="5656"/>
                    <a:pt x="25712" y="1518"/>
                  </a:cubicBezTo>
                  <a:cubicBezTo>
                    <a:pt x="25619" y="406"/>
                    <a:pt x="25446" y="0"/>
                    <a:pt x="25137"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9" name="Google Shape;74159;p68"/>
            <p:cNvSpPr/>
            <p:nvPr/>
          </p:nvSpPr>
          <p:spPr>
            <a:xfrm>
              <a:off x="2889650" y="1387500"/>
              <a:ext cx="572875" cy="351450"/>
            </a:xfrm>
            <a:custGeom>
              <a:avLst/>
              <a:gdLst/>
              <a:ahLst/>
              <a:cxnLst/>
              <a:rect l="l" t="t" r="r" b="b"/>
              <a:pathLst>
                <a:path w="22915" h="14058" extrusionOk="0">
                  <a:moveTo>
                    <a:pt x="21258" y="0"/>
                  </a:moveTo>
                  <a:cubicBezTo>
                    <a:pt x="20595" y="0"/>
                    <a:pt x="19931" y="457"/>
                    <a:pt x="19367" y="872"/>
                  </a:cubicBezTo>
                  <a:cubicBezTo>
                    <a:pt x="15553" y="3678"/>
                    <a:pt x="11023" y="5493"/>
                    <a:pt x="6335" y="6144"/>
                  </a:cubicBezTo>
                  <a:cubicBezTo>
                    <a:pt x="4482" y="6401"/>
                    <a:pt x="0" y="6299"/>
                    <a:pt x="1429" y="9417"/>
                  </a:cubicBezTo>
                  <a:cubicBezTo>
                    <a:pt x="2696" y="12185"/>
                    <a:pt x="6871" y="13357"/>
                    <a:pt x="9541" y="13926"/>
                  </a:cubicBezTo>
                  <a:cubicBezTo>
                    <a:pt x="9869" y="13995"/>
                    <a:pt x="10216" y="14058"/>
                    <a:pt x="10552" y="14058"/>
                  </a:cubicBezTo>
                  <a:cubicBezTo>
                    <a:pt x="10896" y="14058"/>
                    <a:pt x="11228" y="13992"/>
                    <a:pt x="11512" y="13801"/>
                  </a:cubicBezTo>
                  <a:cubicBezTo>
                    <a:pt x="12017" y="13460"/>
                    <a:pt x="12085" y="12555"/>
                    <a:pt x="11611" y="12273"/>
                  </a:cubicBezTo>
                  <a:lnTo>
                    <a:pt x="11611" y="12273"/>
                  </a:lnTo>
                  <a:cubicBezTo>
                    <a:pt x="12235" y="12513"/>
                    <a:pt x="12899" y="12734"/>
                    <a:pt x="13544" y="12734"/>
                  </a:cubicBezTo>
                  <a:cubicBezTo>
                    <a:pt x="13831" y="12734"/>
                    <a:pt x="14114" y="12691"/>
                    <a:pt x="14388" y="12585"/>
                  </a:cubicBezTo>
                  <a:cubicBezTo>
                    <a:pt x="15339" y="12219"/>
                    <a:pt x="15809" y="10722"/>
                    <a:pt x="14942" y="10189"/>
                  </a:cubicBezTo>
                  <a:cubicBezTo>
                    <a:pt x="16716" y="9167"/>
                    <a:pt x="18510" y="8133"/>
                    <a:pt x="19995" y="6723"/>
                  </a:cubicBezTo>
                  <a:cubicBezTo>
                    <a:pt x="21480" y="5314"/>
                    <a:pt x="22649" y="3470"/>
                    <a:pt x="22854" y="1433"/>
                  </a:cubicBezTo>
                  <a:cubicBezTo>
                    <a:pt x="22914" y="820"/>
                    <a:pt x="22260" y="286"/>
                    <a:pt x="21733" y="86"/>
                  </a:cubicBezTo>
                  <a:cubicBezTo>
                    <a:pt x="21576" y="27"/>
                    <a:pt x="21417" y="0"/>
                    <a:pt x="2125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10" name="Google Shape;74160;p68"/>
            <p:cNvSpPr/>
            <p:nvPr/>
          </p:nvSpPr>
          <p:spPr>
            <a:xfrm>
              <a:off x="2650325" y="1442150"/>
              <a:ext cx="426000" cy="647625"/>
            </a:xfrm>
            <a:custGeom>
              <a:avLst/>
              <a:gdLst/>
              <a:ahLst/>
              <a:cxnLst/>
              <a:rect l="l" t="t" r="r" b="b"/>
              <a:pathLst>
                <a:path w="17040" h="25905" extrusionOk="0">
                  <a:moveTo>
                    <a:pt x="6881" y="0"/>
                  </a:moveTo>
                  <a:cubicBezTo>
                    <a:pt x="3583" y="0"/>
                    <a:pt x="4172" y="6892"/>
                    <a:pt x="4082" y="9177"/>
                  </a:cubicBezTo>
                  <a:cubicBezTo>
                    <a:pt x="4010" y="10981"/>
                    <a:pt x="3573" y="12768"/>
                    <a:pt x="2803" y="14400"/>
                  </a:cubicBezTo>
                  <a:cubicBezTo>
                    <a:pt x="1740" y="16653"/>
                    <a:pt x="1" y="18867"/>
                    <a:pt x="394" y="21328"/>
                  </a:cubicBezTo>
                  <a:cubicBezTo>
                    <a:pt x="716" y="23351"/>
                    <a:pt x="2500" y="24910"/>
                    <a:pt x="4460" y="25511"/>
                  </a:cubicBezTo>
                  <a:cubicBezTo>
                    <a:pt x="5387" y="25797"/>
                    <a:pt x="6349" y="25905"/>
                    <a:pt x="7319" y="25905"/>
                  </a:cubicBezTo>
                  <a:cubicBezTo>
                    <a:pt x="8399" y="25905"/>
                    <a:pt x="9489" y="25771"/>
                    <a:pt x="10555" y="25600"/>
                  </a:cubicBezTo>
                  <a:cubicBezTo>
                    <a:pt x="11787" y="25402"/>
                    <a:pt x="13042" y="25142"/>
                    <a:pt x="14094" y="24472"/>
                  </a:cubicBezTo>
                  <a:cubicBezTo>
                    <a:pt x="15793" y="23390"/>
                    <a:pt x="16712" y="21357"/>
                    <a:pt x="16875" y="19350"/>
                  </a:cubicBezTo>
                  <a:cubicBezTo>
                    <a:pt x="17039" y="17344"/>
                    <a:pt x="16542" y="15342"/>
                    <a:pt x="15931" y="13425"/>
                  </a:cubicBezTo>
                  <a:cubicBezTo>
                    <a:pt x="14863" y="10080"/>
                    <a:pt x="13433" y="6853"/>
                    <a:pt x="11674" y="3817"/>
                  </a:cubicBezTo>
                  <a:cubicBezTo>
                    <a:pt x="10958" y="2582"/>
                    <a:pt x="10135" y="1327"/>
                    <a:pt x="8887" y="634"/>
                  </a:cubicBezTo>
                  <a:cubicBezTo>
                    <a:pt x="8095" y="194"/>
                    <a:pt x="7434" y="0"/>
                    <a:pt x="688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11" name="Google Shape;74161;p68"/>
            <p:cNvSpPr/>
            <p:nvPr/>
          </p:nvSpPr>
          <p:spPr>
            <a:xfrm>
              <a:off x="2313625" y="5000"/>
              <a:ext cx="983350" cy="1514750"/>
            </a:xfrm>
            <a:custGeom>
              <a:avLst/>
              <a:gdLst/>
              <a:ahLst/>
              <a:cxnLst/>
              <a:rect l="l" t="t" r="r" b="b"/>
              <a:pathLst>
                <a:path w="39334" h="60590" extrusionOk="0">
                  <a:moveTo>
                    <a:pt x="30787" y="1"/>
                  </a:moveTo>
                  <a:cubicBezTo>
                    <a:pt x="29764" y="1"/>
                    <a:pt x="28748" y="869"/>
                    <a:pt x="28096" y="1778"/>
                  </a:cubicBezTo>
                  <a:cubicBezTo>
                    <a:pt x="25869" y="4885"/>
                    <a:pt x="25237" y="8880"/>
                    <a:pt x="24845" y="12721"/>
                  </a:cubicBezTo>
                  <a:cubicBezTo>
                    <a:pt x="24296" y="18084"/>
                    <a:pt x="24083" y="23485"/>
                    <a:pt x="24208" y="28877"/>
                  </a:cubicBezTo>
                  <a:cubicBezTo>
                    <a:pt x="21521" y="28988"/>
                    <a:pt x="18834" y="29100"/>
                    <a:pt x="16146" y="29212"/>
                  </a:cubicBezTo>
                  <a:cubicBezTo>
                    <a:pt x="14776" y="21871"/>
                    <a:pt x="13388" y="14472"/>
                    <a:pt x="10589" y="7574"/>
                  </a:cubicBezTo>
                  <a:cubicBezTo>
                    <a:pt x="10075" y="6305"/>
                    <a:pt x="9458" y="4989"/>
                    <a:pt x="8336" y="4242"/>
                  </a:cubicBezTo>
                  <a:cubicBezTo>
                    <a:pt x="7736" y="3844"/>
                    <a:pt x="7042" y="3662"/>
                    <a:pt x="6337" y="3662"/>
                  </a:cubicBezTo>
                  <a:cubicBezTo>
                    <a:pt x="5168" y="3662"/>
                    <a:pt x="3967" y="4162"/>
                    <a:pt x="3117" y="5007"/>
                  </a:cubicBezTo>
                  <a:cubicBezTo>
                    <a:pt x="1753" y="6364"/>
                    <a:pt x="1196" y="8406"/>
                    <a:pt x="1236" y="10358"/>
                  </a:cubicBezTo>
                  <a:cubicBezTo>
                    <a:pt x="1307" y="13737"/>
                    <a:pt x="2946" y="16774"/>
                    <a:pt x="4627" y="19575"/>
                  </a:cubicBezTo>
                  <a:cubicBezTo>
                    <a:pt x="6180" y="22165"/>
                    <a:pt x="10151" y="26731"/>
                    <a:pt x="10151" y="29846"/>
                  </a:cubicBezTo>
                  <a:cubicBezTo>
                    <a:pt x="10151" y="30295"/>
                    <a:pt x="8978" y="31795"/>
                    <a:pt x="8036" y="33520"/>
                  </a:cubicBezTo>
                  <a:cubicBezTo>
                    <a:pt x="6873" y="35650"/>
                    <a:pt x="6524" y="38198"/>
                    <a:pt x="5758" y="40484"/>
                  </a:cubicBezTo>
                  <a:cubicBezTo>
                    <a:pt x="5131" y="42354"/>
                    <a:pt x="4287" y="44150"/>
                    <a:pt x="3249" y="45827"/>
                  </a:cubicBezTo>
                  <a:cubicBezTo>
                    <a:pt x="2503" y="47033"/>
                    <a:pt x="1657" y="48178"/>
                    <a:pt x="720" y="49245"/>
                  </a:cubicBezTo>
                  <a:cubicBezTo>
                    <a:pt x="937" y="49337"/>
                    <a:pt x="1173" y="49383"/>
                    <a:pt x="1410" y="49383"/>
                  </a:cubicBezTo>
                  <a:cubicBezTo>
                    <a:pt x="1722" y="49383"/>
                    <a:pt x="2035" y="49303"/>
                    <a:pt x="2305" y="49146"/>
                  </a:cubicBezTo>
                  <a:lnTo>
                    <a:pt x="2305" y="49146"/>
                  </a:lnTo>
                  <a:cubicBezTo>
                    <a:pt x="987" y="50228"/>
                    <a:pt x="1" y="51835"/>
                    <a:pt x="49" y="53541"/>
                  </a:cubicBezTo>
                  <a:cubicBezTo>
                    <a:pt x="117" y="55963"/>
                    <a:pt x="2755" y="57484"/>
                    <a:pt x="4670" y="58502"/>
                  </a:cubicBezTo>
                  <a:cubicBezTo>
                    <a:pt x="7249" y="59875"/>
                    <a:pt x="10242" y="60327"/>
                    <a:pt x="13124" y="60495"/>
                  </a:cubicBezTo>
                  <a:cubicBezTo>
                    <a:pt x="14191" y="60558"/>
                    <a:pt x="15259" y="60589"/>
                    <a:pt x="16328" y="60589"/>
                  </a:cubicBezTo>
                  <a:cubicBezTo>
                    <a:pt x="19614" y="60589"/>
                    <a:pt x="22900" y="60294"/>
                    <a:pt x="26135" y="59707"/>
                  </a:cubicBezTo>
                  <a:cubicBezTo>
                    <a:pt x="28043" y="59362"/>
                    <a:pt x="29982" y="58893"/>
                    <a:pt x="31591" y="57783"/>
                  </a:cubicBezTo>
                  <a:cubicBezTo>
                    <a:pt x="39334" y="52436"/>
                    <a:pt x="32571" y="40069"/>
                    <a:pt x="28749" y="34469"/>
                  </a:cubicBezTo>
                  <a:cubicBezTo>
                    <a:pt x="27900" y="33225"/>
                    <a:pt x="27999" y="32056"/>
                    <a:pt x="27772" y="30554"/>
                  </a:cubicBezTo>
                  <a:cubicBezTo>
                    <a:pt x="27447" y="28390"/>
                    <a:pt x="28350" y="27271"/>
                    <a:pt x="29306" y="25314"/>
                  </a:cubicBezTo>
                  <a:cubicBezTo>
                    <a:pt x="32328" y="19121"/>
                    <a:pt x="32226" y="11002"/>
                    <a:pt x="32794" y="4097"/>
                  </a:cubicBezTo>
                  <a:cubicBezTo>
                    <a:pt x="32916" y="2613"/>
                    <a:pt x="32826" y="740"/>
                    <a:pt x="31496" y="151"/>
                  </a:cubicBezTo>
                  <a:cubicBezTo>
                    <a:pt x="31262" y="47"/>
                    <a:pt x="31025" y="1"/>
                    <a:pt x="3078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12" name="Google Shape;74162;p68"/>
            <p:cNvSpPr/>
            <p:nvPr/>
          </p:nvSpPr>
          <p:spPr>
            <a:xfrm>
              <a:off x="2404050" y="177275"/>
              <a:ext cx="248250" cy="537725"/>
            </a:xfrm>
            <a:custGeom>
              <a:avLst/>
              <a:gdLst/>
              <a:ahLst/>
              <a:cxnLst/>
              <a:rect l="l" t="t" r="r" b="b"/>
              <a:pathLst>
                <a:path w="9930" h="21509" extrusionOk="0">
                  <a:moveTo>
                    <a:pt x="1925" y="0"/>
                  </a:moveTo>
                  <a:cubicBezTo>
                    <a:pt x="1181" y="0"/>
                    <a:pt x="462" y="323"/>
                    <a:pt x="170" y="996"/>
                  </a:cubicBezTo>
                  <a:cubicBezTo>
                    <a:pt x="20" y="1343"/>
                    <a:pt x="1" y="1731"/>
                    <a:pt x="7" y="2109"/>
                  </a:cubicBezTo>
                  <a:cubicBezTo>
                    <a:pt x="70" y="6079"/>
                    <a:pt x="2605" y="9519"/>
                    <a:pt x="4858" y="12792"/>
                  </a:cubicBezTo>
                  <a:cubicBezTo>
                    <a:pt x="6467" y="15130"/>
                    <a:pt x="7450" y="17407"/>
                    <a:pt x="8409" y="20042"/>
                  </a:cubicBezTo>
                  <a:cubicBezTo>
                    <a:pt x="8791" y="21093"/>
                    <a:pt x="9102" y="21508"/>
                    <a:pt x="9335" y="21508"/>
                  </a:cubicBezTo>
                  <a:cubicBezTo>
                    <a:pt x="9765" y="21508"/>
                    <a:pt x="9930" y="20099"/>
                    <a:pt x="9785" y="18654"/>
                  </a:cubicBezTo>
                  <a:cubicBezTo>
                    <a:pt x="9251" y="13289"/>
                    <a:pt x="7428" y="8143"/>
                    <a:pt x="5276" y="3233"/>
                  </a:cubicBezTo>
                  <a:cubicBezTo>
                    <a:pt x="4798" y="2144"/>
                    <a:pt x="4252" y="1001"/>
                    <a:pt x="3245" y="368"/>
                  </a:cubicBezTo>
                  <a:cubicBezTo>
                    <a:pt x="2860" y="125"/>
                    <a:pt x="2387" y="0"/>
                    <a:pt x="192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13" name="Google Shape;74163;p68"/>
            <p:cNvSpPr/>
            <p:nvPr/>
          </p:nvSpPr>
          <p:spPr>
            <a:xfrm>
              <a:off x="2936800" y="91600"/>
              <a:ext cx="133225" cy="609050"/>
            </a:xfrm>
            <a:custGeom>
              <a:avLst/>
              <a:gdLst/>
              <a:ahLst/>
              <a:cxnLst/>
              <a:rect l="l" t="t" r="r" b="b"/>
              <a:pathLst>
                <a:path w="5329" h="24362" extrusionOk="0">
                  <a:moveTo>
                    <a:pt x="4200" y="1"/>
                  </a:moveTo>
                  <a:cubicBezTo>
                    <a:pt x="3511" y="1"/>
                    <a:pt x="2924" y="857"/>
                    <a:pt x="2665" y="1595"/>
                  </a:cubicBezTo>
                  <a:cubicBezTo>
                    <a:pt x="1694" y="4352"/>
                    <a:pt x="1265" y="7255"/>
                    <a:pt x="1020" y="10158"/>
                  </a:cubicBezTo>
                  <a:cubicBezTo>
                    <a:pt x="886" y="11762"/>
                    <a:pt x="4" y="19791"/>
                    <a:pt x="1" y="24181"/>
                  </a:cubicBezTo>
                  <a:cubicBezTo>
                    <a:pt x="34" y="24189"/>
                    <a:pt x="66" y="24194"/>
                    <a:pt x="98" y="24200"/>
                  </a:cubicBezTo>
                  <a:cubicBezTo>
                    <a:pt x="527" y="24259"/>
                    <a:pt x="959" y="24289"/>
                    <a:pt x="1389" y="24336"/>
                  </a:cubicBezTo>
                  <a:cubicBezTo>
                    <a:pt x="1466" y="24344"/>
                    <a:pt x="1543" y="24352"/>
                    <a:pt x="1620" y="24361"/>
                  </a:cubicBezTo>
                  <a:cubicBezTo>
                    <a:pt x="2279" y="21368"/>
                    <a:pt x="2858" y="16930"/>
                    <a:pt x="3035" y="16144"/>
                  </a:cubicBezTo>
                  <a:cubicBezTo>
                    <a:pt x="3720" y="13101"/>
                    <a:pt x="4311" y="10035"/>
                    <a:pt x="4800" y="6954"/>
                  </a:cubicBezTo>
                  <a:cubicBezTo>
                    <a:pt x="5080" y="5204"/>
                    <a:pt x="5328" y="3439"/>
                    <a:pt x="5272" y="1670"/>
                  </a:cubicBezTo>
                  <a:cubicBezTo>
                    <a:pt x="5251" y="1053"/>
                    <a:pt x="5116" y="318"/>
                    <a:pt x="4549" y="75"/>
                  </a:cubicBezTo>
                  <a:cubicBezTo>
                    <a:pt x="4431" y="24"/>
                    <a:pt x="4314" y="1"/>
                    <a:pt x="420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14" name="Google Shape;74164;p68"/>
            <p:cNvSpPr/>
            <p:nvPr/>
          </p:nvSpPr>
          <p:spPr>
            <a:xfrm>
              <a:off x="2438550" y="1567375"/>
              <a:ext cx="264100" cy="354975"/>
            </a:xfrm>
            <a:custGeom>
              <a:avLst/>
              <a:gdLst/>
              <a:ahLst/>
              <a:cxnLst/>
              <a:rect l="l" t="t" r="r" b="b"/>
              <a:pathLst>
                <a:path w="10564" h="14199" extrusionOk="0">
                  <a:moveTo>
                    <a:pt x="5149" y="1"/>
                  </a:moveTo>
                  <a:lnTo>
                    <a:pt x="4811" y="1394"/>
                  </a:lnTo>
                  <a:cubicBezTo>
                    <a:pt x="6323" y="1761"/>
                    <a:pt x="7688" y="2917"/>
                    <a:pt x="8371" y="4410"/>
                  </a:cubicBezTo>
                  <a:cubicBezTo>
                    <a:pt x="9035" y="5862"/>
                    <a:pt x="9088" y="7612"/>
                    <a:pt x="8521" y="9213"/>
                  </a:cubicBezTo>
                  <a:cubicBezTo>
                    <a:pt x="8028" y="10601"/>
                    <a:pt x="7126" y="11741"/>
                    <a:pt x="5979" y="12422"/>
                  </a:cubicBezTo>
                  <a:cubicBezTo>
                    <a:pt x="5575" y="12661"/>
                    <a:pt x="4863" y="12760"/>
                    <a:pt x="4061" y="12760"/>
                  </a:cubicBezTo>
                  <a:cubicBezTo>
                    <a:pt x="2819" y="12760"/>
                    <a:pt x="1360" y="12524"/>
                    <a:pt x="491" y="12207"/>
                  </a:cubicBezTo>
                  <a:lnTo>
                    <a:pt x="0" y="13556"/>
                  </a:lnTo>
                  <a:cubicBezTo>
                    <a:pt x="906" y="13884"/>
                    <a:pt x="2521" y="14198"/>
                    <a:pt x="4025" y="14198"/>
                  </a:cubicBezTo>
                  <a:cubicBezTo>
                    <a:pt x="5063" y="14198"/>
                    <a:pt x="6046" y="14049"/>
                    <a:pt x="6712" y="13653"/>
                  </a:cubicBezTo>
                  <a:cubicBezTo>
                    <a:pt x="8145" y="12802"/>
                    <a:pt x="9268" y="11395"/>
                    <a:pt x="9872" y="9692"/>
                  </a:cubicBezTo>
                  <a:cubicBezTo>
                    <a:pt x="10563" y="7743"/>
                    <a:pt x="10492" y="5601"/>
                    <a:pt x="9675" y="3814"/>
                  </a:cubicBezTo>
                  <a:cubicBezTo>
                    <a:pt x="8801" y="1900"/>
                    <a:pt x="7109" y="474"/>
                    <a:pt x="5149"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15" name="Google Shape;74165;p68"/>
            <p:cNvSpPr/>
            <p:nvPr/>
          </p:nvSpPr>
          <p:spPr>
            <a:xfrm>
              <a:off x="2998925" y="1533925"/>
              <a:ext cx="147800" cy="289500"/>
            </a:xfrm>
            <a:custGeom>
              <a:avLst/>
              <a:gdLst/>
              <a:ahLst/>
              <a:cxnLst/>
              <a:rect l="l" t="t" r="r" b="b"/>
              <a:pathLst>
                <a:path w="5912" h="11580" extrusionOk="0">
                  <a:moveTo>
                    <a:pt x="627" y="0"/>
                  </a:moveTo>
                  <a:lnTo>
                    <a:pt x="0" y="1290"/>
                  </a:lnTo>
                  <a:cubicBezTo>
                    <a:pt x="2798" y="2648"/>
                    <a:pt x="4611" y="5881"/>
                    <a:pt x="4307" y="8978"/>
                  </a:cubicBezTo>
                  <a:cubicBezTo>
                    <a:pt x="4269" y="9373"/>
                    <a:pt x="3845" y="10303"/>
                    <a:pt x="3574" y="10585"/>
                  </a:cubicBezTo>
                  <a:lnTo>
                    <a:pt x="4607" y="11579"/>
                  </a:lnTo>
                  <a:cubicBezTo>
                    <a:pt x="5095" y="11071"/>
                    <a:pt x="5666" y="9830"/>
                    <a:pt x="5736" y="9119"/>
                  </a:cubicBezTo>
                  <a:cubicBezTo>
                    <a:pt x="5911" y="7329"/>
                    <a:pt x="5497" y="5434"/>
                    <a:pt x="4571" y="3780"/>
                  </a:cubicBezTo>
                  <a:cubicBezTo>
                    <a:pt x="3644" y="2127"/>
                    <a:pt x="2245" y="785"/>
                    <a:pt x="62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16" name="Google Shape;74166;p68"/>
            <p:cNvSpPr/>
            <p:nvPr/>
          </p:nvSpPr>
          <p:spPr>
            <a:xfrm>
              <a:off x="2541000" y="1470725"/>
              <a:ext cx="493375" cy="169625"/>
            </a:xfrm>
            <a:custGeom>
              <a:avLst/>
              <a:gdLst/>
              <a:ahLst/>
              <a:cxnLst/>
              <a:rect l="l" t="t" r="r" b="b"/>
              <a:pathLst>
                <a:path w="19735" h="6785" extrusionOk="0">
                  <a:moveTo>
                    <a:pt x="19292" y="1"/>
                  </a:moveTo>
                  <a:lnTo>
                    <a:pt x="19292" y="1"/>
                  </a:lnTo>
                  <a:cubicBezTo>
                    <a:pt x="18768" y="614"/>
                    <a:pt x="17003" y="625"/>
                    <a:pt x="16247" y="728"/>
                  </a:cubicBezTo>
                  <a:cubicBezTo>
                    <a:pt x="15094" y="891"/>
                    <a:pt x="13932" y="1003"/>
                    <a:pt x="12776" y="1149"/>
                  </a:cubicBezTo>
                  <a:cubicBezTo>
                    <a:pt x="10586" y="1426"/>
                    <a:pt x="8380" y="1596"/>
                    <a:pt x="6169" y="1656"/>
                  </a:cubicBezTo>
                  <a:cubicBezTo>
                    <a:pt x="6136" y="1657"/>
                    <a:pt x="6102" y="1658"/>
                    <a:pt x="6067" y="1658"/>
                  </a:cubicBezTo>
                  <a:cubicBezTo>
                    <a:pt x="5275" y="1658"/>
                    <a:pt x="3915" y="1442"/>
                    <a:pt x="2772" y="1442"/>
                  </a:cubicBezTo>
                  <a:cubicBezTo>
                    <a:pt x="2139" y="1442"/>
                    <a:pt x="1572" y="1508"/>
                    <a:pt x="1206" y="1714"/>
                  </a:cubicBezTo>
                  <a:cubicBezTo>
                    <a:pt x="0" y="2392"/>
                    <a:pt x="567" y="4160"/>
                    <a:pt x="1777" y="4190"/>
                  </a:cubicBezTo>
                  <a:lnTo>
                    <a:pt x="1777" y="4190"/>
                  </a:lnTo>
                  <a:cubicBezTo>
                    <a:pt x="1540" y="4373"/>
                    <a:pt x="1393" y="4704"/>
                    <a:pt x="1468" y="4996"/>
                  </a:cubicBezTo>
                  <a:cubicBezTo>
                    <a:pt x="1594" y="5486"/>
                    <a:pt x="2086" y="5807"/>
                    <a:pt x="2567" y="6026"/>
                  </a:cubicBezTo>
                  <a:cubicBezTo>
                    <a:pt x="3838" y="6603"/>
                    <a:pt x="5238" y="6784"/>
                    <a:pt x="6659" y="6784"/>
                  </a:cubicBezTo>
                  <a:cubicBezTo>
                    <a:pt x="7567" y="6784"/>
                    <a:pt x="8483" y="6710"/>
                    <a:pt x="9379" y="6619"/>
                  </a:cubicBezTo>
                  <a:cubicBezTo>
                    <a:pt x="12354" y="6317"/>
                    <a:pt x="15310" y="5857"/>
                    <a:pt x="18229" y="5244"/>
                  </a:cubicBezTo>
                  <a:cubicBezTo>
                    <a:pt x="18879" y="5108"/>
                    <a:pt x="19629" y="4651"/>
                    <a:pt x="19479" y="3901"/>
                  </a:cubicBezTo>
                  <a:cubicBezTo>
                    <a:pt x="19470" y="3857"/>
                    <a:pt x="19455" y="3809"/>
                    <a:pt x="19415" y="3782"/>
                  </a:cubicBezTo>
                  <a:cubicBezTo>
                    <a:pt x="19381" y="3760"/>
                    <a:pt x="19338" y="3757"/>
                    <a:pt x="19297" y="3755"/>
                  </a:cubicBezTo>
                  <a:cubicBezTo>
                    <a:pt x="19081" y="3747"/>
                    <a:pt x="18865" y="3738"/>
                    <a:pt x="18649" y="3729"/>
                  </a:cubicBezTo>
                  <a:cubicBezTo>
                    <a:pt x="18762" y="3493"/>
                    <a:pt x="18983" y="3325"/>
                    <a:pt x="19190" y="3155"/>
                  </a:cubicBezTo>
                  <a:cubicBezTo>
                    <a:pt x="19396" y="2986"/>
                    <a:pt x="19603" y="2792"/>
                    <a:pt x="19669" y="2542"/>
                  </a:cubicBezTo>
                  <a:cubicBezTo>
                    <a:pt x="19734" y="2290"/>
                    <a:pt x="19593" y="1976"/>
                    <a:pt x="19322" y="1935"/>
                  </a:cubicBezTo>
                  <a:cubicBezTo>
                    <a:pt x="19298" y="1931"/>
                    <a:pt x="19275" y="1930"/>
                    <a:pt x="19251" y="1930"/>
                  </a:cubicBezTo>
                  <a:cubicBezTo>
                    <a:pt x="19169" y="1930"/>
                    <a:pt x="19087" y="1946"/>
                    <a:pt x="19006" y="1946"/>
                  </a:cubicBezTo>
                  <a:cubicBezTo>
                    <a:pt x="18998" y="1946"/>
                    <a:pt x="18991" y="1946"/>
                    <a:pt x="18983" y="1946"/>
                  </a:cubicBezTo>
                  <a:cubicBezTo>
                    <a:pt x="18870" y="1943"/>
                    <a:pt x="18741" y="1882"/>
                    <a:pt x="18730" y="1777"/>
                  </a:cubicBezTo>
                  <a:cubicBezTo>
                    <a:pt x="18723" y="1731"/>
                    <a:pt x="18741" y="1687"/>
                    <a:pt x="18762" y="1648"/>
                  </a:cubicBezTo>
                  <a:cubicBezTo>
                    <a:pt x="18890" y="1383"/>
                    <a:pt x="19144" y="1193"/>
                    <a:pt x="19300" y="942"/>
                  </a:cubicBezTo>
                  <a:cubicBezTo>
                    <a:pt x="19528" y="578"/>
                    <a:pt x="19246" y="345"/>
                    <a:pt x="1929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17" name="Google Shape;74167;p68"/>
            <p:cNvSpPr/>
            <p:nvPr/>
          </p:nvSpPr>
          <p:spPr>
            <a:xfrm>
              <a:off x="2767875" y="1185575"/>
              <a:ext cx="102525" cy="92125"/>
            </a:xfrm>
            <a:custGeom>
              <a:avLst/>
              <a:gdLst/>
              <a:ahLst/>
              <a:cxnLst/>
              <a:rect l="l" t="t" r="r" b="b"/>
              <a:pathLst>
                <a:path w="4101" h="3685" extrusionOk="0">
                  <a:moveTo>
                    <a:pt x="2439" y="0"/>
                  </a:moveTo>
                  <a:cubicBezTo>
                    <a:pt x="2297" y="0"/>
                    <a:pt x="2156" y="16"/>
                    <a:pt x="2017" y="50"/>
                  </a:cubicBezTo>
                  <a:cubicBezTo>
                    <a:pt x="1418" y="201"/>
                    <a:pt x="1" y="509"/>
                    <a:pt x="313" y="1302"/>
                  </a:cubicBezTo>
                  <a:cubicBezTo>
                    <a:pt x="462" y="1678"/>
                    <a:pt x="1075" y="2115"/>
                    <a:pt x="1347" y="2418"/>
                  </a:cubicBezTo>
                  <a:cubicBezTo>
                    <a:pt x="1706" y="2819"/>
                    <a:pt x="2418" y="3269"/>
                    <a:pt x="2756" y="3685"/>
                  </a:cubicBezTo>
                  <a:cubicBezTo>
                    <a:pt x="3381" y="2543"/>
                    <a:pt x="3588" y="1654"/>
                    <a:pt x="4100" y="458"/>
                  </a:cubicBezTo>
                  <a:cubicBezTo>
                    <a:pt x="3580" y="240"/>
                    <a:pt x="3001" y="0"/>
                    <a:pt x="243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8" name="Google Shape;74168;p68"/>
            <p:cNvSpPr/>
            <p:nvPr/>
          </p:nvSpPr>
          <p:spPr>
            <a:xfrm>
              <a:off x="2495850" y="950450"/>
              <a:ext cx="169725" cy="88925"/>
            </a:xfrm>
            <a:custGeom>
              <a:avLst/>
              <a:gdLst/>
              <a:ahLst/>
              <a:cxnLst/>
              <a:rect l="l" t="t" r="r" b="b"/>
              <a:pathLst>
                <a:path w="6789" h="3557" extrusionOk="0">
                  <a:moveTo>
                    <a:pt x="5344" y="0"/>
                  </a:moveTo>
                  <a:cubicBezTo>
                    <a:pt x="5173" y="0"/>
                    <a:pt x="5007" y="25"/>
                    <a:pt x="4867" y="76"/>
                  </a:cubicBezTo>
                  <a:cubicBezTo>
                    <a:pt x="3172" y="691"/>
                    <a:pt x="1247" y="1698"/>
                    <a:pt x="104" y="3125"/>
                  </a:cubicBezTo>
                  <a:cubicBezTo>
                    <a:pt x="56" y="3184"/>
                    <a:pt x="8" y="3250"/>
                    <a:pt x="5" y="3325"/>
                  </a:cubicBezTo>
                  <a:cubicBezTo>
                    <a:pt x="1" y="3441"/>
                    <a:pt x="113" y="3535"/>
                    <a:pt x="230" y="3553"/>
                  </a:cubicBezTo>
                  <a:cubicBezTo>
                    <a:pt x="249" y="3556"/>
                    <a:pt x="269" y="3557"/>
                    <a:pt x="288" y="3557"/>
                  </a:cubicBezTo>
                  <a:cubicBezTo>
                    <a:pt x="384" y="3557"/>
                    <a:pt x="479" y="3525"/>
                    <a:pt x="572" y="3494"/>
                  </a:cubicBezTo>
                  <a:cubicBezTo>
                    <a:pt x="1550" y="3154"/>
                    <a:pt x="2529" y="2817"/>
                    <a:pt x="3507" y="2479"/>
                  </a:cubicBezTo>
                  <a:cubicBezTo>
                    <a:pt x="4323" y="2198"/>
                    <a:pt x="5713" y="1869"/>
                    <a:pt x="6251" y="1134"/>
                  </a:cubicBezTo>
                  <a:cubicBezTo>
                    <a:pt x="6788" y="400"/>
                    <a:pt x="6029" y="0"/>
                    <a:pt x="534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9" name="Google Shape;74169;p68"/>
            <p:cNvSpPr/>
            <p:nvPr/>
          </p:nvSpPr>
          <p:spPr>
            <a:xfrm>
              <a:off x="2913600" y="953275"/>
              <a:ext cx="134900" cy="40700"/>
            </a:xfrm>
            <a:custGeom>
              <a:avLst/>
              <a:gdLst/>
              <a:ahLst/>
              <a:cxnLst/>
              <a:rect l="l" t="t" r="r" b="b"/>
              <a:pathLst>
                <a:path w="5396" h="1628" extrusionOk="0">
                  <a:moveTo>
                    <a:pt x="802" y="0"/>
                  </a:moveTo>
                  <a:cubicBezTo>
                    <a:pt x="515" y="0"/>
                    <a:pt x="169" y="53"/>
                    <a:pt x="64" y="318"/>
                  </a:cubicBezTo>
                  <a:cubicBezTo>
                    <a:pt x="0" y="477"/>
                    <a:pt x="57" y="662"/>
                    <a:pt x="151" y="803"/>
                  </a:cubicBezTo>
                  <a:cubicBezTo>
                    <a:pt x="431" y="1218"/>
                    <a:pt x="975" y="1339"/>
                    <a:pt x="1466" y="1427"/>
                  </a:cubicBezTo>
                  <a:cubicBezTo>
                    <a:pt x="2031" y="1526"/>
                    <a:pt x="2603" y="1628"/>
                    <a:pt x="3173" y="1628"/>
                  </a:cubicBezTo>
                  <a:cubicBezTo>
                    <a:pt x="3354" y="1628"/>
                    <a:pt x="3536" y="1617"/>
                    <a:pt x="3716" y="1594"/>
                  </a:cubicBezTo>
                  <a:cubicBezTo>
                    <a:pt x="3977" y="1558"/>
                    <a:pt x="4246" y="1488"/>
                    <a:pt x="4426" y="1298"/>
                  </a:cubicBezTo>
                  <a:cubicBezTo>
                    <a:pt x="5395" y="268"/>
                    <a:pt x="1252" y="4"/>
                    <a:pt x="811" y="0"/>
                  </a:cubicBezTo>
                  <a:cubicBezTo>
                    <a:pt x="808" y="0"/>
                    <a:pt x="805" y="0"/>
                    <a:pt x="80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0" name="Google Shape;74170;p68"/>
            <p:cNvSpPr/>
            <p:nvPr/>
          </p:nvSpPr>
          <p:spPr>
            <a:xfrm>
              <a:off x="2832975" y="1253475"/>
              <a:ext cx="16875" cy="76550"/>
            </a:xfrm>
            <a:custGeom>
              <a:avLst/>
              <a:gdLst/>
              <a:ahLst/>
              <a:cxnLst/>
              <a:rect l="l" t="t" r="r" b="b"/>
              <a:pathLst>
                <a:path w="675" h="3062" extrusionOk="0">
                  <a:moveTo>
                    <a:pt x="396" y="2713"/>
                  </a:moveTo>
                  <a:lnTo>
                    <a:pt x="537" y="2984"/>
                  </a:lnTo>
                  <a:cubicBezTo>
                    <a:pt x="513" y="2996"/>
                    <a:pt x="488" y="3002"/>
                    <a:pt x="463" y="3002"/>
                  </a:cubicBezTo>
                  <a:cubicBezTo>
                    <a:pt x="419" y="3002"/>
                    <a:pt x="375" y="2984"/>
                    <a:pt x="343" y="2951"/>
                  </a:cubicBezTo>
                  <a:cubicBezTo>
                    <a:pt x="304" y="2910"/>
                    <a:pt x="280" y="2843"/>
                    <a:pt x="315" y="2781"/>
                  </a:cubicBezTo>
                  <a:cubicBezTo>
                    <a:pt x="333" y="2749"/>
                    <a:pt x="363" y="2725"/>
                    <a:pt x="396" y="2713"/>
                  </a:cubicBezTo>
                  <a:close/>
                  <a:moveTo>
                    <a:pt x="358" y="1"/>
                  </a:moveTo>
                  <a:lnTo>
                    <a:pt x="0" y="29"/>
                  </a:lnTo>
                  <a:lnTo>
                    <a:pt x="214" y="2800"/>
                  </a:lnTo>
                  <a:cubicBezTo>
                    <a:pt x="230" y="3003"/>
                    <a:pt x="365" y="3047"/>
                    <a:pt x="407" y="3057"/>
                  </a:cubicBezTo>
                  <a:cubicBezTo>
                    <a:pt x="422" y="3059"/>
                    <a:pt x="435" y="3061"/>
                    <a:pt x="450" y="3061"/>
                  </a:cubicBezTo>
                  <a:cubicBezTo>
                    <a:pt x="524" y="3061"/>
                    <a:pt x="590" y="3022"/>
                    <a:pt x="628" y="2955"/>
                  </a:cubicBezTo>
                  <a:cubicBezTo>
                    <a:pt x="675" y="2871"/>
                    <a:pt x="662" y="2767"/>
                    <a:pt x="600" y="2700"/>
                  </a:cubicBezTo>
                  <a:cubicBezTo>
                    <a:pt x="588" y="2690"/>
                    <a:pt x="577" y="2681"/>
                    <a:pt x="563" y="2673"/>
                  </a:cubicBezTo>
                  <a:lnTo>
                    <a:pt x="35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1" name="Google Shape;74171;p68"/>
            <p:cNvSpPr/>
            <p:nvPr/>
          </p:nvSpPr>
          <p:spPr>
            <a:xfrm>
              <a:off x="2788550" y="1281100"/>
              <a:ext cx="102850" cy="57375"/>
            </a:xfrm>
            <a:custGeom>
              <a:avLst/>
              <a:gdLst/>
              <a:ahLst/>
              <a:cxnLst/>
              <a:rect l="l" t="t" r="r" b="b"/>
              <a:pathLst>
                <a:path w="4114" h="2295" extrusionOk="0">
                  <a:moveTo>
                    <a:pt x="3770" y="1"/>
                  </a:moveTo>
                  <a:cubicBezTo>
                    <a:pt x="3625" y="496"/>
                    <a:pt x="3475" y="1006"/>
                    <a:pt x="3158" y="1404"/>
                  </a:cubicBezTo>
                  <a:cubicBezTo>
                    <a:pt x="2930" y="1689"/>
                    <a:pt x="2556" y="1937"/>
                    <a:pt x="2169" y="1937"/>
                  </a:cubicBezTo>
                  <a:cubicBezTo>
                    <a:pt x="2091" y="1937"/>
                    <a:pt x="2012" y="1927"/>
                    <a:pt x="1934" y="1905"/>
                  </a:cubicBezTo>
                  <a:cubicBezTo>
                    <a:pt x="1659" y="1827"/>
                    <a:pt x="1429" y="1611"/>
                    <a:pt x="1258" y="1431"/>
                  </a:cubicBezTo>
                  <a:cubicBezTo>
                    <a:pt x="873" y="1027"/>
                    <a:pt x="561" y="564"/>
                    <a:pt x="326" y="58"/>
                  </a:cubicBezTo>
                  <a:lnTo>
                    <a:pt x="0" y="208"/>
                  </a:lnTo>
                  <a:cubicBezTo>
                    <a:pt x="252" y="749"/>
                    <a:pt x="587" y="1243"/>
                    <a:pt x="997" y="1678"/>
                  </a:cubicBezTo>
                  <a:cubicBezTo>
                    <a:pt x="1201" y="1892"/>
                    <a:pt x="1479" y="2150"/>
                    <a:pt x="1840" y="2251"/>
                  </a:cubicBezTo>
                  <a:cubicBezTo>
                    <a:pt x="1949" y="2281"/>
                    <a:pt x="2060" y="2295"/>
                    <a:pt x="2168" y="2295"/>
                  </a:cubicBezTo>
                  <a:cubicBezTo>
                    <a:pt x="2677" y="2295"/>
                    <a:pt x="3154" y="1986"/>
                    <a:pt x="3438" y="1628"/>
                  </a:cubicBezTo>
                  <a:cubicBezTo>
                    <a:pt x="3801" y="1174"/>
                    <a:pt x="3967" y="605"/>
                    <a:pt x="4114" y="102"/>
                  </a:cubicBezTo>
                  <a:lnTo>
                    <a:pt x="377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2" name="Google Shape;74172;p68"/>
            <p:cNvSpPr/>
            <p:nvPr/>
          </p:nvSpPr>
          <p:spPr>
            <a:xfrm>
              <a:off x="2745925" y="770600"/>
              <a:ext cx="17025" cy="63800"/>
            </a:xfrm>
            <a:custGeom>
              <a:avLst/>
              <a:gdLst/>
              <a:ahLst/>
              <a:cxnLst/>
              <a:rect l="l" t="t" r="r" b="b"/>
              <a:pathLst>
                <a:path w="681" h="2552" extrusionOk="0">
                  <a:moveTo>
                    <a:pt x="352" y="1"/>
                  </a:moveTo>
                  <a:lnTo>
                    <a:pt x="1" y="67"/>
                  </a:lnTo>
                  <a:cubicBezTo>
                    <a:pt x="154" y="885"/>
                    <a:pt x="263" y="1721"/>
                    <a:pt x="323" y="2551"/>
                  </a:cubicBezTo>
                  <a:lnTo>
                    <a:pt x="681" y="2526"/>
                  </a:lnTo>
                  <a:cubicBezTo>
                    <a:pt x="619" y="1682"/>
                    <a:pt x="509" y="832"/>
                    <a:pt x="3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3" name="Google Shape;74173;p68"/>
            <p:cNvSpPr/>
            <p:nvPr/>
          </p:nvSpPr>
          <p:spPr>
            <a:xfrm>
              <a:off x="2777650" y="773750"/>
              <a:ext cx="13575" cy="37025"/>
            </a:xfrm>
            <a:custGeom>
              <a:avLst/>
              <a:gdLst/>
              <a:ahLst/>
              <a:cxnLst/>
              <a:rect l="l" t="t" r="r" b="b"/>
              <a:pathLst>
                <a:path w="543" h="1481" extrusionOk="0">
                  <a:moveTo>
                    <a:pt x="356" y="1"/>
                  </a:moveTo>
                  <a:lnTo>
                    <a:pt x="1" y="47"/>
                  </a:lnTo>
                  <a:lnTo>
                    <a:pt x="187" y="1481"/>
                  </a:lnTo>
                  <a:lnTo>
                    <a:pt x="542" y="1435"/>
                  </a:lnTo>
                  <a:lnTo>
                    <a:pt x="35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4" name="Google Shape;74174;p68"/>
            <p:cNvSpPr/>
            <p:nvPr/>
          </p:nvSpPr>
          <p:spPr>
            <a:xfrm>
              <a:off x="2782000" y="860575"/>
              <a:ext cx="12125" cy="36650"/>
            </a:xfrm>
            <a:custGeom>
              <a:avLst/>
              <a:gdLst/>
              <a:ahLst/>
              <a:cxnLst/>
              <a:rect l="l" t="t" r="r" b="b"/>
              <a:pathLst>
                <a:path w="485" h="1466" extrusionOk="0">
                  <a:moveTo>
                    <a:pt x="358" y="1"/>
                  </a:moveTo>
                  <a:lnTo>
                    <a:pt x="0" y="32"/>
                  </a:lnTo>
                  <a:lnTo>
                    <a:pt x="126" y="1466"/>
                  </a:lnTo>
                  <a:lnTo>
                    <a:pt x="484" y="1434"/>
                  </a:lnTo>
                  <a:lnTo>
                    <a:pt x="35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5" name="Google Shape;74175;p68"/>
            <p:cNvSpPr/>
            <p:nvPr/>
          </p:nvSpPr>
          <p:spPr>
            <a:xfrm>
              <a:off x="2800000" y="795050"/>
              <a:ext cx="7875" cy="7875"/>
            </a:xfrm>
            <a:custGeom>
              <a:avLst/>
              <a:gdLst/>
              <a:ahLst/>
              <a:cxnLst/>
              <a:rect l="l" t="t" r="r" b="b"/>
              <a:pathLst>
                <a:path w="315" h="315" extrusionOk="0">
                  <a:moveTo>
                    <a:pt x="61" y="0"/>
                  </a:moveTo>
                  <a:lnTo>
                    <a:pt x="1" y="60"/>
                  </a:lnTo>
                  <a:lnTo>
                    <a:pt x="255" y="314"/>
                  </a:lnTo>
                  <a:lnTo>
                    <a:pt x="315" y="254"/>
                  </a:lnTo>
                  <a:lnTo>
                    <a:pt x="6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6" name="Google Shape;74176;p68"/>
            <p:cNvSpPr/>
            <p:nvPr/>
          </p:nvSpPr>
          <p:spPr>
            <a:xfrm>
              <a:off x="2824975" y="811225"/>
              <a:ext cx="14100" cy="42000"/>
            </a:xfrm>
            <a:custGeom>
              <a:avLst/>
              <a:gdLst/>
              <a:ahLst/>
              <a:cxnLst/>
              <a:rect l="l" t="t" r="r" b="b"/>
              <a:pathLst>
                <a:path w="564" h="1680" extrusionOk="0">
                  <a:moveTo>
                    <a:pt x="48" y="0"/>
                  </a:moveTo>
                  <a:cubicBezTo>
                    <a:pt x="1" y="568"/>
                    <a:pt x="59" y="1133"/>
                    <a:pt x="219" y="1679"/>
                  </a:cubicBezTo>
                  <a:lnTo>
                    <a:pt x="563" y="1579"/>
                  </a:lnTo>
                  <a:cubicBezTo>
                    <a:pt x="416" y="1074"/>
                    <a:pt x="363" y="553"/>
                    <a:pt x="406" y="30"/>
                  </a:cubicBezTo>
                  <a:lnTo>
                    <a:pt x="4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7" name="Google Shape;74177;p68"/>
            <p:cNvSpPr/>
            <p:nvPr/>
          </p:nvSpPr>
          <p:spPr>
            <a:xfrm>
              <a:off x="2856300" y="790500"/>
              <a:ext cx="13900" cy="37450"/>
            </a:xfrm>
            <a:custGeom>
              <a:avLst/>
              <a:gdLst/>
              <a:ahLst/>
              <a:cxnLst/>
              <a:rect l="l" t="t" r="r" b="b"/>
              <a:pathLst>
                <a:path w="556" h="1498" extrusionOk="0">
                  <a:moveTo>
                    <a:pt x="27" y="0"/>
                  </a:moveTo>
                  <a:cubicBezTo>
                    <a:pt x="1" y="508"/>
                    <a:pt x="64" y="1011"/>
                    <a:pt x="214" y="1497"/>
                  </a:cubicBezTo>
                  <a:lnTo>
                    <a:pt x="556" y="1391"/>
                  </a:lnTo>
                  <a:cubicBezTo>
                    <a:pt x="417" y="946"/>
                    <a:pt x="360" y="485"/>
                    <a:pt x="384" y="20"/>
                  </a:cubicBezTo>
                  <a:lnTo>
                    <a:pt x="2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8" name="Google Shape;74178;p68"/>
            <p:cNvSpPr/>
            <p:nvPr/>
          </p:nvSpPr>
          <p:spPr>
            <a:xfrm>
              <a:off x="2874725" y="756125"/>
              <a:ext cx="13550" cy="31250"/>
            </a:xfrm>
            <a:custGeom>
              <a:avLst/>
              <a:gdLst/>
              <a:ahLst/>
              <a:cxnLst/>
              <a:rect l="l" t="t" r="r" b="b"/>
              <a:pathLst>
                <a:path w="542" h="1250" extrusionOk="0">
                  <a:moveTo>
                    <a:pt x="358" y="0"/>
                  </a:moveTo>
                  <a:lnTo>
                    <a:pt x="1" y="21"/>
                  </a:lnTo>
                  <a:cubicBezTo>
                    <a:pt x="24" y="434"/>
                    <a:pt x="91" y="848"/>
                    <a:pt x="194" y="1250"/>
                  </a:cubicBezTo>
                  <a:lnTo>
                    <a:pt x="541" y="1160"/>
                  </a:lnTo>
                  <a:cubicBezTo>
                    <a:pt x="442" y="781"/>
                    <a:pt x="381" y="391"/>
                    <a:pt x="3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9" name="Google Shape;74179;p68"/>
            <p:cNvSpPr/>
            <p:nvPr/>
          </p:nvSpPr>
          <p:spPr>
            <a:xfrm>
              <a:off x="2871850" y="869925"/>
              <a:ext cx="9000" cy="26875"/>
            </a:xfrm>
            <a:custGeom>
              <a:avLst/>
              <a:gdLst/>
              <a:ahLst/>
              <a:cxnLst/>
              <a:rect l="l" t="t" r="r" b="b"/>
              <a:pathLst>
                <a:path w="360" h="1075" extrusionOk="0">
                  <a:moveTo>
                    <a:pt x="1" y="1"/>
                  </a:moveTo>
                  <a:lnTo>
                    <a:pt x="1" y="1075"/>
                  </a:lnTo>
                  <a:lnTo>
                    <a:pt x="360" y="1075"/>
                  </a:lnTo>
                  <a:lnTo>
                    <a:pt x="3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0" name="Google Shape;74180;p68"/>
            <p:cNvSpPr/>
            <p:nvPr/>
          </p:nvSpPr>
          <p:spPr>
            <a:xfrm>
              <a:off x="2686675" y="808675"/>
              <a:ext cx="9000" cy="31375"/>
            </a:xfrm>
            <a:custGeom>
              <a:avLst/>
              <a:gdLst/>
              <a:ahLst/>
              <a:cxnLst/>
              <a:rect l="l" t="t" r="r" b="b"/>
              <a:pathLst>
                <a:path w="360" h="1255" extrusionOk="0">
                  <a:moveTo>
                    <a:pt x="1" y="0"/>
                  </a:moveTo>
                  <a:lnTo>
                    <a:pt x="1" y="1254"/>
                  </a:lnTo>
                  <a:lnTo>
                    <a:pt x="360" y="1254"/>
                  </a:lnTo>
                  <a:lnTo>
                    <a:pt x="3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1" name="Google Shape;74181;p68"/>
            <p:cNvSpPr/>
            <p:nvPr/>
          </p:nvSpPr>
          <p:spPr>
            <a:xfrm>
              <a:off x="2734475" y="893800"/>
              <a:ext cx="9000" cy="17975"/>
            </a:xfrm>
            <a:custGeom>
              <a:avLst/>
              <a:gdLst/>
              <a:ahLst/>
              <a:cxnLst/>
              <a:rect l="l" t="t" r="r" b="b"/>
              <a:pathLst>
                <a:path w="360" h="719" extrusionOk="0">
                  <a:moveTo>
                    <a:pt x="0" y="1"/>
                  </a:moveTo>
                  <a:lnTo>
                    <a:pt x="0" y="718"/>
                  </a:lnTo>
                  <a:lnTo>
                    <a:pt x="359" y="718"/>
                  </a:lnTo>
                  <a:lnTo>
                    <a:pt x="3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2" name="Google Shape;74182;p68"/>
            <p:cNvSpPr/>
            <p:nvPr/>
          </p:nvSpPr>
          <p:spPr>
            <a:xfrm>
              <a:off x="2776325" y="961025"/>
              <a:ext cx="8975" cy="13500"/>
            </a:xfrm>
            <a:custGeom>
              <a:avLst/>
              <a:gdLst/>
              <a:ahLst/>
              <a:cxnLst/>
              <a:rect l="l" t="t" r="r" b="b"/>
              <a:pathLst>
                <a:path w="359" h="540" extrusionOk="0">
                  <a:moveTo>
                    <a:pt x="0" y="1"/>
                  </a:moveTo>
                  <a:lnTo>
                    <a:pt x="0" y="539"/>
                  </a:lnTo>
                  <a:lnTo>
                    <a:pt x="359" y="539"/>
                  </a:lnTo>
                  <a:lnTo>
                    <a:pt x="3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3" name="Google Shape;74183;p68"/>
            <p:cNvSpPr/>
            <p:nvPr/>
          </p:nvSpPr>
          <p:spPr>
            <a:xfrm>
              <a:off x="2322125" y="1226400"/>
              <a:ext cx="53575" cy="151025"/>
            </a:xfrm>
            <a:custGeom>
              <a:avLst/>
              <a:gdLst/>
              <a:ahLst/>
              <a:cxnLst/>
              <a:rect l="l" t="t" r="r" b="b"/>
              <a:pathLst>
                <a:path w="2143" h="6041" extrusionOk="0">
                  <a:moveTo>
                    <a:pt x="1862" y="0"/>
                  </a:moveTo>
                  <a:cubicBezTo>
                    <a:pt x="1278" y="729"/>
                    <a:pt x="801" y="1535"/>
                    <a:pt x="441" y="2397"/>
                  </a:cubicBezTo>
                  <a:cubicBezTo>
                    <a:pt x="250" y="2852"/>
                    <a:pt x="1" y="3540"/>
                    <a:pt x="17" y="4264"/>
                  </a:cubicBezTo>
                  <a:cubicBezTo>
                    <a:pt x="33" y="4987"/>
                    <a:pt x="331" y="5651"/>
                    <a:pt x="815" y="6041"/>
                  </a:cubicBezTo>
                  <a:lnTo>
                    <a:pt x="1038" y="5760"/>
                  </a:lnTo>
                  <a:cubicBezTo>
                    <a:pt x="635" y="5437"/>
                    <a:pt x="388" y="4875"/>
                    <a:pt x="374" y="4257"/>
                  </a:cubicBezTo>
                  <a:cubicBezTo>
                    <a:pt x="363" y="3756"/>
                    <a:pt x="490" y="3209"/>
                    <a:pt x="772" y="2535"/>
                  </a:cubicBezTo>
                  <a:cubicBezTo>
                    <a:pt x="1118" y="1704"/>
                    <a:pt x="1578" y="926"/>
                    <a:pt x="2143" y="223"/>
                  </a:cubicBezTo>
                  <a:lnTo>
                    <a:pt x="186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4" name="Google Shape;74184;p68"/>
            <p:cNvSpPr/>
            <p:nvPr/>
          </p:nvSpPr>
          <p:spPr>
            <a:xfrm>
              <a:off x="2355875" y="1358275"/>
              <a:ext cx="41150" cy="54900"/>
            </a:xfrm>
            <a:custGeom>
              <a:avLst/>
              <a:gdLst/>
              <a:ahLst/>
              <a:cxnLst/>
              <a:rect l="l" t="t" r="r" b="b"/>
              <a:pathLst>
                <a:path w="1646" h="2196" extrusionOk="0">
                  <a:moveTo>
                    <a:pt x="13" y="0"/>
                  </a:moveTo>
                  <a:lnTo>
                    <a:pt x="13" y="0"/>
                  </a:lnTo>
                  <a:cubicBezTo>
                    <a:pt x="0" y="947"/>
                    <a:pt x="633" y="1870"/>
                    <a:pt x="1522" y="2195"/>
                  </a:cubicBezTo>
                  <a:lnTo>
                    <a:pt x="1645" y="1858"/>
                  </a:lnTo>
                  <a:cubicBezTo>
                    <a:pt x="895" y="1583"/>
                    <a:pt x="360" y="804"/>
                    <a:pt x="372" y="6"/>
                  </a:cubicBezTo>
                  <a:lnTo>
                    <a:pt x="1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5" name="Google Shape;74185;p68"/>
            <p:cNvSpPr/>
            <p:nvPr/>
          </p:nvSpPr>
          <p:spPr>
            <a:xfrm>
              <a:off x="2498050" y="775175"/>
              <a:ext cx="62800" cy="158750"/>
            </a:xfrm>
            <a:custGeom>
              <a:avLst/>
              <a:gdLst/>
              <a:ahLst/>
              <a:cxnLst/>
              <a:rect l="l" t="t" r="r" b="b"/>
              <a:pathLst>
                <a:path w="2512" h="6350" extrusionOk="0">
                  <a:moveTo>
                    <a:pt x="2213" y="1"/>
                  </a:moveTo>
                  <a:cubicBezTo>
                    <a:pt x="953" y="1891"/>
                    <a:pt x="446" y="4219"/>
                    <a:pt x="1" y="6273"/>
                  </a:cubicBezTo>
                  <a:lnTo>
                    <a:pt x="351" y="6350"/>
                  </a:lnTo>
                  <a:cubicBezTo>
                    <a:pt x="790" y="4327"/>
                    <a:pt x="1288" y="2034"/>
                    <a:pt x="2512" y="200"/>
                  </a:cubicBezTo>
                  <a:lnTo>
                    <a:pt x="221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6" name="Google Shape;74186;p68"/>
            <p:cNvSpPr/>
            <p:nvPr/>
          </p:nvSpPr>
          <p:spPr>
            <a:xfrm>
              <a:off x="2972800" y="801675"/>
              <a:ext cx="16425" cy="18475"/>
            </a:xfrm>
            <a:custGeom>
              <a:avLst/>
              <a:gdLst/>
              <a:ahLst/>
              <a:cxnLst/>
              <a:rect l="l" t="t" r="r" b="b"/>
              <a:pathLst>
                <a:path w="657" h="739" extrusionOk="0">
                  <a:moveTo>
                    <a:pt x="298" y="1"/>
                  </a:moveTo>
                  <a:lnTo>
                    <a:pt x="0" y="200"/>
                  </a:lnTo>
                  <a:lnTo>
                    <a:pt x="359" y="739"/>
                  </a:lnTo>
                  <a:lnTo>
                    <a:pt x="657" y="540"/>
                  </a:lnTo>
                  <a:lnTo>
                    <a:pt x="29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7" name="Google Shape;74187;p68"/>
            <p:cNvSpPr/>
            <p:nvPr/>
          </p:nvSpPr>
          <p:spPr>
            <a:xfrm>
              <a:off x="2491275" y="2027175"/>
              <a:ext cx="261050" cy="591450"/>
            </a:xfrm>
            <a:custGeom>
              <a:avLst/>
              <a:gdLst/>
              <a:ahLst/>
              <a:cxnLst/>
              <a:rect l="l" t="t" r="r" b="b"/>
              <a:pathLst>
                <a:path w="10442" h="23658" extrusionOk="0">
                  <a:moveTo>
                    <a:pt x="7136" y="1"/>
                  </a:moveTo>
                  <a:lnTo>
                    <a:pt x="6913" y="282"/>
                  </a:lnTo>
                  <a:cubicBezTo>
                    <a:pt x="9088" y="2002"/>
                    <a:pt x="10059" y="5061"/>
                    <a:pt x="9274" y="7721"/>
                  </a:cubicBezTo>
                  <a:cubicBezTo>
                    <a:pt x="8856" y="9143"/>
                    <a:pt x="7983" y="10391"/>
                    <a:pt x="7270" y="11320"/>
                  </a:cubicBezTo>
                  <a:cubicBezTo>
                    <a:pt x="5939" y="13050"/>
                    <a:pt x="4509" y="14481"/>
                    <a:pt x="3016" y="15574"/>
                  </a:cubicBezTo>
                  <a:cubicBezTo>
                    <a:pt x="2922" y="15644"/>
                    <a:pt x="2826" y="15711"/>
                    <a:pt x="2729" y="15781"/>
                  </a:cubicBezTo>
                  <a:cubicBezTo>
                    <a:pt x="2097" y="16235"/>
                    <a:pt x="1444" y="16704"/>
                    <a:pt x="1029" y="17385"/>
                  </a:cubicBezTo>
                  <a:cubicBezTo>
                    <a:pt x="417" y="18391"/>
                    <a:pt x="475" y="19579"/>
                    <a:pt x="531" y="20728"/>
                  </a:cubicBezTo>
                  <a:cubicBezTo>
                    <a:pt x="564" y="21421"/>
                    <a:pt x="599" y="22136"/>
                    <a:pt x="487" y="22799"/>
                  </a:cubicBezTo>
                  <a:cubicBezTo>
                    <a:pt x="451" y="23004"/>
                    <a:pt x="342" y="23210"/>
                    <a:pt x="231" y="23276"/>
                  </a:cubicBezTo>
                  <a:cubicBezTo>
                    <a:pt x="206" y="23291"/>
                    <a:pt x="183" y="23298"/>
                    <a:pt x="159" y="23298"/>
                  </a:cubicBezTo>
                  <a:cubicBezTo>
                    <a:pt x="145" y="23298"/>
                    <a:pt x="131" y="23296"/>
                    <a:pt x="115" y="23291"/>
                  </a:cubicBezTo>
                  <a:lnTo>
                    <a:pt x="1" y="23630"/>
                  </a:lnTo>
                  <a:cubicBezTo>
                    <a:pt x="53" y="23649"/>
                    <a:pt x="107" y="23657"/>
                    <a:pt x="159" y="23657"/>
                  </a:cubicBezTo>
                  <a:cubicBezTo>
                    <a:pt x="246" y="23657"/>
                    <a:pt x="333" y="23634"/>
                    <a:pt x="412" y="23584"/>
                  </a:cubicBezTo>
                  <a:cubicBezTo>
                    <a:pt x="660" y="23435"/>
                    <a:pt x="797" y="23100"/>
                    <a:pt x="837" y="22859"/>
                  </a:cubicBezTo>
                  <a:cubicBezTo>
                    <a:pt x="955" y="22157"/>
                    <a:pt x="921" y="21423"/>
                    <a:pt x="885" y="20712"/>
                  </a:cubicBezTo>
                  <a:cubicBezTo>
                    <a:pt x="831" y="19567"/>
                    <a:pt x="778" y="18484"/>
                    <a:pt x="1333" y="17573"/>
                  </a:cubicBezTo>
                  <a:cubicBezTo>
                    <a:pt x="1710" y="16953"/>
                    <a:pt x="2334" y="16506"/>
                    <a:pt x="2936" y="16073"/>
                  </a:cubicBezTo>
                  <a:cubicBezTo>
                    <a:pt x="3034" y="16003"/>
                    <a:pt x="3131" y="15933"/>
                    <a:pt x="3227" y="15863"/>
                  </a:cubicBezTo>
                  <a:cubicBezTo>
                    <a:pt x="4746" y="14751"/>
                    <a:pt x="6201" y="13296"/>
                    <a:pt x="7551" y="11538"/>
                  </a:cubicBezTo>
                  <a:cubicBezTo>
                    <a:pt x="8284" y="10585"/>
                    <a:pt x="9181" y="9301"/>
                    <a:pt x="9617" y="7822"/>
                  </a:cubicBezTo>
                  <a:cubicBezTo>
                    <a:pt x="10442" y="5026"/>
                    <a:pt x="9422" y="1809"/>
                    <a:pt x="71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8" name="Google Shape;74188;p68"/>
            <p:cNvSpPr/>
            <p:nvPr/>
          </p:nvSpPr>
          <p:spPr>
            <a:xfrm>
              <a:off x="2435000" y="2568525"/>
              <a:ext cx="36975" cy="55725"/>
            </a:xfrm>
            <a:custGeom>
              <a:avLst/>
              <a:gdLst/>
              <a:ahLst/>
              <a:cxnLst/>
              <a:rect l="l" t="t" r="r" b="b"/>
              <a:pathLst>
                <a:path w="1479" h="2229" extrusionOk="0">
                  <a:moveTo>
                    <a:pt x="216" y="1"/>
                  </a:moveTo>
                  <a:lnTo>
                    <a:pt x="1" y="288"/>
                  </a:lnTo>
                  <a:cubicBezTo>
                    <a:pt x="609" y="745"/>
                    <a:pt x="1029" y="1471"/>
                    <a:pt x="1122" y="2228"/>
                  </a:cubicBezTo>
                  <a:lnTo>
                    <a:pt x="1478" y="2184"/>
                  </a:lnTo>
                  <a:cubicBezTo>
                    <a:pt x="1371" y="1321"/>
                    <a:pt x="912" y="524"/>
                    <a:pt x="2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9" name="Google Shape;74189;p68"/>
            <p:cNvSpPr/>
            <p:nvPr/>
          </p:nvSpPr>
          <p:spPr>
            <a:xfrm>
              <a:off x="2466600" y="2563825"/>
              <a:ext cx="31425" cy="57075"/>
            </a:xfrm>
            <a:custGeom>
              <a:avLst/>
              <a:gdLst/>
              <a:ahLst/>
              <a:cxnLst/>
              <a:rect l="l" t="t" r="r" b="b"/>
              <a:pathLst>
                <a:path w="1257" h="2283" extrusionOk="0">
                  <a:moveTo>
                    <a:pt x="231" y="0"/>
                  </a:moveTo>
                  <a:lnTo>
                    <a:pt x="0" y="274"/>
                  </a:lnTo>
                  <a:cubicBezTo>
                    <a:pt x="570" y="754"/>
                    <a:pt x="891" y="1513"/>
                    <a:pt x="837" y="2255"/>
                  </a:cubicBezTo>
                  <a:lnTo>
                    <a:pt x="1194" y="2282"/>
                  </a:lnTo>
                  <a:cubicBezTo>
                    <a:pt x="1256" y="1426"/>
                    <a:pt x="888" y="552"/>
                    <a:pt x="23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0" name="Google Shape;74190;p68"/>
            <p:cNvSpPr/>
            <p:nvPr/>
          </p:nvSpPr>
          <p:spPr>
            <a:xfrm>
              <a:off x="2852425" y="1971800"/>
              <a:ext cx="259950" cy="226450"/>
            </a:xfrm>
            <a:custGeom>
              <a:avLst/>
              <a:gdLst/>
              <a:ahLst/>
              <a:cxnLst/>
              <a:rect l="l" t="t" r="r" b="b"/>
              <a:pathLst>
                <a:path w="10398" h="9058" extrusionOk="0">
                  <a:moveTo>
                    <a:pt x="10044" y="0"/>
                  </a:moveTo>
                  <a:cubicBezTo>
                    <a:pt x="9648" y="2353"/>
                    <a:pt x="8388" y="4594"/>
                    <a:pt x="6585" y="6155"/>
                  </a:cubicBezTo>
                  <a:cubicBezTo>
                    <a:pt x="4784" y="7715"/>
                    <a:pt x="2383" y="8642"/>
                    <a:pt x="1" y="8699"/>
                  </a:cubicBezTo>
                  <a:lnTo>
                    <a:pt x="9" y="9058"/>
                  </a:lnTo>
                  <a:cubicBezTo>
                    <a:pt x="2473" y="8999"/>
                    <a:pt x="4956" y="8040"/>
                    <a:pt x="6821" y="6425"/>
                  </a:cubicBezTo>
                  <a:cubicBezTo>
                    <a:pt x="8684" y="4812"/>
                    <a:pt x="9988" y="2490"/>
                    <a:pt x="10398" y="59"/>
                  </a:cubicBezTo>
                  <a:lnTo>
                    <a:pt x="1004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1" name="Google Shape;74191;p68"/>
            <p:cNvSpPr/>
            <p:nvPr/>
          </p:nvSpPr>
          <p:spPr>
            <a:xfrm>
              <a:off x="3164500" y="1983525"/>
              <a:ext cx="137675" cy="644600"/>
            </a:xfrm>
            <a:custGeom>
              <a:avLst/>
              <a:gdLst/>
              <a:ahLst/>
              <a:cxnLst/>
              <a:rect l="l" t="t" r="r" b="b"/>
              <a:pathLst>
                <a:path w="5507" h="25784" extrusionOk="0">
                  <a:moveTo>
                    <a:pt x="188" y="0"/>
                  </a:moveTo>
                  <a:lnTo>
                    <a:pt x="1" y="305"/>
                  </a:lnTo>
                  <a:cubicBezTo>
                    <a:pt x="2021" y="1543"/>
                    <a:pt x="3447" y="4025"/>
                    <a:pt x="3813" y="6942"/>
                  </a:cubicBezTo>
                  <a:cubicBezTo>
                    <a:pt x="4147" y="9611"/>
                    <a:pt x="3671" y="12306"/>
                    <a:pt x="3213" y="14913"/>
                  </a:cubicBezTo>
                  <a:lnTo>
                    <a:pt x="2551" y="18669"/>
                  </a:lnTo>
                  <a:cubicBezTo>
                    <a:pt x="2455" y="19219"/>
                    <a:pt x="2346" y="19841"/>
                    <a:pt x="2456" y="20445"/>
                  </a:cubicBezTo>
                  <a:cubicBezTo>
                    <a:pt x="2610" y="21281"/>
                    <a:pt x="3147" y="21953"/>
                    <a:pt x="3666" y="22602"/>
                  </a:cubicBezTo>
                  <a:cubicBezTo>
                    <a:pt x="3784" y="22751"/>
                    <a:pt x="3907" y="22903"/>
                    <a:pt x="4022" y="23054"/>
                  </a:cubicBezTo>
                  <a:cubicBezTo>
                    <a:pt x="4450" y="23620"/>
                    <a:pt x="5104" y="24706"/>
                    <a:pt x="4682" y="25636"/>
                  </a:cubicBezTo>
                  <a:lnTo>
                    <a:pt x="5009" y="25783"/>
                  </a:lnTo>
                  <a:cubicBezTo>
                    <a:pt x="5507" y="24686"/>
                    <a:pt x="4783" y="23468"/>
                    <a:pt x="4305" y="22836"/>
                  </a:cubicBezTo>
                  <a:cubicBezTo>
                    <a:pt x="4189" y="22682"/>
                    <a:pt x="4066" y="22527"/>
                    <a:pt x="3945" y="22377"/>
                  </a:cubicBezTo>
                  <a:cubicBezTo>
                    <a:pt x="3454" y="21762"/>
                    <a:pt x="2946" y="21128"/>
                    <a:pt x="2808" y="20380"/>
                  </a:cubicBezTo>
                  <a:cubicBezTo>
                    <a:pt x="2710" y="19839"/>
                    <a:pt x="2808" y="19276"/>
                    <a:pt x="2905" y="18731"/>
                  </a:cubicBezTo>
                  <a:lnTo>
                    <a:pt x="3567" y="14974"/>
                  </a:lnTo>
                  <a:cubicBezTo>
                    <a:pt x="4029" y="12342"/>
                    <a:pt x="4510" y="9619"/>
                    <a:pt x="4168" y="6898"/>
                  </a:cubicBezTo>
                  <a:cubicBezTo>
                    <a:pt x="3784" y="3829"/>
                    <a:pt x="2333" y="1314"/>
                    <a:pt x="18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2" name="Google Shape;74192;p68"/>
            <p:cNvSpPr/>
            <p:nvPr/>
          </p:nvSpPr>
          <p:spPr>
            <a:xfrm>
              <a:off x="3238675" y="2578750"/>
              <a:ext cx="47000" cy="60150"/>
            </a:xfrm>
            <a:custGeom>
              <a:avLst/>
              <a:gdLst/>
              <a:ahLst/>
              <a:cxnLst/>
              <a:rect l="l" t="t" r="r" b="b"/>
              <a:pathLst>
                <a:path w="1880" h="2406" extrusionOk="0">
                  <a:moveTo>
                    <a:pt x="137" y="1"/>
                  </a:moveTo>
                  <a:lnTo>
                    <a:pt x="1" y="333"/>
                  </a:lnTo>
                  <a:cubicBezTo>
                    <a:pt x="833" y="675"/>
                    <a:pt x="1446" y="1508"/>
                    <a:pt x="1522" y="2406"/>
                  </a:cubicBezTo>
                  <a:lnTo>
                    <a:pt x="1879" y="2375"/>
                  </a:lnTo>
                  <a:cubicBezTo>
                    <a:pt x="1791" y="1347"/>
                    <a:pt x="1092" y="393"/>
                    <a:pt x="13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3" name="Google Shape;74193;p68"/>
            <p:cNvSpPr/>
            <p:nvPr/>
          </p:nvSpPr>
          <p:spPr>
            <a:xfrm>
              <a:off x="3212450" y="2608550"/>
              <a:ext cx="42275" cy="56025"/>
            </a:xfrm>
            <a:custGeom>
              <a:avLst/>
              <a:gdLst/>
              <a:ahLst/>
              <a:cxnLst/>
              <a:rect l="l" t="t" r="r" b="b"/>
              <a:pathLst>
                <a:path w="1691" h="2241" extrusionOk="0">
                  <a:moveTo>
                    <a:pt x="94" y="1"/>
                  </a:moveTo>
                  <a:lnTo>
                    <a:pt x="0" y="347"/>
                  </a:lnTo>
                  <a:cubicBezTo>
                    <a:pt x="770" y="555"/>
                    <a:pt x="1308" y="1396"/>
                    <a:pt x="1175" y="2182"/>
                  </a:cubicBezTo>
                  <a:lnTo>
                    <a:pt x="1529" y="2241"/>
                  </a:lnTo>
                  <a:cubicBezTo>
                    <a:pt x="1690" y="1280"/>
                    <a:pt x="1034" y="254"/>
                    <a:pt x="9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4" name="Google Shape;74194;p68"/>
            <p:cNvSpPr/>
            <p:nvPr/>
          </p:nvSpPr>
          <p:spPr>
            <a:xfrm>
              <a:off x="2690125" y="2130150"/>
              <a:ext cx="19425" cy="54750"/>
            </a:xfrm>
            <a:custGeom>
              <a:avLst/>
              <a:gdLst/>
              <a:ahLst/>
              <a:cxnLst/>
              <a:rect l="l" t="t" r="r" b="b"/>
              <a:pathLst>
                <a:path w="777" h="2190" extrusionOk="0">
                  <a:moveTo>
                    <a:pt x="324" y="0"/>
                  </a:moveTo>
                  <a:lnTo>
                    <a:pt x="1" y="155"/>
                  </a:lnTo>
                  <a:cubicBezTo>
                    <a:pt x="292" y="766"/>
                    <a:pt x="412" y="1476"/>
                    <a:pt x="337" y="2150"/>
                  </a:cubicBezTo>
                  <a:lnTo>
                    <a:pt x="693" y="2189"/>
                  </a:lnTo>
                  <a:cubicBezTo>
                    <a:pt x="776" y="1440"/>
                    <a:pt x="649" y="682"/>
                    <a:pt x="32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5" name="Google Shape;74195;p68"/>
            <p:cNvSpPr/>
            <p:nvPr/>
          </p:nvSpPr>
          <p:spPr>
            <a:xfrm>
              <a:off x="2675325" y="2216400"/>
              <a:ext cx="25100" cy="43625"/>
            </a:xfrm>
            <a:custGeom>
              <a:avLst/>
              <a:gdLst/>
              <a:ahLst/>
              <a:cxnLst/>
              <a:rect l="l" t="t" r="r" b="b"/>
              <a:pathLst>
                <a:path w="1004" h="1745" extrusionOk="0">
                  <a:moveTo>
                    <a:pt x="653" y="1"/>
                  </a:moveTo>
                  <a:cubicBezTo>
                    <a:pt x="533" y="554"/>
                    <a:pt x="311" y="1074"/>
                    <a:pt x="1" y="1548"/>
                  </a:cubicBezTo>
                  <a:lnTo>
                    <a:pt x="301" y="1744"/>
                  </a:lnTo>
                  <a:cubicBezTo>
                    <a:pt x="636" y="1233"/>
                    <a:pt x="872" y="673"/>
                    <a:pt x="1003" y="78"/>
                  </a:cubicBezTo>
                  <a:lnTo>
                    <a:pt x="65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6" name="Google Shape;74196;p68"/>
            <p:cNvSpPr/>
            <p:nvPr/>
          </p:nvSpPr>
          <p:spPr>
            <a:xfrm>
              <a:off x="2655425" y="2203600"/>
              <a:ext cx="25350" cy="45000"/>
            </a:xfrm>
            <a:custGeom>
              <a:avLst/>
              <a:gdLst/>
              <a:ahLst/>
              <a:cxnLst/>
              <a:rect l="l" t="t" r="r" b="b"/>
              <a:pathLst>
                <a:path w="1014" h="1800" extrusionOk="0">
                  <a:moveTo>
                    <a:pt x="682" y="1"/>
                  </a:moveTo>
                  <a:lnTo>
                    <a:pt x="0" y="1664"/>
                  </a:lnTo>
                  <a:lnTo>
                    <a:pt x="332" y="1800"/>
                  </a:lnTo>
                  <a:lnTo>
                    <a:pt x="1013" y="137"/>
                  </a:lnTo>
                  <a:lnTo>
                    <a:pt x="68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7" name="Google Shape;74197;p68"/>
            <p:cNvSpPr/>
            <p:nvPr/>
          </p:nvSpPr>
          <p:spPr>
            <a:xfrm>
              <a:off x="3230375" y="2193375"/>
              <a:ext cx="9000" cy="32875"/>
            </a:xfrm>
            <a:custGeom>
              <a:avLst/>
              <a:gdLst/>
              <a:ahLst/>
              <a:cxnLst/>
              <a:rect l="l" t="t" r="r" b="b"/>
              <a:pathLst>
                <a:path w="360" h="1315" extrusionOk="0">
                  <a:moveTo>
                    <a:pt x="1" y="1"/>
                  </a:moveTo>
                  <a:lnTo>
                    <a:pt x="1" y="1315"/>
                  </a:lnTo>
                  <a:lnTo>
                    <a:pt x="360" y="1315"/>
                  </a:lnTo>
                  <a:lnTo>
                    <a:pt x="3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8" name="Google Shape;74198;p68"/>
            <p:cNvSpPr/>
            <p:nvPr/>
          </p:nvSpPr>
          <p:spPr>
            <a:xfrm>
              <a:off x="3220225" y="2267325"/>
              <a:ext cx="16400" cy="44875"/>
            </a:xfrm>
            <a:custGeom>
              <a:avLst/>
              <a:gdLst/>
              <a:ahLst/>
              <a:cxnLst/>
              <a:rect l="l" t="t" r="r" b="b"/>
              <a:pathLst>
                <a:path w="656" h="1795" extrusionOk="0">
                  <a:moveTo>
                    <a:pt x="302" y="0"/>
                  </a:moveTo>
                  <a:lnTo>
                    <a:pt x="0" y="1733"/>
                  </a:lnTo>
                  <a:lnTo>
                    <a:pt x="353" y="1794"/>
                  </a:lnTo>
                  <a:lnTo>
                    <a:pt x="655" y="61"/>
                  </a:lnTo>
                  <a:lnTo>
                    <a:pt x="30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9" name="Google Shape;74199;p68"/>
            <p:cNvSpPr/>
            <p:nvPr/>
          </p:nvSpPr>
          <p:spPr>
            <a:xfrm>
              <a:off x="2268550" y="2395725"/>
              <a:ext cx="20100" cy="40775"/>
            </a:xfrm>
            <a:custGeom>
              <a:avLst/>
              <a:gdLst/>
              <a:ahLst/>
              <a:cxnLst/>
              <a:rect l="l" t="t" r="r" b="b"/>
              <a:pathLst>
                <a:path w="804" h="1631" extrusionOk="0">
                  <a:moveTo>
                    <a:pt x="86" y="0"/>
                  </a:moveTo>
                  <a:lnTo>
                    <a:pt x="86" y="0"/>
                  </a:lnTo>
                  <a:cubicBezTo>
                    <a:pt x="0" y="571"/>
                    <a:pt x="164" y="1180"/>
                    <a:pt x="523" y="1630"/>
                  </a:cubicBezTo>
                  <a:lnTo>
                    <a:pt x="803" y="1406"/>
                  </a:lnTo>
                  <a:cubicBezTo>
                    <a:pt x="506" y="1033"/>
                    <a:pt x="370" y="527"/>
                    <a:pt x="441" y="54"/>
                  </a:cubicBezTo>
                  <a:lnTo>
                    <a:pt x="8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0" name="Google Shape;74200;p68"/>
            <p:cNvSpPr/>
            <p:nvPr/>
          </p:nvSpPr>
          <p:spPr>
            <a:xfrm>
              <a:off x="2058900" y="1790275"/>
              <a:ext cx="456600" cy="119975"/>
            </a:xfrm>
            <a:custGeom>
              <a:avLst/>
              <a:gdLst/>
              <a:ahLst/>
              <a:cxnLst/>
              <a:rect l="l" t="t" r="r" b="b"/>
              <a:pathLst>
                <a:path w="18264" h="4799" extrusionOk="0">
                  <a:moveTo>
                    <a:pt x="13625" y="554"/>
                  </a:moveTo>
                  <a:lnTo>
                    <a:pt x="13625" y="554"/>
                  </a:lnTo>
                  <a:cubicBezTo>
                    <a:pt x="13476" y="1055"/>
                    <a:pt x="13184" y="1542"/>
                    <a:pt x="12771" y="1981"/>
                  </a:cubicBezTo>
                  <a:cubicBezTo>
                    <a:pt x="12814" y="1759"/>
                    <a:pt x="12873" y="1541"/>
                    <a:pt x="12962" y="1335"/>
                  </a:cubicBezTo>
                  <a:cubicBezTo>
                    <a:pt x="13114" y="985"/>
                    <a:pt x="13352" y="711"/>
                    <a:pt x="13625" y="554"/>
                  </a:cubicBezTo>
                  <a:close/>
                  <a:moveTo>
                    <a:pt x="300" y="1"/>
                  </a:moveTo>
                  <a:lnTo>
                    <a:pt x="0" y="198"/>
                  </a:lnTo>
                  <a:cubicBezTo>
                    <a:pt x="954" y="1657"/>
                    <a:pt x="2481" y="2696"/>
                    <a:pt x="4188" y="3047"/>
                  </a:cubicBezTo>
                  <a:cubicBezTo>
                    <a:pt x="4625" y="3137"/>
                    <a:pt x="5068" y="3182"/>
                    <a:pt x="5510" y="3182"/>
                  </a:cubicBezTo>
                  <a:cubicBezTo>
                    <a:pt x="6141" y="3182"/>
                    <a:pt x="6769" y="3092"/>
                    <a:pt x="7373" y="2916"/>
                  </a:cubicBezTo>
                  <a:lnTo>
                    <a:pt x="7373" y="2916"/>
                  </a:lnTo>
                  <a:cubicBezTo>
                    <a:pt x="7120" y="3339"/>
                    <a:pt x="6990" y="3833"/>
                    <a:pt x="7042" y="4327"/>
                  </a:cubicBezTo>
                  <a:cubicBezTo>
                    <a:pt x="7053" y="4438"/>
                    <a:pt x="7081" y="4581"/>
                    <a:pt x="7191" y="4683"/>
                  </a:cubicBezTo>
                  <a:cubicBezTo>
                    <a:pt x="7299" y="4782"/>
                    <a:pt x="7441" y="4798"/>
                    <a:pt x="7538" y="4798"/>
                  </a:cubicBezTo>
                  <a:cubicBezTo>
                    <a:pt x="7567" y="4798"/>
                    <a:pt x="7593" y="4797"/>
                    <a:pt x="7611" y="4793"/>
                  </a:cubicBezTo>
                  <a:cubicBezTo>
                    <a:pt x="8342" y="4751"/>
                    <a:pt x="9044" y="4462"/>
                    <a:pt x="9664" y="4208"/>
                  </a:cubicBezTo>
                  <a:cubicBezTo>
                    <a:pt x="10563" y="3839"/>
                    <a:pt x="11493" y="3455"/>
                    <a:pt x="12301" y="2864"/>
                  </a:cubicBezTo>
                  <a:lnTo>
                    <a:pt x="12301" y="2864"/>
                  </a:lnTo>
                  <a:cubicBezTo>
                    <a:pt x="12295" y="3015"/>
                    <a:pt x="12310" y="3203"/>
                    <a:pt x="12429" y="3351"/>
                  </a:cubicBezTo>
                  <a:cubicBezTo>
                    <a:pt x="12582" y="3543"/>
                    <a:pt x="12828" y="3577"/>
                    <a:pt x="13027" y="3577"/>
                  </a:cubicBezTo>
                  <a:cubicBezTo>
                    <a:pt x="13057" y="3577"/>
                    <a:pt x="13086" y="3576"/>
                    <a:pt x="13114" y="3575"/>
                  </a:cubicBezTo>
                  <a:cubicBezTo>
                    <a:pt x="14322" y="3520"/>
                    <a:pt x="15491" y="3061"/>
                    <a:pt x="16429" y="2312"/>
                  </a:cubicBezTo>
                  <a:cubicBezTo>
                    <a:pt x="16438" y="2357"/>
                    <a:pt x="16448" y="2403"/>
                    <a:pt x="16459" y="2447"/>
                  </a:cubicBezTo>
                  <a:cubicBezTo>
                    <a:pt x="16631" y="3076"/>
                    <a:pt x="17278" y="3529"/>
                    <a:pt x="17924" y="3529"/>
                  </a:cubicBezTo>
                  <a:cubicBezTo>
                    <a:pt x="18038" y="3529"/>
                    <a:pt x="18152" y="3515"/>
                    <a:pt x="18264" y="3485"/>
                  </a:cubicBezTo>
                  <a:lnTo>
                    <a:pt x="18172" y="3138"/>
                  </a:lnTo>
                  <a:cubicBezTo>
                    <a:pt x="18087" y="3161"/>
                    <a:pt x="18001" y="3172"/>
                    <a:pt x="17914" y="3172"/>
                  </a:cubicBezTo>
                  <a:cubicBezTo>
                    <a:pt x="17425" y="3172"/>
                    <a:pt x="16935" y="2829"/>
                    <a:pt x="16806" y="2351"/>
                  </a:cubicBezTo>
                  <a:cubicBezTo>
                    <a:pt x="16775" y="2242"/>
                    <a:pt x="16766" y="2127"/>
                    <a:pt x="16774" y="2014"/>
                  </a:cubicBezTo>
                  <a:cubicBezTo>
                    <a:pt x="17123" y="1686"/>
                    <a:pt x="17434" y="1315"/>
                    <a:pt x="17690" y="905"/>
                  </a:cubicBezTo>
                  <a:lnTo>
                    <a:pt x="17934" y="514"/>
                  </a:lnTo>
                  <a:lnTo>
                    <a:pt x="17491" y="637"/>
                  </a:lnTo>
                  <a:cubicBezTo>
                    <a:pt x="16949" y="787"/>
                    <a:pt x="16541" y="1288"/>
                    <a:pt x="16439" y="1835"/>
                  </a:cubicBezTo>
                  <a:cubicBezTo>
                    <a:pt x="15524" y="2654"/>
                    <a:pt x="14334" y="3160"/>
                    <a:pt x="13100" y="3217"/>
                  </a:cubicBezTo>
                  <a:cubicBezTo>
                    <a:pt x="13076" y="3218"/>
                    <a:pt x="13051" y="3218"/>
                    <a:pt x="13024" y="3218"/>
                  </a:cubicBezTo>
                  <a:cubicBezTo>
                    <a:pt x="12905" y="3218"/>
                    <a:pt x="12772" y="3202"/>
                    <a:pt x="12710" y="3127"/>
                  </a:cubicBezTo>
                  <a:cubicBezTo>
                    <a:pt x="12648" y="3051"/>
                    <a:pt x="12658" y="2907"/>
                    <a:pt x="12672" y="2768"/>
                  </a:cubicBezTo>
                  <a:cubicBezTo>
                    <a:pt x="12678" y="2697"/>
                    <a:pt x="12685" y="2624"/>
                    <a:pt x="12692" y="2553"/>
                  </a:cubicBezTo>
                  <a:cubicBezTo>
                    <a:pt x="13435" y="1899"/>
                    <a:pt x="13914" y="1108"/>
                    <a:pt x="14054" y="290"/>
                  </a:cubicBezTo>
                  <a:lnTo>
                    <a:pt x="14099" y="23"/>
                  </a:lnTo>
                  <a:lnTo>
                    <a:pt x="13836" y="85"/>
                  </a:lnTo>
                  <a:cubicBezTo>
                    <a:pt x="13332" y="203"/>
                    <a:pt x="12883" y="616"/>
                    <a:pt x="12634" y="1189"/>
                  </a:cubicBezTo>
                  <a:cubicBezTo>
                    <a:pt x="12470" y="1568"/>
                    <a:pt x="12399" y="1981"/>
                    <a:pt x="12353" y="2372"/>
                  </a:cubicBezTo>
                  <a:cubicBezTo>
                    <a:pt x="12284" y="2428"/>
                    <a:pt x="12214" y="2484"/>
                    <a:pt x="12143" y="2538"/>
                  </a:cubicBezTo>
                  <a:cubicBezTo>
                    <a:pt x="11358" y="3125"/>
                    <a:pt x="10429" y="3507"/>
                    <a:pt x="9530" y="3876"/>
                  </a:cubicBezTo>
                  <a:cubicBezTo>
                    <a:pt x="8908" y="4132"/>
                    <a:pt x="8263" y="4397"/>
                    <a:pt x="7593" y="4436"/>
                  </a:cubicBezTo>
                  <a:cubicBezTo>
                    <a:pt x="7576" y="4437"/>
                    <a:pt x="7560" y="4437"/>
                    <a:pt x="7547" y="4437"/>
                  </a:cubicBezTo>
                  <a:cubicBezTo>
                    <a:pt x="7475" y="4437"/>
                    <a:pt x="7447" y="4427"/>
                    <a:pt x="7436" y="4417"/>
                  </a:cubicBezTo>
                  <a:cubicBezTo>
                    <a:pt x="7420" y="4402"/>
                    <a:pt x="7407" y="4358"/>
                    <a:pt x="7400" y="4287"/>
                  </a:cubicBezTo>
                  <a:cubicBezTo>
                    <a:pt x="7338" y="3708"/>
                    <a:pt x="7572" y="3125"/>
                    <a:pt x="7973" y="2708"/>
                  </a:cubicBezTo>
                  <a:cubicBezTo>
                    <a:pt x="8387" y="2543"/>
                    <a:pt x="8788" y="2335"/>
                    <a:pt x="9162" y="2087"/>
                  </a:cubicBezTo>
                  <a:lnTo>
                    <a:pt x="9831" y="1644"/>
                  </a:lnTo>
                  <a:lnTo>
                    <a:pt x="9831" y="1644"/>
                  </a:lnTo>
                  <a:lnTo>
                    <a:pt x="9038" y="1760"/>
                  </a:lnTo>
                  <a:cubicBezTo>
                    <a:pt x="8561" y="1830"/>
                    <a:pt x="8124" y="2064"/>
                    <a:pt x="7781" y="2398"/>
                  </a:cubicBezTo>
                  <a:cubicBezTo>
                    <a:pt x="7056" y="2678"/>
                    <a:pt x="6282" y="2822"/>
                    <a:pt x="5506" y="2822"/>
                  </a:cubicBezTo>
                  <a:cubicBezTo>
                    <a:pt x="5089" y="2822"/>
                    <a:pt x="4672" y="2781"/>
                    <a:pt x="4261" y="2696"/>
                  </a:cubicBezTo>
                  <a:cubicBezTo>
                    <a:pt x="2646" y="2362"/>
                    <a:pt x="1202" y="1381"/>
                    <a:pt x="30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1" name="Google Shape;74201;p68"/>
            <p:cNvSpPr/>
            <p:nvPr/>
          </p:nvSpPr>
          <p:spPr>
            <a:xfrm>
              <a:off x="3145925" y="1413550"/>
              <a:ext cx="317900" cy="325050"/>
            </a:xfrm>
            <a:custGeom>
              <a:avLst/>
              <a:gdLst/>
              <a:ahLst/>
              <a:cxnLst/>
              <a:rect l="l" t="t" r="r" b="b"/>
              <a:pathLst>
                <a:path w="12716" h="13002" extrusionOk="0">
                  <a:moveTo>
                    <a:pt x="4070" y="8229"/>
                  </a:moveTo>
                  <a:cubicBezTo>
                    <a:pt x="4205" y="8229"/>
                    <a:pt x="4356" y="8322"/>
                    <a:pt x="4436" y="8443"/>
                  </a:cubicBezTo>
                  <a:cubicBezTo>
                    <a:pt x="4441" y="8451"/>
                    <a:pt x="4447" y="8460"/>
                    <a:pt x="4452" y="8468"/>
                  </a:cubicBezTo>
                  <a:cubicBezTo>
                    <a:pt x="4423" y="8460"/>
                    <a:pt x="4392" y="8451"/>
                    <a:pt x="4363" y="8440"/>
                  </a:cubicBezTo>
                  <a:cubicBezTo>
                    <a:pt x="4247" y="8398"/>
                    <a:pt x="4129" y="8322"/>
                    <a:pt x="4070" y="8229"/>
                  </a:cubicBezTo>
                  <a:close/>
                  <a:moveTo>
                    <a:pt x="12540" y="0"/>
                  </a:moveTo>
                  <a:lnTo>
                    <a:pt x="12191" y="83"/>
                  </a:lnTo>
                  <a:cubicBezTo>
                    <a:pt x="12348" y="748"/>
                    <a:pt x="12253" y="1522"/>
                    <a:pt x="11907" y="2385"/>
                  </a:cubicBezTo>
                  <a:cubicBezTo>
                    <a:pt x="10880" y="4943"/>
                    <a:pt x="8443" y="6678"/>
                    <a:pt x="6435" y="7905"/>
                  </a:cubicBezTo>
                  <a:cubicBezTo>
                    <a:pt x="5918" y="8220"/>
                    <a:pt x="5380" y="8499"/>
                    <a:pt x="4863" y="8517"/>
                  </a:cubicBezTo>
                  <a:cubicBezTo>
                    <a:pt x="4832" y="8424"/>
                    <a:pt x="4791" y="8334"/>
                    <a:pt x="4735" y="8248"/>
                  </a:cubicBezTo>
                  <a:cubicBezTo>
                    <a:pt x="4592" y="8031"/>
                    <a:pt x="4328" y="7872"/>
                    <a:pt x="4066" y="7872"/>
                  </a:cubicBezTo>
                  <a:cubicBezTo>
                    <a:pt x="3961" y="7872"/>
                    <a:pt x="3856" y="7898"/>
                    <a:pt x="3760" y="7955"/>
                  </a:cubicBezTo>
                  <a:lnTo>
                    <a:pt x="3675" y="8006"/>
                  </a:lnTo>
                  <a:lnTo>
                    <a:pt x="3673" y="8107"/>
                  </a:lnTo>
                  <a:cubicBezTo>
                    <a:pt x="3669" y="8451"/>
                    <a:pt x="3975" y="8683"/>
                    <a:pt x="4240" y="8778"/>
                  </a:cubicBezTo>
                  <a:cubicBezTo>
                    <a:pt x="4350" y="8819"/>
                    <a:pt x="4463" y="8846"/>
                    <a:pt x="4575" y="8860"/>
                  </a:cubicBezTo>
                  <a:cubicBezTo>
                    <a:pt x="4591" y="8966"/>
                    <a:pt x="4600" y="9074"/>
                    <a:pt x="4606" y="9176"/>
                  </a:cubicBezTo>
                  <a:cubicBezTo>
                    <a:pt x="4658" y="9887"/>
                    <a:pt x="4643" y="10748"/>
                    <a:pt x="4075" y="11101"/>
                  </a:cubicBezTo>
                  <a:cubicBezTo>
                    <a:pt x="3893" y="11215"/>
                    <a:pt x="3668" y="11258"/>
                    <a:pt x="3494" y="11285"/>
                  </a:cubicBezTo>
                  <a:cubicBezTo>
                    <a:pt x="3304" y="11314"/>
                    <a:pt x="3113" y="11328"/>
                    <a:pt x="2921" y="11328"/>
                  </a:cubicBezTo>
                  <a:cubicBezTo>
                    <a:pt x="2407" y="11328"/>
                    <a:pt x="1890" y="11226"/>
                    <a:pt x="1411" y="11034"/>
                  </a:cubicBezTo>
                  <a:cubicBezTo>
                    <a:pt x="1343" y="10870"/>
                    <a:pt x="1250" y="10707"/>
                    <a:pt x="1111" y="10576"/>
                  </a:cubicBezTo>
                  <a:cubicBezTo>
                    <a:pt x="968" y="10440"/>
                    <a:pt x="759" y="10344"/>
                    <a:pt x="550" y="10344"/>
                  </a:cubicBezTo>
                  <a:cubicBezTo>
                    <a:pt x="432" y="10344"/>
                    <a:pt x="315" y="10374"/>
                    <a:pt x="208" y="10444"/>
                  </a:cubicBezTo>
                  <a:lnTo>
                    <a:pt x="0" y="10578"/>
                  </a:lnTo>
                  <a:lnTo>
                    <a:pt x="193" y="10734"/>
                  </a:lnTo>
                  <a:cubicBezTo>
                    <a:pt x="478" y="10964"/>
                    <a:pt x="795" y="11156"/>
                    <a:pt x="1131" y="11305"/>
                  </a:cubicBezTo>
                  <a:cubicBezTo>
                    <a:pt x="1143" y="11341"/>
                    <a:pt x="1156" y="11378"/>
                    <a:pt x="1168" y="11413"/>
                  </a:cubicBezTo>
                  <a:cubicBezTo>
                    <a:pt x="1269" y="11723"/>
                    <a:pt x="1355" y="12081"/>
                    <a:pt x="1228" y="12365"/>
                  </a:cubicBezTo>
                  <a:cubicBezTo>
                    <a:pt x="1168" y="12500"/>
                    <a:pt x="1018" y="12612"/>
                    <a:pt x="863" y="12639"/>
                  </a:cubicBezTo>
                  <a:cubicBezTo>
                    <a:pt x="844" y="12642"/>
                    <a:pt x="821" y="12645"/>
                    <a:pt x="798" y="12645"/>
                  </a:cubicBezTo>
                  <a:cubicBezTo>
                    <a:pt x="738" y="12645"/>
                    <a:pt x="671" y="12628"/>
                    <a:pt x="618" y="12574"/>
                  </a:cubicBezTo>
                  <a:lnTo>
                    <a:pt x="360" y="12821"/>
                  </a:lnTo>
                  <a:cubicBezTo>
                    <a:pt x="474" y="12939"/>
                    <a:pt x="629" y="13002"/>
                    <a:pt x="800" y="13002"/>
                  </a:cubicBezTo>
                  <a:cubicBezTo>
                    <a:pt x="841" y="13002"/>
                    <a:pt x="883" y="12998"/>
                    <a:pt x="923" y="12992"/>
                  </a:cubicBezTo>
                  <a:cubicBezTo>
                    <a:pt x="1197" y="12945"/>
                    <a:pt x="1445" y="12757"/>
                    <a:pt x="1554" y="12511"/>
                  </a:cubicBezTo>
                  <a:cubicBezTo>
                    <a:pt x="1705" y="12174"/>
                    <a:pt x="1654" y="11805"/>
                    <a:pt x="1558" y="11469"/>
                  </a:cubicBezTo>
                  <a:lnTo>
                    <a:pt x="1558" y="11469"/>
                  </a:lnTo>
                  <a:cubicBezTo>
                    <a:pt x="1999" y="11613"/>
                    <a:pt x="2463" y="11689"/>
                    <a:pt x="2925" y="11689"/>
                  </a:cubicBezTo>
                  <a:cubicBezTo>
                    <a:pt x="3133" y="11689"/>
                    <a:pt x="3341" y="11673"/>
                    <a:pt x="3547" y="11642"/>
                  </a:cubicBezTo>
                  <a:cubicBezTo>
                    <a:pt x="3756" y="11610"/>
                    <a:pt x="4027" y="11555"/>
                    <a:pt x="4265" y="11406"/>
                  </a:cubicBezTo>
                  <a:cubicBezTo>
                    <a:pt x="4996" y="10951"/>
                    <a:pt x="5023" y="9962"/>
                    <a:pt x="4965" y="9152"/>
                  </a:cubicBezTo>
                  <a:cubicBezTo>
                    <a:pt x="4958" y="9063"/>
                    <a:pt x="4952" y="8969"/>
                    <a:pt x="4939" y="8870"/>
                  </a:cubicBezTo>
                  <a:cubicBezTo>
                    <a:pt x="5522" y="8830"/>
                    <a:pt x="6104" y="8527"/>
                    <a:pt x="6623" y="8211"/>
                  </a:cubicBezTo>
                  <a:cubicBezTo>
                    <a:pt x="8679" y="6956"/>
                    <a:pt x="11174" y="5175"/>
                    <a:pt x="12240" y="2519"/>
                  </a:cubicBezTo>
                  <a:cubicBezTo>
                    <a:pt x="12615" y="1586"/>
                    <a:pt x="12716" y="739"/>
                    <a:pt x="1254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2" name="Google Shape;74202;p68"/>
            <p:cNvSpPr/>
            <p:nvPr/>
          </p:nvSpPr>
          <p:spPr>
            <a:xfrm>
              <a:off x="3338275" y="1512650"/>
              <a:ext cx="46950" cy="38950"/>
            </a:xfrm>
            <a:custGeom>
              <a:avLst/>
              <a:gdLst/>
              <a:ahLst/>
              <a:cxnLst/>
              <a:rect l="l" t="t" r="r" b="b"/>
              <a:pathLst>
                <a:path w="1878" h="1558" extrusionOk="0">
                  <a:moveTo>
                    <a:pt x="1659" y="1"/>
                  </a:moveTo>
                  <a:lnTo>
                    <a:pt x="1" y="1273"/>
                  </a:lnTo>
                  <a:lnTo>
                    <a:pt x="219" y="1558"/>
                  </a:lnTo>
                  <a:lnTo>
                    <a:pt x="1878" y="285"/>
                  </a:lnTo>
                  <a:lnTo>
                    <a:pt x="165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3" name="Google Shape;74203;p68"/>
            <p:cNvSpPr/>
            <p:nvPr/>
          </p:nvSpPr>
          <p:spPr>
            <a:xfrm>
              <a:off x="2392200" y="174175"/>
              <a:ext cx="213075" cy="240050"/>
            </a:xfrm>
            <a:custGeom>
              <a:avLst/>
              <a:gdLst/>
              <a:ahLst/>
              <a:cxnLst/>
              <a:rect l="l" t="t" r="r" b="b"/>
              <a:pathLst>
                <a:path w="8523" h="9602" extrusionOk="0">
                  <a:moveTo>
                    <a:pt x="2365" y="1"/>
                  </a:moveTo>
                  <a:cubicBezTo>
                    <a:pt x="1748" y="1"/>
                    <a:pt x="1130" y="210"/>
                    <a:pt x="710" y="713"/>
                  </a:cubicBezTo>
                  <a:cubicBezTo>
                    <a:pt x="0" y="1561"/>
                    <a:pt x="193" y="2812"/>
                    <a:pt x="400" y="3679"/>
                  </a:cubicBezTo>
                  <a:lnTo>
                    <a:pt x="749" y="3596"/>
                  </a:lnTo>
                  <a:cubicBezTo>
                    <a:pt x="560" y="2805"/>
                    <a:pt x="379" y="1669"/>
                    <a:pt x="986" y="943"/>
                  </a:cubicBezTo>
                  <a:cubicBezTo>
                    <a:pt x="1324" y="538"/>
                    <a:pt x="1845" y="363"/>
                    <a:pt x="2373" y="363"/>
                  </a:cubicBezTo>
                  <a:cubicBezTo>
                    <a:pt x="2772" y="363"/>
                    <a:pt x="3175" y="462"/>
                    <a:pt x="3507" y="637"/>
                  </a:cubicBezTo>
                  <a:cubicBezTo>
                    <a:pt x="4394" y="1103"/>
                    <a:pt x="4995" y="2012"/>
                    <a:pt x="5420" y="2752"/>
                  </a:cubicBezTo>
                  <a:cubicBezTo>
                    <a:pt x="6652" y="4894"/>
                    <a:pt x="7428" y="7287"/>
                    <a:pt x="8181" y="9601"/>
                  </a:cubicBezTo>
                  <a:lnTo>
                    <a:pt x="8522" y="9491"/>
                  </a:lnTo>
                  <a:cubicBezTo>
                    <a:pt x="7764" y="7160"/>
                    <a:pt x="6981" y="4747"/>
                    <a:pt x="5731" y="2573"/>
                  </a:cubicBezTo>
                  <a:cubicBezTo>
                    <a:pt x="5281" y="1790"/>
                    <a:pt x="4641" y="828"/>
                    <a:pt x="3675" y="319"/>
                  </a:cubicBezTo>
                  <a:cubicBezTo>
                    <a:pt x="3294" y="119"/>
                    <a:pt x="2829" y="1"/>
                    <a:pt x="23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4" name="Google Shape;74204;p68"/>
            <p:cNvSpPr/>
            <p:nvPr/>
          </p:nvSpPr>
          <p:spPr>
            <a:xfrm>
              <a:off x="2606100" y="437850"/>
              <a:ext cx="46600" cy="254425"/>
            </a:xfrm>
            <a:custGeom>
              <a:avLst/>
              <a:gdLst/>
              <a:ahLst/>
              <a:cxnLst/>
              <a:rect l="l" t="t" r="r" b="b"/>
              <a:pathLst>
                <a:path w="1864" h="10177" extrusionOk="0">
                  <a:moveTo>
                    <a:pt x="342" y="1"/>
                  </a:moveTo>
                  <a:lnTo>
                    <a:pt x="1" y="112"/>
                  </a:lnTo>
                  <a:cubicBezTo>
                    <a:pt x="1054" y="3364"/>
                    <a:pt x="1505" y="6744"/>
                    <a:pt x="1339" y="10159"/>
                  </a:cubicBezTo>
                  <a:lnTo>
                    <a:pt x="1697" y="10176"/>
                  </a:lnTo>
                  <a:cubicBezTo>
                    <a:pt x="1864" y="6719"/>
                    <a:pt x="1409" y="3295"/>
                    <a:pt x="34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5" name="Google Shape;74205;p68"/>
            <p:cNvSpPr/>
            <p:nvPr/>
          </p:nvSpPr>
          <p:spPr>
            <a:xfrm>
              <a:off x="2935550" y="443475"/>
              <a:ext cx="18550" cy="66950"/>
            </a:xfrm>
            <a:custGeom>
              <a:avLst/>
              <a:gdLst/>
              <a:ahLst/>
              <a:cxnLst/>
              <a:rect l="l" t="t" r="r" b="b"/>
              <a:pathLst>
                <a:path w="742" h="2678" extrusionOk="0">
                  <a:moveTo>
                    <a:pt x="386" y="1"/>
                  </a:moveTo>
                  <a:lnTo>
                    <a:pt x="1" y="2626"/>
                  </a:lnTo>
                  <a:lnTo>
                    <a:pt x="355" y="2678"/>
                  </a:lnTo>
                  <a:lnTo>
                    <a:pt x="742" y="53"/>
                  </a:lnTo>
                  <a:lnTo>
                    <a:pt x="38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6" name="Google Shape;74206;p68"/>
            <p:cNvSpPr/>
            <p:nvPr/>
          </p:nvSpPr>
          <p:spPr>
            <a:xfrm>
              <a:off x="2946800" y="89350"/>
              <a:ext cx="127150" cy="613900"/>
            </a:xfrm>
            <a:custGeom>
              <a:avLst/>
              <a:gdLst/>
              <a:ahLst/>
              <a:cxnLst/>
              <a:rect l="l" t="t" r="r" b="b"/>
              <a:pathLst>
                <a:path w="5086" h="24556" extrusionOk="0">
                  <a:moveTo>
                    <a:pt x="3866" y="1"/>
                  </a:moveTo>
                  <a:cubicBezTo>
                    <a:pt x="3311" y="1"/>
                    <a:pt x="2729" y="326"/>
                    <a:pt x="2344" y="863"/>
                  </a:cubicBezTo>
                  <a:cubicBezTo>
                    <a:pt x="1990" y="1360"/>
                    <a:pt x="1825" y="1938"/>
                    <a:pt x="1661" y="2585"/>
                  </a:cubicBezTo>
                  <a:cubicBezTo>
                    <a:pt x="624" y="6694"/>
                    <a:pt x="80" y="10315"/>
                    <a:pt x="0" y="13652"/>
                  </a:cubicBezTo>
                  <a:lnTo>
                    <a:pt x="359" y="13659"/>
                  </a:lnTo>
                  <a:cubicBezTo>
                    <a:pt x="438" y="10349"/>
                    <a:pt x="978" y="6756"/>
                    <a:pt x="2010" y="2673"/>
                  </a:cubicBezTo>
                  <a:cubicBezTo>
                    <a:pt x="2163" y="2061"/>
                    <a:pt x="2318" y="1519"/>
                    <a:pt x="2637" y="1072"/>
                  </a:cubicBezTo>
                  <a:cubicBezTo>
                    <a:pt x="2954" y="629"/>
                    <a:pt x="3423" y="360"/>
                    <a:pt x="3863" y="360"/>
                  </a:cubicBezTo>
                  <a:cubicBezTo>
                    <a:pt x="3906" y="360"/>
                    <a:pt x="3949" y="362"/>
                    <a:pt x="3991" y="368"/>
                  </a:cubicBezTo>
                  <a:cubicBezTo>
                    <a:pt x="4088" y="379"/>
                    <a:pt x="4218" y="412"/>
                    <a:pt x="4299" y="494"/>
                  </a:cubicBezTo>
                  <a:cubicBezTo>
                    <a:pt x="4368" y="567"/>
                    <a:pt x="4406" y="681"/>
                    <a:pt x="4436" y="785"/>
                  </a:cubicBezTo>
                  <a:cubicBezTo>
                    <a:pt x="4725" y="1795"/>
                    <a:pt x="4655" y="2891"/>
                    <a:pt x="4550" y="4016"/>
                  </a:cubicBezTo>
                  <a:lnTo>
                    <a:pt x="4490" y="4675"/>
                  </a:lnTo>
                  <a:cubicBezTo>
                    <a:pt x="4303" y="6729"/>
                    <a:pt x="4090" y="9054"/>
                    <a:pt x="3693" y="11061"/>
                  </a:cubicBezTo>
                  <a:cubicBezTo>
                    <a:pt x="2813" y="15501"/>
                    <a:pt x="2053" y="20024"/>
                    <a:pt x="1434" y="24506"/>
                  </a:cubicBezTo>
                  <a:lnTo>
                    <a:pt x="1789" y="24555"/>
                  </a:lnTo>
                  <a:cubicBezTo>
                    <a:pt x="2408" y="20081"/>
                    <a:pt x="3165" y="15564"/>
                    <a:pt x="4043" y="11128"/>
                  </a:cubicBezTo>
                  <a:cubicBezTo>
                    <a:pt x="4443" y="9104"/>
                    <a:pt x="4657" y="6767"/>
                    <a:pt x="4846" y="4706"/>
                  </a:cubicBezTo>
                  <a:lnTo>
                    <a:pt x="4907" y="4048"/>
                  </a:lnTo>
                  <a:cubicBezTo>
                    <a:pt x="5014" y="2886"/>
                    <a:pt x="5086" y="1755"/>
                    <a:pt x="4780" y="686"/>
                  </a:cubicBezTo>
                  <a:cubicBezTo>
                    <a:pt x="4736" y="531"/>
                    <a:pt x="4678" y="371"/>
                    <a:pt x="4557" y="246"/>
                  </a:cubicBezTo>
                  <a:cubicBezTo>
                    <a:pt x="4434" y="117"/>
                    <a:pt x="4258" y="39"/>
                    <a:pt x="4035" y="11"/>
                  </a:cubicBezTo>
                  <a:cubicBezTo>
                    <a:pt x="3979" y="4"/>
                    <a:pt x="3923" y="1"/>
                    <a:pt x="38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7" name="Google Shape;74207;p68"/>
            <p:cNvSpPr/>
            <p:nvPr/>
          </p:nvSpPr>
          <p:spPr>
            <a:xfrm>
              <a:off x="2367025" y="187000"/>
              <a:ext cx="17525" cy="50000"/>
            </a:xfrm>
            <a:custGeom>
              <a:avLst/>
              <a:gdLst/>
              <a:ahLst/>
              <a:cxnLst/>
              <a:rect l="l" t="t" r="r" b="b"/>
              <a:pathLst>
                <a:path w="701" h="2000" extrusionOk="0">
                  <a:moveTo>
                    <a:pt x="369" y="1"/>
                  </a:moveTo>
                  <a:cubicBezTo>
                    <a:pt x="107" y="629"/>
                    <a:pt x="1" y="1320"/>
                    <a:pt x="64" y="1999"/>
                  </a:cubicBezTo>
                  <a:lnTo>
                    <a:pt x="419" y="1966"/>
                  </a:lnTo>
                  <a:cubicBezTo>
                    <a:pt x="363" y="1345"/>
                    <a:pt x="459" y="713"/>
                    <a:pt x="700" y="138"/>
                  </a:cubicBezTo>
                  <a:lnTo>
                    <a:pt x="36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8" name="Google Shape;74208;p68"/>
            <p:cNvSpPr/>
            <p:nvPr/>
          </p:nvSpPr>
          <p:spPr>
            <a:xfrm>
              <a:off x="2353775" y="286175"/>
              <a:ext cx="27775" cy="55375"/>
            </a:xfrm>
            <a:custGeom>
              <a:avLst/>
              <a:gdLst/>
              <a:ahLst/>
              <a:cxnLst/>
              <a:rect l="l" t="t" r="r" b="b"/>
              <a:pathLst>
                <a:path w="1111" h="2215" extrusionOk="0">
                  <a:moveTo>
                    <a:pt x="348" y="0"/>
                  </a:moveTo>
                  <a:lnTo>
                    <a:pt x="1" y="92"/>
                  </a:lnTo>
                  <a:cubicBezTo>
                    <a:pt x="197" y="822"/>
                    <a:pt x="460" y="1535"/>
                    <a:pt x="788" y="2215"/>
                  </a:cubicBezTo>
                  <a:lnTo>
                    <a:pt x="1110" y="2060"/>
                  </a:lnTo>
                  <a:cubicBezTo>
                    <a:pt x="793" y="1400"/>
                    <a:pt x="536" y="707"/>
                    <a:pt x="34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9" name="Google Shape;74209;p68"/>
            <p:cNvSpPr/>
            <p:nvPr/>
          </p:nvSpPr>
          <p:spPr>
            <a:xfrm>
              <a:off x="2381350" y="291150"/>
              <a:ext cx="27300" cy="56425"/>
            </a:xfrm>
            <a:custGeom>
              <a:avLst/>
              <a:gdLst/>
              <a:ahLst/>
              <a:cxnLst/>
              <a:rect l="l" t="t" r="r" b="b"/>
              <a:pathLst>
                <a:path w="1092" h="2257" extrusionOk="0">
                  <a:moveTo>
                    <a:pt x="354" y="0"/>
                  </a:moveTo>
                  <a:lnTo>
                    <a:pt x="1" y="64"/>
                  </a:lnTo>
                  <a:cubicBezTo>
                    <a:pt x="139" y="835"/>
                    <a:pt x="400" y="1571"/>
                    <a:pt x="777" y="2257"/>
                  </a:cubicBezTo>
                  <a:lnTo>
                    <a:pt x="1092" y="2084"/>
                  </a:lnTo>
                  <a:cubicBezTo>
                    <a:pt x="733" y="1432"/>
                    <a:pt x="486" y="733"/>
                    <a:pt x="3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0" name="Google Shape;74210;p68"/>
            <p:cNvSpPr/>
            <p:nvPr/>
          </p:nvSpPr>
          <p:spPr>
            <a:xfrm>
              <a:off x="2416950" y="404400"/>
              <a:ext cx="35475" cy="48850"/>
            </a:xfrm>
            <a:custGeom>
              <a:avLst/>
              <a:gdLst/>
              <a:ahLst/>
              <a:cxnLst/>
              <a:rect l="l" t="t" r="r" b="b"/>
              <a:pathLst>
                <a:path w="1419" h="1954" extrusionOk="0">
                  <a:moveTo>
                    <a:pt x="345" y="0"/>
                  </a:moveTo>
                  <a:lnTo>
                    <a:pt x="1" y="102"/>
                  </a:lnTo>
                  <a:cubicBezTo>
                    <a:pt x="214" y="818"/>
                    <a:pt x="622" y="1458"/>
                    <a:pt x="1180" y="1954"/>
                  </a:cubicBezTo>
                  <a:lnTo>
                    <a:pt x="1419" y="1686"/>
                  </a:lnTo>
                  <a:cubicBezTo>
                    <a:pt x="918" y="1241"/>
                    <a:pt x="536" y="643"/>
                    <a:pt x="3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1" name="Google Shape;74211;p68"/>
            <p:cNvSpPr/>
            <p:nvPr/>
          </p:nvSpPr>
          <p:spPr>
            <a:xfrm>
              <a:off x="3067875" y="332875"/>
              <a:ext cx="19450" cy="56950"/>
            </a:xfrm>
            <a:custGeom>
              <a:avLst/>
              <a:gdLst/>
              <a:ahLst/>
              <a:cxnLst/>
              <a:rect l="l" t="t" r="r" b="b"/>
              <a:pathLst>
                <a:path w="778" h="2278" extrusionOk="0">
                  <a:moveTo>
                    <a:pt x="425" y="1"/>
                  </a:moveTo>
                  <a:lnTo>
                    <a:pt x="1" y="2210"/>
                  </a:lnTo>
                  <a:lnTo>
                    <a:pt x="353" y="2278"/>
                  </a:lnTo>
                  <a:lnTo>
                    <a:pt x="777" y="68"/>
                  </a:lnTo>
                  <a:lnTo>
                    <a:pt x="42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2" name="Google Shape;74212;p68"/>
            <p:cNvSpPr/>
            <p:nvPr/>
          </p:nvSpPr>
          <p:spPr>
            <a:xfrm>
              <a:off x="2143200" y="2043050"/>
              <a:ext cx="31200" cy="33800"/>
            </a:xfrm>
            <a:custGeom>
              <a:avLst/>
              <a:gdLst/>
              <a:ahLst/>
              <a:cxnLst/>
              <a:rect l="l" t="t" r="r" b="b"/>
              <a:pathLst>
                <a:path w="1248" h="1352" extrusionOk="0">
                  <a:moveTo>
                    <a:pt x="1078" y="1"/>
                  </a:moveTo>
                  <a:cubicBezTo>
                    <a:pt x="591" y="261"/>
                    <a:pt x="199" y="708"/>
                    <a:pt x="0" y="1222"/>
                  </a:cubicBezTo>
                  <a:lnTo>
                    <a:pt x="334" y="1351"/>
                  </a:lnTo>
                  <a:cubicBezTo>
                    <a:pt x="504" y="914"/>
                    <a:pt x="837" y="538"/>
                    <a:pt x="1248" y="317"/>
                  </a:cubicBezTo>
                  <a:lnTo>
                    <a:pt x="107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3" name="Google Shape;74213;p68"/>
            <p:cNvSpPr/>
            <p:nvPr/>
          </p:nvSpPr>
          <p:spPr>
            <a:xfrm>
              <a:off x="2166425" y="2049700"/>
              <a:ext cx="32775" cy="36650"/>
            </a:xfrm>
            <a:custGeom>
              <a:avLst/>
              <a:gdLst/>
              <a:ahLst/>
              <a:cxnLst/>
              <a:rect l="l" t="t" r="r" b="b"/>
              <a:pathLst>
                <a:path w="1311" h="1466" extrusionOk="0">
                  <a:moveTo>
                    <a:pt x="1107" y="0"/>
                  </a:moveTo>
                  <a:cubicBezTo>
                    <a:pt x="625" y="330"/>
                    <a:pt x="244" y="785"/>
                    <a:pt x="1" y="1316"/>
                  </a:cubicBezTo>
                  <a:lnTo>
                    <a:pt x="329" y="1465"/>
                  </a:lnTo>
                  <a:cubicBezTo>
                    <a:pt x="544" y="994"/>
                    <a:pt x="883" y="589"/>
                    <a:pt x="1310" y="297"/>
                  </a:cubicBezTo>
                  <a:lnTo>
                    <a:pt x="110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4" name="Google Shape;74214;p68"/>
            <p:cNvSpPr/>
            <p:nvPr/>
          </p:nvSpPr>
          <p:spPr>
            <a:xfrm>
              <a:off x="2186575" y="2068575"/>
              <a:ext cx="29425" cy="31750"/>
            </a:xfrm>
            <a:custGeom>
              <a:avLst/>
              <a:gdLst/>
              <a:ahLst/>
              <a:cxnLst/>
              <a:rect l="l" t="t" r="r" b="b"/>
              <a:pathLst>
                <a:path w="1177" h="1270" extrusionOk="0">
                  <a:moveTo>
                    <a:pt x="1097" y="0"/>
                  </a:moveTo>
                  <a:cubicBezTo>
                    <a:pt x="883" y="0"/>
                    <a:pt x="727" y="184"/>
                    <a:pt x="664" y="257"/>
                  </a:cubicBezTo>
                  <a:lnTo>
                    <a:pt x="0" y="1037"/>
                  </a:lnTo>
                  <a:lnTo>
                    <a:pt x="273" y="1269"/>
                  </a:lnTo>
                  <a:lnTo>
                    <a:pt x="936" y="491"/>
                  </a:lnTo>
                  <a:cubicBezTo>
                    <a:pt x="1040" y="369"/>
                    <a:pt x="1085" y="359"/>
                    <a:pt x="1099" y="359"/>
                  </a:cubicBezTo>
                  <a:cubicBezTo>
                    <a:pt x="1100" y="359"/>
                    <a:pt x="1101" y="359"/>
                    <a:pt x="1102" y="359"/>
                  </a:cubicBezTo>
                  <a:lnTo>
                    <a:pt x="1177" y="9"/>
                  </a:lnTo>
                  <a:cubicBezTo>
                    <a:pt x="1149" y="3"/>
                    <a:pt x="1123" y="0"/>
                    <a:pt x="109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5" name="Google Shape;74215;p68"/>
            <p:cNvSpPr/>
            <p:nvPr/>
          </p:nvSpPr>
          <p:spPr>
            <a:xfrm>
              <a:off x="2206150" y="2071075"/>
              <a:ext cx="32800" cy="46475"/>
            </a:xfrm>
            <a:custGeom>
              <a:avLst/>
              <a:gdLst/>
              <a:ahLst/>
              <a:cxnLst/>
              <a:rect l="l" t="t" r="r" b="b"/>
              <a:pathLst>
                <a:path w="1312" h="1859" extrusionOk="0">
                  <a:moveTo>
                    <a:pt x="985" y="1"/>
                  </a:moveTo>
                  <a:cubicBezTo>
                    <a:pt x="721" y="582"/>
                    <a:pt x="390" y="1134"/>
                    <a:pt x="1" y="1640"/>
                  </a:cubicBezTo>
                  <a:lnTo>
                    <a:pt x="287" y="1859"/>
                  </a:lnTo>
                  <a:cubicBezTo>
                    <a:pt x="692" y="1330"/>
                    <a:pt x="1037" y="756"/>
                    <a:pt x="1312" y="150"/>
                  </a:cubicBezTo>
                  <a:lnTo>
                    <a:pt x="98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6" name="Google Shape;74216;p68"/>
            <p:cNvSpPr/>
            <p:nvPr/>
          </p:nvSpPr>
          <p:spPr>
            <a:xfrm rot="-274194">
              <a:off x="2924499" y="1067388"/>
              <a:ext cx="103106" cy="154078"/>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7" name="Google Shape;74217;p68"/>
            <p:cNvSpPr/>
            <p:nvPr/>
          </p:nvSpPr>
          <p:spPr>
            <a:xfrm rot="-274243">
              <a:off x="2593858" y="1082321"/>
              <a:ext cx="120264" cy="146130"/>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168" name="Google Shape;74324;p68"/>
          <p:cNvGrpSpPr/>
          <p:nvPr/>
        </p:nvGrpSpPr>
        <p:grpSpPr>
          <a:xfrm>
            <a:off x="9212222" y="3483918"/>
            <a:ext cx="1988768" cy="3033033"/>
            <a:chOff x="5422025" y="2694125"/>
            <a:chExt cx="1495275" cy="2274775"/>
          </a:xfrm>
        </p:grpSpPr>
        <p:sp>
          <p:nvSpPr>
            <p:cNvPr id="169" name="Google Shape;74325;p68"/>
            <p:cNvSpPr/>
            <p:nvPr/>
          </p:nvSpPr>
          <p:spPr>
            <a:xfrm>
              <a:off x="6682900" y="4032100"/>
              <a:ext cx="228850" cy="409825"/>
            </a:xfrm>
            <a:custGeom>
              <a:avLst/>
              <a:gdLst/>
              <a:ahLst/>
              <a:cxnLst/>
              <a:rect l="l" t="t" r="r" b="b"/>
              <a:pathLst>
                <a:path w="9154" h="16393" extrusionOk="0">
                  <a:moveTo>
                    <a:pt x="3471" y="1"/>
                  </a:moveTo>
                  <a:cubicBezTo>
                    <a:pt x="3048" y="1"/>
                    <a:pt x="2565" y="280"/>
                    <a:pt x="2108" y="913"/>
                  </a:cubicBezTo>
                  <a:cubicBezTo>
                    <a:pt x="1413" y="1880"/>
                    <a:pt x="940" y="3338"/>
                    <a:pt x="693" y="4498"/>
                  </a:cubicBezTo>
                  <a:cubicBezTo>
                    <a:pt x="0" y="7740"/>
                    <a:pt x="180" y="11277"/>
                    <a:pt x="1548" y="14315"/>
                  </a:cubicBezTo>
                  <a:cubicBezTo>
                    <a:pt x="1905" y="15106"/>
                    <a:pt x="2393" y="15919"/>
                    <a:pt x="3197" y="16246"/>
                  </a:cubicBezTo>
                  <a:cubicBezTo>
                    <a:pt x="3446" y="16347"/>
                    <a:pt x="3698" y="16393"/>
                    <a:pt x="3949" y="16393"/>
                  </a:cubicBezTo>
                  <a:cubicBezTo>
                    <a:pt x="5093" y="16393"/>
                    <a:pt x="6216" y="15443"/>
                    <a:pt x="6925" y="14447"/>
                  </a:cubicBezTo>
                  <a:cubicBezTo>
                    <a:pt x="7960" y="12993"/>
                    <a:pt x="8662" y="11308"/>
                    <a:pt x="8999" y="9555"/>
                  </a:cubicBezTo>
                  <a:cubicBezTo>
                    <a:pt x="9106" y="8998"/>
                    <a:pt x="9154" y="8355"/>
                    <a:pt x="8778" y="7930"/>
                  </a:cubicBezTo>
                  <a:cubicBezTo>
                    <a:pt x="8636" y="7768"/>
                    <a:pt x="8415" y="7692"/>
                    <a:pt x="8198" y="7692"/>
                  </a:cubicBezTo>
                  <a:cubicBezTo>
                    <a:pt x="8055" y="7692"/>
                    <a:pt x="7913" y="7725"/>
                    <a:pt x="7796" y="7787"/>
                  </a:cubicBezTo>
                  <a:lnTo>
                    <a:pt x="7796" y="7787"/>
                  </a:lnTo>
                  <a:cubicBezTo>
                    <a:pt x="8465" y="6624"/>
                    <a:pt x="8900" y="5327"/>
                    <a:pt x="9067" y="3995"/>
                  </a:cubicBezTo>
                  <a:cubicBezTo>
                    <a:pt x="9124" y="3544"/>
                    <a:pt x="9108" y="2998"/>
                    <a:pt x="8727" y="2750"/>
                  </a:cubicBezTo>
                  <a:cubicBezTo>
                    <a:pt x="8608" y="2673"/>
                    <a:pt x="8475" y="2640"/>
                    <a:pt x="8336" y="2640"/>
                  </a:cubicBezTo>
                  <a:cubicBezTo>
                    <a:pt x="8086" y="2640"/>
                    <a:pt x="7821" y="2748"/>
                    <a:pt x="7609" y="2893"/>
                  </a:cubicBezTo>
                  <a:cubicBezTo>
                    <a:pt x="7280" y="3120"/>
                    <a:pt x="7009" y="3432"/>
                    <a:pt x="6650" y="3606"/>
                  </a:cubicBezTo>
                  <a:cubicBezTo>
                    <a:pt x="7103" y="2826"/>
                    <a:pt x="7332" y="1918"/>
                    <a:pt x="7306" y="1015"/>
                  </a:cubicBezTo>
                  <a:cubicBezTo>
                    <a:pt x="7298" y="776"/>
                    <a:pt x="7268" y="523"/>
                    <a:pt x="7120" y="334"/>
                  </a:cubicBezTo>
                  <a:cubicBezTo>
                    <a:pt x="6984" y="159"/>
                    <a:pt x="6786" y="85"/>
                    <a:pt x="6574" y="85"/>
                  </a:cubicBezTo>
                  <a:cubicBezTo>
                    <a:pt x="6237" y="85"/>
                    <a:pt x="5863" y="271"/>
                    <a:pt x="5635" y="537"/>
                  </a:cubicBezTo>
                  <a:cubicBezTo>
                    <a:pt x="5262" y="973"/>
                    <a:pt x="5090" y="1555"/>
                    <a:pt x="4701" y="1977"/>
                  </a:cubicBezTo>
                  <a:cubicBezTo>
                    <a:pt x="4717" y="775"/>
                    <a:pt x="4176" y="1"/>
                    <a:pt x="3471"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70" name="Google Shape;74326;p68"/>
            <p:cNvSpPr/>
            <p:nvPr/>
          </p:nvSpPr>
          <p:spPr>
            <a:xfrm>
              <a:off x="5754850" y="4263375"/>
              <a:ext cx="396325" cy="610900"/>
            </a:xfrm>
            <a:custGeom>
              <a:avLst/>
              <a:gdLst/>
              <a:ahLst/>
              <a:cxnLst/>
              <a:rect l="l" t="t" r="r" b="b"/>
              <a:pathLst>
                <a:path w="15853" h="24436" extrusionOk="0">
                  <a:moveTo>
                    <a:pt x="8300" y="1"/>
                  </a:moveTo>
                  <a:cubicBezTo>
                    <a:pt x="6386" y="1"/>
                    <a:pt x="5614" y="1151"/>
                    <a:pt x="4903" y="3018"/>
                  </a:cubicBezTo>
                  <a:cubicBezTo>
                    <a:pt x="2978" y="8083"/>
                    <a:pt x="4354" y="13694"/>
                    <a:pt x="1518" y="18577"/>
                  </a:cubicBezTo>
                  <a:cubicBezTo>
                    <a:pt x="1077" y="19335"/>
                    <a:pt x="536" y="20064"/>
                    <a:pt x="269" y="20872"/>
                  </a:cubicBezTo>
                  <a:cubicBezTo>
                    <a:pt x="1" y="21681"/>
                    <a:pt x="48" y="22614"/>
                    <a:pt x="701" y="23264"/>
                  </a:cubicBezTo>
                  <a:cubicBezTo>
                    <a:pt x="1080" y="23642"/>
                    <a:pt x="1701" y="23863"/>
                    <a:pt x="2293" y="23863"/>
                  </a:cubicBezTo>
                  <a:cubicBezTo>
                    <a:pt x="2722" y="23863"/>
                    <a:pt x="3136" y="23747"/>
                    <a:pt x="3433" y="23490"/>
                  </a:cubicBezTo>
                  <a:cubicBezTo>
                    <a:pt x="4079" y="24143"/>
                    <a:pt x="5072" y="24436"/>
                    <a:pt x="6106" y="24436"/>
                  </a:cubicBezTo>
                  <a:cubicBezTo>
                    <a:pt x="7123" y="24436"/>
                    <a:pt x="8180" y="24153"/>
                    <a:pt x="8988" y="23653"/>
                  </a:cubicBezTo>
                  <a:cubicBezTo>
                    <a:pt x="10616" y="22646"/>
                    <a:pt x="11457" y="21032"/>
                    <a:pt x="12143" y="19470"/>
                  </a:cubicBezTo>
                  <a:cubicBezTo>
                    <a:pt x="13651" y="16039"/>
                    <a:pt x="14743" y="12489"/>
                    <a:pt x="15401" y="8889"/>
                  </a:cubicBezTo>
                  <a:cubicBezTo>
                    <a:pt x="15662" y="7464"/>
                    <a:pt x="15853" y="5994"/>
                    <a:pt x="15420" y="4595"/>
                  </a:cubicBezTo>
                  <a:cubicBezTo>
                    <a:pt x="14772" y="2496"/>
                    <a:pt x="12557" y="849"/>
                    <a:pt x="10027" y="238"/>
                  </a:cubicBezTo>
                  <a:cubicBezTo>
                    <a:pt x="9363" y="77"/>
                    <a:pt x="8793" y="1"/>
                    <a:pt x="830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71" name="Google Shape;74327;p68"/>
            <p:cNvSpPr/>
            <p:nvPr/>
          </p:nvSpPr>
          <p:spPr>
            <a:xfrm>
              <a:off x="5559825" y="2699775"/>
              <a:ext cx="1188675" cy="1869200"/>
            </a:xfrm>
            <a:custGeom>
              <a:avLst/>
              <a:gdLst/>
              <a:ahLst/>
              <a:cxnLst/>
              <a:rect l="l" t="t" r="r" b="b"/>
              <a:pathLst>
                <a:path w="47547" h="74768" extrusionOk="0">
                  <a:moveTo>
                    <a:pt x="8718" y="1"/>
                  </a:moveTo>
                  <a:cubicBezTo>
                    <a:pt x="7301" y="1"/>
                    <a:pt x="5849" y="1152"/>
                    <a:pt x="6033" y="2559"/>
                  </a:cubicBezTo>
                  <a:cubicBezTo>
                    <a:pt x="6194" y="3801"/>
                    <a:pt x="7152" y="4083"/>
                    <a:pt x="8020" y="4725"/>
                  </a:cubicBezTo>
                  <a:cubicBezTo>
                    <a:pt x="9467" y="5795"/>
                    <a:pt x="8432" y="6342"/>
                    <a:pt x="7438" y="7802"/>
                  </a:cubicBezTo>
                  <a:cubicBezTo>
                    <a:pt x="5660" y="10415"/>
                    <a:pt x="3881" y="13026"/>
                    <a:pt x="2103" y="15639"/>
                  </a:cubicBezTo>
                  <a:cubicBezTo>
                    <a:pt x="1075" y="17149"/>
                    <a:pt x="1" y="18833"/>
                    <a:pt x="202" y="20649"/>
                  </a:cubicBezTo>
                  <a:cubicBezTo>
                    <a:pt x="317" y="21684"/>
                    <a:pt x="840" y="22626"/>
                    <a:pt x="1413" y="23498"/>
                  </a:cubicBezTo>
                  <a:cubicBezTo>
                    <a:pt x="2744" y="25525"/>
                    <a:pt x="4413" y="27294"/>
                    <a:pt x="6224" y="28894"/>
                  </a:cubicBezTo>
                  <a:cubicBezTo>
                    <a:pt x="7263" y="29813"/>
                    <a:pt x="8234" y="30897"/>
                    <a:pt x="9269" y="31885"/>
                  </a:cubicBezTo>
                  <a:cubicBezTo>
                    <a:pt x="9593" y="32194"/>
                    <a:pt x="9922" y="32492"/>
                    <a:pt x="10263" y="32775"/>
                  </a:cubicBezTo>
                  <a:cubicBezTo>
                    <a:pt x="10174" y="32930"/>
                    <a:pt x="10088" y="33088"/>
                    <a:pt x="10006" y="33247"/>
                  </a:cubicBezTo>
                  <a:cubicBezTo>
                    <a:pt x="8637" y="35870"/>
                    <a:pt x="9237" y="39669"/>
                    <a:pt x="9183" y="42608"/>
                  </a:cubicBezTo>
                  <a:cubicBezTo>
                    <a:pt x="9116" y="46387"/>
                    <a:pt x="9071" y="50166"/>
                    <a:pt x="9084" y="53944"/>
                  </a:cubicBezTo>
                  <a:cubicBezTo>
                    <a:pt x="9091" y="56342"/>
                    <a:pt x="9298" y="58728"/>
                    <a:pt x="9615" y="61106"/>
                  </a:cubicBezTo>
                  <a:cubicBezTo>
                    <a:pt x="10672" y="69018"/>
                    <a:pt x="15835" y="72796"/>
                    <a:pt x="22049" y="73972"/>
                  </a:cubicBezTo>
                  <a:cubicBezTo>
                    <a:pt x="24119" y="74363"/>
                    <a:pt x="26247" y="74292"/>
                    <a:pt x="28333" y="74585"/>
                  </a:cubicBezTo>
                  <a:cubicBezTo>
                    <a:pt x="29199" y="74707"/>
                    <a:pt x="30071" y="74768"/>
                    <a:pt x="30940" y="74768"/>
                  </a:cubicBezTo>
                  <a:cubicBezTo>
                    <a:pt x="36911" y="74768"/>
                    <a:pt x="42738" y="71887"/>
                    <a:pt x="45332" y="66140"/>
                  </a:cubicBezTo>
                  <a:cubicBezTo>
                    <a:pt x="47547" y="61227"/>
                    <a:pt x="46945" y="55260"/>
                    <a:pt x="44189" y="50632"/>
                  </a:cubicBezTo>
                  <a:cubicBezTo>
                    <a:pt x="42472" y="47750"/>
                    <a:pt x="40026" y="45388"/>
                    <a:pt x="37759" y="42916"/>
                  </a:cubicBezTo>
                  <a:cubicBezTo>
                    <a:pt x="37759" y="42562"/>
                    <a:pt x="36375" y="41066"/>
                    <a:pt x="36129" y="40646"/>
                  </a:cubicBezTo>
                  <a:cubicBezTo>
                    <a:pt x="35604" y="39743"/>
                    <a:pt x="35085" y="38832"/>
                    <a:pt x="34552" y="37931"/>
                  </a:cubicBezTo>
                  <a:cubicBezTo>
                    <a:pt x="33368" y="35925"/>
                    <a:pt x="32184" y="33920"/>
                    <a:pt x="31000" y="31914"/>
                  </a:cubicBezTo>
                  <a:cubicBezTo>
                    <a:pt x="30913" y="31765"/>
                    <a:pt x="30824" y="31617"/>
                    <a:pt x="30734" y="31469"/>
                  </a:cubicBezTo>
                  <a:cubicBezTo>
                    <a:pt x="31804" y="30831"/>
                    <a:pt x="32831" y="30126"/>
                    <a:pt x="33804" y="29358"/>
                  </a:cubicBezTo>
                  <a:cubicBezTo>
                    <a:pt x="36635" y="27122"/>
                    <a:pt x="41641" y="22120"/>
                    <a:pt x="38912" y="18334"/>
                  </a:cubicBezTo>
                  <a:cubicBezTo>
                    <a:pt x="37780" y="16762"/>
                    <a:pt x="36048" y="15756"/>
                    <a:pt x="34576" y="14496"/>
                  </a:cubicBezTo>
                  <a:cubicBezTo>
                    <a:pt x="33966" y="13976"/>
                    <a:pt x="33357" y="13113"/>
                    <a:pt x="33807" y="12450"/>
                  </a:cubicBezTo>
                  <a:cubicBezTo>
                    <a:pt x="34112" y="11998"/>
                    <a:pt x="34732" y="11936"/>
                    <a:pt x="35255" y="11787"/>
                  </a:cubicBezTo>
                  <a:cubicBezTo>
                    <a:pt x="36959" y="11301"/>
                    <a:pt x="38072" y="9366"/>
                    <a:pt x="37727" y="7627"/>
                  </a:cubicBezTo>
                  <a:cubicBezTo>
                    <a:pt x="37383" y="5888"/>
                    <a:pt x="35700" y="4546"/>
                    <a:pt x="33929" y="4495"/>
                  </a:cubicBezTo>
                  <a:cubicBezTo>
                    <a:pt x="33892" y="4493"/>
                    <a:pt x="33856" y="4493"/>
                    <a:pt x="33819" y="4493"/>
                  </a:cubicBezTo>
                  <a:cubicBezTo>
                    <a:pt x="32087" y="4493"/>
                    <a:pt x="30430" y="5658"/>
                    <a:pt x="29763" y="7261"/>
                  </a:cubicBezTo>
                  <a:cubicBezTo>
                    <a:pt x="25139" y="5452"/>
                    <a:pt x="20270" y="3618"/>
                    <a:pt x="15382" y="3618"/>
                  </a:cubicBezTo>
                  <a:cubicBezTo>
                    <a:pt x="14316" y="3618"/>
                    <a:pt x="13249" y="3705"/>
                    <a:pt x="12184" y="3899"/>
                  </a:cubicBezTo>
                  <a:cubicBezTo>
                    <a:pt x="11977" y="2255"/>
                    <a:pt x="11004" y="581"/>
                    <a:pt x="9419" y="102"/>
                  </a:cubicBezTo>
                  <a:cubicBezTo>
                    <a:pt x="9191" y="33"/>
                    <a:pt x="8955" y="1"/>
                    <a:pt x="8718"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72" name="Google Shape;74328;p68"/>
            <p:cNvSpPr/>
            <p:nvPr/>
          </p:nvSpPr>
          <p:spPr>
            <a:xfrm>
              <a:off x="6178500" y="4058200"/>
              <a:ext cx="622950" cy="908900"/>
            </a:xfrm>
            <a:custGeom>
              <a:avLst/>
              <a:gdLst/>
              <a:ahLst/>
              <a:cxnLst/>
              <a:rect l="l" t="t" r="r" b="b"/>
              <a:pathLst>
                <a:path w="24918" h="36356" extrusionOk="0">
                  <a:moveTo>
                    <a:pt x="11580" y="1"/>
                  </a:moveTo>
                  <a:lnTo>
                    <a:pt x="11580" y="1"/>
                  </a:lnTo>
                  <a:cubicBezTo>
                    <a:pt x="6815" y="1269"/>
                    <a:pt x="3569" y="5890"/>
                    <a:pt x="2359" y="10670"/>
                  </a:cubicBezTo>
                  <a:cubicBezTo>
                    <a:pt x="1149" y="15449"/>
                    <a:pt x="1572" y="20466"/>
                    <a:pt x="1725" y="25396"/>
                  </a:cubicBezTo>
                  <a:cubicBezTo>
                    <a:pt x="1799" y="27758"/>
                    <a:pt x="1779" y="30243"/>
                    <a:pt x="633" y="32310"/>
                  </a:cubicBezTo>
                  <a:cubicBezTo>
                    <a:pt x="410" y="32712"/>
                    <a:pt x="140" y="33111"/>
                    <a:pt x="94" y="33567"/>
                  </a:cubicBezTo>
                  <a:cubicBezTo>
                    <a:pt x="0" y="34488"/>
                    <a:pt x="920" y="35284"/>
                    <a:pt x="1845" y="35318"/>
                  </a:cubicBezTo>
                  <a:cubicBezTo>
                    <a:pt x="1872" y="35319"/>
                    <a:pt x="1899" y="35319"/>
                    <a:pt x="1926" y="35319"/>
                  </a:cubicBezTo>
                  <a:cubicBezTo>
                    <a:pt x="2755" y="35319"/>
                    <a:pt x="3528" y="34864"/>
                    <a:pt x="4132" y="34281"/>
                  </a:cubicBezTo>
                  <a:lnTo>
                    <a:pt x="4132" y="34281"/>
                  </a:lnTo>
                  <a:cubicBezTo>
                    <a:pt x="3573" y="34977"/>
                    <a:pt x="4293" y="36250"/>
                    <a:pt x="5247" y="36346"/>
                  </a:cubicBezTo>
                  <a:cubicBezTo>
                    <a:pt x="5311" y="36353"/>
                    <a:pt x="5375" y="36356"/>
                    <a:pt x="5438" y="36356"/>
                  </a:cubicBezTo>
                  <a:cubicBezTo>
                    <a:pt x="6381" y="36356"/>
                    <a:pt x="7217" y="35657"/>
                    <a:pt x="7831" y="34918"/>
                  </a:cubicBezTo>
                  <a:lnTo>
                    <a:pt x="7831" y="34918"/>
                  </a:lnTo>
                  <a:cubicBezTo>
                    <a:pt x="7767" y="35195"/>
                    <a:pt x="7703" y="35473"/>
                    <a:pt x="7639" y="35751"/>
                  </a:cubicBezTo>
                  <a:cubicBezTo>
                    <a:pt x="7709" y="35759"/>
                    <a:pt x="7779" y="35763"/>
                    <a:pt x="7848" y="35763"/>
                  </a:cubicBezTo>
                  <a:cubicBezTo>
                    <a:pt x="8845" y="35763"/>
                    <a:pt x="9697" y="34925"/>
                    <a:pt x="10259" y="34068"/>
                  </a:cubicBezTo>
                  <a:cubicBezTo>
                    <a:pt x="10860" y="33153"/>
                    <a:pt x="11365" y="32094"/>
                    <a:pt x="12319" y="31556"/>
                  </a:cubicBezTo>
                  <a:cubicBezTo>
                    <a:pt x="13006" y="31170"/>
                    <a:pt x="13823" y="31118"/>
                    <a:pt x="14583" y="30909"/>
                  </a:cubicBezTo>
                  <a:cubicBezTo>
                    <a:pt x="16605" y="30355"/>
                    <a:pt x="18141" y="28731"/>
                    <a:pt x="19443" y="27088"/>
                  </a:cubicBezTo>
                  <a:cubicBezTo>
                    <a:pt x="20425" y="25851"/>
                    <a:pt x="21342" y="24556"/>
                    <a:pt x="22074" y="23156"/>
                  </a:cubicBezTo>
                  <a:cubicBezTo>
                    <a:pt x="24918" y="17706"/>
                    <a:pt x="24586" y="10734"/>
                    <a:pt x="21234" y="5579"/>
                  </a:cubicBezTo>
                  <a:cubicBezTo>
                    <a:pt x="19885" y="3506"/>
                    <a:pt x="18028" y="1683"/>
                    <a:pt x="15719" y="797"/>
                  </a:cubicBezTo>
                  <a:cubicBezTo>
                    <a:pt x="14801" y="444"/>
                    <a:pt x="13807" y="258"/>
                    <a:pt x="12819" y="258"/>
                  </a:cubicBezTo>
                  <a:cubicBezTo>
                    <a:pt x="11972" y="258"/>
                    <a:pt x="11129" y="395"/>
                    <a:pt x="10344" y="680"/>
                  </a:cubicBezTo>
                  <a:lnTo>
                    <a:pt x="10344" y="680"/>
                  </a:lnTo>
                  <a:lnTo>
                    <a:pt x="11580"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73" name="Google Shape;74329;p68"/>
            <p:cNvSpPr/>
            <p:nvPr/>
          </p:nvSpPr>
          <p:spPr>
            <a:xfrm>
              <a:off x="5906100" y="4303775"/>
              <a:ext cx="25" cy="25"/>
            </a:xfrm>
            <a:custGeom>
              <a:avLst/>
              <a:gdLst/>
              <a:ahLst/>
              <a:cxnLst/>
              <a:rect l="l" t="t" r="r" b="b"/>
              <a:pathLst>
                <a:path w="1" h="1" fill="none" extrusionOk="0">
                  <a:moveTo>
                    <a:pt x="0" y="1"/>
                  </a:moveTo>
                  <a:close/>
                </a:path>
              </a:pathLst>
            </a:custGeom>
            <a:noFill/>
            <a:ln w="152150" cap="flat" cmpd="sng">
              <a:solidFill>
                <a:srgbClr val="FFA9C1"/>
              </a:solidFill>
              <a:prstDash val="solid"/>
              <a:miter lim="1070"/>
              <a:headEnd type="none" w="sm" len="sm"/>
              <a:tailEnd type="none" w="sm" len="sm"/>
            </a:ln>
          </p:spPr>
          <p:txBody>
            <a:bodyPr spcFirstLastPara="1" wrap="square" lIns="91425" tIns="91425" rIns="91425" bIns="91425" anchor="ctr" anchorCtr="0">
              <a:noAutofit/>
            </a:bodyPr>
            <a:lstStyle/>
            <a:p>
              <a:endParaRPr/>
            </a:p>
          </p:txBody>
        </p:sp>
        <p:sp>
          <p:nvSpPr>
            <p:cNvPr id="174" name="Google Shape;74330;p68"/>
            <p:cNvSpPr/>
            <p:nvPr/>
          </p:nvSpPr>
          <p:spPr>
            <a:xfrm>
              <a:off x="6252725" y="3766925"/>
              <a:ext cx="25" cy="25"/>
            </a:xfrm>
            <a:custGeom>
              <a:avLst/>
              <a:gdLst/>
              <a:ahLst/>
              <a:cxnLst/>
              <a:rect l="l" t="t" r="r" b="b"/>
              <a:pathLst>
                <a:path w="1" h="1" fill="none" extrusionOk="0">
                  <a:moveTo>
                    <a:pt x="1" y="1"/>
                  </a:moveTo>
                  <a:close/>
                </a:path>
              </a:pathLst>
            </a:custGeom>
            <a:noFill/>
            <a:ln w="152150" cap="flat" cmpd="sng">
              <a:solidFill>
                <a:srgbClr val="FFA9C1"/>
              </a:solidFill>
              <a:prstDash val="solid"/>
              <a:miter lim="1070"/>
              <a:headEnd type="none" w="sm" len="sm"/>
              <a:tailEnd type="none" w="sm" len="sm"/>
            </a:ln>
          </p:spPr>
          <p:txBody>
            <a:bodyPr spcFirstLastPara="1" wrap="square" lIns="91425" tIns="91425" rIns="91425" bIns="91425" anchor="ctr" anchorCtr="0">
              <a:noAutofit/>
            </a:bodyPr>
            <a:lstStyle/>
            <a:p>
              <a:endParaRPr/>
            </a:p>
          </p:txBody>
        </p:sp>
        <p:sp>
          <p:nvSpPr>
            <p:cNvPr id="175" name="Google Shape;74331;p68"/>
            <p:cNvSpPr/>
            <p:nvPr/>
          </p:nvSpPr>
          <p:spPr>
            <a:xfrm>
              <a:off x="6438200" y="3750575"/>
              <a:ext cx="25" cy="25"/>
            </a:xfrm>
            <a:custGeom>
              <a:avLst/>
              <a:gdLst/>
              <a:ahLst/>
              <a:cxnLst/>
              <a:rect l="l" t="t" r="r" b="b"/>
              <a:pathLst>
                <a:path w="1" h="1" fill="none" extrusionOk="0">
                  <a:moveTo>
                    <a:pt x="1" y="1"/>
                  </a:moveTo>
                  <a:close/>
                </a:path>
              </a:pathLst>
            </a:custGeom>
            <a:solidFill>
              <a:srgbClr val="000000"/>
            </a:solidFill>
            <a:ln w="152150" cap="flat" cmpd="sng">
              <a:solidFill>
                <a:srgbClr val="FFA9C1"/>
              </a:solidFill>
              <a:prstDash val="solid"/>
              <a:miter lim="1070"/>
              <a:headEnd type="none" w="sm" len="sm"/>
              <a:tailEnd type="none" w="sm" len="sm"/>
            </a:ln>
          </p:spPr>
          <p:txBody>
            <a:bodyPr spcFirstLastPara="1" wrap="square" lIns="91425" tIns="91425" rIns="91425" bIns="91425" anchor="ctr" anchorCtr="0">
              <a:noAutofit/>
            </a:bodyPr>
            <a:lstStyle/>
            <a:p>
              <a:endParaRPr/>
            </a:p>
          </p:txBody>
        </p:sp>
        <p:sp>
          <p:nvSpPr>
            <p:cNvPr id="176" name="Google Shape;74332;p68"/>
            <p:cNvSpPr/>
            <p:nvPr/>
          </p:nvSpPr>
          <p:spPr>
            <a:xfrm>
              <a:off x="5422025" y="3267300"/>
              <a:ext cx="500025" cy="636175"/>
            </a:xfrm>
            <a:custGeom>
              <a:avLst/>
              <a:gdLst/>
              <a:ahLst/>
              <a:cxnLst/>
              <a:rect l="l" t="t" r="r" b="b"/>
              <a:pathLst>
                <a:path w="20001" h="25447" extrusionOk="0">
                  <a:moveTo>
                    <a:pt x="2380" y="1"/>
                  </a:moveTo>
                  <a:cubicBezTo>
                    <a:pt x="2296" y="1"/>
                    <a:pt x="2216" y="30"/>
                    <a:pt x="2145" y="98"/>
                  </a:cubicBezTo>
                  <a:cubicBezTo>
                    <a:pt x="2022" y="213"/>
                    <a:pt x="2002" y="400"/>
                    <a:pt x="1995" y="570"/>
                  </a:cubicBezTo>
                  <a:cubicBezTo>
                    <a:pt x="1964" y="1318"/>
                    <a:pt x="2039" y="2071"/>
                    <a:pt x="2214" y="2800"/>
                  </a:cubicBezTo>
                  <a:lnTo>
                    <a:pt x="2214" y="2800"/>
                  </a:lnTo>
                  <a:cubicBezTo>
                    <a:pt x="2076" y="2688"/>
                    <a:pt x="1900" y="2617"/>
                    <a:pt x="1725" y="2617"/>
                  </a:cubicBezTo>
                  <a:cubicBezTo>
                    <a:pt x="1659" y="2617"/>
                    <a:pt x="1592" y="2627"/>
                    <a:pt x="1528" y="2650"/>
                  </a:cubicBezTo>
                  <a:cubicBezTo>
                    <a:pt x="1016" y="2830"/>
                    <a:pt x="799" y="3473"/>
                    <a:pt x="911" y="4003"/>
                  </a:cubicBezTo>
                  <a:cubicBezTo>
                    <a:pt x="1025" y="4533"/>
                    <a:pt x="1380" y="4972"/>
                    <a:pt x="1727" y="5390"/>
                  </a:cubicBezTo>
                  <a:cubicBezTo>
                    <a:pt x="1374" y="5171"/>
                    <a:pt x="1021" y="4952"/>
                    <a:pt x="668" y="4735"/>
                  </a:cubicBezTo>
                  <a:cubicBezTo>
                    <a:pt x="1" y="5439"/>
                    <a:pt x="275" y="6582"/>
                    <a:pt x="618" y="7490"/>
                  </a:cubicBezTo>
                  <a:cubicBezTo>
                    <a:pt x="1386" y="9532"/>
                    <a:pt x="2294" y="11522"/>
                    <a:pt x="3329" y="13442"/>
                  </a:cubicBezTo>
                  <a:cubicBezTo>
                    <a:pt x="3197" y="13321"/>
                    <a:pt x="3037" y="13269"/>
                    <a:pt x="2871" y="13269"/>
                  </a:cubicBezTo>
                  <a:cubicBezTo>
                    <a:pt x="2434" y="13269"/>
                    <a:pt x="1956" y="13637"/>
                    <a:pt x="1841" y="14096"/>
                  </a:cubicBezTo>
                  <a:cubicBezTo>
                    <a:pt x="1683" y="14729"/>
                    <a:pt x="1975" y="15380"/>
                    <a:pt x="2272" y="15959"/>
                  </a:cubicBezTo>
                  <a:cubicBezTo>
                    <a:pt x="4108" y="19546"/>
                    <a:pt x="6624" y="23031"/>
                    <a:pt x="10304" y="24671"/>
                  </a:cubicBezTo>
                  <a:cubicBezTo>
                    <a:pt x="11379" y="25150"/>
                    <a:pt x="12577" y="25447"/>
                    <a:pt x="13750" y="25447"/>
                  </a:cubicBezTo>
                  <a:cubicBezTo>
                    <a:pt x="14703" y="25447"/>
                    <a:pt x="15640" y="25251"/>
                    <a:pt x="16483" y="24799"/>
                  </a:cubicBezTo>
                  <a:cubicBezTo>
                    <a:pt x="18065" y="23951"/>
                    <a:pt x="19122" y="22260"/>
                    <a:pt x="19354" y="20480"/>
                  </a:cubicBezTo>
                  <a:cubicBezTo>
                    <a:pt x="20000" y="15520"/>
                    <a:pt x="15123" y="14642"/>
                    <a:pt x="12065" y="11942"/>
                  </a:cubicBezTo>
                  <a:cubicBezTo>
                    <a:pt x="8428" y="8729"/>
                    <a:pt x="5606" y="4693"/>
                    <a:pt x="3107" y="563"/>
                  </a:cubicBezTo>
                  <a:cubicBezTo>
                    <a:pt x="2945" y="295"/>
                    <a:pt x="2645" y="1"/>
                    <a:pt x="238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77" name="Google Shape;74333;p68"/>
            <p:cNvSpPr/>
            <p:nvPr/>
          </p:nvSpPr>
          <p:spPr>
            <a:xfrm>
              <a:off x="6167125" y="3491600"/>
              <a:ext cx="440125" cy="556275"/>
            </a:xfrm>
            <a:custGeom>
              <a:avLst/>
              <a:gdLst/>
              <a:ahLst/>
              <a:cxnLst/>
              <a:rect l="l" t="t" r="r" b="b"/>
              <a:pathLst>
                <a:path w="17605" h="22251" extrusionOk="0">
                  <a:moveTo>
                    <a:pt x="8388" y="0"/>
                  </a:moveTo>
                  <a:cubicBezTo>
                    <a:pt x="6337" y="633"/>
                    <a:pt x="4515" y="2269"/>
                    <a:pt x="2975" y="4862"/>
                  </a:cubicBezTo>
                  <a:cubicBezTo>
                    <a:pt x="459" y="9095"/>
                    <a:pt x="0" y="13625"/>
                    <a:pt x="1746" y="16978"/>
                  </a:cubicBezTo>
                  <a:cubicBezTo>
                    <a:pt x="3101" y="19581"/>
                    <a:pt x="5786" y="21481"/>
                    <a:pt x="8925" y="22059"/>
                  </a:cubicBezTo>
                  <a:cubicBezTo>
                    <a:pt x="9622" y="22187"/>
                    <a:pt x="10338" y="22250"/>
                    <a:pt x="11066" y="22250"/>
                  </a:cubicBezTo>
                  <a:cubicBezTo>
                    <a:pt x="13228" y="22250"/>
                    <a:pt x="15488" y="21692"/>
                    <a:pt x="17605" y="20615"/>
                  </a:cubicBezTo>
                  <a:lnTo>
                    <a:pt x="17083" y="19589"/>
                  </a:lnTo>
                  <a:cubicBezTo>
                    <a:pt x="15126" y="20584"/>
                    <a:pt x="13048" y="21100"/>
                    <a:pt x="11067" y="21100"/>
                  </a:cubicBezTo>
                  <a:cubicBezTo>
                    <a:pt x="10409" y="21100"/>
                    <a:pt x="9762" y="21043"/>
                    <a:pt x="9133" y="20928"/>
                  </a:cubicBezTo>
                  <a:cubicBezTo>
                    <a:pt x="6381" y="20421"/>
                    <a:pt x="3942" y="18706"/>
                    <a:pt x="2767" y="16447"/>
                  </a:cubicBezTo>
                  <a:cubicBezTo>
                    <a:pt x="1208" y="13449"/>
                    <a:pt x="1655" y="9338"/>
                    <a:pt x="3965" y="5451"/>
                  </a:cubicBezTo>
                  <a:cubicBezTo>
                    <a:pt x="5355" y="3111"/>
                    <a:pt x="6958" y="1647"/>
                    <a:pt x="8728" y="1101"/>
                  </a:cubicBezTo>
                  <a:lnTo>
                    <a:pt x="8388" y="0"/>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78" name="Google Shape;74334;p68"/>
            <p:cNvSpPr/>
            <p:nvPr/>
          </p:nvSpPr>
          <p:spPr>
            <a:xfrm>
              <a:off x="6316450" y="3427525"/>
              <a:ext cx="485825" cy="606525"/>
            </a:xfrm>
            <a:custGeom>
              <a:avLst/>
              <a:gdLst/>
              <a:ahLst/>
              <a:cxnLst/>
              <a:rect l="l" t="t" r="r" b="b"/>
              <a:pathLst>
                <a:path w="19433" h="24261" extrusionOk="0">
                  <a:moveTo>
                    <a:pt x="4253" y="1"/>
                  </a:moveTo>
                  <a:cubicBezTo>
                    <a:pt x="1" y="1"/>
                    <a:pt x="1233" y="3674"/>
                    <a:pt x="2460" y="6713"/>
                  </a:cubicBezTo>
                  <a:cubicBezTo>
                    <a:pt x="4189" y="11001"/>
                    <a:pt x="6099" y="15210"/>
                    <a:pt x="8177" y="19325"/>
                  </a:cubicBezTo>
                  <a:cubicBezTo>
                    <a:pt x="9163" y="21275"/>
                    <a:pt x="10366" y="23365"/>
                    <a:pt x="12367" y="24044"/>
                  </a:cubicBezTo>
                  <a:cubicBezTo>
                    <a:pt x="12804" y="24192"/>
                    <a:pt x="13250" y="24261"/>
                    <a:pt x="13695" y="24261"/>
                  </a:cubicBezTo>
                  <a:cubicBezTo>
                    <a:pt x="15573" y="24261"/>
                    <a:pt x="17445" y="23043"/>
                    <a:pt x="18726" y="21512"/>
                  </a:cubicBezTo>
                  <a:cubicBezTo>
                    <a:pt x="19008" y="21176"/>
                    <a:pt x="19282" y="20801"/>
                    <a:pt x="19349" y="20360"/>
                  </a:cubicBezTo>
                  <a:cubicBezTo>
                    <a:pt x="19432" y="19813"/>
                    <a:pt x="19186" y="19274"/>
                    <a:pt x="18946" y="18779"/>
                  </a:cubicBezTo>
                  <a:cubicBezTo>
                    <a:pt x="17461" y="15712"/>
                    <a:pt x="15973" y="12646"/>
                    <a:pt x="14487" y="9580"/>
                  </a:cubicBezTo>
                  <a:cubicBezTo>
                    <a:pt x="13443" y="7426"/>
                    <a:pt x="12383" y="5247"/>
                    <a:pt x="10855" y="3441"/>
                  </a:cubicBezTo>
                  <a:cubicBezTo>
                    <a:pt x="9325" y="1636"/>
                    <a:pt x="7250" y="215"/>
                    <a:pt x="4955" y="30"/>
                  </a:cubicBezTo>
                  <a:cubicBezTo>
                    <a:pt x="4706" y="10"/>
                    <a:pt x="4472" y="1"/>
                    <a:pt x="4253"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79" name="Google Shape;74335;p68"/>
            <p:cNvSpPr/>
            <p:nvPr/>
          </p:nvSpPr>
          <p:spPr>
            <a:xfrm>
              <a:off x="6354325" y="3427625"/>
              <a:ext cx="395700" cy="346975"/>
            </a:xfrm>
            <a:custGeom>
              <a:avLst/>
              <a:gdLst/>
              <a:ahLst/>
              <a:cxnLst/>
              <a:rect l="l" t="t" r="r" b="b"/>
              <a:pathLst>
                <a:path w="15828" h="13879" extrusionOk="0">
                  <a:moveTo>
                    <a:pt x="2982" y="1"/>
                  </a:moveTo>
                  <a:cubicBezTo>
                    <a:pt x="1281" y="1"/>
                    <a:pt x="387" y="498"/>
                    <a:pt x="1" y="1275"/>
                  </a:cubicBezTo>
                  <a:cubicBezTo>
                    <a:pt x="2165" y="1320"/>
                    <a:pt x="4338" y="2350"/>
                    <a:pt x="5801" y="3733"/>
                  </a:cubicBezTo>
                  <a:cubicBezTo>
                    <a:pt x="7285" y="5135"/>
                    <a:pt x="8313" y="6863"/>
                    <a:pt x="9170" y="8634"/>
                  </a:cubicBezTo>
                  <a:cubicBezTo>
                    <a:pt x="9623" y="9567"/>
                    <a:pt x="10046" y="10513"/>
                    <a:pt x="10474" y="11456"/>
                  </a:cubicBezTo>
                  <a:cubicBezTo>
                    <a:pt x="10472" y="11453"/>
                    <a:pt x="10472" y="11452"/>
                    <a:pt x="10472" y="11452"/>
                  </a:cubicBezTo>
                  <a:lnTo>
                    <a:pt x="10472" y="11452"/>
                  </a:lnTo>
                  <a:cubicBezTo>
                    <a:pt x="10472" y="11452"/>
                    <a:pt x="10614" y="11761"/>
                    <a:pt x="10675" y="11890"/>
                  </a:cubicBezTo>
                  <a:cubicBezTo>
                    <a:pt x="10770" y="12090"/>
                    <a:pt x="10868" y="12289"/>
                    <a:pt x="10967" y="12489"/>
                  </a:cubicBezTo>
                  <a:cubicBezTo>
                    <a:pt x="11066" y="12691"/>
                    <a:pt x="11165" y="12891"/>
                    <a:pt x="11287" y="13081"/>
                  </a:cubicBezTo>
                  <a:cubicBezTo>
                    <a:pt x="11343" y="13170"/>
                    <a:pt x="11407" y="13254"/>
                    <a:pt x="11465" y="13342"/>
                  </a:cubicBezTo>
                  <a:cubicBezTo>
                    <a:pt x="11556" y="13428"/>
                    <a:pt x="11691" y="13546"/>
                    <a:pt x="11702" y="13558"/>
                  </a:cubicBezTo>
                  <a:cubicBezTo>
                    <a:pt x="11721" y="13577"/>
                    <a:pt x="11735" y="13595"/>
                    <a:pt x="11748" y="13614"/>
                  </a:cubicBezTo>
                  <a:cubicBezTo>
                    <a:pt x="11852" y="13665"/>
                    <a:pt x="11970" y="13710"/>
                    <a:pt x="12048" y="13757"/>
                  </a:cubicBezTo>
                  <a:cubicBezTo>
                    <a:pt x="12053" y="13761"/>
                    <a:pt x="12056" y="13762"/>
                    <a:pt x="12062" y="13767"/>
                  </a:cubicBezTo>
                  <a:cubicBezTo>
                    <a:pt x="12125" y="13783"/>
                    <a:pt x="12183" y="13797"/>
                    <a:pt x="12199" y="13801"/>
                  </a:cubicBezTo>
                  <a:cubicBezTo>
                    <a:pt x="12233" y="13810"/>
                    <a:pt x="12356" y="13834"/>
                    <a:pt x="12468" y="13856"/>
                  </a:cubicBezTo>
                  <a:cubicBezTo>
                    <a:pt x="12612" y="13860"/>
                    <a:pt x="12902" y="13878"/>
                    <a:pt x="12991" y="13878"/>
                  </a:cubicBezTo>
                  <a:cubicBezTo>
                    <a:pt x="12993" y="13878"/>
                    <a:pt x="12995" y="13878"/>
                    <a:pt x="12998" y="13878"/>
                  </a:cubicBezTo>
                  <a:cubicBezTo>
                    <a:pt x="13065" y="13877"/>
                    <a:pt x="13133" y="13871"/>
                    <a:pt x="13200" y="13866"/>
                  </a:cubicBezTo>
                  <a:cubicBezTo>
                    <a:pt x="13600" y="13767"/>
                    <a:pt x="14002" y="13690"/>
                    <a:pt x="14399" y="13571"/>
                  </a:cubicBezTo>
                  <a:cubicBezTo>
                    <a:pt x="14406" y="13569"/>
                    <a:pt x="14411" y="13566"/>
                    <a:pt x="14416" y="13565"/>
                  </a:cubicBezTo>
                  <a:cubicBezTo>
                    <a:pt x="14514" y="13519"/>
                    <a:pt x="14614" y="13478"/>
                    <a:pt x="14711" y="13433"/>
                  </a:cubicBezTo>
                  <a:cubicBezTo>
                    <a:pt x="14907" y="13341"/>
                    <a:pt x="15100" y="13240"/>
                    <a:pt x="15287" y="13134"/>
                  </a:cubicBezTo>
                  <a:cubicBezTo>
                    <a:pt x="15462" y="13035"/>
                    <a:pt x="15630" y="12928"/>
                    <a:pt x="15798" y="12819"/>
                  </a:cubicBezTo>
                  <a:cubicBezTo>
                    <a:pt x="15808" y="12812"/>
                    <a:pt x="15818" y="12803"/>
                    <a:pt x="15828" y="12797"/>
                  </a:cubicBezTo>
                  <a:lnTo>
                    <a:pt x="14128" y="9580"/>
                  </a:lnTo>
                  <a:cubicBezTo>
                    <a:pt x="12992" y="7426"/>
                    <a:pt x="11837" y="5247"/>
                    <a:pt x="10172" y="3441"/>
                  </a:cubicBezTo>
                  <a:cubicBezTo>
                    <a:pt x="8506" y="1636"/>
                    <a:pt x="6246" y="215"/>
                    <a:pt x="3746" y="31"/>
                  </a:cubicBezTo>
                  <a:cubicBezTo>
                    <a:pt x="3475" y="11"/>
                    <a:pt x="3221" y="1"/>
                    <a:pt x="298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80" name="Google Shape;74336;p68"/>
            <p:cNvSpPr/>
            <p:nvPr/>
          </p:nvSpPr>
          <p:spPr>
            <a:xfrm>
              <a:off x="6240950" y="3187100"/>
              <a:ext cx="484925" cy="642350"/>
            </a:xfrm>
            <a:custGeom>
              <a:avLst/>
              <a:gdLst/>
              <a:ahLst/>
              <a:cxnLst/>
              <a:rect l="l" t="t" r="r" b="b"/>
              <a:pathLst>
                <a:path w="19397" h="25694" extrusionOk="0">
                  <a:moveTo>
                    <a:pt x="16334" y="0"/>
                  </a:moveTo>
                  <a:lnTo>
                    <a:pt x="16334" y="0"/>
                  </a:lnTo>
                  <a:cubicBezTo>
                    <a:pt x="15162" y="1446"/>
                    <a:pt x="14374" y="3157"/>
                    <a:pt x="13445" y="4771"/>
                  </a:cubicBezTo>
                  <a:cubicBezTo>
                    <a:pt x="11430" y="8271"/>
                    <a:pt x="8708" y="11359"/>
                    <a:pt x="5496" y="13809"/>
                  </a:cubicBezTo>
                  <a:cubicBezTo>
                    <a:pt x="2760" y="15900"/>
                    <a:pt x="0" y="17809"/>
                    <a:pt x="1530" y="21845"/>
                  </a:cubicBezTo>
                  <a:cubicBezTo>
                    <a:pt x="2340" y="23980"/>
                    <a:pt x="4471" y="25546"/>
                    <a:pt x="6750" y="25683"/>
                  </a:cubicBezTo>
                  <a:cubicBezTo>
                    <a:pt x="6869" y="25690"/>
                    <a:pt x="6989" y="25693"/>
                    <a:pt x="7108" y="25693"/>
                  </a:cubicBezTo>
                  <a:cubicBezTo>
                    <a:pt x="8796" y="25693"/>
                    <a:pt x="10436" y="25000"/>
                    <a:pt x="11871" y="24093"/>
                  </a:cubicBezTo>
                  <a:cubicBezTo>
                    <a:pt x="13721" y="22924"/>
                    <a:pt x="15335" y="21379"/>
                    <a:pt x="16583" y="19579"/>
                  </a:cubicBezTo>
                  <a:cubicBezTo>
                    <a:pt x="16401" y="19368"/>
                    <a:pt x="16121" y="19255"/>
                    <a:pt x="15843" y="19255"/>
                  </a:cubicBezTo>
                  <a:cubicBezTo>
                    <a:pt x="15680" y="19255"/>
                    <a:pt x="15519" y="19293"/>
                    <a:pt x="15378" y="19374"/>
                  </a:cubicBezTo>
                  <a:cubicBezTo>
                    <a:pt x="17858" y="15471"/>
                    <a:pt x="17209" y="10332"/>
                    <a:pt x="18981" y="6059"/>
                  </a:cubicBezTo>
                  <a:cubicBezTo>
                    <a:pt x="19161" y="5624"/>
                    <a:pt x="19370" y="5185"/>
                    <a:pt x="19384" y="4714"/>
                  </a:cubicBezTo>
                  <a:cubicBezTo>
                    <a:pt x="19397" y="4243"/>
                    <a:pt x="19151" y="3725"/>
                    <a:pt x="18699" y="3595"/>
                  </a:cubicBezTo>
                  <a:cubicBezTo>
                    <a:pt x="18648" y="3581"/>
                    <a:pt x="18597" y="3574"/>
                    <a:pt x="18545" y="3574"/>
                  </a:cubicBezTo>
                  <a:cubicBezTo>
                    <a:pt x="18343" y="3574"/>
                    <a:pt x="18140" y="3677"/>
                    <a:pt x="18006" y="3826"/>
                  </a:cubicBezTo>
                  <a:lnTo>
                    <a:pt x="18006" y="3826"/>
                  </a:lnTo>
                  <a:cubicBezTo>
                    <a:pt x="18096" y="3308"/>
                    <a:pt x="18142" y="2782"/>
                    <a:pt x="18144" y="2256"/>
                  </a:cubicBezTo>
                  <a:lnTo>
                    <a:pt x="18144" y="2256"/>
                  </a:lnTo>
                  <a:cubicBezTo>
                    <a:pt x="17417" y="2335"/>
                    <a:pt x="16739" y="2774"/>
                    <a:pt x="16359" y="3399"/>
                  </a:cubicBezTo>
                  <a:lnTo>
                    <a:pt x="16359" y="3399"/>
                  </a:lnTo>
                  <a:cubicBezTo>
                    <a:pt x="16900" y="2353"/>
                    <a:pt x="16894" y="1037"/>
                    <a:pt x="16334"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81" name="Google Shape;74337;p68"/>
            <p:cNvSpPr/>
            <p:nvPr/>
          </p:nvSpPr>
          <p:spPr>
            <a:xfrm>
              <a:off x="6592250" y="3798275"/>
              <a:ext cx="160125" cy="170250"/>
            </a:xfrm>
            <a:custGeom>
              <a:avLst/>
              <a:gdLst/>
              <a:ahLst/>
              <a:cxnLst/>
              <a:rect l="l" t="t" r="r" b="b"/>
              <a:pathLst>
                <a:path w="6405" h="6810" extrusionOk="0">
                  <a:moveTo>
                    <a:pt x="4359" y="1"/>
                  </a:moveTo>
                  <a:cubicBezTo>
                    <a:pt x="4315" y="36"/>
                    <a:pt x="4271" y="73"/>
                    <a:pt x="4226" y="107"/>
                  </a:cubicBezTo>
                  <a:cubicBezTo>
                    <a:pt x="2900" y="1146"/>
                    <a:pt x="1490" y="2097"/>
                    <a:pt x="0" y="2889"/>
                  </a:cubicBezTo>
                  <a:cubicBezTo>
                    <a:pt x="15" y="3173"/>
                    <a:pt x="77" y="3468"/>
                    <a:pt x="202" y="3779"/>
                  </a:cubicBezTo>
                  <a:cubicBezTo>
                    <a:pt x="744" y="5143"/>
                    <a:pt x="2436" y="6810"/>
                    <a:pt x="4052" y="6810"/>
                  </a:cubicBezTo>
                  <a:cubicBezTo>
                    <a:pt x="4546" y="6810"/>
                    <a:pt x="5034" y="6654"/>
                    <a:pt x="5479" y="6285"/>
                  </a:cubicBezTo>
                  <a:cubicBezTo>
                    <a:pt x="6165" y="5716"/>
                    <a:pt x="6404" y="4734"/>
                    <a:pt x="6279" y="3851"/>
                  </a:cubicBezTo>
                  <a:cubicBezTo>
                    <a:pt x="6153" y="2967"/>
                    <a:pt x="5719" y="2161"/>
                    <a:pt x="5252" y="1401"/>
                  </a:cubicBezTo>
                  <a:cubicBezTo>
                    <a:pt x="4970" y="943"/>
                    <a:pt x="4678" y="461"/>
                    <a:pt x="4359" y="1"/>
                  </a:cubicBezTo>
                  <a:close/>
                </a:path>
              </a:pathLst>
            </a:custGeom>
            <a:solidFill>
              <a:srgbClr val="FF96AE"/>
            </a:solidFill>
            <a:ln>
              <a:noFill/>
            </a:ln>
          </p:spPr>
          <p:txBody>
            <a:bodyPr spcFirstLastPara="1" wrap="square" lIns="91425" tIns="91425" rIns="91425" bIns="91425" anchor="ctr" anchorCtr="0">
              <a:noAutofit/>
            </a:bodyPr>
            <a:lstStyle/>
            <a:p>
              <a:endParaRPr/>
            </a:p>
          </p:txBody>
        </p:sp>
        <p:sp>
          <p:nvSpPr>
            <p:cNvPr id="182" name="Google Shape;74338;p68"/>
            <p:cNvSpPr/>
            <p:nvPr/>
          </p:nvSpPr>
          <p:spPr>
            <a:xfrm>
              <a:off x="5809150" y="3089275"/>
              <a:ext cx="270400" cy="242375"/>
            </a:xfrm>
            <a:custGeom>
              <a:avLst/>
              <a:gdLst/>
              <a:ahLst/>
              <a:cxnLst/>
              <a:rect l="l" t="t" r="r" b="b"/>
              <a:pathLst>
                <a:path w="10816" h="9695" extrusionOk="0">
                  <a:moveTo>
                    <a:pt x="4923" y="1"/>
                  </a:moveTo>
                  <a:cubicBezTo>
                    <a:pt x="3162" y="1"/>
                    <a:pt x="1503" y="310"/>
                    <a:pt x="1035" y="1373"/>
                  </a:cubicBezTo>
                  <a:cubicBezTo>
                    <a:pt x="1" y="3724"/>
                    <a:pt x="2921" y="7704"/>
                    <a:pt x="4555" y="9046"/>
                  </a:cubicBezTo>
                  <a:cubicBezTo>
                    <a:pt x="4965" y="9382"/>
                    <a:pt x="5485" y="9694"/>
                    <a:pt x="5988" y="9694"/>
                  </a:cubicBezTo>
                  <a:cubicBezTo>
                    <a:pt x="6145" y="9694"/>
                    <a:pt x="6300" y="9664"/>
                    <a:pt x="6450" y="9595"/>
                  </a:cubicBezTo>
                  <a:cubicBezTo>
                    <a:pt x="6722" y="9471"/>
                    <a:pt x="6926" y="9235"/>
                    <a:pt x="7115" y="9003"/>
                  </a:cubicBezTo>
                  <a:cubicBezTo>
                    <a:pt x="8617" y="7147"/>
                    <a:pt x="9768" y="5009"/>
                    <a:pt x="10489" y="2731"/>
                  </a:cubicBezTo>
                  <a:cubicBezTo>
                    <a:pt x="10681" y="2123"/>
                    <a:pt x="10815" y="1377"/>
                    <a:pt x="10377" y="912"/>
                  </a:cubicBezTo>
                  <a:cubicBezTo>
                    <a:pt x="10121" y="640"/>
                    <a:pt x="9735" y="545"/>
                    <a:pt x="9367" y="473"/>
                  </a:cubicBezTo>
                  <a:cubicBezTo>
                    <a:pt x="8473" y="298"/>
                    <a:pt x="6649" y="1"/>
                    <a:pt x="492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 name="Google Shape;74339;p68"/>
            <p:cNvSpPr/>
            <p:nvPr/>
          </p:nvSpPr>
          <p:spPr>
            <a:xfrm>
              <a:off x="5755775" y="2725750"/>
              <a:ext cx="72975" cy="95900"/>
            </a:xfrm>
            <a:custGeom>
              <a:avLst/>
              <a:gdLst/>
              <a:ahLst/>
              <a:cxnLst/>
              <a:rect l="l" t="t" r="r" b="b"/>
              <a:pathLst>
                <a:path w="2919" h="3836" extrusionOk="0">
                  <a:moveTo>
                    <a:pt x="851" y="0"/>
                  </a:moveTo>
                  <a:cubicBezTo>
                    <a:pt x="450" y="0"/>
                    <a:pt x="110" y="386"/>
                    <a:pt x="57" y="790"/>
                  </a:cubicBezTo>
                  <a:cubicBezTo>
                    <a:pt x="0" y="1214"/>
                    <a:pt x="181" y="1635"/>
                    <a:pt x="405" y="1999"/>
                  </a:cubicBezTo>
                  <a:cubicBezTo>
                    <a:pt x="883" y="2779"/>
                    <a:pt x="1581" y="3422"/>
                    <a:pt x="2398" y="3836"/>
                  </a:cubicBezTo>
                  <a:lnTo>
                    <a:pt x="2410" y="3761"/>
                  </a:lnTo>
                  <a:cubicBezTo>
                    <a:pt x="2741" y="3670"/>
                    <a:pt x="2918" y="3287"/>
                    <a:pt x="2893" y="2946"/>
                  </a:cubicBezTo>
                  <a:cubicBezTo>
                    <a:pt x="2868" y="2604"/>
                    <a:pt x="2688" y="2295"/>
                    <a:pt x="2515" y="2000"/>
                  </a:cubicBezTo>
                  <a:cubicBezTo>
                    <a:pt x="2276" y="1597"/>
                    <a:pt x="2036" y="1194"/>
                    <a:pt x="1798" y="790"/>
                  </a:cubicBezTo>
                  <a:cubicBezTo>
                    <a:pt x="1588" y="436"/>
                    <a:pt x="1318" y="43"/>
                    <a:pt x="909" y="3"/>
                  </a:cubicBezTo>
                  <a:cubicBezTo>
                    <a:pt x="890" y="1"/>
                    <a:pt x="871" y="0"/>
                    <a:pt x="85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84" name="Google Shape;74340;p68"/>
            <p:cNvSpPr/>
            <p:nvPr/>
          </p:nvSpPr>
          <p:spPr>
            <a:xfrm>
              <a:off x="6332475" y="2846100"/>
              <a:ext cx="129175" cy="104300"/>
            </a:xfrm>
            <a:custGeom>
              <a:avLst/>
              <a:gdLst/>
              <a:ahLst/>
              <a:cxnLst/>
              <a:rect l="l" t="t" r="r" b="b"/>
              <a:pathLst>
                <a:path w="5167" h="4172" extrusionOk="0">
                  <a:moveTo>
                    <a:pt x="1" y="2494"/>
                  </a:moveTo>
                  <a:lnTo>
                    <a:pt x="1" y="2494"/>
                  </a:lnTo>
                  <a:cubicBezTo>
                    <a:pt x="11" y="2595"/>
                    <a:pt x="30" y="2692"/>
                    <a:pt x="58" y="2787"/>
                  </a:cubicBezTo>
                  <a:lnTo>
                    <a:pt x="58" y="2787"/>
                  </a:lnTo>
                  <a:lnTo>
                    <a:pt x="1" y="2494"/>
                  </a:lnTo>
                  <a:close/>
                  <a:moveTo>
                    <a:pt x="3180" y="0"/>
                  </a:moveTo>
                  <a:cubicBezTo>
                    <a:pt x="3069" y="0"/>
                    <a:pt x="2957" y="10"/>
                    <a:pt x="2848" y="29"/>
                  </a:cubicBezTo>
                  <a:cubicBezTo>
                    <a:pt x="2190" y="146"/>
                    <a:pt x="1617" y="567"/>
                    <a:pt x="1192" y="1082"/>
                  </a:cubicBezTo>
                  <a:cubicBezTo>
                    <a:pt x="687" y="1694"/>
                    <a:pt x="365" y="2453"/>
                    <a:pt x="269" y="3240"/>
                  </a:cubicBezTo>
                  <a:lnTo>
                    <a:pt x="269" y="3240"/>
                  </a:lnTo>
                  <a:cubicBezTo>
                    <a:pt x="178" y="3100"/>
                    <a:pt x="106" y="2948"/>
                    <a:pt x="58" y="2787"/>
                  </a:cubicBezTo>
                  <a:lnTo>
                    <a:pt x="58" y="2787"/>
                  </a:lnTo>
                  <a:lnTo>
                    <a:pt x="240" y="3713"/>
                  </a:lnTo>
                  <a:cubicBezTo>
                    <a:pt x="240" y="3555"/>
                    <a:pt x="250" y="3397"/>
                    <a:pt x="269" y="3240"/>
                  </a:cubicBezTo>
                  <a:lnTo>
                    <a:pt x="269" y="3240"/>
                  </a:lnTo>
                  <a:cubicBezTo>
                    <a:pt x="578" y="3713"/>
                    <a:pt x="1109" y="4054"/>
                    <a:pt x="1674" y="4144"/>
                  </a:cubicBezTo>
                  <a:cubicBezTo>
                    <a:pt x="1793" y="4162"/>
                    <a:pt x="1911" y="4171"/>
                    <a:pt x="2029" y="4171"/>
                  </a:cubicBezTo>
                  <a:cubicBezTo>
                    <a:pt x="2746" y="4171"/>
                    <a:pt x="3455" y="3845"/>
                    <a:pt x="3992" y="3360"/>
                  </a:cubicBezTo>
                  <a:cubicBezTo>
                    <a:pt x="4726" y="2695"/>
                    <a:pt x="5167" y="1532"/>
                    <a:pt x="4617" y="707"/>
                  </a:cubicBezTo>
                  <a:cubicBezTo>
                    <a:pt x="4307" y="244"/>
                    <a:pt x="3741" y="0"/>
                    <a:pt x="318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85" name="Google Shape;74341;p68"/>
            <p:cNvSpPr/>
            <p:nvPr/>
          </p:nvSpPr>
          <p:spPr>
            <a:xfrm>
              <a:off x="5788100" y="3647625"/>
              <a:ext cx="403425" cy="901200"/>
            </a:xfrm>
            <a:custGeom>
              <a:avLst/>
              <a:gdLst/>
              <a:ahLst/>
              <a:cxnLst/>
              <a:rect l="l" t="t" r="r" b="b"/>
              <a:pathLst>
                <a:path w="16137" h="36048" extrusionOk="0">
                  <a:moveTo>
                    <a:pt x="182" y="0"/>
                  </a:moveTo>
                  <a:lnTo>
                    <a:pt x="45" y="17852"/>
                  </a:lnTo>
                  <a:cubicBezTo>
                    <a:pt x="23" y="20621"/>
                    <a:pt x="1" y="23482"/>
                    <a:pt x="828" y="26194"/>
                  </a:cubicBezTo>
                  <a:cubicBezTo>
                    <a:pt x="1783" y="29328"/>
                    <a:pt x="3917" y="32132"/>
                    <a:pt x="6684" y="33888"/>
                  </a:cubicBezTo>
                  <a:cubicBezTo>
                    <a:pt x="8903" y="35296"/>
                    <a:pt x="11559" y="36048"/>
                    <a:pt x="14196" y="36048"/>
                  </a:cubicBezTo>
                  <a:cubicBezTo>
                    <a:pt x="14846" y="36048"/>
                    <a:pt x="15497" y="36003"/>
                    <a:pt x="16137" y="35906"/>
                  </a:cubicBezTo>
                  <a:lnTo>
                    <a:pt x="16102" y="35662"/>
                  </a:lnTo>
                  <a:cubicBezTo>
                    <a:pt x="15471" y="35754"/>
                    <a:pt x="14832" y="35799"/>
                    <a:pt x="14192" y="35799"/>
                  </a:cubicBezTo>
                  <a:cubicBezTo>
                    <a:pt x="11602" y="35799"/>
                    <a:pt x="8994" y="35059"/>
                    <a:pt x="6815" y="33677"/>
                  </a:cubicBezTo>
                  <a:cubicBezTo>
                    <a:pt x="4098" y="31953"/>
                    <a:pt x="2001" y="29199"/>
                    <a:pt x="1063" y="26121"/>
                  </a:cubicBezTo>
                  <a:cubicBezTo>
                    <a:pt x="248" y="23445"/>
                    <a:pt x="270" y="20604"/>
                    <a:pt x="291" y="17854"/>
                  </a:cubicBezTo>
                  <a:lnTo>
                    <a:pt x="428" y="1"/>
                  </a:lnTo>
                  <a:lnTo>
                    <a:pt x="18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86" name="Google Shape;74342;p68"/>
            <p:cNvSpPr/>
            <p:nvPr/>
          </p:nvSpPr>
          <p:spPr>
            <a:xfrm>
              <a:off x="6168125" y="4124375"/>
              <a:ext cx="586325" cy="844525"/>
            </a:xfrm>
            <a:custGeom>
              <a:avLst/>
              <a:gdLst/>
              <a:ahLst/>
              <a:cxnLst/>
              <a:rect l="l" t="t" r="r" b="b"/>
              <a:pathLst>
                <a:path w="23453" h="33781" extrusionOk="0">
                  <a:moveTo>
                    <a:pt x="5257" y="29945"/>
                  </a:moveTo>
                  <a:lnTo>
                    <a:pt x="5257" y="29945"/>
                  </a:lnTo>
                  <a:cubicBezTo>
                    <a:pt x="5072" y="30445"/>
                    <a:pt x="4785" y="30908"/>
                    <a:pt x="4426" y="31300"/>
                  </a:cubicBezTo>
                  <a:cubicBezTo>
                    <a:pt x="4431" y="31259"/>
                    <a:pt x="4437" y="31216"/>
                    <a:pt x="4445" y="31172"/>
                  </a:cubicBezTo>
                  <a:cubicBezTo>
                    <a:pt x="4507" y="30773"/>
                    <a:pt x="4693" y="30234"/>
                    <a:pt x="5012" y="30025"/>
                  </a:cubicBezTo>
                  <a:cubicBezTo>
                    <a:pt x="5091" y="29974"/>
                    <a:pt x="5171" y="29947"/>
                    <a:pt x="5257" y="29945"/>
                  </a:cubicBezTo>
                  <a:close/>
                  <a:moveTo>
                    <a:pt x="8214" y="30792"/>
                  </a:moveTo>
                  <a:cubicBezTo>
                    <a:pt x="8120" y="31203"/>
                    <a:pt x="7959" y="31598"/>
                    <a:pt x="7741" y="31958"/>
                  </a:cubicBezTo>
                  <a:cubicBezTo>
                    <a:pt x="7798" y="31540"/>
                    <a:pt x="7964" y="31133"/>
                    <a:pt x="8214" y="30792"/>
                  </a:cubicBezTo>
                  <a:close/>
                  <a:moveTo>
                    <a:pt x="6781" y="0"/>
                  </a:moveTo>
                  <a:cubicBezTo>
                    <a:pt x="4855" y="2072"/>
                    <a:pt x="3520" y="4868"/>
                    <a:pt x="2812" y="8311"/>
                  </a:cubicBezTo>
                  <a:cubicBezTo>
                    <a:pt x="2184" y="11355"/>
                    <a:pt x="2118" y="14504"/>
                    <a:pt x="2054" y="17549"/>
                  </a:cubicBezTo>
                  <a:lnTo>
                    <a:pt x="1950" y="22498"/>
                  </a:lnTo>
                  <a:cubicBezTo>
                    <a:pt x="1920" y="23864"/>
                    <a:pt x="1891" y="25278"/>
                    <a:pt x="1641" y="26642"/>
                  </a:cubicBezTo>
                  <a:cubicBezTo>
                    <a:pt x="1479" y="27537"/>
                    <a:pt x="1219" y="28419"/>
                    <a:pt x="873" y="29259"/>
                  </a:cubicBezTo>
                  <a:cubicBezTo>
                    <a:pt x="485" y="30204"/>
                    <a:pt x="1" y="31381"/>
                    <a:pt x="684" y="32214"/>
                  </a:cubicBezTo>
                  <a:cubicBezTo>
                    <a:pt x="1008" y="32607"/>
                    <a:pt x="1491" y="32765"/>
                    <a:pt x="1995" y="32765"/>
                  </a:cubicBezTo>
                  <a:cubicBezTo>
                    <a:pt x="2384" y="32765"/>
                    <a:pt x="2785" y="32672"/>
                    <a:pt x="3136" y="32520"/>
                  </a:cubicBezTo>
                  <a:cubicBezTo>
                    <a:pt x="3490" y="32367"/>
                    <a:pt x="3820" y="32166"/>
                    <a:pt x="4119" y="31925"/>
                  </a:cubicBezTo>
                  <a:lnTo>
                    <a:pt x="4119" y="31925"/>
                  </a:lnTo>
                  <a:cubicBezTo>
                    <a:pt x="4102" y="32578"/>
                    <a:pt x="4234" y="33249"/>
                    <a:pt x="4810" y="33598"/>
                  </a:cubicBezTo>
                  <a:cubicBezTo>
                    <a:pt x="5021" y="33727"/>
                    <a:pt x="5254" y="33780"/>
                    <a:pt x="5491" y="33780"/>
                  </a:cubicBezTo>
                  <a:cubicBezTo>
                    <a:pt x="5944" y="33780"/>
                    <a:pt x="6410" y="33584"/>
                    <a:pt x="6766" y="33340"/>
                  </a:cubicBezTo>
                  <a:cubicBezTo>
                    <a:pt x="7059" y="33141"/>
                    <a:pt x="7322" y="32904"/>
                    <a:pt x="7551" y="32638"/>
                  </a:cubicBezTo>
                  <a:cubicBezTo>
                    <a:pt x="7651" y="32948"/>
                    <a:pt x="7857" y="33199"/>
                    <a:pt x="8174" y="33250"/>
                  </a:cubicBezTo>
                  <a:cubicBezTo>
                    <a:pt x="8213" y="33257"/>
                    <a:pt x="8253" y="33260"/>
                    <a:pt x="8291" y="33260"/>
                  </a:cubicBezTo>
                  <a:cubicBezTo>
                    <a:pt x="8442" y="33260"/>
                    <a:pt x="8580" y="33216"/>
                    <a:pt x="8678" y="33180"/>
                  </a:cubicBezTo>
                  <a:cubicBezTo>
                    <a:pt x="9634" y="32826"/>
                    <a:pt x="10141" y="31919"/>
                    <a:pt x="10632" y="31041"/>
                  </a:cubicBezTo>
                  <a:cubicBezTo>
                    <a:pt x="11002" y="30379"/>
                    <a:pt x="11385" y="29697"/>
                    <a:pt x="11955" y="29249"/>
                  </a:cubicBezTo>
                  <a:cubicBezTo>
                    <a:pt x="12538" y="28790"/>
                    <a:pt x="13293" y="28601"/>
                    <a:pt x="14025" y="28418"/>
                  </a:cubicBezTo>
                  <a:cubicBezTo>
                    <a:pt x="14282" y="28353"/>
                    <a:pt x="14546" y="28286"/>
                    <a:pt x="14803" y="28209"/>
                  </a:cubicBezTo>
                  <a:cubicBezTo>
                    <a:pt x="16942" y="27561"/>
                    <a:pt x="18947" y="25925"/>
                    <a:pt x="20452" y="23605"/>
                  </a:cubicBezTo>
                  <a:cubicBezTo>
                    <a:pt x="21800" y="21527"/>
                    <a:pt x="22640" y="19163"/>
                    <a:pt x="23453" y="16880"/>
                  </a:cubicBezTo>
                  <a:lnTo>
                    <a:pt x="23219" y="16797"/>
                  </a:lnTo>
                  <a:cubicBezTo>
                    <a:pt x="22412" y="19069"/>
                    <a:pt x="21579" y="21416"/>
                    <a:pt x="20245" y="23471"/>
                  </a:cubicBezTo>
                  <a:cubicBezTo>
                    <a:pt x="18771" y="25743"/>
                    <a:pt x="16814" y="27341"/>
                    <a:pt x="14731" y="27973"/>
                  </a:cubicBezTo>
                  <a:cubicBezTo>
                    <a:pt x="14480" y="28049"/>
                    <a:pt x="14217" y="28115"/>
                    <a:pt x="13963" y="28179"/>
                  </a:cubicBezTo>
                  <a:cubicBezTo>
                    <a:pt x="13208" y="28369"/>
                    <a:pt x="12426" y="28564"/>
                    <a:pt x="11802" y="29056"/>
                  </a:cubicBezTo>
                  <a:cubicBezTo>
                    <a:pt x="11192" y="29533"/>
                    <a:pt x="10797" y="30239"/>
                    <a:pt x="10416" y="30921"/>
                  </a:cubicBezTo>
                  <a:cubicBezTo>
                    <a:pt x="9925" y="31798"/>
                    <a:pt x="9462" y="32627"/>
                    <a:pt x="8591" y="32949"/>
                  </a:cubicBezTo>
                  <a:cubicBezTo>
                    <a:pt x="8474" y="32993"/>
                    <a:pt x="8376" y="33015"/>
                    <a:pt x="8290" y="33015"/>
                  </a:cubicBezTo>
                  <a:cubicBezTo>
                    <a:pt x="8263" y="33015"/>
                    <a:pt x="8237" y="33012"/>
                    <a:pt x="8212" y="33008"/>
                  </a:cubicBezTo>
                  <a:cubicBezTo>
                    <a:pt x="7938" y="32964"/>
                    <a:pt x="7794" y="32685"/>
                    <a:pt x="7746" y="32394"/>
                  </a:cubicBezTo>
                  <a:cubicBezTo>
                    <a:pt x="8175" y="31812"/>
                    <a:pt x="8452" y="31118"/>
                    <a:pt x="8530" y="30397"/>
                  </a:cubicBezTo>
                  <a:lnTo>
                    <a:pt x="8565" y="30059"/>
                  </a:lnTo>
                  <a:lnTo>
                    <a:pt x="8321" y="30295"/>
                  </a:lnTo>
                  <a:cubicBezTo>
                    <a:pt x="7859" y="30740"/>
                    <a:pt x="7556" y="31364"/>
                    <a:pt x="7488" y="32002"/>
                  </a:cubicBezTo>
                  <a:cubicBezTo>
                    <a:pt x="7476" y="32109"/>
                    <a:pt x="7476" y="32220"/>
                    <a:pt x="7487" y="32328"/>
                  </a:cubicBezTo>
                  <a:cubicBezTo>
                    <a:pt x="7245" y="32640"/>
                    <a:pt x="6956" y="32914"/>
                    <a:pt x="6627" y="33138"/>
                  </a:cubicBezTo>
                  <a:cubicBezTo>
                    <a:pt x="6307" y="33356"/>
                    <a:pt x="5891" y="33534"/>
                    <a:pt x="5496" y="33534"/>
                  </a:cubicBezTo>
                  <a:cubicBezTo>
                    <a:pt x="5300" y="33534"/>
                    <a:pt x="5110" y="33491"/>
                    <a:pt x="4940" y="33387"/>
                  </a:cubicBezTo>
                  <a:cubicBezTo>
                    <a:pt x="4495" y="33119"/>
                    <a:pt x="4313" y="32575"/>
                    <a:pt x="4382" y="31697"/>
                  </a:cubicBezTo>
                  <a:cubicBezTo>
                    <a:pt x="4911" y="31199"/>
                    <a:pt x="5318" y="30571"/>
                    <a:pt x="5542" y="29880"/>
                  </a:cubicBezTo>
                  <a:lnTo>
                    <a:pt x="5582" y="29756"/>
                  </a:lnTo>
                  <a:lnTo>
                    <a:pt x="5455" y="29724"/>
                  </a:lnTo>
                  <a:cubicBezTo>
                    <a:pt x="5391" y="29707"/>
                    <a:pt x="5328" y="29699"/>
                    <a:pt x="5267" y="29699"/>
                  </a:cubicBezTo>
                  <a:cubicBezTo>
                    <a:pt x="5130" y="29699"/>
                    <a:pt x="5000" y="29740"/>
                    <a:pt x="4876" y="29820"/>
                  </a:cubicBezTo>
                  <a:cubicBezTo>
                    <a:pt x="4493" y="30072"/>
                    <a:pt x="4276" y="30664"/>
                    <a:pt x="4201" y="31134"/>
                  </a:cubicBezTo>
                  <a:cubicBezTo>
                    <a:pt x="4178" y="31275"/>
                    <a:pt x="4157" y="31427"/>
                    <a:pt x="4142" y="31582"/>
                  </a:cubicBezTo>
                  <a:cubicBezTo>
                    <a:pt x="3815" y="31876"/>
                    <a:pt x="3444" y="32118"/>
                    <a:pt x="3040" y="32292"/>
                  </a:cubicBezTo>
                  <a:cubicBezTo>
                    <a:pt x="2717" y="32432"/>
                    <a:pt x="2348" y="32519"/>
                    <a:pt x="1995" y="32519"/>
                  </a:cubicBezTo>
                  <a:cubicBezTo>
                    <a:pt x="1559" y="32519"/>
                    <a:pt x="1147" y="32386"/>
                    <a:pt x="876" y="32055"/>
                  </a:cubicBezTo>
                  <a:cubicBezTo>
                    <a:pt x="286" y="31337"/>
                    <a:pt x="740" y="30236"/>
                    <a:pt x="1104" y="29351"/>
                  </a:cubicBezTo>
                  <a:cubicBezTo>
                    <a:pt x="1455" y="28494"/>
                    <a:pt x="1719" y="27596"/>
                    <a:pt x="1885" y="26685"/>
                  </a:cubicBezTo>
                  <a:cubicBezTo>
                    <a:pt x="2138" y="25302"/>
                    <a:pt x="2167" y="23878"/>
                    <a:pt x="2197" y="22502"/>
                  </a:cubicBezTo>
                  <a:lnTo>
                    <a:pt x="2301" y="17554"/>
                  </a:lnTo>
                  <a:cubicBezTo>
                    <a:pt x="2365" y="14520"/>
                    <a:pt x="2432" y="11382"/>
                    <a:pt x="3054" y="8361"/>
                  </a:cubicBezTo>
                  <a:cubicBezTo>
                    <a:pt x="3752" y="4963"/>
                    <a:pt x="5068" y="2207"/>
                    <a:pt x="6962" y="169"/>
                  </a:cubicBezTo>
                  <a:lnTo>
                    <a:pt x="678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87" name="Google Shape;74343;p68"/>
            <p:cNvSpPr/>
            <p:nvPr/>
          </p:nvSpPr>
          <p:spPr>
            <a:xfrm>
              <a:off x="6287000" y="4446625"/>
              <a:ext cx="22525" cy="100625"/>
            </a:xfrm>
            <a:custGeom>
              <a:avLst/>
              <a:gdLst/>
              <a:ahLst/>
              <a:cxnLst/>
              <a:rect l="l" t="t" r="r" b="b"/>
              <a:pathLst>
                <a:path w="901" h="4025" extrusionOk="0">
                  <a:moveTo>
                    <a:pt x="673" y="0"/>
                  </a:moveTo>
                  <a:cubicBezTo>
                    <a:pt x="147" y="1256"/>
                    <a:pt x="0" y="2686"/>
                    <a:pt x="258" y="4024"/>
                  </a:cubicBezTo>
                  <a:lnTo>
                    <a:pt x="500" y="3978"/>
                  </a:lnTo>
                  <a:cubicBezTo>
                    <a:pt x="250" y="2686"/>
                    <a:pt x="393" y="1308"/>
                    <a:pt x="901" y="94"/>
                  </a:cubicBezTo>
                  <a:lnTo>
                    <a:pt x="67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88" name="Google Shape;74344;p68"/>
            <p:cNvSpPr/>
            <p:nvPr/>
          </p:nvSpPr>
          <p:spPr>
            <a:xfrm>
              <a:off x="6330025" y="4473950"/>
              <a:ext cx="13400" cy="50250"/>
            </a:xfrm>
            <a:custGeom>
              <a:avLst/>
              <a:gdLst/>
              <a:ahLst/>
              <a:cxnLst/>
              <a:rect l="l" t="t" r="r" b="b"/>
              <a:pathLst>
                <a:path w="536" h="2010" extrusionOk="0">
                  <a:moveTo>
                    <a:pt x="296" y="0"/>
                  </a:moveTo>
                  <a:cubicBezTo>
                    <a:pt x="132" y="654"/>
                    <a:pt x="32" y="1325"/>
                    <a:pt x="0" y="1998"/>
                  </a:cubicBezTo>
                  <a:lnTo>
                    <a:pt x="247" y="2009"/>
                  </a:lnTo>
                  <a:cubicBezTo>
                    <a:pt x="278" y="1354"/>
                    <a:pt x="375" y="698"/>
                    <a:pt x="536" y="60"/>
                  </a:cubicBezTo>
                  <a:lnTo>
                    <a:pt x="29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89" name="Google Shape;74345;p68"/>
            <p:cNvSpPr/>
            <p:nvPr/>
          </p:nvSpPr>
          <p:spPr>
            <a:xfrm>
              <a:off x="6311650" y="4581325"/>
              <a:ext cx="12050" cy="50700"/>
            </a:xfrm>
            <a:custGeom>
              <a:avLst/>
              <a:gdLst/>
              <a:ahLst/>
              <a:cxnLst/>
              <a:rect l="l" t="t" r="r" b="b"/>
              <a:pathLst>
                <a:path w="482" h="2028" extrusionOk="0">
                  <a:moveTo>
                    <a:pt x="243" y="1"/>
                  </a:moveTo>
                  <a:cubicBezTo>
                    <a:pt x="71" y="663"/>
                    <a:pt x="1" y="1345"/>
                    <a:pt x="32" y="2028"/>
                  </a:cubicBezTo>
                  <a:lnTo>
                    <a:pt x="277" y="2017"/>
                  </a:lnTo>
                  <a:cubicBezTo>
                    <a:pt x="248" y="1358"/>
                    <a:pt x="317" y="701"/>
                    <a:pt x="481" y="63"/>
                  </a:cubicBezTo>
                  <a:lnTo>
                    <a:pt x="24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0" name="Google Shape;74346;p68"/>
            <p:cNvSpPr/>
            <p:nvPr/>
          </p:nvSpPr>
          <p:spPr>
            <a:xfrm>
              <a:off x="6285425" y="4678825"/>
              <a:ext cx="8475" cy="29700"/>
            </a:xfrm>
            <a:custGeom>
              <a:avLst/>
              <a:gdLst/>
              <a:ahLst/>
              <a:cxnLst/>
              <a:rect l="l" t="t" r="r" b="b"/>
              <a:pathLst>
                <a:path w="339" h="1188" extrusionOk="0">
                  <a:moveTo>
                    <a:pt x="92" y="1"/>
                  </a:moveTo>
                  <a:lnTo>
                    <a:pt x="0" y="1168"/>
                  </a:lnTo>
                  <a:lnTo>
                    <a:pt x="246" y="1187"/>
                  </a:lnTo>
                  <a:lnTo>
                    <a:pt x="339" y="20"/>
                  </a:lnTo>
                  <a:lnTo>
                    <a:pt x="9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1" name="Google Shape;74347;p68"/>
            <p:cNvSpPr/>
            <p:nvPr/>
          </p:nvSpPr>
          <p:spPr>
            <a:xfrm>
              <a:off x="6334525" y="4687550"/>
              <a:ext cx="12650" cy="26375"/>
            </a:xfrm>
            <a:custGeom>
              <a:avLst/>
              <a:gdLst/>
              <a:ahLst/>
              <a:cxnLst/>
              <a:rect l="l" t="t" r="r" b="b"/>
              <a:pathLst>
                <a:path w="506" h="1055" extrusionOk="0">
                  <a:moveTo>
                    <a:pt x="268" y="1"/>
                  </a:moveTo>
                  <a:lnTo>
                    <a:pt x="0" y="990"/>
                  </a:lnTo>
                  <a:lnTo>
                    <a:pt x="238" y="1055"/>
                  </a:lnTo>
                  <a:lnTo>
                    <a:pt x="506" y="65"/>
                  </a:lnTo>
                  <a:lnTo>
                    <a:pt x="26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2" name="Google Shape;74348;p68"/>
            <p:cNvSpPr/>
            <p:nvPr/>
          </p:nvSpPr>
          <p:spPr>
            <a:xfrm>
              <a:off x="5745875" y="4422725"/>
              <a:ext cx="364675" cy="455250"/>
            </a:xfrm>
            <a:custGeom>
              <a:avLst/>
              <a:gdLst/>
              <a:ahLst/>
              <a:cxnLst/>
              <a:rect l="l" t="t" r="r" b="b"/>
              <a:pathLst>
                <a:path w="14587" h="18210" extrusionOk="0">
                  <a:moveTo>
                    <a:pt x="6072" y="15526"/>
                  </a:moveTo>
                  <a:lnTo>
                    <a:pt x="6072" y="15526"/>
                  </a:lnTo>
                  <a:cubicBezTo>
                    <a:pt x="5959" y="15815"/>
                    <a:pt x="5811" y="16087"/>
                    <a:pt x="5627" y="16337"/>
                  </a:cubicBezTo>
                  <a:cubicBezTo>
                    <a:pt x="5732" y="16046"/>
                    <a:pt x="5882" y="15769"/>
                    <a:pt x="6072" y="15526"/>
                  </a:cubicBezTo>
                  <a:close/>
                  <a:moveTo>
                    <a:pt x="3353" y="15789"/>
                  </a:moveTo>
                  <a:lnTo>
                    <a:pt x="3353" y="15789"/>
                  </a:lnTo>
                  <a:cubicBezTo>
                    <a:pt x="3213" y="15997"/>
                    <a:pt x="3055" y="16191"/>
                    <a:pt x="2881" y="16371"/>
                  </a:cubicBezTo>
                  <a:cubicBezTo>
                    <a:pt x="2906" y="16238"/>
                    <a:pt x="2967" y="16107"/>
                    <a:pt x="3061" y="15997"/>
                  </a:cubicBezTo>
                  <a:cubicBezTo>
                    <a:pt x="3144" y="15896"/>
                    <a:pt x="3246" y="15825"/>
                    <a:pt x="3353" y="15789"/>
                  </a:cubicBezTo>
                  <a:close/>
                  <a:moveTo>
                    <a:pt x="4436" y="1"/>
                  </a:moveTo>
                  <a:cubicBezTo>
                    <a:pt x="4272" y="299"/>
                    <a:pt x="4207" y="638"/>
                    <a:pt x="4155" y="960"/>
                  </a:cubicBezTo>
                  <a:cubicBezTo>
                    <a:pt x="3960" y="2179"/>
                    <a:pt x="3873" y="3428"/>
                    <a:pt x="3790" y="4637"/>
                  </a:cubicBezTo>
                  <a:cubicBezTo>
                    <a:pt x="3726" y="5560"/>
                    <a:pt x="3660" y="6516"/>
                    <a:pt x="3545" y="7449"/>
                  </a:cubicBezTo>
                  <a:cubicBezTo>
                    <a:pt x="3222" y="10076"/>
                    <a:pt x="2552" y="11987"/>
                    <a:pt x="1436" y="13465"/>
                  </a:cubicBezTo>
                  <a:cubicBezTo>
                    <a:pt x="1334" y="13599"/>
                    <a:pt x="1226" y="13735"/>
                    <a:pt x="1120" y="13866"/>
                  </a:cubicBezTo>
                  <a:cubicBezTo>
                    <a:pt x="706" y="14383"/>
                    <a:pt x="277" y="14917"/>
                    <a:pt x="120" y="15575"/>
                  </a:cubicBezTo>
                  <a:cubicBezTo>
                    <a:pt x="0" y="16081"/>
                    <a:pt x="142" y="16688"/>
                    <a:pt x="471" y="17085"/>
                  </a:cubicBezTo>
                  <a:cubicBezTo>
                    <a:pt x="703" y="17365"/>
                    <a:pt x="1006" y="17517"/>
                    <a:pt x="1330" y="17517"/>
                  </a:cubicBezTo>
                  <a:cubicBezTo>
                    <a:pt x="1347" y="17517"/>
                    <a:pt x="1364" y="17517"/>
                    <a:pt x="1381" y="17516"/>
                  </a:cubicBezTo>
                  <a:cubicBezTo>
                    <a:pt x="1670" y="17503"/>
                    <a:pt x="1929" y="17375"/>
                    <a:pt x="2124" y="17263"/>
                  </a:cubicBezTo>
                  <a:cubicBezTo>
                    <a:pt x="2323" y="17149"/>
                    <a:pt x="2514" y="17018"/>
                    <a:pt x="2692" y="16873"/>
                  </a:cubicBezTo>
                  <a:cubicBezTo>
                    <a:pt x="2883" y="17330"/>
                    <a:pt x="3391" y="17644"/>
                    <a:pt x="3946" y="17644"/>
                  </a:cubicBezTo>
                  <a:cubicBezTo>
                    <a:pt x="3980" y="17644"/>
                    <a:pt x="4013" y="17642"/>
                    <a:pt x="4047" y="17640"/>
                  </a:cubicBezTo>
                  <a:cubicBezTo>
                    <a:pt x="4519" y="17608"/>
                    <a:pt x="4921" y="17380"/>
                    <a:pt x="5225" y="17129"/>
                  </a:cubicBezTo>
                  <a:lnTo>
                    <a:pt x="5225" y="17129"/>
                  </a:lnTo>
                  <a:cubicBezTo>
                    <a:pt x="5224" y="17247"/>
                    <a:pt x="5240" y="17375"/>
                    <a:pt x="5291" y="17493"/>
                  </a:cubicBezTo>
                  <a:cubicBezTo>
                    <a:pt x="5386" y="17705"/>
                    <a:pt x="5588" y="17870"/>
                    <a:pt x="5907" y="17996"/>
                  </a:cubicBezTo>
                  <a:cubicBezTo>
                    <a:pt x="6284" y="18144"/>
                    <a:pt x="6669" y="18210"/>
                    <a:pt x="7052" y="18210"/>
                  </a:cubicBezTo>
                  <a:cubicBezTo>
                    <a:pt x="8252" y="18210"/>
                    <a:pt x="9427" y="17562"/>
                    <a:pt x="10196" y="16763"/>
                  </a:cubicBezTo>
                  <a:cubicBezTo>
                    <a:pt x="11288" y="15627"/>
                    <a:pt x="11888" y="14087"/>
                    <a:pt x="12418" y="12730"/>
                  </a:cubicBezTo>
                  <a:lnTo>
                    <a:pt x="14586" y="7169"/>
                  </a:lnTo>
                  <a:lnTo>
                    <a:pt x="14356" y="7079"/>
                  </a:lnTo>
                  <a:lnTo>
                    <a:pt x="12188" y="12640"/>
                  </a:lnTo>
                  <a:cubicBezTo>
                    <a:pt x="11667" y="13976"/>
                    <a:pt x="11077" y="15491"/>
                    <a:pt x="10018" y="16593"/>
                  </a:cubicBezTo>
                  <a:cubicBezTo>
                    <a:pt x="9290" y="17351"/>
                    <a:pt x="8181" y="17966"/>
                    <a:pt x="7055" y="17966"/>
                  </a:cubicBezTo>
                  <a:cubicBezTo>
                    <a:pt x="6700" y="17966"/>
                    <a:pt x="6344" y="17905"/>
                    <a:pt x="5998" y="17769"/>
                  </a:cubicBezTo>
                  <a:cubicBezTo>
                    <a:pt x="5741" y="17667"/>
                    <a:pt x="5585" y="17545"/>
                    <a:pt x="5517" y="17395"/>
                  </a:cubicBezTo>
                  <a:cubicBezTo>
                    <a:pt x="5460" y="17266"/>
                    <a:pt x="5467" y="17111"/>
                    <a:pt x="5482" y="16977"/>
                  </a:cubicBezTo>
                  <a:cubicBezTo>
                    <a:pt x="5485" y="16945"/>
                    <a:pt x="5489" y="16913"/>
                    <a:pt x="5494" y="16882"/>
                  </a:cubicBezTo>
                  <a:cubicBezTo>
                    <a:pt x="5501" y="16873"/>
                    <a:pt x="5510" y="16867"/>
                    <a:pt x="5516" y="16859"/>
                  </a:cubicBezTo>
                  <a:cubicBezTo>
                    <a:pt x="5985" y="16363"/>
                    <a:pt x="6314" y="15749"/>
                    <a:pt x="6467" y="15084"/>
                  </a:cubicBezTo>
                  <a:lnTo>
                    <a:pt x="6553" y="14709"/>
                  </a:lnTo>
                  <a:lnTo>
                    <a:pt x="6265" y="14964"/>
                  </a:lnTo>
                  <a:cubicBezTo>
                    <a:pt x="5740" y="15427"/>
                    <a:pt x="5381" y="16074"/>
                    <a:pt x="5262" y="16764"/>
                  </a:cubicBezTo>
                  <a:cubicBezTo>
                    <a:pt x="4975" y="17048"/>
                    <a:pt x="4547" y="17358"/>
                    <a:pt x="4031" y="17395"/>
                  </a:cubicBezTo>
                  <a:cubicBezTo>
                    <a:pt x="4007" y="17396"/>
                    <a:pt x="3982" y="17397"/>
                    <a:pt x="3958" y="17397"/>
                  </a:cubicBezTo>
                  <a:cubicBezTo>
                    <a:pt x="3525" y="17397"/>
                    <a:pt x="3027" y="17150"/>
                    <a:pt x="2892" y="16702"/>
                  </a:cubicBezTo>
                  <a:cubicBezTo>
                    <a:pt x="3208" y="16412"/>
                    <a:pt x="3481" y="16076"/>
                    <a:pt x="3699" y="15703"/>
                  </a:cubicBezTo>
                  <a:lnTo>
                    <a:pt x="3793" y="15539"/>
                  </a:lnTo>
                  <a:lnTo>
                    <a:pt x="3606" y="15518"/>
                  </a:lnTo>
                  <a:cubicBezTo>
                    <a:pt x="3576" y="15514"/>
                    <a:pt x="3547" y="15512"/>
                    <a:pt x="3518" y="15512"/>
                  </a:cubicBezTo>
                  <a:cubicBezTo>
                    <a:pt x="3279" y="15512"/>
                    <a:pt x="3048" y="15629"/>
                    <a:pt x="2873" y="15838"/>
                  </a:cubicBezTo>
                  <a:cubicBezTo>
                    <a:pt x="2686" y="16060"/>
                    <a:pt x="2597" y="16343"/>
                    <a:pt x="2625" y="16610"/>
                  </a:cubicBezTo>
                  <a:cubicBezTo>
                    <a:pt x="2432" y="16776"/>
                    <a:pt x="2225" y="16924"/>
                    <a:pt x="2003" y="17049"/>
                  </a:cubicBezTo>
                  <a:cubicBezTo>
                    <a:pt x="1832" y="17146"/>
                    <a:pt x="1606" y="17259"/>
                    <a:pt x="1371" y="17270"/>
                  </a:cubicBezTo>
                  <a:cubicBezTo>
                    <a:pt x="1359" y="17270"/>
                    <a:pt x="1347" y="17270"/>
                    <a:pt x="1336" y="17270"/>
                  </a:cubicBezTo>
                  <a:cubicBezTo>
                    <a:pt x="1016" y="17270"/>
                    <a:pt x="793" y="17087"/>
                    <a:pt x="661" y="16929"/>
                  </a:cubicBezTo>
                  <a:cubicBezTo>
                    <a:pt x="377" y="16589"/>
                    <a:pt x="257" y="16068"/>
                    <a:pt x="360" y="15633"/>
                  </a:cubicBezTo>
                  <a:cubicBezTo>
                    <a:pt x="503" y="15028"/>
                    <a:pt x="915" y="14516"/>
                    <a:pt x="1312" y="14022"/>
                  </a:cubicBezTo>
                  <a:cubicBezTo>
                    <a:pt x="1419" y="13889"/>
                    <a:pt x="1529" y="13752"/>
                    <a:pt x="1633" y="13615"/>
                  </a:cubicBezTo>
                  <a:cubicBezTo>
                    <a:pt x="2776" y="12102"/>
                    <a:pt x="3462" y="10152"/>
                    <a:pt x="3790" y="7480"/>
                  </a:cubicBezTo>
                  <a:cubicBezTo>
                    <a:pt x="3904" y="6540"/>
                    <a:pt x="3972" y="5581"/>
                    <a:pt x="4036" y="4654"/>
                  </a:cubicBezTo>
                  <a:cubicBezTo>
                    <a:pt x="4119" y="3450"/>
                    <a:pt x="4204" y="2207"/>
                    <a:pt x="4399" y="1000"/>
                  </a:cubicBezTo>
                  <a:cubicBezTo>
                    <a:pt x="4449" y="686"/>
                    <a:pt x="4506" y="382"/>
                    <a:pt x="4652" y="120"/>
                  </a:cubicBezTo>
                  <a:lnTo>
                    <a:pt x="44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3" name="Google Shape;74349;p68"/>
            <p:cNvSpPr/>
            <p:nvPr/>
          </p:nvSpPr>
          <p:spPr>
            <a:xfrm>
              <a:off x="5856125" y="4595925"/>
              <a:ext cx="22025" cy="73125"/>
            </a:xfrm>
            <a:custGeom>
              <a:avLst/>
              <a:gdLst/>
              <a:ahLst/>
              <a:cxnLst/>
              <a:rect l="l" t="t" r="r" b="b"/>
              <a:pathLst>
                <a:path w="881" h="2925" extrusionOk="0">
                  <a:moveTo>
                    <a:pt x="634" y="0"/>
                  </a:moveTo>
                  <a:cubicBezTo>
                    <a:pt x="628" y="968"/>
                    <a:pt x="409" y="1943"/>
                    <a:pt x="1" y="2821"/>
                  </a:cubicBezTo>
                  <a:lnTo>
                    <a:pt x="225" y="2925"/>
                  </a:lnTo>
                  <a:cubicBezTo>
                    <a:pt x="648" y="2015"/>
                    <a:pt x="875" y="1005"/>
                    <a:pt x="880" y="1"/>
                  </a:cubicBezTo>
                  <a:lnTo>
                    <a:pt x="63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4" name="Google Shape;74350;p68"/>
            <p:cNvSpPr/>
            <p:nvPr/>
          </p:nvSpPr>
          <p:spPr>
            <a:xfrm>
              <a:off x="5840225" y="4723075"/>
              <a:ext cx="17125" cy="31425"/>
            </a:xfrm>
            <a:custGeom>
              <a:avLst/>
              <a:gdLst/>
              <a:ahLst/>
              <a:cxnLst/>
              <a:rect l="l" t="t" r="r" b="b"/>
              <a:pathLst>
                <a:path w="685" h="1257" extrusionOk="0">
                  <a:moveTo>
                    <a:pt x="455" y="1"/>
                  </a:moveTo>
                  <a:lnTo>
                    <a:pt x="1" y="1167"/>
                  </a:lnTo>
                  <a:lnTo>
                    <a:pt x="230" y="1257"/>
                  </a:lnTo>
                  <a:lnTo>
                    <a:pt x="684" y="90"/>
                  </a:lnTo>
                  <a:lnTo>
                    <a:pt x="45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5" name="Google Shape;74351;p68"/>
            <p:cNvSpPr/>
            <p:nvPr/>
          </p:nvSpPr>
          <p:spPr>
            <a:xfrm>
              <a:off x="5891450" y="4651000"/>
              <a:ext cx="24200" cy="55800"/>
            </a:xfrm>
            <a:custGeom>
              <a:avLst/>
              <a:gdLst/>
              <a:ahLst/>
              <a:cxnLst/>
              <a:rect l="l" t="t" r="r" b="b"/>
              <a:pathLst>
                <a:path w="968" h="2232" extrusionOk="0">
                  <a:moveTo>
                    <a:pt x="735" y="0"/>
                  </a:moveTo>
                  <a:lnTo>
                    <a:pt x="0" y="2152"/>
                  </a:lnTo>
                  <a:lnTo>
                    <a:pt x="234" y="2232"/>
                  </a:lnTo>
                  <a:lnTo>
                    <a:pt x="967" y="79"/>
                  </a:lnTo>
                  <a:lnTo>
                    <a:pt x="73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6" name="Google Shape;74352;p68"/>
            <p:cNvSpPr/>
            <p:nvPr/>
          </p:nvSpPr>
          <p:spPr>
            <a:xfrm>
              <a:off x="5928275" y="4608075"/>
              <a:ext cx="12050" cy="27700"/>
            </a:xfrm>
            <a:custGeom>
              <a:avLst/>
              <a:gdLst/>
              <a:ahLst/>
              <a:cxnLst/>
              <a:rect l="l" t="t" r="r" b="b"/>
              <a:pathLst>
                <a:path w="482" h="1108" extrusionOk="0">
                  <a:moveTo>
                    <a:pt x="352" y="0"/>
                  </a:moveTo>
                  <a:lnTo>
                    <a:pt x="120" y="82"/>
                  </a:lnTo>
                  <a:cubicBezTo>
                    <a:pt x="221" y="374"/>
                    <a:pt x="177" y="713"/>
                    <a:pt x="1" y="966"/>
                  </a:cubicBezTo>
                  <a:lnTo>
                    <a:pt x="204" y="1108"/>
                  </a:lnTo>
                  <a:cubicBezTo>
                    <a:pt x="425" y="789"/>
                    <a:pt x="482" y="365"/>
                    <a:pt x="35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7" name="Google Shape;74353;p68"/>
            <p:cNvSpPr/>
            <p:nvPr/>
          </p:nvSpPr>
          <p:spPr>
            <a:xfrm>
              <a:off x="5423000" y="3253400"/>
              <a:ext cx="365100" cy="632675"/>
            </a:xfrm>
            <a:custGeom>
              <a:avLst/>
              <a:gdLst/>
              <a:ahLst/>
              <a:cxnLst/>
              <a:rect l="l" t="t" r="r" b="b"/>
              <a:pathLst>
                <a:path w="14604" h="25307" extrusionOk="0">
                  <a:moveTo>
                    <a:pt x="3680" y="13067"/>
                  </a:moveTo>
                  <a:lnTo>
                    <a:pt x="3680" y="13067"/>
                  </a:lnTo>
                  <a:cubicBezTo>
                    <a:pt x="3910" y="13141"/>
                    <a:pt x="4130" y="13279"/>
                    <a:pt x="4300" y="13468"/>
                  </a:cubicBezTo>
                  <a:cubicBezTo>
                    <a:pt x="4483" y="13671"/>
                    <a:pt x="4585" y="13907"/>
                    <a:pt x="4594" y="14139"/>
                  </a:cubicBezTo>
                  <a:cubicBezTo>
                    <a:pt x="4277" y="13794"/>
                    <a:pt x="3972" y="13437"/>
                    <a:pt x="3680" y="13067"/>
                  </a:cubicBezTo>
                  <a:close/>
                  <a:moveTo>
                    <a:pt x="2439" y="1"/>
                  </a:moveTo>
                  <a:lnTo>
                    <a:pt x="2347" y="222"/>
                  </a:lnTo>
                  <a:cubicBezTo>
                    <a:pt x="1982" y="1100"/>
                    <a:pt x="1977" y="2108"/>
                    <a:pt x="2294" y="3000"/>
                  </a:cubicBezTo>
                  <a:cubicBezTo>
                    <a:pt x="2170" y="2940"/>
                    <a:pt x="2043" y="2910"/>
                    <a:pt x="1910" y="2910"/>
                  </a:cubicBezTo>
                  <a:cubicBezTo>
                    <a:pt x="1870" y="2910"/>
                    <a:pt x="1829" y="2913"/>
                    <a:pt x="1788" y="2919"/>
                  </a:cubicBezTo>
                  <a:cubicBezTo>
                    <a:pt x="1274" y="2984"/>
                    <a:pt x="960" y="3498"/>
                    <a:pt x="927" y="3947"/>
                  </a:cubicBezTo>
                  <a:cubicBezTo>
                    <a:pt x="890" y="4420"/>
                    <a:pt x="1087" y="4862"/>
                    <a:pt x="1282" y="5233"/>
                  </a:cubicBezTo>
                  <a:cubicBezTo>
                    <a:pt x="1327" y="5315"/>
                    <a:pt x="1372" y="5399"/>
                    <a:pt x="1419" y="5480"/>
                  </a:cubicBezTo>
                  <a:cubicBezTo>
                    <a:pt x="1258" y="5384"/>
                    <a:pt x="1076" y="5306"/>
                    <a:pt x="880" y="5306"/>
                  </a:cubicBezTo>
                  <a:cubicBezTo>
                    <a:pt x="858" y="5306"/>
                    <a:pt x="836" y="5307"/>
                    <a:pt x="813" y="5309"/>
                  </a:cubicBezTo>
                  <a:cubicBezTo>
                    <a:pt x="395" y="5346"/>
                    <a:pt x="117" y="5741"/>
                    <a:pt x="58" y="6111"/>
                  </a:cubicBezTo>
                  <a:cubicBezTo>
                    <a:pt x="0" y="6474"/>
                    <a:pt x="104" y="6834"/>
                    <a:pt x="217" y="7171"/>
                  </a:cubicBezTo>
                  <a:cubicBezTo>
                    <a:pt x="881" y="9174"/>
                    <a:pt x="1879" y="11077"/>
                    <a:pt x="3143" y="12773"/>
                  </a:cubicBezTo>
                  <a:cubicBezTo>
                    <a:pt x="3134" y="12774"/>
                    <a:pt x="3126" y="12776"/>
                    <a:pt x="3118" y="12777"/>
                  </a:cubicBezTo>
                  <a:cubicBezTo>
                    <a:pt x="2164" y="12918"/>
                    <a:pt x="1547" y="13844"/>
                    <a:pt x="1431" y="14683"/>
                  </a:cubicBezTo>
                  <a:cubicBezTo>
                    <a:pt x="1329" y="15426"/>
                    <a:pt x="1515" y="16258"/>
                    <a:pt x="1998" y="17227"/>
                  </a:cubicBezTo>
                  <a:cubicBezTo>
                    <a:pt x="3108" y="19454"/>
                    <a:pt x="5129" y="21436"/>
                    <a:pt x="8171" y="23287"/>
                  </a:cubicBezTo>
                  <a:cubicBezTo>
                    <a:pt x="9702" y="24218"/>
                    <a:pt x="11741" y="25289"/>
                    <a:pt x="13942" y="25306"/>
                  </a:cubicBezTo>
                  <a:lnTo>
                    <a:pt x="13944" y="25060"/>
                  </a:lnTo>
                  <a:cubicBezTo>
                    <a:pt x="11806" y="25043"/>
                    <a:pt x="9804" y="23990"/>
                    <a:pt x="8300" y="23076"/>
                  </a:cubicBezTo>
                  <a:cubicBezTo>
                    <a:pt x="5298" y="21252"/>
                    <a:pt x="3309" y="19301"/>
                    <a:pt x="2218" y="17116"/>
                  </a:cubicBezTo>
                  <a:cubicBezTo>
                    <a:pt x="1758" y="16195"/>
                    <a:pt x="1581" y="15410"/>
                    <a:pt x="1676" y="14717"/>
                  </a:cubicBezTo>
                  <a:cubicBezTo>
                    <a:pt x="1779" y="13970"/>
                    <a:pt x="2320" y="13147"/>
                    <a:pt x="3154" y="13022"/>
                  </a:cubicBezTo>
                  <a:cubicBezTo>
                    <a:pt x="3203" y="13014"/>
                    <a:pt x="3254" y="13009"/>
                    <a:pt x="3304" y="13009"/>
                  </a:cubicBezTo>
                  <a:cubicBezTo>
                    <a:pt x="3310" y="13009"/>
                    <a:pt x="3316" y="13009"/>
                    <a:pt x="3321" y="13009"/>
                  </a:cubicBezTo>
                  <a:cubicBezTo>
                    <a:pt x="3722" y="13531"/>
                    <a:pt x="4149" y="14030"/>
                    <a:pt x="4599" y="14507"/>
                  </a:cubicBezTo>
                  <a:lnTo>
                    <a:pt x="4752" y="14668"/>
                  </a:lnTo>
                  <a:lnTo>
                    <a:pt x="4809" y="14452"/>
                  </a:lnTo>
                  <a:cubicBezTo>
                    <a:pt x="4909" y="14061"/>
                    <a:pt x="4792" y="13641"/>
                    <a:pt x="4484" y="13302"/>
                  </a:cubicBezTo>
                  <a:cubicBezTo>
                    <a:pt x="4211" y="12999"/>
                    <a:pt x="3830" y="12808"/>
                    <a:pt x="3450" y="12769"/>
                  </a:cubicBezTo>
                  <a:cubicBezTo>
                    <a:pt x="2149" y="11058"/>
                    <a:pt x="1126" y="9128"/>
                    <a:pt x="451" y="7093"/>
                  </a:cubicBezTo>
                  <a:cubicBezTo>
                    <a:pt x="344" y="6772"/>
                    <a:pt x="253" y="6458"/>
                    <a:pt x="301" y="6149"/>
                  </a:cubicBezTo>
                  <a:cubicBezTo>
                    <a:pt x="344" y="5881"/>
                    <a:pt x="546" y="5582"/>
                    <a:pt x="836" y="5555"/>
                  </a:cubicBezTo>
                  <a:cubicBezTo>
                    <a:pt x="849" y="5554"/>
                    <a:pt x="863" y="5554"/>
                    <a:pt x="876" y="5554"/>
                  </a:cubicBezTo>
                  <a:cubicBezTo>
                    <a:pt x="1068" y="5554"/>
                    <a:pt x="1259" y="5665"/>
                    <a:pt x="1424" y="5778"/>
                  </a:cubicBezTo>
                  <a:cubicBezTo>
                    <a:pt x="1543" y="5859"/>
                    <a:pt x="1657" y="5945"/>
                    <a:pt x="1768" y="6037"/>
                  </a:cubicBezTo>
                  <a:cubicBezTo>
                    <a:pt x="2100" y="6522"/>
                    <a:pt x="2484" y="6969"/>
                    <a:pt x="2913" y="7373"/>
                  </a:cubicBezTo>
                  <a:lnTo>
                    <a:pt x="3550" y="7973"/>
                  </a:lnTo>
                  <a:lnTo>
                    <a:pt x="3105" y="7220"/>
                  </a:lnTo>
                  <a:cubicBezTo>
                    <a:pt x="2803" y="6711"/>
                    <a:pt x="2410" y="6251"/>
                    <a:pt x="1955" y="5870"/>
                  </a:cubicBezTo>
                  <a:cubicBezTo>
                    <a:pt x="1791" y="5628"/>
                    <a:pt x="1640" y="5377"/>
                    <a:pt x="1502" y="5117"/>
                  </a:cubicBezTo>
                  <a:cubicBezTo>
                    <a:pt x="1323" y="4779"/>
                    <a:pt x="1143" y="4376"/>
                    <a:pt x="1174" y="3965"/>
                  </a:cubicBezTo>
                  <a:cubicBezTo>
                    <a:pt x="1201" y="3608"/>
                    <a:pt x="1450" y="3211"/>
                    <a:pt x="1821" y="3163"/>
                  </a:cubicBezTo>
                  <a:cubicBezTo>
                    <a:pt x="1849" y="3159"/>
                    <a:pt x="1876" y="3158"/>
                    <a:pt x="1904" y="3158"/>
                  </a:cubicBezTo>
                  <a:cubicBezTo>
                    <a:pt x="2104" y="3158"/>
                    <a:pt x="2296" y="3251"/>
                    <a:pt x="2485" y="3441"/>
                  </a:cubicBezTo>
                  <a:cubicBezTo>
                    <a:pt x="2621" y="3713"/>
                    <a:pt x="2790" y="3969"/>
                    <a:pt x="2990" y="4201"/>
                  </a:cubicBezTo>
                  <a:lnTo>
                    <a:pt x="3632" y="4939"/>
                  </a:lnTo>
                  <a:lnTo>
                    <a:pt x="3194" y="4065"/>
                  </a:lnTo>
                  <a:cubicBezTo>
                    <a:pt x="3032" y="3740"/>
                    <a:pt x="2864" y="3486"/>
                    <a:pt x="2688" y="3299"/>
                  </a:cubicBezTo>
                  <a:cubicBezTo>
                    <a:pt x="2273" y="2454"/>
                    <a:pt x="2191" y="1444"/>
                    <a:pt x="2489" y="549"/>
                  </a:cubicBezTo>
                  <a:lnTo>
                    <a:pt x="2489" y="549"/>
                  </a:lnTo>
                  <a:cubicBezTo>
                    <a:pt x="5593" y="5561"/>
                    <a:pt x="9125" y="11187"/>
                    <a:pt x="14472" y="14584"/>
                  </a:cubicBezTo>
                  <a:lnTo>
                    <a:pt x="14604" y="14375"/>
                  </a:lnTo>
                  <a:cubicBezTo>
                    <a:pt x="9230" y="10961"/>
                    <a:pt x="5689" y="5246"/>
                    <a:pt x="2566" y="205"/>
                  </a:cubicBezTo>
                  <a:lnTo>
                    <a:pt x="243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8" name="Google Shape;74354;p68"/>
            <p:cNvSpPr/>
            <p:nvPr/>
          </p:nvSpPr>
          <p:spPr>
            <a:xfrm>
              <a:off x="5582525" y="3634625"/>
              <a:ext cx="41725" cy="34450"/>
            </a:xfrm>
            <a:custGeom>
              <a:avLst/>
              <a:gdLst/>
              <a:ahLst/>
              <a:cxnLst/>
              <a:rect l="l" t="t" r="r" b="b"/>
              <a:pathLst>
                <a:path w="1669" h="1378" extrusionOk="0">
                  <a:moveTo>
                    <a:pt x="195" y="1"/>
                  </a:moveTo>
                  <a:lnTo>
                    <a:pt x="1" y="153"/>
                  </a:lnTo>
                  <a:cubicBezTo>
                    <a:pt x="414" y="681"/>
                    <a:pt x="956" y="1105"/>
                    <a:pt x="1568" y="1378"/>
                  </a:cubicBezTo>
                  <a:lnTo>
                    <a:pt x="1668" y="1153"/>
                  </a:lnTo>
                  <a:cubicBezTo>
                    <a:pt x="1093" y="895"/>
                    <a:pt x="583" y="497"/>
                    <a:pt x="19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99" name="Google Shape;74355;p68"/>
            <p:cNvSpPr/>
            <p:nvPr/>
          </p:nvSpPr>
          <p:spPr>
            <a:xfrm>
              <a:off x="5590750" y="3590325"/>
              <a:ext cx="31275" cy="29475"/>
            </a:xfrm>
            <a:custGeom>
              <a:avLst/>
              <a:gdLst/>
              <a:ahLst/>
              <a:cxnLst/>
              <a:rect l="l" t="t" r="r" b="b"/>
              <a:pathLst>
                <a:path w="1251" h="1179" extrusionOk="0">
                  <a:moveTo>
                    <a:pt x="213" y="0"/>
                  </a:moveTo>
                  <a:lnTo>
                    <a:pt x="0" y="129"/>
                  </a:lnTo>
                  <a:cubicBezTo>
                    <a:pt x="271" y="573"/>
                    <a:pt x="675" y="946"/>
                    <a:pt x="1140" y="1178"/>
                  </a:cubicBezTo>
                  <a:lnTo>
                    <a:pt x="1250" y="956"/>
                  </a:lnTo>
                  <a:cubicBezTo>
                    <a:pt x="827" y="745"/>
                    <a:pt x="458" y="404"/>
                    <a:pt x="2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0" name="Google Shape;74356;p68"/>
            <p:cNvSpPr/>
            <p:nvPr/>
          </p:nvSpPr>
          <p:spPr>
            <a:xfrm>
              <a:off x="5555200" y="3493475"/>
              <a:ext cx="34250" cy="35125"/>
            </a:xfrm>
            <a:custGeom>
              <a:avLst/>
              <a:gdLst/>
              <a:ahLst/>
              <a:cxnLst/>
              <a:rect l="l" t="t" r="r" b="b"/>
              <a:pathLst>
                <a:path w="1370" h="1405" extrusionOk="0">
                  <a:moveTo>
                    <a:pt x="177" y="0"/>
                  </a:moveTo>
                  <a:lnTo>
                    <a:pt x="0" y="171"/>
                  </a:lnTo>
                  <a:lnTo>
                    <a:pt x="1193" y="1405"/>
                  </a:lnTo>
                  <a:lnTo>
                    <a:pt x="1370" y="1234"/>
                  </a:lnTo>
                  <a:lnTo>
                    <a:pt x="17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1" name="Google Shape;74357;p68"/>
            <p:cNvSpPr/>
            <p:nvPr/>
          </p:nvSpPr>
          <p:spPr>
            <a:xfrm>
              <a:off x="5822450" y="3538625"/>
              <a:ext cx="299325" cy="444725"/>
            </a:xfrm>
            <a:custGeom>
              <a:avLst/>
              <a:gdLst/>
              <a:ahLst/>
              <a:cxnLst/>
              <a:rect l="l" t="t" r="r" b="b"/>
              <a:pathLst>
                <a:path w="11973" h="17789" extrusionOk="0">
                  <a:moveTo>
                    <a:pt x="2650" y="5849"/>
                  </a:moveTo>
                  <a:cubicBezTo>
                    <a:pt x="2645" y="6080"/>
                    <a:pt x="2574" y="6326"/>
                    <a:pt x="2439" y="6589"/>
                  </a:cubicBezTo>
                  <a:cubicBezTo>
                    <a:pt x="2504" y="6339"/>
                    <a:pt x="2574" y="6093"/>
                    <a:pt x="2650" y="5849"/>
                  </a:cubicBezTo>
                  <a:close/>
                  <a:moveTo>
                    <a:pt x="6781" y="9809"/>
                  </a:moveTo>
                  <a:lnTo>
                    <a:pt x="6781" y="9809"/>
                  </a:lnTo>
                  <a:cubicBezTo>
                    <a:pt x="6931" y="10264"/>
                    <a:pt x="6798" y="10812"/>
                    <a:pt x="6621" y="11342"/>
                  </a:cubicBezTo>
                  <a:cubicBezTo>
                    <a:pt x="6563" y="11516"/>
                    <a:pt x="6503" y="11690"/>
                    <a:pt x="6442" y="11863"/>
                  </a:cubicBezTo>
                  <a:cubicBezTo>
                    <a:pt x="6392" y="11160"/>
                    <a:pt x="6508" y="10455"/>
                    <a:pt x="6781" y="9809"/>
                  </a:cubicBezTo>
                  <a:close/>
                  <a:moveTo>
                    <a:pt x="1536" y="1"/>
                  </a:moveTo>
                  <a:cubicBezTo>
                    <a:pt x="529" y="2289"/>
                    <a:pt x="1" y="4819"/>
                    <a:pt x="9" y="7319"/>
                  </a:cubicBezTo>
                  <a:cubicBezTo>
                    <a:pt x="10" y="7912"/>
                    <a:pt x="177" y="8281"/>
                    <a:pt x="506" y="8410"/>
                  </a:cubicBezTo>
                  <a:cubicBezTo>
                    <a:pt x="585" y="8442"/>
                    <a:pt x="664" y="8455"/>
                    <a:pt x="742" y="8455"/>
                  </a:cubicBezTo>
                  <a:cubicBezTo>
                    <a:pt x="1075" y="8455"/>
                    <a:pt x="1388" y="8203"/>
                    <a:pt x="1609" y="7994"/>
                  </a:cubicBezTo>
                  <a:cubicBezTo>
                    <a:pt x="1691" y="7917"/>
                    <a:pt x="1805" y="7808"/>
                    <a:pt x="1934" y="7674"/>
                  </a:cubicBezTo>
                  <a:lnTo>
                    <a:pt x="1934" y="7674"/>
                  </a:lnTo>
                  <a:cubicBezTo>
                    <a:pt x="1332" y="10758"/>
                    <a:pt x="1514" y="13988"/>
                    <a:pt x="2487" y="16983"/>
                  </a:cubicBezTo>
                  <a:cubicBezTo>
                    <a:pt x="2570" y="17238"/>
                    <a:pt x="2670" y="17501"/>
                    <a:pt x="2900" y="17660"/>
                  </a:cubicBezTo>
                  <a:cubicBezTo>
                    <a:pt x="3023" y="17746"/>
                    <a:pt x="3157" y="17789"/>
                    <a:pt x="3298" y="17789"/>
                  </a:cubicBezTo>
                  <a:cubicBezTo>
                    <a:pt x="3357" y="17789"/>
                    <a:pt x="3416" y="17781"/>
                    <a:pt x="3478" y="17763"/>
                  </a:cubicBezTo>
                  <a:cubicBezTo>
                    <a:pt x="3925" y="17655"/>
                    <a:pt x="4329" y="17165"/>
                    <a:pt x="4538" y="16779"/>
                  </a:cubicBezTo>
                  <a:cubicBezTo>
                    <a:pt x="5262" y="15440"/>
                    <a:pt x="5896" y="14043"/>
                    <a:pt x="6431" y="12614"/>
                  </a:cubicBezTo>
                  <a:cubicBezTo>
                    <a:pt x="6500" y="12699"/>
                    <a:pt x="6580" y="12762"/>
                    <a:pt x="6675" y="12805"/>
                  </a:cubicBezTo>
                  <a:cubicBezTo>
                    <a:pt x="6757" y="12841"/>
                    <a:pt x="6843" y="12859"/>
                    <a:pt x="6931" y="12859"/>
                  </a:cubicBezTo>
                  <a:cubicBezTo>
                    <a:pt x="7224" y="12859"/>
                    <a:pt x="7543" y="12662"/>
                    <a:pt x="7827" y="12295"/>
                  </a:cubicBezTo>
                  <a:cubicBezTo>
                    <a:pt x="8138" y="11889"/>
                    <a:pt x="8396" y="11441"/>
                    <a:pt x="8593" y="10967"/>
                  </a:cubicBezTo>
                  <a:cubicBezTo>
                    <a:pt x="8615" y="11077"/>
                    <a:pt x="8642" y="11185"/>
                    <a:pt x="8674" y="11292"/>
                  </a:cubicBezTo>
                  <a:cubicBezTo>
                    <a:pt x="8720" y="11441"/>
                    <a:pt x="8784" y="11607"/>
                    <a:pt x="8921" y="11718"/>
                  </a:cubicBezTo>
                  <a:cubicBezTo>
                    <a:pt x="9027" y="11803"/>
                    <a:pt x="9147" y="11838"/>
                    <a:pt x="9271" y="11838"/>
                  </a:cubicBezTo>
                  <a:cubicBezTo>
                    <a:pt x="9502" y="11838"/>
                    <a:pt x="9747" y="11717"/>
                    <a:pt x="9937" y="11565"/>
                  </a:cubicBezTo>
                  <a:cubicBezTo>
                    <a:pt x="11122" y="10627"/>
                    <a:pt x="11473" y="9038"/>
                    <a:pt x="11646" y="7758"/>
                  </a:cubicBezTo>
                  <a:cubicBezTo>
                    <a:pt x="11973" y="5352"/>
                    <a:pt x="11916" y="2920"/>
                    <a:pt x="11477" y="530"/>
                  </a:cubicBezTo>
                  <a:lnTo>
                    <a:pt x="11234" y="575"/>
                  </a:lnTo>
                  <a:cubicBezTo>
                    <a:pt x="11668" y="2938"/>
                    <a:pt x="11726" y="5343"/>
                    <a:pt x="11402" y="7725"/>
                  </a:cubicBezTo>
                  <a:cubicBezTo>
                    <a:pt x="11234" y="8957"/>
                    <a:pt x="10900" y="10488"/>
                    <a:pt x="9783" y="11371"/>
                  </a:cubicBezTo>
                  <a:cubicBezTo>
                    <a:pt x="9637" y="11487"/>
                    <a:pt x="9442" y="11590"/>
                    <a:pt x="9273" y="11590"/>
                  </a:cubicBezTo>
                  <a:cubicBezTo>
                    <a:pt x="9200" y="11590"/>
                    <a:pt x="9132" y="11571"/>
                    <a:pt x="9075" y="11525"/>
                  </a:cubicBezTo>
                  <a:cubicBezTo>
                    <a:pt x="8990" y="11457"/>
                    <a:pt x="8942" y="11334"/>
                    <a:pt x="8909" y="11221"/>
                  </a:cubicBezTo>
                  <a:cubicBezTo>
                    <a:pt x="8833" y="10973"/>
                    <a:pt x="8791" y="10710"/>
                    <a:pt x="8781" y="10448"/>
                  </a:cubicBezTo>
                  <a:cubicBezTo>
                    <a:pt x="8921" y="9994"/>
                    <a:pt x="9009" y="9524"/>
                    <a:pt x="9036" y="9052"/>
                  </a:cubicBezTo>
                  <a:lnTo>
                    <a:pt x="9075" y="8346"/>
                  </a:lnTo>
                  <a:lnTo>
                    <a:pt x="8798" y="8997"/>
                  </a:lnTo>
                  <a:cubicBezTo>
                    <a:pt x="8609" y="9439"/>
                    <a:pt x="8522" y="9930"/>
                    <a:pt x="8533" y="10414"/>
                  </a:cubicBezTo>
                  <a:cubicBezTo>
                    <a:pt x="8335" y="11039"/>
                    <a:pt x="8029" y="11629"/>
                    <a:pt x="7631" y="12146"/>
                  </a:cubicBezTo>
                  <a:cubicBezTo>
                    <a:pt x="7445" y="12389"/>
                    <a:pt x="7178" y="12614"/>
                    <a:pt x="6931" y="12614"/>
                  </a:cubicBezTo>
                  <a:cubicBezTo>
                    <a:pt x="6878" y="12614"/>
                    <a:pt x="6826" y="12604"/>
                    <a:pt x="6776" y="12581"/>
                  </a:cubicBezTo>
                  <a:cubicBezTo>
                    <a:pt x="6666" y="12532"/>
                    <a:pt x="6592" y="12435"/>
                    <a:pt x="6542" y="12319"/>
                  </a:cubicBezTo>
                  <a:cubicBezTo>
                    <a:pt x="6650" y="12020"/>
                    <a:pt x="6755" y="11719"/>
                    <a:pt x="6854" y="11418"/>
                  </a:cubicBezTo>
                  <a:cubicBezTo>
                    <a:pt x="7079" y="10738"/>
                    <a:pt x="7240" y="10030"/>
                    <a:pt x="6885" y="9449"/>
                  </a:cubicBezTo>
                  <a:lnTo>
                    <a:pt x="6769" y="9257"/>
                  </a:lnTo>
                  <a:lnTo>
                    <a:pt x="6670" y="9458"/>
                  </a:lnTo>
                  <a:cubicBezTo>
                    <a:pt x="6295" y="10216"/>
                    <a:pt x="6134" y="11062"/>
                    <a:pt x="6199" y="11904"/>
                  </a:cubicBezTo>
                  <a:cubicBezTo>
                    <a:pt x="6212" y="12063"/>
                    <a:pt x="6237" y="12202"/>
                    <a:pt x="6278" y="12323"/>
                  </a:cubicBezTo>
                  <a:cubicBezTo>
                    <a:pt x="5730" y="13814"/>
                    <a:pt x="5073" y="15270"/>
                    <a:pt x="4321" y="16665"/>
                  </a:cubicBezTo>
                  <a:cubicBezTo>
                    <a:pt x="4121" y="17035"/>
                    <a:pt x="3765" y="17443"/>
                    <a:pt x="3420" y="17526"/>
                  </a:cubicBezTo>
                  <a:cubicBezTo>
                    <a:pt x="3379" y="17536"/>
                    <a:pt x="3340" y="17541"/>
                    <a:pt x="3302" y="17541"/>
                  </a:cubicBezTo>
                  <a:cubicBezTo>
                    <a:pt x="3209" y="17541"/>
                    <a:pt x="3123" y="17513"/>
                    <a:pt x="3041" y="17456"/>
                  </a:cubicBezTo>
                  <a:cubicBezTo>
                    <a:pt x="2876" y="17341"/>
                    <a:pt x="2794" y="17122"/>
                    <a:pt x="2724" y="16906"/>
                  </a:cubicBezTo>
                  <a:cubicBezTo>
                    <a:pt x="1720" y="13814"/>
                    <a:pt x="1569" y="10466"/>
                    <a:pt x="2268" y="7296"/>
                  </a:cubicBezTo>
                  <a:cubicBezTo>
                    <a:pt x="2694" y="6760"/>
                    <a:pt x="3083" y="6026"/>
                    <a:pt x="2800" y="5297"/>
                  </a:cubicBezTo>
                  <a:lnTo>
                    <a:pt x="2677" y="4980"/>
                  </a:lnTo>
                  <a:lnTo>
                    <a:pt x="2568" y="5301"/>
                  </a:lnTo>
                  <a:cubicBezTo>
                    <a:pt x="2359" y="5917"/>
                    <a:pt x="2182" y="6545"/>
                    <a:pt x="2040" y="7179"/>
                  </a:cubicBezTo>
                  <a:cubicBezTo>
                    <a:pt x="1874" y="7382"/>
                    <a:pt x="1675" y="7594"/>
                    <a:pt x="1440" y="7815"/>
                  </a:cubicBezTo>
                  <a:cubicBezTo>
                    <a:pt x="1252" y="7991"/>
                    <a:pt x="990" y="8207"/>
                    <a:pt x="742" y="8207"/>
                  </a:cubicBezTo>
                  <a:cubicBezTo>
                    <a:pt x="694" y="8207"/>
                    <a:pt x="645" y="8199"/>
                    <a:pt x="598" y="8180"/>
                  </a:cubicBezTo>
                  <a:cubicBezTo>
                    <a:pt x="373" y="8090"/>
                    <a:pt x="258" y="7801"/>
                    <a:pt x="257" y="7318"/>
                  </a:cubicBezTo>
                  <a:cubicBezTo>
                    <a:pt x="249" y="4852"/>
                    <a:pt x="770" y="2356"/>
                    <a:pt x="1762" y="100"/>
                  </a:cubicBezTo>
                  <a:lnTo>
                    <a:pt x="153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2" name="Google Shape;74358;p68"/>
            <p:cNvSpPr/>
            <p:nvPr/>
          </p:nvSpPr>
          <p:spPr>
            <a:xfrm>
              <a:off x="5843025" y="3955550"/>
              <a:ext cx="44600" cy="65275"/>
            </a:xfrm>
            <a:custGeom>
              <a:avLst/>
              <a:gdLst/>
              <a:ahLst/>
              <a:cxnLst/>
              <a:rect l="l" t="t" r="r" b="b"/>
              <a:pathLst>
                <a:path w="1784" h="2611" extrusionOk="0">
                  <a:moveTo>
                    <a:pt x="246" y="0"/>
                  </a:moveTo>
                  <a:lnTo>
                    <a:pt x="0" y="3"/>
                  </a:lnTo>
                  <a:cubicBezTo>
                    <a:pt x="15" y="1097"/>
                    <a:pt x="690" y="2145"/>
                    <a:pt x="1678" y="2611"/>
                  </a:cubicBezTo>
                  <a:lnTo>
                    <a:pt x="1783" y="2388"/>
                  </a:lnTo>
                  <a:cubicBezTo>
                    <a:pt x="877" y="1961"/>
                    <a:pt x="259" y="1001"/>
                    <a:pt x="24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3" name="Google Shape;74359;p68"/>
            <p:cNvSpPr/>
            <p:nvPr/>
          </p:nvSpPr>
          <p:spPr>
            <a:xfrm>
              <a:off x="6063475" y="3903100"/>
              <a:ext cx="25575" cy="49750"/>
            </a:xfrm>
            <a:custGeom>
              <a:avLst/>
              <a:gdLst/>
              <a:ahLst/>
              <a:cxnLst/>
              <a:rect l="l" t="t" r="r" b="b"/>
              <a:pathLst>
                <a:path w="1023" h="1990" extrusionOk="0">
                  <a:moveTo>
                    <a:pt x="782" y="0"/>
                  </a:moveTo>
                  <a:cubicBezTo>
                    <a:pt x="613" y="657"/>
                    <a:pt x="351" y="1283"/>
                    <a:pt x="1" y="1863"/>
                  </a:cubicBezTo>
                  <a:lnTo>
                    <a:pt x="212" y="1990"/>
                  </a:lnTo>
                  <a:cubicBezTo>
                    <a:pt x="575" y="1390"/>
                    <a:pt x="847" y="741"/>
                    <a:pt x="1022" y="62"/>
                  </a:cubicBezTo>
                  <a:lnTo>
                    <a:pt x="78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4" name="Google Shape;74360;p68"/>
            <p:cNvSpPr/>
            <p:nvPr/>
          </p:nvSpPr>
          <p:spPr>
            <a:xfrm>
              <a:off x="6378125" y="3182675"/>
              <a:ext cx="344600" cy="648400"/>
            </a:xfrm>
            <a:custGeom>
              <a:avLst/>
              <a:gdLst/>
              <a:ahLst/>
              <a:cxnLst/>
              <a:rect l="l" t="t" r="r" b="b"/>
              <a:pathLst>
                <a:path w="13784" h="25936" extrusionOk="0">
                  <a:moveTo>
                    <a:pt x="11125" y="0"/>
                  </a:moveTo>
                  <a:lnTo>
                    <a:pt x="10954" y="77"/>
                  </a:lnTo>
                  <a:cubicBezTo>
                    <a:pt x="10370" y="338"/>
                    <a:pt x="10040" y="959"/>
                    <a:pt x="9775" y="1457"/>
                  </a:cubicBezTo>
                  <a:cubicBezTo>
                    <a:pt x="7234" y="6246"/>
                    <a:pt x="3946" y="10557"/>
                    <a:pt x="1" y="14274"/>
                  </a:cubicBezTo>
                  <a:lnTo>
                    <a:pt x="170" y="14454"/>
                  </a:lnTo>
                  <a:cubicBezTo>
                    <a:pt x="4133" y="10719"/>
                    <a:pt x="7438" y="6385"/>
                    <a:pt x="9992" y="1573"/>
                  </a:cubicBezTo>
                  <a:cubicBezTo>
                    <a:pt x="10221" y="1141"/>
                    <a:pt x="10477" y="659"/>
                    <a:pt x="10884" y="396"/>
                  </a:cubicBezTo>
                  <a:lnTo>
                    <a:pt x="10884" y="396"/>
                  </a:lnTo>
                  <a:cubicBezTo>
                    <a:pt x="10900" y="1610"/>
                    <a:pt x="10868" y="2784"/>
                    <a:pt x="10552" y="3806"/>
                  </a:cubicBezTo>
                  <a:cubicBezTo>
                    <a:pt x="10227" y="4297"/>
                    <a:pt x="9951" y="4818"/>
                    <a:pt x="9727" y="5360"/>
                  </a:cubicBezTo>
                  <a:lnTo>
                    <a:pt x="9422" y="6101"/>
                  </a:lnTo>
                  <a:lnTo>
                    <a:pt x="9936" y="5486"/>
                  </a:lnTo>
                  <a:cubicBezTo>
                    <a:pt x="10329" y="5015"/>
                    <a:pt x="10597" y="4485"/>
                    <a:pt x="10778" y="3911"/>
                  </a:cubicBezTo>
                  <a:cubicBezTo>
                    <a:pt x="11212" y="3256"/>
                    <a:pt x="11735" y="2658"/>
                    <a:pt x="12327" y="2141"/>
                  </a:cubicBezTo>
                  <a:cubicBezTo>
                    <a:pt x="12438" y="2043"/>
                    <a:pt x="12524" y="1997"/>
                    <a:pt x="12590" y="1997"/>
                  </a:cubicBezTo>
                  <a:cubicBezTo>
                    <a:pt x="12603" y="1997"/>
                    <a:pt x="12616" y="1999"/>
                    <a:pt x="12628" y="2003"/>
                  </a:cubicBezTo>
                  <a:cubicBezTo>
                    <a:pt x="12735" y="2038"/>
                    <a:pt x="12761" y="2226"/>
                    <a:pt x="12747" y="2388"/>
                  </a:cubicBezTo>
                  <a:cubicBezTo>
                    <a:pt x="12697" y="3019"/>
                    <a:pt x="12531" y="3634"/>
                    <a:pt x="12260" y="4201"/>
                  </a:cubicBezTo>
                  <a:cubicBezTo>
                    <a:pt x="12108" y="4417"/>
                    <a:pt x="11976" y="4646"/>
                    <a:pt x="11868" y="4887"/>
                  </a:cubicBezTo>
                  <a:lnTo>
                    <a:pt x="12082" y="5006"/>
                  </a:lnTo>
                  <a:cubicBezTo>
                    <a:pt x="12229" y="4789"/>
                    <a:pt x="12359" y="4561"/>
                    <a:pt x="12473" y="4327"/>
                  </a:cubicBezTo>
                  <a:cubicBezTo>
                    <a:pt x="12684" y="4031"/>
                    <a:pt x="12939" y="3767"/>
                    <a:pt x="13227" y="3542"/>
                  </a:cubicBezTo>
                  <a:cubicBezTo>
                    <a:pt x="13519" y="4053"/>
                    <a:pt x="13459" y="4712"/>
                    <a:pt x="13369" y="5347"/>
                  </a:cubicBezTo>
                  <a:cubicBezTo>
                    <a:pt x="12648" y="10466"/>
                    <a:pt x="11295" y="15489"/>
                    <a:pt x="9347" y="20277"/>
                  </a:cubicBezTo>
                  <a:lnTo>
                    <a:pt x="9568" y="20387"/>
                  </a:lnTo>
                  <a:cubicBezTo>
                    <a:pt x="9865" y="19886"/>
                    <a:pt x="10358" y="19494"/>
                    <a:pt x="10912" y="19307"/>
                  </a:cubicBezTo>
                  <a:lnTo>
                    <a:pt x="10912" y="19307"/>
                  </a:lnTo>
                  <a:cubicBezTo>
                    <a:pt x="10175" y="22144"/>
                    <a:pt x="7928" y="24536"/>
                    <a:pt x="5136" y="25437"/>
                  </a:cubicBezTo>
                  <a:cubicBezTo>
                    <a:pt x="4718" y="25572"/>
                    <a:pt x="4207" y="25689"/>
                    <a:pt x="3696" y="25689"/>
                  </a:cubicBezTo>
                  <a:cubicBezTo>
                    <a:pt x="3241" y="25689"/>
                    <a:pt x="2786" y="25596"/>
                    <a:pt x="2393" y="25342"/>
                  </a:cubicBezTo>
                  <a:lnTo>
                    <a:pt x="2259" y="25550"/>
                  </a:lnTo>
                  <a:cubicBezTo>
                    <a:pt x="2657" y="25807"/>
                    <a:pt x="3141" y="25936"/>
                    <a:pt x="3698" y="25936"/>
                  </a:cubicBezTo>
                  <a:cubicBezTo>
                    <a:pt x="4158" y="25936"/>
                    <a:pt x="4666" y="25848"/>
                    <a:pt x="5212" y="25669"/>
                  </a:cubicBezTo>
                  <a:cubicBezTo>
                    <a:pt x="8153" y="24720"/>
                    <a:pt x="10505" y="22164"/>
                    <a:pt x="11204" y="19155"/>
                  </a:cubicBezTo>
                  <a:lnTo>
                    <a:pt x="11249" y="18960"/>
                  </a:lnTo>
                  <a:lnTo>
                    <a:pt x="11249" y="18960"/>
                  </a:lnTo>
                  <a:lnTo>
                    <a:pt x="11055" y="19007"/>
                  </a:lnTo>
                  <a:cubicBezTo>
                    <a:pt x="10614" y="19114"/>
                    <a:pt x="10207" y="19333"/>
                    <a:pt x="9872" y="19634"/>
                  </a:cubicBezTo>
                  <a:cubicBezTo>
                    <a:pt x="11671" y="15048"/>
                    <a:pt x="12929" y="10257"/>
                    <a:pt x="13615" y="5379"/>
                  </a:cubicBezTo>
                  <a:cubicBezTo>
                    <a:pt x="13714" y="4682"/>
                    <a:pt x="13784" y="3888"/>
                    <a:pt x="13362" y="3290"/>
                  </a:cubicBezTo>
                  <a:lnTo>
                    <a:pt x="13289" y="3188"/>
                  </a:lnTo>
                  <a:lnTo>
                    <a:pt x="13187" y="3261"/>
                  </a:lnTo>
                  <a:cubicBezTo>
                    <a:pt x="13034" y="3374"/>
                    <a:pt x="12889" y="3496"/>
                    <a:pt x="12752" y="3627"/>
                  </a:cubicBezTo>
                  <a:cubicBezTo>
                    <a:pt x="12880" y="3232"/>
                    <a:pt x="12960" y="2822"/>
                    <a:pt x="12993" y="2408"/>
                  </a:cubicBezTo>
                  <a:cubicBezTo>
                    <a:pt x="13020" y="2070"/>
                    <a:pt x="12916" y="1836"/>
                    <a:pt x="12705" y="1767"/>
                  </a:cubicBezTo>
                  <a:cubicBezTo>
                    <a:pt x="12666" y="1755"/>
                    <a:pt x="12628" y="1749"/>
                    <a:pt x="12591" y="1749"/>
                  </a:cubicBezTo>
                  <a:cubicBezTo>
                    <a:pt x="12399" y="1749"/>
                    <a:pt x="12234" y="1894"/>
                    <a:pt x="12164" y="1954"/>
                  </a:cubicBezTo>
                  <a:cubicBezTo>
                    <a:pt x="11718" y="2346"/>
                    <a:pt x="11308" y="2782"/>
                    <a:pt x="10946" y="3254"/>
                  </a:cubicBezTo>
                  <a:cubicBezTo>
                    <a:pt x="11136" y="2301"/>
                    <a:pt x="11146" y="1256"/>
                    <a:pt x="11128" y="187"/>
                  </a:cubicBezTo>
                  <a:lnTo>
                    <a:pt x="1112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5" name="Google Shape;74361;p68"/>
            <p:cNvSpPr/>
            <p:nvPr/>
          </p:nvSpPr>
          <p:spPr>
            <a:xfrm>
              <a:off x="6605050" y="3370875"/>
              <a:ext cx="28250" cy="58575"/>
            </a:xfrm>
            <a:custGeom>
              <a:avLst/>
              <a:gdLst/>
              <a:ahLst/>
              <a:cxnLst/>
              <a:rect l="l" t="t" r="r" b="b"/>
              <a:pathLst>
                <a:path w="1130" h="2343" extrusionOk="0">
                  <a:moveTo>
                    <a:pt x="886" y="1"/>
                  </a:moveTo>
                  <a:cubicBezTo>
                    <a:pt x="750" y="784"/>
                    <a:pt x="442" y="1546"/>
                    <a:pt x="0" y="2204"/>
                  </a:cubicBezTo>
                  <a:lnTo>
                    <a:pt x="205" y="2343"/>
                  </a:lnTo>
                  <a:cubicBezTo>
                    <a:pt x="666" y="1655"/>
                    <a:pt x="986" y="860"/>
                    <a:pt x="1130" y="43"/>
                  </a:cubicBezTo>
                  <a:lnTo>
                    <a:pt x="88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6" name="Google Shape;74362;p68"/>
            <p:cNvSpPr/>
            <p:nvPr/>
          </p:nvSpPr>
          <p:spPr>
            <a:xfrm>
              <a:off x="6638575" y="3388200"/>
              <a:ext cx="21300" cy="38500"/>
            </a:xfrm>
            <a:custGeom>
              <a:avLst/>
              <a:gdLst/>
              <a:ahLst/>
              <a:cxnLst/>
              <a:rect l="l" t="t" r="r" b="b"/>
              <a:pathLst>
                <a:path w="852" h="1540" extrusionOk="0">
                  <a:moveTo>
                    <a:pt x="625" y="0"/>
                  </a:moveTo>
                  <a:lnTo>
                    <a:pt x="1" y="1442"/>
                  </a:lnTo>
                  <a:lnTo>
                    <a:pt x="227" y="1539"/>
                  </a:lnTo>
                  <a:lnTo>
                    <a:pt x="851" y="98"/>
                  </a:lnTo>
                  <a:lnTo>
                    <a:pt x="625"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7" name="Google Shape;74363;p68"/>
            <p:cNvSpPr/>
            <p:nvPr/>
          </p:nvSpPr>
          <p:spPr>
            <a:xfrm>
              <a:off x="5869350" y="3073175"/>
              <a:ext cx="114525" cy="108975"/>
            </a:xfrm>
            <a:custGeom>
              <a:avLst/>
              <a:gdLst/>
              <a:ahLst/>
              <a:cxnLst/>
              <a:rect l="l" t="t" r="r" b="b"/>
              <a:pathLst>
                <a:path w="4581" h="4359" extrusionOk="0">
                  <a:moveTo>
                    <a:pt x="1965" y="0"/>
                  </a:moveTo>
                  <a:cubicBezTo>
                    <a:pt x="1403" y="0"/>
                    <a:pt x="898" y="105"/>
                    <a:pt x="631" y="421"/>
                  </a:cubicBezTo>
                  <a:cubicBezTo>
                    <a:pt x="1" y="1166"/>
                    <a:pt x="1078" y="3151"/>
                    <a:pt x="1533" y="3803"/>
                  </a:cubicBezTo>
                  <a:cubicBezTo>
                    <a:pt x="1722" y="4077"/>
                    <a:pt x="1998" y="4358"/>
                    <a:pt x="2318" y="4358"/>
                  </a:cubicBezTo>
                  <a:cubicBezTo>
                    <a:pt x="2346" y="4358"/>
                    <a:pt x="2374" y="4356"/>
                    <a:pt x="2403" y="4351"/>
                  </a:cubicBezTo>
                  <a:cubicBezTo>
                    <a:pt x="2648" y="4312"/>
                    <a:pt x="2831" y="4112"/>
                    <a:pt x="2984" y="3916"/>
                  </a:cubicBezTo>
                  <a:cubicBezTo>
                    <a:pt x="3709" y="2993"/>
                    <a:pt x="4239" y="1917"/>
                    <a:pt x="4531" y="781"/>
                  </a:cubicBezTo>
                  <a:cubicBezTo>
                    <a:pt x="4559" y="670"/>
                    <a:pt x="4581" y="541"/>
                    <a:pt x="4511" y="451"/>
                  </a:cubicBezTo>
                  <a:cubicBezTo>
                    <a:pt x="4456" y="380"/>
                    <a:pt x="4359" y="355"/>
                    <a:pt x="4269" y="337"/>
                  </a:cubicBezTo>
                  <a:cubicBezTo>
                    <a:pt x="3778" y="234"/>
                    <a:pt x="2807" y="0"/>
                    <a:pt x="19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8" name="Google Shape;74364;p68"/>
            <p:cNvSpPr/>
            <p:nvPr/>
          </p:nvSpPr>
          <p:spPr>
            <a:xfrm>
              <a:off x="5929250" y="3163800"/>
              <a:ext cx="19050" cy="81875"/>
            </a:xfrm>
            <a:custGeom>
              <a:avLst/>
              <a:gdLst/>
              <a:ahLst/>
              <a:cxnLst/>
              <a:rect l="l" t="t" r="r" b="b"/>
              <a:pathLst>
                <a:path w="762" h="3275" extrusionOk="0">
                  <a:moveTo>
                    <a:pt x="219" y="74"/>
                  </a:moveTo>
                  <a:cubicBezTo>
                    <a:pt x="235" y="74"/>
                    <a:pt x="251" y="79"/>
                    <a:pt x="266" y="85"/>
                  </a:cubicBezTo>
                  <a:lnTo>
                    <a:pt x="180" y="245"/>
                  </a:lnTo>
                  <a:cubicBezTo>
                    <a:pt x="156" y="239"/>
                    <a:pt x="133" y="224"/>
                    <a:pt x="121" y="203"/>
                  </a:cubicBezTo>
                  <a:cubicBezTo>
                    <a:pt x="100" y="165"/>
                    <a:pt x="123" y="125"/>
                    <a:pt x="140" y="107"/>
                  </a:cubicBezTo>
                  <a:cubicBezTo>
                    <a:pt x="161" y="86"/>
                    <a:pt x="189" y="74"/>
                    <a:pt x="219" y="74"/>
                  </a:cubicBezTo>
                  <a:close/>
                  <a:moveTo>
                    <a:pt x="201" y="1"/>
                  </a:moveTo>
                  <a:cubicBezTo>
                    <a:pt x="188" y="1"/>
                    <a:pt x="175" y="2"/>
                    <a:pt x="162" y="6"/>
                  </a:cubicBezTo>
                  <a:cubicBezTo>
                    <a:pt x="118" y="18"/>
                    <a:pt x="15" y="65"/>
                    <a:pt x="12" y="249"/>
                  </a:cubicBezTo>
                  <a:cubicBezTo>
                    <a:pt x="0" y="1284"/>
                    <a:pt x="31" y="2372"/>
                    <a:pt x="548" y="3274"/>
                  </a:cubicBezTo>
                  <a:lnTo>
                    <a:pt x="762" y="3152"/>
                  </a:lnTo>
                  <a:cubicBezTo>
                    <a:pt x="287" y="2323"/>
                    <a:pt x="250" y="1299"/>
                    <a:pt x="259" y="316"/>
                  </a:cubicBezTo>
                  <a:cubicBezTo>
                    <a:pt x="280" y="310"/>
                    <a:pt x="300" y="298"/>
                    <a:pt x="317" y="281"/>
                  </a:cubicBezTo>
                  <a:cubicBezTo>
                    <a:pt x="373" y="223"/>
                    <a:pt x="368" y="135"/>
                    <a:pt x="333" y="79"/>
                  </a:cubicBezTo>
                  <a:cubicBezTo>
                    <a:pt x="305" y="29"/>
                    <a:pt x="255" y="1"/>
                    <a:pt x="2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09" name="Google Shape;74365;p68"/>
            <p:cNvSpPr/>
            <p:nvPr/>
          </p:nvSpPr>
          <p:spPr>
            <a:xfrm>
              <a:off x="5917600" y="3205075"/>
              <a:ext cx="63175" cy="39300"/>
            </a:xfrm>
            <a:custGeom>
              <a:avLst/>
              <a:gdLst/>
              <a:ahLst/>
              <a:cxnLst/>
              <a:rect l="l" t="t" r="r" b="b"/>
              <a:pathLst>
                <a:path w="2527" h="1572" extrusionOk="0">
                  <a:moveTo>
                    <a:pt x="2511" y="1"/>
                  </a:moveTo>
                  <a:lnTo>
                    <a:pt x="2264" y="7"/>
                  </a:lnTo>
                  <a:cubicBezTo>
                    <a:pt x="2276" y="494"/>
                    <a:pt x="1980" y="984"/>
                    <a:pt x="1542" y="1198"/>
                  </a:cubicBezTo>
                  <a:cubicBezTo>
                    <a:pt x="1370" y="1282"/>
                    <a:pt x="1178" y="1323"/>
                    <a:pt x="985" y="1323"/>
                  </a:cubicBezTo>
                  <a:cubicBezTo>
                    <a:pt x="687" y="1323"/>
                    <a:pt x="386" y="1224"/>
                    <a:pt x="157" y="1036"/>
                  </a:cubicBezTo>
                  <a:lnTo>
                    <a:pt x="1" y="1227"/>
                  </a:lnTo>
                  <a:cubicBezTo>
                    <a:pt x="278" y="1454"/>
                    <a:pt x="630" y="1572"/>
                    <a:pt x="984" y="1572"/>
                  </a:cubicBezTo>
                  <a:cubicBezTo>
                    <a:pt x="1212" y="1572"/>
                    <a:pt x="1442" y="1521"/>
                    <a:pt x="1650" y="1421"/>
                  </a:cubicBezTo>
                  <a:cubicBezTo>
                    <a:pt x="2180" y="1160"/>
                    <a:pt x="2527" y="591"/>
                    <a:pt x="251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0" name="Google Shape;74366;p68"/>
            <p:cNvSpPr/>
            <p:nvPr/>
          </p:nvSpPr>
          <p:spPr>
            <a:xfrm>
              <a:off x="5954900" y="2814525"/>
              <a:ext cx="21425" cy="35050"/>
            </a:xfrm>
            <a:custGeom>
              <a:avLst/>
              <a:gdLst/>
              <a:ahLst/>
              <a:cxnLst/>
              <a:rect l="l" t="t" r="r" b="b"/>
              <a:pathLst>
                <a:path w="857" h="1402" extrusionOk="0">
                  <a:moveTo>
                    <a:pt x="709" y="1"/>
                  </a:moveTo>
                  <a:cubicBezTo>
                    <a:pt x="276" y="323"/>
                    <a:pt x="4" y="859"/>
                    <a:pt x="0" y="1399"/>
                  </a:cubicBezTo>
                  <a:lnTo>
                    <a:pt x="247" y="1402"/>
                  </a:lnTo>
                  <a:cubicBezTo>
                    <a:pt x="250" y="937"/>
                    <a:pt x="484" y="476"/>
                    <a:pt x="857" y="199"/>
                  </a:cubicBezTo>
                  <a:lnTo>
                    <a:pt x="70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1" name="Google Shape;74367;p68"/>
            <p:cNvSpPr/>
            <p:nvPr/>
          </p:nvSpPr>
          <p:spPr>
            <a:xfrm>
              <a:off x="5978800" y="2815750"/>
              <a:ext cx="25450" cy="40150"/>
            </a:xfrm>
            <a:custGeom>
              <a:avLst/>
              <a:gdLst/>
              <a:ahLst/>
              <a:cxnLst/>
              <a:rect l="l" t="t" r="r" b="b"/>
              <a:pathLst>
                <a:path w="1018" h="1606" extrusionOk="0">
                  <a:moveTo>
                    <a:pt x="811" y="0"/>
                  </a:moveTo>
                  <a:cubicBezTo>
                    <a:pt x="504" y="479"/>
                    <a:pt x="231" y="985"/>
                    <a:pt x="1" y="1505"/>
                  </a:cubicBezTo>
                  <a:lnTo>
                    <a:pt x="228" y="1605"/>
                  </a:lnTo>
                  <a:cubicBezTo>
                    <a:pt x="453" y="1097"/>
                    <a:pt x="718" y="603"/>
                    <a:pt x="1018" y="134"/>
                  </a:cubicBezTo>
                  <a:lnTo>
                    <a:pt x="81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2" name="Google Shape;74368;p68"/>
            <p:cNvSpPr/>
            <p:nvPr/>
          </p:nvSpPr>
          <p:spPr>
            <a:xfrm>
              <a:off x="5958275" y="2886925"/>
              <a:ext cx="15725" cy="37150"/>
            </a:xfrm>
            <a:custGeom>
              <a:avLst/>
              <a:gdLst/>
              <a:ahLst/>
              <a:cxnLst/>
              <a:rect l="l" t="t" r="r" b="b"/>
              <a:pathLst>
                <a:path w="629" h="1486" extrusionOk="0">
                  <a:moveTo>
                    <a:pt x="403" y="1"/>
                  </a:moveTo>
                  <a:cubicBezTo>
                    <a:pt x="199" y="463"/>
                    <a:pt x="65" y="954"/>
                    <a:pt x="0" y="1456"/>
                  </a:cubicBezTo>
                  <a:lnTo>
                    <a:pt x="245" y="1486"/>
                  </a:lnTo>
                  <a:cubicBezTo>
                    <a:pt x="305" y="1007"/>
                    <a:pt x="435" y="541"/>
                    <a:pt x="629" y="99"/>
                  </a:cubicBezTo>
                  <a:lnTo>
                    <a:pt x="40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3" name="Google Shape;74369;p68"/>
            <p:cNvSpPr/>
            <p:nvPr/>
          </p:nvSpPr>
          <p:spPr>
            <a:xfrm>
              <a:off x="6000150" y="2854325"/>
              <a:ext cx="22425" cy="46150"/>
            </a:xfrm>
            <a:custGeom>
              <a:avLst/>
              <a:gdLst/>
              <a:ahLst/>
              <a:cxnLst/>
              <a:rect l="l" t="t" r="r" b="b"/>
              <a:pathLst>
                <a:path w="897" h="1846" extrusionOk="0">
                  <a:moveTo>
                    <a:pt x="694" y="0"/>
                  </a:moveTo>
                  <a:cubicBezTo>
                    <a:pt x="319" y="537"/>
                    <a:pt x="78" y="1165"/>
                    <a:pt x="0" y="1815"/>
                  </a:cubicBezTo>
                  <a:lnTo>
                    <a:pt x="244" y="1845"/>
                  </a:lnTo>
                  <a:cubicBezTo>
                    <a:pt x="319" y="1233"/>
                    <a:pt x="544" y="644"/>
                    <a:pt x="896" y="143"/>
                  </a:cubicBezTo>
                  <a:lnTo>
                    <a:pt x="69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4" name="Google Shape;74370;p68"/>
            <p:cNvSpPr/>
            <p:nvPr/>
          </p:nvSpPr>
          <p:spPr>
            <a:xfrm>
              <a:off x="6057825" y="2843925"/>
              <a:ext cx="13375" cy="24250"/>
            </a:xfrm>
            <a:custGeom>
              <a:avLst/>
              <a:gdLst/>
              <a:ahLst/>
              <a:cxnLst/>
              <a:rect l="l" t="t" r="r" b="b"/>
              <a:pathLst>
                <a:path w="535" h="970" extrusionOk="0">
                  <a:moveTo>
                    <a:pt x="339" y="1"/>
                  </a:moveTo>
                  <a:cubicBezTo>
                    <a:pt x="129" y="276"/>
                    <a:pt x="8" y="618"/>
                    <a:pt x="1" y="964"/>
                  </a:cubicBezTo>
                  <a:lnTo>
                    <a:pt x="247" y="970"/>
                  </a:lnTo>
                  <a:cubicBezTo>
                    <a:pt x="254" y="675"/>
                    <a:pt x="355" y="384"/>
                    <a:pt x="534" y="151"/>
                  </a:cubicBezTo>
                  <a:lnTo>
                    <a:pt x="339"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5" name="Google Shape;74371;p68"/>
            <p:cNvSpPr/>
            <p:nvPr/>
          </p:nvSpPr>
          <p:spPr>
            <a:xfrm>
              <a:off x="6098550" y="2836650"/>
              <a:ext cx="15850" cy="27600"/>
            </a:xfrm>
            <a:custGeom>
              <a:avLst/>
              <a:gdLst/>
              <a:ahLst/>
              <a:cxnLst/>
              <a:rect l="l" t="t" r="r" b="b"/>
              <a:pathLst>
                <a:path w="634" h="1104" extrusionOk="0">
                  <a:moveTo>
                    <a:pt x="404" y="0"/>
                  </a:moveTo>
                  <a:lnTo>
                    <a:pt x="1" y="1012"/>
                  </a:lnTo>
                  <a:lnTo>
                    <a:pt x="230" y="1103"/>
                  </a:lnTo>
                  <a:lnTo>
                    <a:pt x="633" y="93"/>
                  </a:lnTo>
                  <a:lnTo>
                    <a:pt x="40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6" name="Google Shape;74372;p68"/>
            <p:cNvSpPr/>
            <p:nvPr/>
          </p:nvSpPr>
          <p:spPr>
            <a:xfrm>
              <a:off x="6031600" y="2932300"/>
              <a:ext cx="11325" cy="28775"/>
            </a:xfrm>
            <a:custGeom>
              <a:avLst/>
              <a:gdLst/>
              <a:ahLst/>
              <a:cxnLst/>
              <a:rect l="l" t="t" r="r" b="b"/>
              <a:pathLst>
                <a:path w="453" h="1151" extrusionOk="0">
                  <a:moveTo>
                    <a:pt x="227" y="1"/>
                  </a:moveTo>
                  <a:cubicBezTo>
                    <a:pt x="65" y="360"/>
                    <a:pt x="0" y="758"/>
                    <a:pt x="40" y="1151"/>
                  </a:cubicBezTo>
                  <a:lnTo>
                    <a:pt x="285" y="1125"/>
                  </a:lnTo>
                  <a:cubicBezTo>
                    <a:pt x="249" y="776"/>
                    <a:pt x="307" y="423"/>
                    <a:pt x="452" y="102"/>
                  </a:cubicBezTo>
                  <a:lnTo>
                    <a:pt x="22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7" name="Google Shape;74373;p68"/>
            <p:cNvSpPr/>
            <p:nvPr/>
          </p:nvSpPr>
          <p:spPr>
            <a:xfrm>
              <a:off x="6080125" y="2899375"/>
              <a:ext cx="19175" cy="42450"/>
            </a:xfrm>
            <a:custGeom>
              <a:avLst/>
              <a:gdLst/>
              <a:ahLst/>
              <a:cxnLst/>
              <a:rect l="l" t="t" r="r" b="b"/>
              <a:pathLst>
                <a:path w="767" h="1698" extrusionOk="0">
                  <a:moveTo>
                    <a:pt x="532" y="0"/>
                  </a:moveTo>
                  <a:lnTo>
                    <a:pt x="1" y="1621"/>
                  </a:lnTo>
                  <a:lnTo>
                    <a:pt x="235" y="1698"/>
                  </a:lnTo>
                  <a:lnTo>
                    <a:pt x="766" y="77"/>
                  </a:lnTo>
                  <a:lnTo>
                    <a:pt x="53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8" name="Google Shape;74374;p68"/>
            <p:cNvSpPr/>
            <p:nvPr/>
          </p:nvSpPr>
          <p:spPr>
            <a:xfrm>
              <a:off x="5909075" y="2864500"/>
              <a:ext cx="13850" cy="34050"/>
            </a:xfrm>
            <a:custGeom>
              <a:avLst/>
              <a:gdLst/>
              <a:ahLst/>
              <a:cxnLst/>
              <a:rect l="l" t="t" r="r" b="b"/>
              <a:pathLst>
                <a:path w="554" h="1362" extrusionOk="0">
                  <a:moveTo>
                    <a:pt x="336" y="0"/>
                  </a:moveTo>
                  <a:cubicBezTo>
                    <a:pt x="109" y="417"/>
                    <a:pt x="0" y="888"/>
                    <a:pt x="25" y="1361"/>
                  </a:cubicBezTo>
                  <a:lnTo>
                    <a:pt x="271" y="1349"/>
                  </a:lnTo>
                  <a:cubicBezTo>
                    <a:pt x="250" y="928"/>
                    <a:pt x="350" y="491"/>
                    <a:pt x="554" y="119"/>
                  </a:cubicBezTo>
                  <a:lnTo>
                    <a:pt x="33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19" name="Google Shape;74375;p68"/>
            <p:cNvSpPr/>
            <p:nvPr/>
          </p:nvSpPr>
          <p:spPr>
            <a:xfrm>
              <a:off x="5933225" y="2958925"/>
              <a:ext cx="13200" cy="27400"/>
            </a:xfrm>
            <a:custGeom>
              <a:avLst/>
              <a:gdLst/>
              <a:ahLst/>
              <a:cxnLst/>
              <a:rect l="l" t="t" r="r" b="b"/>
              <a:pathLst>
                <a:path w="528" h="1096" extrusionOk="0">
                  <a:moveTo>
                    <a:pt x="310" y="0"/>
                  </a:moveTo>
                  <a:cubicBezTo>
                    <a:pt x="137" y="332"/>
                    <a:pt x="30" y="704"/>
                    <a:pt x="1" y="1076"/>
                  </a:cubicBezTo>
                  <a:lnTo>
                    <a:pt x="247" y="1096"/>
                  </a:lnTo>
                  <a:cubicBezTo>
                    <a:pt x="274" y="756"/>
                    <a:pt x="372" y="416"/>
                    <a:pt x="528" y="114"/>
                  </a:cubicBezTo>
                  <a:lnTo>
                    <a:pt x="31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0" name="Google Shape;74376;p68"/>
            <p:cNvSpPr/>
            <p:nvPr/>
          </p:nvSpPr>
          <p:spPr>
            <a:xfrm>
              <a:off x="5560275" y="3196600"/>
              <a:ext cx="271525" cy="337850"/>
            </a:xfrm>
            <a:custGeom>
              <a:avLst/>
              <a:gdLst/>
              <a:ahLst/>
              <a:cxnLst/>
              <a:rect l="l" t="t" r="r" b="b"/>
              <a:pathLst>
                <a:path w="10861" h="13514" extrusionOk="0">
                  <a:moveTo>
                    <a:pt x="57" y="0"/>
                  </a:moveTo>
                  <a:cubicBezTo>
                    <a:pt x="1" y="1310"/>
                    <a:pt x="426" y="2717"/>
                    <a:pt x="1286" y="4073"/>
                  </a:cubicBezTo>
                  <a:cubicBezTo>
                    <a:pt x="2043" y="5264"/>
                    <a:pt x="3029" y="6284"/>
                    <a:pt x="4060" y="7309"/>
                  </a:cubicBezTo>
                  <a:cubicBezTo>
                    <a:pt x="6198" y="9437"/>
                    <a:pt x="8432" y="11525"/>
                    <a:pt x="10699" y="13513"/>
                  </a:cubicBezTo>
                  <a:lnTo>
                    <a:pt x="10860" y="13327"/>
                  </a:lnTo>
                  <a:cubicBezTo>
                    <a:pt x="8598" y="11342"/>
                    <a:pt x="6368" y="9258"/>
                    <a:pt x="4234" y="7134"/>
                  </a:cubicBezTo>
                  <a:cubicBezTo>
                    <a:pt x="3214" y="6119"/>
                    <a:pt x="2237" y="5111"/>
                    <a:pt x="1495" y="3940"/>
                  </a:cubicBezTo>
                  <a:cubicBezTo>
                    <a:pt x="913" y="3024"/>
                    <a:pt x="234" y="1600"/>
                    <a:pt x="303" y="11"/>
                  </a:cubicBezTo>
                  <a:lnTo>
                    <a:pt x="5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1" name="Google Shape;74377;p68"/>
            <p:cNvSpPr/>
            <p:nvPr/>
          </p:nvSpPr>
          <p:spPr>
            <a:xfrm>
              <a:off x="5564100" y="2837050"/>
              <a:ext cx="225275" cy="343225"/>
            </a:xfrm>
            <a:custGeom>
              <a:avLst/>
              <a:gdLst/>
              <a:ahLst/>
              <a:cxnLst/>
              <a:rect l="l" t="t" r="r" b="b"/>
              <a:pathLst>
                <a:path w="9011" h="13729" extrusionOk="0">
                  <a:moveTo>
                    <a:pt x="8770" y="1"/>
                  </a:moveTo>
                  <a:cubicBezTo>
                    <a:pt x="8527" y="999"/>
                    <a:pt x="7914" y="1858"/>
                    <a:pt x="7253" y="2725"/>
                  </a:cubicBezTo>
                  <a:cubicBezTo>
                    <a:pt x="6750" y="3383"/>
                    <a:pt x="6225" y="4048"/>
                    <a:pt x="5717" y="4693"/>
                  </a:cubicBezTo>
                  <a:cubicBezTo>
                    <a:pt x="3537" y="7457"/>
                    <a:pt x="1283" y="10316"/>
                    <a:pt x="1" y="13641"/>
                  </a:cubicBezTo>
                  <a:lnTo>
                    <a:pt x="231" y="13729"/>
                  </a:lnTo>
                  <a:cubicBezTo>
                    <a:pt x="1498" y="10440"/>
                    <a:pt x="3741" y="7596"/>
                    <a:pt x="5910" y="4846"/>
                  </a:cubicBezTo>
                  <a:cubicBezTo>
                    <a:pt x="6419" y="4202"/>
                    <a:pt x="6944" y="3535"/>
                    <a:pt x="7448" y="2875"/>
                  </a:cubicBezTo>
                  <a:cubicBezTo>
                    <a:pt x="8126" y="1987"/>
                    <a:pt x="8754" y="1103"/>
                    <a:pt x="9010" y="59"/>
                  </a:cubicBezTo>
                  <a:lnTo>
                    <a:pt x="877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2" name="Google Shape;74378;p68"/>
            <p:cNvSpPr/>
            <p:nvPr/>
          </p:nvSpPr>
          <p:spPr>
            <a:xfrm>
              <a:off x="6362900" y="3012350"/>
              <a:ext cx="201250" cy="442000"/>
            </a:xfrm>
            <a:custGeom>
              <a:avLst/>
              <a:gdLst/>
              <a:ahLst/>
              <a:cxnLst/>
              <a:rect l="l" t="t" r="r" b="b"/>
              <a:pathLst>
                <a:path w="8050" h="17680" extrusionOk="0">
                  <a:moveTo>
                    <a:pt x="1540" y="1"/>
                  </a:moveTo>
                  <a:cubicBezTo>
                    <a:pt x="1399" y="92"/>
                    <a:pt x="1310" y="230"/>
                    <a:pt x="1287" y="401"/>
                  </a:cubicBezTo>
                  <a:cubicBezTo>
                    <a:pt x="1242" y="736"/>
                    <a:pt x="1453" y="1145"/>
                    <a:pt x="1683" y="1400"/>
                  </a:cubicBezTo>
                  <a:cubicBezTo>
                    <a:pt x="2373" y="2170"/>
                    <a:pt x="3219" y="2791"/>
                    <a:pt x="4035" y="3391"/>
                  </a:cubicBezTo>
                  <a:cubicBezTo>
                    <a:pt x="4458" y="3701"/>
                    <a:pt x="4896" y="4023"/>
                    <a:pt x="5306" y="4360"/>
                  </a:cubicBezTo>
                  <a:cubicBezTo>
                    <a:pt x="6777" y="5571"/>
                    <a:pt x="7572" y="6838"/>
                    <a:pt x="7671" y="8122"/>
                  </a:cubicBezTo>
                  <a:cubicBezTo>
                    <a:pt x="7798" y="9784"/>
                    <a:pt x="6727" y="11315"/>
                    <a:pt x="5909" y="12323"/>
                  </a:cubicBezTo>
                  <a:cubicBezTo>
                    <a:pt x="4247" y="14373"/>
                    <a:pt x="2258" y="16103"/>
                    <a:pt x="0" y="17467"/>
                  </a:cubicBezTo>
                  <a:lnTo>
                    <a:pt x="127" y="17679"/>
                  </a:lnTo>
                  <a:cubicBezTo>
                    <a:pt x="2411" y="16300"/>
                    <a:pt x="4420" y="14550"/>
                    <a:pt x="6100" y="12481"/>
                  </a:cubicBezTo>
                  <a:cubicBezTo>
                    <a:pt x="6943" y="11442"/>
                    <a:pt x="8050" y="9855"/>
                    <a:pt x="7915" y="8104"/>
                  </a:cubicBezTo>
                  <a:cubicBezTo>
                    <a:pt x="7812" y="6751"/>
                    <a:pt x="6985" y="5429"/>
                    <a:pt x="5462" y="4172"/>
                  </a:cubicBezTo>
                  <a:cubicBezTo>
                    <a:pt x="5046" y="3829"/>
                    <a:pt x="4606" y="3507"/>
                    <a:pt x="4180" y="3193"/>
                  </a:cubicBezTo>
                  <a:cubicBezTo>
                    <a:pt x="3373" y="2600"/>
                    <a:pt x="2539" y="1987"/>
                    <a:pt x="1865" y="1236"/>
                  </a:cubicBezTo>
                  <a:cubicBezTo>
                    <a:pt x="1679" y="1030"/>
                    <a:pt x="1496" y="691"/>
                    <a:pt x="1532" y="434"/>
                  </a:cubicBezTo>
                  <a:cubicBezTo>
                    <a:pt x="1544" y="334"/>
                    <a:pt x="1592" y="260"/>
                    <a:pt x="1673" y="208"/>
                  </a:cubicBezTo>
                  <a:lnTo>
                    <a:pt x="154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3" name="Google Shape;74379;p68"/>
            <p:cNvSpPr/>
            <p:nvPr/>
          </p:nvSpPr>
          <p:spPr>
            <a:xfrm>
              <a:off x="5866300" y="2788775"/>
              <a:ext cx="654700" cy="229400"/>
            </a:xfrm>
            <a:custGeom>
              <a:avLst/>
              <a:gdLst/>
              <a:ahLst/>
              <a:cxnLst/>
              <a:rect l="l" t="t" r="r" b="b"/>
              <a:pathLst>
                <a:path w="26188" h="9176" extrusionOk="0">
                  <a:moveTo>
                    <a:pt x="2781" y="0"/>
                  </a:moveTo>
                  <a:cubicBezTo>
                    <a:pt x="1851" y="0"/>
                    <a:pt x="922" y="47"/>
                    <a:pt x="1" y="143"/>
                  </a:cubicBezTo>
                  <a:lnTo>
                    <a:pt x="27" y="388"/>
                  </a:lnTo>
                  <a:cubicBezTo>
                    <a:pt x="941" y="293"/>
                    <a:pt x="1863" y="246"/>
                    <a:pt x="2786" y="246"/>
                  </a:cubicBezTo>
                  <a:cubicBezTo>
                    <a:pt x="7102" y="246"/>
                    <a:pt x="11454" y="1276"/>
                    <a:pt x="15282" y="3230"/>
                  </a:cubicBezTo>
                  <a:cubicBezTo>
                    <a:pt x="15979" y="3585"/>
                    <a:pt x="16764" y="4023"/>
                    <a:pt x="17259" y="4720"/>
                  </a:cubicBezTo>
                  <a:lnTo>
                    <a:pt x="17469" y="5016"/>
                  </a:lnTo>
                  <a:lnTo>
                    <a:pt x="17483" y="4654"/>
                  </a:lnTo>
                  <a:cubicBezTo>
                    <a:pt x="17499" y="4241"/>
                    <a:pt x="17559" y="3704"/>
                    <a:pt x="17658" y="3499"/>
                  </a:cubicBezTo>
                  <a:cubicBezTo>
                    <a:pt x="18362" y="2032"/>
                    <a:pt x="19948" y="1027"/>
                    <a:pt x="21542" y="1027"/>
                  </a:cubicBezTo>
                  <a:cubicBezTo>
                    <a:pt x="21578" y="1027"/>
                    <a:pt x="21614" y="1028"/>
                    <a:pt x="21650" y="1029"/>
                  </a:cubicBezTo>
                  <a:cubicBezTo>
                    <a:pt x="23313" y="1075"/>
                    <a:pt x="24889" y="2235"/>
                    <a:pt x="25398" y="3784"/>
                  </a:cubicBezTo>
                  <a:cubicBezTo>
                    <a:pt x="25918" y="5366"/>
                    <a:pt x="25284" y="7241"/>
                    <a:pt x="23924" y="8148"/>
                  </a:cubicBezTo>
                  <a:cubicBezTo>
                    <a:pt x="23004" y="8762"/>
                    <a:pt x="21888" y="8925"/>
                    <a:pt x="20689" y="8925"/>
                  </a:cubicBezTo>
                  <a:cubicBezTo>
                    <a:pt x="20179" y="8925"/>
                    <a:pt x="19654" y="8896"/>
                    <a:pt x="19123" y="8859"/>
                  </a:cubicBezTo>
                  <a:lnTo>
                    <a:pt x="19106" y="9105"/>
                  </a:lnTo>
                  <a:cubicBezTo>
                    <a:pt x="19588" y="9138"/>
                    <a:pt x="20129" y="9176"/>
                    <a:pt x="20690" y="9176"/>
                  </a:cubicBezTo>
                  <a:cubicBezTo>
                    <a:pt x="21831" y="9176"/>
                    <a:pt x="23062" y="9020"/>
                    <a:pt x="24063" y="8353"/>
                  </a:cubicBezTo>
                  <a:cubicBezTo>
                    <a:pt x="25511" y="7386"/>
                    <a:pt x="26188" y="5389"/>
                    <a:pt x="25634" y="3707"/>
                  </a:cubicBezTo>
                  <a:cubicBezTo>
                    <a:pt x="25093" y="2062"/>
                    <a:pt x="23422" y="832"/>
                    <a:pt x="21659" y="782"/>
                  </a:cubicBezTo>
                  <a:cubicBezTo>
                    <a:pt x="21623" y="781"/>
                    <a:pt x="21586" y="781"/>
                    <a:pt x="21550" y="781"/>
                  </a:cubicBezTo>
                  <a:cubicBezTo>
                    <a:pt x="19863" y="781"/>
                    <a:pt x="18181" y="1842"/>
                    <a:pt x="17436" y="3393"/>
                  </a:cubicBezTo>
                  <a:cubicBezTo>
                    <a:pt x="17332" y="3612"/>
                    <a:pt x="17280" y="4023"/>
                    <a:pt x="17257" y="4320"/>
                  </a:cubicBezTo>
                  <a:cubicBezTo>
                    <a:pt x="16735" y="3725"/>
                    <a:pt x="16028" y="3334"/>
                    <a:pt x="15394" y="3011"/>
                  </a:cubicBezTo>
                  <a:cubicBezTo>
                    <a:pt x="11530" y="1039"/>
                    <a:pt x="7137" y="0"/>
                    <a:pt x="278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4" name="Google Shape;74380;p68"/>
            <p:cNvSpPr/>
            <p:nvPr/>
          </p:nvSpPr>
          <p:spPr>
            <a:xfrm>
              <a:off x="5694450" y="2694125"/>
              <a:ext cx="167925" cy="154525"/>
            </a:xfrm>
            <a:custGeom>
              <a:avLst/>
              <a:gdLst/>
              <a:ahLst/>
              <a:cxnLst/>
              <a:rect l="l" t="t" r="r" b="b"/>
              <a:pathLst>
                <a:path w="6717" h="6181" extrusionOk="0">
                  <a:moveTo>
                    <a:pt x="3046" y="1"/>
                  </a:moveTo>
                  <a:cubicBezTo>
                    <a:pt x="2580" y="1"/>
                    <a:pt x="2100" y="141"/>
                    <a:pt x="1672" y="411"/>
                  </a:cubicBezTo>
                  <a:cubicBezTo>
                    <a:pt x="1153" y="738"/>
                    <a:pt x="713" y="1248"/>
                    <a:pt x="399" y="1887"/>
                  </a:cubicBezTo>
                  <a:cubicBezTo>
                    <a:pt x="231" y="2230"/>
                    <a:pt x="1" y="2874"/>
                    <a:pt x="348" y="3355"/>
                  </a:cubicBezTo>
                  <a:cubicBezTo>
                    <a:pt x="442" y="3487"/>
                    <a:pt x="571" y="3586"/>
                    <a:pt x="685" y="3675"/>
                  </a:cubicBezTo>
                  <a:cubicBezTo>
                    <a:pt x="1046" y="3956"/>
                    <a:pt x="1688" y="4451"/>
                    <a:pt x="2308" y="4928"/>
                  </a:cubicBezTo>
                  <a:cubicBezTo>
                    <a:pt x="2928" y="5405"/>
                    <a:pt x="3568" y="5898"/>
                    <a:pt x="3929" y="6180"/>
                  </a:cubicBezTo>
                  <a:lnTo>
                    <a:pt x="4081" y="5984"/>
                  </a:lnTo>
                  <a:cubicBezTo>
                    <a:pt x="3719" y="5703"/>
                    <a:pt x="3079" y="5209"/>
                    <a:pt x="2459" y="4731"/>
                  </a:cubicBezTo>
                  <a:cubicBezTo>
                    <a:pt x="1839" y="4255"/>
                    <a:pt x="1197" y="3761"/>
                    <a:pt x="837" y="3479"/>
                  </a:cubicBezTo>
                  <a:cubicBezTo>
                    <a:pt x="731" y="3398"/>
                    <a:pt x="623" y="3312"/>
                    <a:pt x="548" y="3210"/>
                  </a:cubicBezTo>
                  <a:cubicBezTo>
                    <a:pt x="276" y="2833"/>
                    <a:pt x="478" y="2286"/>
                    <a:pt x="622" y="1994"/>
                  </a:cubicBezTo>
                  <a:cubicBezTo>
                    <a:pt x="916" y="1397"/>
                    <a:pt x="1324" y="921"/>
                    <a:pt x="1802" y="619"/>
                  </a:cubicBezTo>
                  <a:cubicBezTo>
                    <a:pt x="2191" y="374"/>
                    <a:pt x="2625" y="246"/>
                    <a:pt x="3045" y="246"/>
                  </a:cubicBezTo>
                  <a:cubicBezTo>
                    <a:pt x="3210" y="246"/>
                    <a:pt x="3372" y="266"/>
                    <a:pt x="3528" y="305"/>
                  </a:cubicBezTo>
                  <a:cubicBezTo>
                    <a:pt x="3917" y="406"/>
                    <a:pt x="4306" y="636"/>
                    <a:pt x="4715" y="1011"/>
                  </a:cubicBezTo>
                  <a:cubicBezTo>
                    <a:pt x="5758" y="1965"/>
                    <a:pt x="6398" y="3323"/>
                    <a:pt x="6470" y="4736"/>
                  </a:cubicBezTo>
                  <a:lnTo>
                    <a:pt x="6716" y="4723"/>
                  </a:lnTo>
                  <a:cubicBezTo>
                    <a:pt x="6641" y="3247"/>
                    <a:pt x="5972" y="1828"/>
                    <a:pt x="4883" y="829"/>
                  </a:cubicBezTo>
                  <a:cubicBezTo>
                    <a:pt x="4442" y="426"/>
                    <a:pt x="4019" y="178"/>
                    <a:pt x="3589" y="68"/>
                  </a:cubicBezTo>
                  <a:cubicBezTo>
                    <a:pt x="3413" y="23"/>
                    <a:pt x="3231" y="1"/>
                    <a:pt x="304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5" name="Google Shape;74381;p68"/>
            <p:cNvSpPr/>
            <p:nvPr/>
          </p:nvSpPr>
          <p:spPr>
            <a:xfrm>
              <a:off x="6710725" y="4036075"/>
              <a:ext cx="206575" cy="407400"/>
            </a:xfrm>
            <a:custGeom>
              <a:avLst/>
              <a:gdLst/>
              <a:ahLst/>
              <a:cxnLst/>
              <a:rect l="l" t="t" r="r" b="b"/>
              <a:pathLst>
                <a:path w="8263" h="16296" extrusionOk="0">
                  <a:moveTo>
                    <a:pt x="3415" y="2364"/>
                  </a:moveTo>
                  <a:cubicBezTo>
                    <a:pt x="3409" y="2464"/>
                    <a:pt x="3400" y="2565"/>
                    <a:pt x="3390" y="2661"/>
                  </a:cubicBezTo>
                  <a:cubicBezTo>
                    <a:pt x="3337" y="3224"/>
                    <a:pt x="3241" y="3787"/>
                    <a:pt x="3111" y="4335"/>
                  </a:cubicBezTo>
                  <a:cubicBezTo>
                    <a:pt x="3069" y="4509"/>
                    <a:pt x="2983" y="4656"/>
                    <a:pt x="2898" y="4707"/>
                  </a:cubicBezTo>
                  <a:cubicBezTo>
                    <a:pt x="2934" y="3904"/>
                    <a:pt x="3112" y="3108"/>
                    <a:pt x="3415" y="2364"/>
                  </a:cubicBezTo>
                  <a:close/>
                  <a:moveTo>
                    <a:pt x="5626" y="3412"/>
                  </a:moveTo>
                  <a:lnTo>
                    <a:pt x="5626" y="3412"/>
                  </a:lnTo>
                  <a:cubicBezTo>
                    <a:pt x="5493" y="3922"/>
                    <a:pt x="5280" y="4412"/>
                    <a:pt x="4994" y="4853"/>
                  </a:cubicBezTo>
                  <a:cubicBezTo>
                    <a:pt x="5091" y="4362"/>
                    <a:pt x="5288" y="3895"/>
                    <a:pt x="5575" y="3482"/>
                  </a:cubicBezTo>
                  <a:cubicBezTo>
                    <a:pt x="5593" y="3459"/>
                    <a:pt x="5609" y="3435"/>
                    <a:pt x="5626" y="3412"/>
                  </a:cubicBezTo>
                  <a:close/>
                  <a:moveTo>
                    <a:pt x="6549" y="7878"/>
                  </a:moveTo>
                  <a:lnTo>
                    <a:pt x="6549" y="7878"/>
                  </a:lnTo>
                  <a:cubicBezTo>
                    <a:pt x="6329" y="8289"/>
                    <a:pt x="6076" y="8681"/>
                    <a:pt x="5792" y="9047"/>
                  </a:cubicBezTo>
                  <a:cubicBezTo>
                    <a:pt x="5912" y="8591"/>
                    <a:pt x="6182" y="8174"/>
                    <a:pt x="6549" y="7878"/>
                  </a:cubicBezTo>
                  <a:close/>
                  <a:moveTo>
                    <a:pt x="5025" y="0"/>
                  </a:moveTo>
                  <a:cubicBezTo>
                    <a:pt x="4738" y="0"/>
                    <a:pt x="4459" y="181"/>
                    <a:pt x="4172" y="553"/>
                  </a:cubicBezTo>
                  <a:cubicBezTo>
                    <a:pt x="3965" y="822"/>
                    <a:pt x="3776" y="1105"/>
                    <a:pt x="3609" y="1401"/>
                  </a:cubicBezTo>
                  <a:cubicBezTo>
                    <a:pt x="3594" y="1331"/>
                    <a:pt x="3577" y="1262"/>
                    <a:pt x="3555" y="1194"/>
                  </a:cubicBezTo>
                  <a:cubicBezTo>
                    <a:pt x="3383" y="643"/>
                    <a:pt x="3003" y="225"/>
                    <a:pt x="2537" y="78"/>
                  </a:cubicBezTo>
                  <a:cubicBezTo>
                    <a:pt x="2406" y="37"/>
                    <a:pt x="2274" y="19"/>
                    <a:pt x="2144" y="19"/>
                  </a:cubicBezTo>
                  <a:cubicBezTo>
                    <a:pt x="1603" y="19"/>
                    <a:pt x="1090" y="342"/>
                    <a:pt x="776" y="725"/>
                  </a:cubicBezTo>
                  <a:cubicBezTo>
                    <a:pt x="364" y="1228"/>
                    <a:pt x="171" y="1871"/>
                    <a:pt x="1" y="2439"/>
                  </a:cubicBezTo>
                  <a:lnTo>
                    <a:pt x="239" y="2509"/>
                  </a:lnTo>
                  <a:cubicBezTo>
                    <a:pt x="401" y="1963"/>
                    <a:pt x="587" y="1345"/>
                    <a:pt x="967" y="882"/>
                  </a:cubicBezTo>
                  <a:cubicBezTo>
                    <a:pt x="1241" y="550"/>
                    <a:pt x="1683" y="265"/>
                    <a:pt x="2142" y="265"/>
                  </a:cubicBezTo>
                  <a:cubicBezTo>
                    <a:pt x="2248" y="265"/>
                    <a:pt x="2355" y="281"/>
                    <a:pt x="2462" y="314"/>
                  </a:cubicBezTo>
                  <a:cubicBezTo>
                    <a:pt x="2844" y="434"/>
                    <a:pt x="3173" y="799"/>
                    <a:pt x="3318" y="1267"/>
                  </a:cubicBezTo>
                  <a:cubicBezTo>
                    <a:pt x="3369" y="1431"/>
                    <a:pt x="3399" y="1598"/>
                    <a:pt x="3414" y="1767"/>
                  </a:cubicBezTo>
                  <a:cubicBezTo>
                    <a:pt x="2943" y="2717"/>
                    <a:pt x="2676" y="3770"/>
                    <a:pt x="2648" y="4831"/>
                  </a:cubicBezTo>
                  <a:lnTo>
                    <a:pt x="2645" y="4926"/>
                  </a:lnTo>
                  <a:lnTo>
                    <a:pt x="2736" y="4953"/>
                  </a:lnTo>
                  <a:cubicBezTo>
                    <a:pt x="2770" y="4963"/>
                    <a:pt x="2804" y="4968"/>
                    <a:pt x="2838" y="4968"/>
                  </a:cubicBezTo>
                  <a:cubicBezTo>
                    <a:pt x="2902" y="4968"/>
                    <a:pt x="2964" y="4951"/>
                    <a:pt x="3023" y="4917"/>
                  </a:cubicBezTo>
                  <a:cubicBezTo>
                    <a:pt x="3240" y="4790"/>
                    <a:pt x="3329" y="4482"/>
                    <a:pt x="3351" y="4391"/>
                  </a:cubicBezTo>
                  <a:cubicBezTo>
                    <a:pt x="3484" y="3830"/>
                    <a:pt x="3581" y="3256"/>
                    <a:pt x="3636" y="2683"/>
                  </a:cubicBezTo>
                  <a:cubicBezTo>
                    <a:pt x="3662" y="2413"/>
                    <a:pt x="3683" y="2116"/>
                    <a:pt x="3662" y="1818"/>
                  </a:cubicBezTo>
                  <a:cubicBezTo>
                    <a:pt x="3860" y="1426"/>
                    <a:pt x="4096" y="1052"/>
                    <a:pt x="4365" y="704"/>
                  </a:cubicBezTo>
                  <a:cubicBezTo>
                    <a:pt x="4603" y="398"/>
                    <a:pt x="4818" y="248"/>
                    <a:pt x="5022" y="248"/>
                  </a:cubicBezTo>
                  <a:cubicBezTo>
                    <a:pt x="5036" y="248"/>
                    <a:pt x="5051" y="248"/>
                    <a:pt x="5065" y="250"/>
                  </a:cubicBezTo>
                  <a:cubicBezTo>
                    <a:pt x="5436" y="289"/>
                    <a:pt x="5599" y="791"/>
                    <a:pt x="5653" y="1005"/>
                  </a:cubicBezTo>
                  <a:cubicBezTo>
                    <a:pt x="5806" y="1628"/>
                    <a:pt x="5829" y="2281"/>
                    <a:pt x="5729" y="2916"/>
                  </a:cubicBezTo>
                  <a:cubicBezTo>
                    <a:pt x="5606" y="3036"/>
                    <a:pt x="5487" y="3177"/>
                    <a:pt x="5374" y="3338"/>
                  </a:cubicBezTo>
                  <a:cubicBezTo>
                    <a:pt x="4970" y="3920"/>
                    <a:pt x="4733" y="4601"/>
                    <a:pt x="4689" y="5308"/>
                  </a:cubicBezTo>
                  <a:lnTo>
                    <a:pt x="4665" y="5694"/>
                  </a:lnTo>
                  <a:lnTo>
                    <a:pt x="4909" y="5393"/>
                  </a:lnTo>
                  <a:cubicBezTo>
                    <a:pt x="5452" y="4720"/>
                    <a:pt x="5810" y="3898"/>
                    <a:pt x="5959" y="3042"/>
                  </a:cubicBezTo>
                  <a:cubicBezTo>
                    <a:pt x="6119" y="2900"/>
                    <a:pt x="6285" y="2801"/>
                    <a:pt x="6457" y="2744"/>
                  </a:cubicBezTo>
                  <a:cubicBezTo>
                    <a:pt x="6555" y="2712"/>
                    <a:pt x="6664" y="2694"/>
                    <a:pt x="6775" y="2694"/>
                  </a:cubicBezTo>
                  <a:cubicBezTo>
                    <a:pt x="7028" y="2694"/>
                    <a:pt x="7289" y="2786"/>
                    <a:pt x="7442" y="3001"/>
                  </a:cubicBezTo>
                  <a:cubicBezTo>
                    <a:pt x="7597" y="3216"/>
                    <a:pt x="7615" y="3514"/>
                    <a:pt x="7613" y="3803"/>
                  </a:cubicBezTo>
                  <a:cubicBezTo>
                    <a:pt x="7601" y="5047"/>
                    <a:pt x="7306" y="6299"/>
                    <a:pt x="6773" y="7434"/>
                  </a:cubicBezTo>
                  <a:cubicBezTo>
                    <a:pt x="6772" y="7434"/>
                    <a:pt x="6772" y="7435"/>
                    <a:pt x="6771" y="7435"/>
                  </a:cubicBezTo>
                  <a:cubicBezTo>
                    <a:pt x="6027" y="7830"/>
                    <a:pt x="5519" y="8629"/>
                    <a:pt x="5478" y="9470"/>
                  </a:cubicBezTo>
                  <a:lnTo>
                    <a:pt x="5461" y="9829"/>
                  </a:lnTo>
                  <a:lnTo>
                    <a:pt x="5696" y="9558"/>
                  </a:lnTo>
                  <a:cubicBezTo>
                    <a:pt x="6198" y="8972"/>
                    <a:pt x="6623" y="8318"/>
                    <a:pt x="6959" y="7617"/>
                  </a:cubicBezTo>
                  <a:cubicBezTo>
                    <a:pt x="7103" y="7551"/>
                    <a:pt x="7233" y="7517"/>
                    <a:pt x="7348" y="7517"/>
                  </a:cubicBezTo>
                  <a:cubicBezTo>
                    <a:pt x="7404" y="7517"/>
                    <a:pt x="7457" y="7525"/>
                    <a:pt x="7507" y="7541"/>
                  </a:cubicBezTo>
                  <a:cubicBezTo>
                    <a:pt x="8026" y="7711"/>
                    <a:pt x="7914" y="8595"/>
                    <a:pt x="7866" y="8863"/>
                  </a:cubicBezTo>
                  <a:cubicBezTo>
                    <a:pt x="7598" y="10395"/>
                    <a:pt x="7320" y="11981"/>
                    <a:pt x="6567" y="13370"/>
                  </a:cubicBezTo>
                  <a:cubicBezTo>
                    <a:pt x="5738" y="14899"/>
                    <a:pt x="4406" y="15899"/>
                    <a:pt x="3009" y="16045"/>
                  </a:cubicBezTo>
                  <a:cubicBezTo>
                    <a:pt x="2989" y="16047"/>
                    <a:pt x="2973" y="16048"/>
                    <a:pt x="2961" y="16048"/>
                  </a:cubicBezTo>
                  <a:cubicBezTo>
                    <a:pt x="2927" y="16048"/>
                    <a:pt x="2913" y="16041"/>
                    <a:pt x="2910" y="16041"/>
                  </a:cubicBezTo>
                  <a:cubicBezTo>
                    <a:pt x="2910" y="16041"/>
                    <a:pt x="2910" y="16041"/>
                    <a:pt x="2910" y="16042"/>
                  </a:cubicBezTo>
                  <a:cubicBezTo>
                    <a:pt x="2922" y="16060"/>
                    <a:pt x="2922" y="16081"/>
                    <a:pt x="2917" y="16092"/>
                  </a:cubicBezTo>
                  <a:cubicBezTo>
                    <a:pt x="2914" y="16099"/>
                    <a:pt x="2900" y="16106"/>
                    <a:pt x="2880" y="16107"/>
                  </a:cubicBezTo>
                  <a:cubicBezTo>
                    <a:pt x="2880" y="16107"/>
                    <a:pt x="2879" y="16107"/>
                    <a:pt x="2878" y="16107"/>
                  </a:cubicBezTo>
                  <a:cubicBezTo>
                    <a:pt x="2852" y="16107"/>
                    <a:pt x="2822" y="16093"/>
                    <a:pt x="2809" y="16071"/>
                  </a:cubicBezTo>
                  <a:lnTo>
                    <a:pt x="3015" y="15937"/>
                  </a:lnTo>
                  <a:cubicBezTo>
                    <a:pt x="2985" y="15890"/>
                    <a:pt x="2935" y="15860"/>
                    <a:pt x="2880" y="15860"/>
                  </a:cubicBezTo>
                  <a:cubicBezTo>
                    <a:pt x="2876" y="15860"/>
                    <a:pt x="2872" y="15861"/>
                    <a:pt x="2869" y="15861"/>
                  </a:cubicBezTo>
                  <a:cubicBezTo>
                    <a:pt x="2800" y="15865"/>
                    <a:pt x="2734" y="15911"/>
                    <a:pt x="2698" y="15981"/>
                  </a:cubicBezTo>
                  <a:cubicBezTo>
                    <a:pt x="2665" y="16047"/>
                    <a:pt x="2667" y="16120"/>
                    <a:pt x="2705" y="16178"/>
                  </a:cubicBezTo>
                  <a:cubicBezTo>
                    <a:pt x="2771" y="16279"/>
                    <a:pt x="2884" y="16296"/>
                    <a:pt x="2962" y="16296"/>
                  </a:cubicBezTo>
                  <a:cubicBezTo>
                    <a:pt x="2993" y="16296"/>
                    <a:pt x="3019" y="16294"/>
                    <a:pt x="3039" y="16286"/>
                  </a:cubicBezTo>
                  <a:cubicBezTo>
                    <a:pt x="4518" y="16133"/>
                    <a:pt x="5920" y="15085"/>
                    <a:pt x="6788" y="13483"/>
                  </a:cubicBezTo>
                  <a:cubicBezTo>
                    <a:pt x="7560" y="12058"/>
                    <a:pt x="7842" y="10453"/>
                    <a:pt x="8113" y="8900"/>
                  </a:cubicBezTo>
                  <a:cubicBezTo>
                    <a:pt x="8263" y="8043"/>
                    <a:pt x="8072" y="7459"/>
                    <a:pt x="7586" y="7301"/>
                  </a:cubicBezTo>
                  <a:cubicBezTo>
                    <a:pt x="7513" y="7278"/>
                    <a:pt x="7435" y="7267"/>
                    <a:pt x="7354" y="7267"/>
                  </a:cubicBezTo>
                  <a:cubicBezTo>
                    <a:pt x="7275" y="7267"/>
                    <a:pt x="7192" y="7278"/>
                    <a:pt x="7106" y="7299"/>
                  </a:cubicBezTo>
                  <a:cubicBezTo>
                    <a:pt x="7586" y="6196"/>
                    <a:pt x="7850" y="4996"/>
                    <a:pt x="7861" y="3802"/>
                  </a:cubicBezTo>
                  <a:cubicBezTo>
                    <a:pt x="7864" y="3471"/>
                    <a:pt x="7840" y="3127"/>
                    <a:pt x="7645" y="2854"/>
                  </a:cubicBezTo>
                  <a:cubicBezTo>
                    <a:pt x="7440" y="2568"/>
                    <a:pt x="7099" y="2446"/>
                    <a:pt x="6772" y="2446"/>
                  </a:cubicBezTo>
                  <a:cubicBezTo>
                    <a:pt x="6636" y="2446"/>
                    <a:pt x="6501" y="2468"/>
                    <a:pt x="6381" y="2507"/>
                  </a:cubicBezTo>
                  <a:cubicBezTo>
                    <a:pt x="6253" y="2550"/>
                    <a:pt x="6129" y="2611"/>
                    <a:pt x="6008" y="2690"/>
                  </a:cubicBezTo>
                  <a:cubicBezTo>
                    <a:pt x="6071" y="2107"/>
                    <a:pt x="6034" y="1512"/>
                    <a:pt x="5894" y="945"/>
                  </a:cubicBezTo>
                  <a:cubicBezTo>
                    <a:pt x="5755" y="384"/>
                    <a:pt x="5462" y="41"/>
                    <a:pt x="5092" y="4"/>
                  </a:cubicBezTo>
                  <a:cubicBezTo>
                    <a:pt x="5070" y="1"/>
                    <a:pt x="5047" y="0"/>
                    <a:pt x="502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6" name="Google Shape;74382;p68"/>
            <p:cNvSpPr/>
            <p:nvPr/>
          </p:nvSpPr>
          <p:spPr>
            <a:xfrm>
              <a:off x="6752625" y="4176625"/>
              <a:ext cx="11525" cy="49725"/>
            </a:xfrm>
            <a:custGeom>
              <a:avLst/>
              <a:gdLst/>
              <a:ahLst/>
              <a:cxnLst/>
              <a:rect l="l" t="t" r="r" b="b"/>
              <a:pathLst>
                <a:path w="461" h="1989" extrusionOk="0">
                  <a:moveTo>
                    <a:pt x="216" y="0"/>
                  </a:moveTo>
                  <a:lnTo>
                    <a:pt x="1" y="1962"/>
                  </a:lnTo>
                  <a:lnTo>
                    <a:pt x="246" y="1989"/>
                  </a:lnTo>
                  <a:lnTo>
                    <a:pt x="460" y="27"/>
                  </a:lnTo>
                  <a:lnTo>
                    <a:pt x="21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7" name="Google Shape;74383;p68"/>
            <p:cNvSpPr/>
            <p:nvPr/>
          </p:nvSpPr>
          <p:spPr>
            <a:xfrm>
              <a:off x="6777800" y="4205475"/>
              <a:ext cx="14900" cy="42025"/>
            </a:xfrm>
            <a:custGeom>
              <a:avLst/>
              <a:gdLst/>
              <a:ahLst/>
              <a:cxnLst/>
              <a:rect l="l" t="t" r="r" b="b"/>
              <a:pathLst>
                <a:path w="596" h="1681" extrusionOk="0">
                  <a:moveTo>
                    <a:pt x="356" y="1"/>
                  </a:moveTo>
                  <a:lnTo>
                    <a:pt x="0" y="1628"/>
                  </a:lnTo>
                  <a:lnTo>
                    <a:pt x="241" y="1681"/>
                  </a:lnTo>
                  <a:lnTo>
                    <a:pt x="596" y="53"/>
                  </a:lnTo>
                  <a:lnTo>
                    <a:pt x="35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8" name="Google Shape;74384;p68"/>
            <p:cNvSpPr/>
            <p:nvPr/>
          </p:nvSpPr>
          <p:spPr>
            <a:xfrm>
              <a:off x="6690875" y="4047075"/>
              <a:ext cx="37475" cy="182850"/>
            </a:xfrm>
            <a:custGeom>
              <a:avLst/>
              <a:gdLst/>
              <a:ahLst/>
              <a:cxnLst/>
              <a:rect l="l" t="t" r="r" b="b"/>
              <a:pathLst>
                <a:path w="1499" h="7314" extrusionOk="0">
                  <a:moveTo>
                    <a:pt x="215" y="0"/>
                  </a:moveTo>
                  <a:lnTo>
                    <a:pt x="0" y="124"/>
                  </a:lnTo>
                  <a:cubicBezTo>
                    <a:pt x="1250" y="2307"/>
                    <a:pt x="1152" y="5077"/>
                    <a:pt x="1072" y="7304"/>
                  </a:cubicBezTo>
                  <a:lnTo>
                    <a:pt x="1319" y="7313"/>
                  </a:lnTo>
                  <a:cubicBezTo>
                    <a:pt x="1399" y="5055"/>
                    <a:pt x="1498" y="2245"/>
                    <a:pt x="21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29" name="Google Shape;74385;p68"/>
            <p:cNvSpPr/>
            <p:nvPr/>
          </p:nvSpPr>
          <p:spPr>
            <a:xfrm>
              <a:off x="6669150" y="4173150"/>
              <a:ext cx="59525" cy="76925"/>
            </a:xfrm>
            <a:custGeom>
              <a:avLst/>
              <a:gdLst/>
              <a:ahLst/>
              <a:cxnLst/>
              <a:rect l="l" t="t" r="r" b="b"/>
              <a:pathLst>
                <a:path w="2381" h="3077" extrusionOk="0">
                  <a:moveTo>
                    <a:pt x="183" y="0"/>
                  </a:moveTo>
                  <a:lnTo>
                    <a:pt x="1" y="166"/>
                  </a:lnTo>
                  <a:cubicBezTo>
                    <a:pt x="817" y="1060"/>
                    <a:pt x="1546" y="2038"/>
                    <a:pt x="2169" y="3077"/>
                  </a:cubicBezTo>
                  <a:lnTo>
                    <a:pt x="2380" y="2950"/>
                  </a:lnTo>
                  <a:cubicBezTo>
                    <a:pt x="1750" y="1898"/>
                    <a:pt x="1010" y="906"/>
                    <a:pt x="18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0" name="Google Shape;74386;p68"/>
            <p:cNvSpPr/>
            <p:nvPr/>
          </p:nvSpPr>
          <p:spPr>
            <a:xfrm>
              <a:off x="5858650" y="4301425"/>
              <a:ext cx="30275" cy="50475"/>
            </a:xfrm>
            <a:custGeom>
              <a:avLst/>
              <a:gdLst/>
              <a:ahLst/>
              <a:cxnLst/>
              <a:rect l="l" t="t" r="r" b="b"/>
              <a:pathLst>
                <a:path w="1211" h="2019" extrusionOk="0">
                  <a:moveTo>
                    <a:pt x="238" y="1"/>
                  </a:moveTo>
                  <a:lnTo>
                    <a:pt x="1" y="63"/>
                  </a:lnTo>
                  <a:cubicBezTo>
                    <a:pt x="186" y="780"/>
                    <a:pt x="541" y="1456"/>
                    <a:pt x="1024" y="2018"/>
                  </a:cubicBezTo>
                  <a:lnTo>
                    <a:pt x="1211" y="1858"/>
                  </a:lnTo>
                  <a:cubicBezTo>
                    <a:pt x="751" y="1323"/>
                    <a:pt x="415" y="682"/>
                    <a:pt x="23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1" name="Google Shape;74387;p68"/>
            <p:cNvSpPr/>
            <p:nvPr/>
          </p:nvSpPr>
          <p:spPr>
            <a:xfrm>
              <a:off x="5894075" y="4305050"/>
              <a:ext cx="19300" cy="35925"/>
            </a:xfrm>
            <a:custGeom>
              <a:avLst/>
              <a:gdLst/>
              <a:ahLst/>
              <a:cxnLst/>
              <a:rect l="l" t="t" r="r" b="b"/>
              <a:pathLst>
                <a:path w="772" h="1437" extrusionOk="0">
                  <a:moveTo>
                    <a:pt x="244" y="0"/>
                  </a:moveTo>
                  <a:lnTo>
                    <a:pt x="0" y="39"/>
                  </a:lnTo>
                  <a:cubicBezTo>
                    <a:pt x="81" y="540"/>
                    <a:pt x="278" y="1023"/>
                    <a:pt x="571" y="1436"/>
                  </a:cubicBezTo>
                  <a:lnTo>
                    <a:pt x="771" y="1294"/>
                  </a:lnTo>
                  <a:cubicBezTo>
                    <a:pt x="501" y="911"/>
                    <a:pt x="318" y="464"/>
                    <a:pt x="24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2" name="Google Shape;74388;p68"/>
            <p:cNvSpPr/>
            <p:nvPr/>
          </p:nvSpPr>
          <p:spPr>
            <a:xfrm>
              <a:off x="5919700" y="4378125"/>
              <a:ext cx="27125" cy="30575"/>
            </a:xfrm>
            <a:custGeom>
              <a:avLst/>
              <a:gdLst/>
              <a:ahLst/>
              <a:cxnLst/>
              <a:rect l="l" t="t" r="r" b="b"/>
              <a:pathLst>
                <a:path w="1085" h="1223" extrusionOk="0">
                  <a:moveTo>
                    <a:pt x="199" y="1"/>
                  </a:moveTo>
                  <a:lnTo>
                    <a:pt x="0" y="146"/>
                  </a:lnTo>
                  <a:cubicBezTo>
                    <a:pt x="276" y="524"/>
                    <a:pt x="582" y="885"/>
                    <a:pt x="907" y="1223"/>
                  </a:cubicBezTo>
                  <a:lnTo>
                    <a:pt x="1085" y="1051"/>
                  </a:lnTo>
                  <a:cubicBezTo>
                    <a:pt x="767" y="723"/>
                    <a:pt x="469" y="369"/>
                    <a:pt x="19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3" name="Google Shape;74389;p68"/>
            <p:cNvSpPr/>
            <p:nvPr/>
          </p:nvSpPr>
          <p:spPr>
            <a:xfrm>
              <a:off x="6324150" y="2838325"/>
              <a:ext cx="136800" cy="122675"/>
            </a:xfrm>
            <a:custGeom>
              <a:avLst/>
              <a:gdLst/>
              <a:ahLst/>
              <a:cxnLst/>
              <a:rect l="l" t="t" r="r" b="b"/>
              <a:pathLst>
                <a:path w="5472" h="4907" extrusionOk="0">
                  <a:moveTo>
                    <a:pt x="3596" y="0"/>
                  </a:moveTo>
                  <a:cubicBezTo>
                    <a:pt x="3412" y="0"/>
                    <a:pt x="3232" y="36"/>
                    <a:pt x="3061" y="75"/>
                  </a:cubicBezTo>
                  <a:cubicBezTo>
                    <a:pt x="2223" y="268"/>
                    <a:pt x="1602" y="571"/>
                    <a:pt x="1162" y="1003"/>
                  </a:cubicBezTo>
                  <a:cubicBezTo>
                    <a:pt x="419" y="1730"/>
                    <a:pt x="198" y="2758"/>
                    <a:pt x="1" y="3928"/>
                  </a:cubicBezTo>
                  <a:lnTo>
                    <a:pt x="245" y="3968"/>
                  </a:lnTo>
                  <a:cubicBezTo>
                    <a:pt x="433" y="2841"/>
                    <a:pt x="646" y="1853"/>
                    <a:pt x="1334" y="1179"/>
                  </a:cubicBezTo>
                  <a:cubicBezTo>
                    <a:pt x="1741" y="779"/>
                    <a:pt x="2323" y="496"/>
                    <a:pt x="3116" y="314"/>
                  </a:cubicBezTo>
                  <a:cubicBezTo>
                    <a:pt x="3291" y="273"/>
                    <a:pt x="3444" y="246"/>
                    <a:pt x="3590" y="246"/>
                  </a:cubicBezTo>
                  <a:cubicBezTo>
                    <a:pt x="3626" y="246"/>
                    <a:pt x="3662" y="248"/>
                    <a:pt x="3698" y="251"/>
                  </a:cubicBezTo>
                  <a:cubicBezTo>
                    <a:pt x="4168" y="298"/>
                    <a:pt x="4519" y="678"/>
                    <a:pt x="4688" y="900"/>
                  </a:cubicBezTo>
                  <a:cubicBezTo>
                    <a:pt x="5076" y="1414"/>
                    <a:pt x="5209" y="2002"/>
                    <a:pt x="5043" y="2471"/>
                  </a:cubicBezTo>
                  <a:cubicBezTo>
                    <a:pt x="4988" y="2631"/>
                    <a:pt x="4895" y="2791"/>
                    <a:pt x="4744" y="2988"/>
                  </a:cubicBezTo>
                  <a:cubicBezTo>
                    <a:pt x="3966" y="4002"/>
                    <a:pt x="2740" y="4627"/>
                    <a:pt x="1461" y="4660"/>
                  </a:cubicBezTo>
                  <a:lnTo>
                    <a:pt x="1468" y="4907"/>
                  </a:lnTo>
                  <a:cubicBezTo>
                    <a:pt x="2820" y="4871"/>
                    <a:pt x="4118" y="4210"/>
                    <a:pt x="4942" y="3137"/>
                  </a:cubicBezTo>
                  <a:cubicBezTo>
                    <a:pt x="5109" y="2919"/>
                    <a:pt x="5212" y="2738"/>
                    <a:pt x="5278" y="2554"/>
                  </a:cubicBezTo>
                  <a:cubicBezTo>
                    <a:pt x="5472" y="2006"/>
                    <a:pt x="5324" y="1333"/>
                    <a:pt x="4885" y="752"/>
                  </a:cubicBezTo>
                  <a:cubicBezTo>
                    <a:pt x="4554" y="313"/>
                    <a:pt x="4140" y="48"/>
                    <a:pt x="3724" y="6"/>
                  </a:cubicBezTo>
                  <a:cubicBezTo>
                    <a:pt x="3681" y="2"/>
                    <a:pt x="3639" y="0"/>
                    <a:pt x="359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4" name="Google Shape;74390;p68"/>
            <p:cNvSpPr/>
            <p:nvPr/>
          </p:nvSpPr>
          <p:spPr>
            <a:xfrm>
              <a:off x="5745450" y="2724700"/>
              <a:ext cx="84425" cy="104700"/>
            </a:xfrm>
            <a:custGeom>
              <a:avLst/>
              <a:gdLst/>
              <a:ahLst/>
              <a:cxnLst/>
              <a:rect l="l" t="t" r="r" b="b"/>
              <a:pathLst>
                <a:path w="3377" h="4188" extrusionOk="0">
                  <a:moveTo>
                    <a:pt x="1004" y="1"/>
                  </a:moveTo>
                  <a:cubicBezTo>
                    <a:pt x="751" y="1"/>
                    <a:pt x="513" y="88"/>
                    <a:pt x="347" y="252"/>
                  </a:cubicBezTo>
                  <a:cubicBezTo>
                    <a:pt x="129" y="465"/>
                    <a:pt x="68" y="756"/>
                    <a:pt x="55" y="964"/>
                  </a:cubicBezTo>
                  <a:cubicBezTo>
                    <a:pt x="1" y="1811"/>
                    <a:pt x="591" y="2534"/>
                    <a:pt x="1113" y="3070"/>
                  </a:cubicBezTo>
                  <a:cubicBezTo>
                    <a:pt x="1491" y="3461"/>
                    <a:pt x="1892" y="3836"/>
                    <a:pt x="2309" y="4187"/>
                  </a:cubicBezTo>
                  <a:lnTo>
                    <a:pt x="2468" y="3995"/>
                  </a:lnTo>
                  <a:cubicBezTo>
                    <a:pt x="2058" y="3650"/>
                    <a:pt x="1662" y="3281"/>
                    <a:pt x="1288" y="2897"/>
                  </a:cubicBezTo>
                  <a:cubicBezTo>
                    <a:pt x="804" y="2398"/>
                    <a:pt x="253" y="1728"/>
                    <a:pt x="301" y="979"/>
                  </a:cubicBezTo>
                  <a:cubicBezTo>
                    <a:pt x="316" y="746"/>
                    <a:pt x="393" y="551"/>
                    <a:pt x="519" y="426"/>
                  </a:cubicBezTo>
                  <a:cubicBezTo>
                    <a:pt x="638" y="310"/>
                    <a:pt x="816" y="248"/>
                    <a:pt x="1006" y="248"/>
                  </a:cubicBezTo>
                  <a:cubicBezTo>
                    <a:pt x="1098" y="248"/>
                    <a:pt x="1192" y="262"/>
                    <a:pt x="1284" y="292"/>
                  </a:cubicBezTo>
                  <a:cubicBezTo>
                    <a:pt x="1522" y="371"/>
                    <a:pt x="1751" y="542"/>
                    <a:pt x="1983" y="815"/>
                  </a:cubicBezTo>
                  <a:cubicBezTo>
                    <a:pt x="2570" y="1501"/>
                    <a:pt x="2875" y="2419"/>
                    <a:pt x="3143" y="3228"/>
                  </a:cubicBezTo>
                  <a:lnTo>
                    <a:pt x="3376" y="3149"/>
                  </a:lnTo>
                  <a:cubicBezTo>
                    <a:pt x="3101" y="2319"/>
                    <a:pt x="2790" y="1377"/>
                    <a:pt x="2171" y="654"/>
                  </a:cubicBezTo>
                  <a:cubicBezTo>
                    <a:pt x="1907" y="347"/>
                    <a:pt x="1642" y="152"/>
                    <a:pt x="1361" y="59"/>
                  </a:cubicBezTo>
                  <a:cubicBezTo>
                    <a:pt x="1243" y="20"/>
                    <a:pt x="1122" y="1"/>
                    <a:pt x="100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5" name="Google Shape;74391;p68"/>
            <p:cNvSpPr/>
            <p:nvPr/>
          </p:nvSpPr>
          <p:spPr>
            <a:xfrm>
              <a:off x="6480375" y="3837425"/>
              <a:ext cx="324175" cy="203700"/>
            </a:xfrm>
            <a:custGeom>
              <a:avLst/>
              <a:gdLst/>
              <a:ahLst/>
              <a:cxnLst/>
              <a:rect l="l" t="t" r="r" b="b"/>
              <a:pathLst>
                <a:path w="12967" h="8148" extrusionOk="0">
                  <a:moveTo>
                    <a:pt x="228" y="1"/>
                  </a:moveTo>
                  <a:lnTo>
                    <a:pt x="0" y="94"/>
                  </a:lnTo>
                  <a:cubicBezTo>
                    <a:pt x="759" y="1934"/>
                    <a:pt x="1744" y="3679"/>
                    <a:pt x="2924" y="5281"/>
                  </a:cubicBezTo>
                  <a:cubicBezTo>
                    <a:pt x="3704" y="6340"/>
                    <a:pt x="4936" y="7782"/>
                    <a:pt x="6607" y="8088"/>
                  </a:cubicBezTo>
                  <a:cubicBezTo>
                    <a:pt x="6829" y="8128"/>
                    <a:pt x="7057" y="8148"/>
                    <a:pt x="7292" y="8148"/>
                  </a:cubicBezTo>
                  <a:cubicBezTo>
                    <a:pt x="7967" y="8148"/>
                    <a:pt x="8693" y="7982"/>
                    <a:pt x="9426" y="7658"/>
                  </a:cubicBezTo>
                  <a:cubicBezTo>
                    <a:pt x="10941" y="6985"/>
                    <a:pt x="12232" y="5746"/>
                    <a:pt x="12966" y="4259"/>
                  </a:cubicBezTo>
                  <a:lnTo>
                    <a:pt x="12746" y="4150"/>
                  </a:lnTo>
                  <a:cubicBezTo>
                    <a:pt x="12036" y="5585"/>
                    <a:pt x="10788" y="6781"/>
                    <a:pt x="9325" y="7432"/>
                  </a:cubicBezTo>
                  <a:cubicBezTo>
                    <a:pt x="8624" y="7743"/>
                    <a:pt x="7932" y="7902"/>
                    <a:pt x="7291" y="7902"/>
                  </a:cubicBezTo>
                  <a:cubicBezTo>
                    <a:pt x="7071" y="7902"/>
                    <a:pt x="6857" y="7883"/>
                    <a:pt x="6650" y="7846"/>
                  </a:cubicBezTo>
                  <a:cubicBezTo>
                    <a:pt x="5064" y="7555"/>
                    <a:pt x="3877" y="6160"/>
                    <a:pt x="3122" y="5135"/>
                  </a:cubicBezTo>
                  <a:cubicBezTo>
                    <a:pt x="1952" y="3548"/>
                    <a:pt x="979" y="1822"/>
                    <a:pt x="2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6" name="Google Shape;74392;p68"/>
            <p:cNvSpPr/>
            <p:nvPr/>
          </p:nvSpPr>
          <p:spPr>
            <a:xfrm>
              <a:off x="6596625" y="3820500"/>
              <a:ext cx="116000" cy="83000"/>
            </a:xfrm>
            <a:custGeom>
              <a:avLst/>
              <a:gdLst/>
              <a:ahLst/>
              <a:cxnLst/>
              <a:rect l="l" t="t" r="r" b="b"/>
              <a:pathLst>
                <a:path w="4640" h="3320" extrusionOk="0">
                  <a:moveTo>
                    <a:pt x="4425" y="1"/>
                  </a:moveTo>
                  <a:cubicBezTo>
                    <a:pt x="3524" y="1618"/>
                    <a:pt x="1829" y="2796"/>
                    <a:pt x="1" y="3075"/>
                  </a:cubicBezTo>
                  <a:lnTo>
                    <a:pt x="38" y="3319"/>
                  </a:lnTo>
                  <a:cubicBezTo>
                    <a:pt x="1940" y="3028"/>
                    <a:pt x="3703" y="1803"/>
                    <a:pt x="4640" y="122"/>
                  </a:cubicBezTo>
                  <a:lnTo>
                    <a:pt x="4425"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7" name="Google Shape;74393;p68"/>
            <p:cNvSpPr/>
            <p:nvPr/>
          </p:nvSpPr>
          <p:spPr>
            <a:xfrm>
              <a:off x="6585225" y="3794275"/>
              <a:ext cx="114550" cy="80125"/>
            </a:xfrm>
            <a:custGeom>
              <a:avLst/>
              <a:gdLst/>
              <a:ahLst/>
              <a:cxnLst/>
              <a:rect l="l" t="t" r="r" b="b"/>
              <a:pathLst>
                <a:path w="4582" h="3205" extrusionOk="0">
                  <a:moveTo>
                    <a:pt x="4374" y="0"/>
                  </a:moveTo>
                  <a:cubicBezTo>
                    <a:pt x="3399" y="1509"/>
                    <a:pt x="1763" y="2616"/>
                    <a:pt x="1" y="2961"/>
                  </a:cubicBezTo>
                  <a:lnTo>
                    <a:pt x="47" y="3204"/>
                  </a:lnTo>
                  <a:cubicBezTo>
                    <a:pt x="1875" y="2847"/>
                    <a:pt x="3569" y="1700"/>
                    <a:pt x="4582" y="134"/>
                  </a:cubicBezTo>
                  <a:lnTo>
                    <a:pt x="437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8" name="Google Shape;74394;p68"/>
            <p:cNvSpPr/>
            <p:nvPr/>
          </p:nvSpPr>
          <p:spPr>
            <a:xfrm>
              <a:off x="6627675" y="3584325"/>
              <a:ext cx="114800" cy="190125"/>
            </a:xfrm>
            <a:custGeom>
              <a:avLst/>
              <a:gdLst/>
              <a:ahLst/>
              <a:cxnLst/>
              <a:rect l="l" t="t" r="r" b="b"/>
              <a:pathLst>
                <a:path w="4592" h="7605" extrusionOk="0">
                  <a:moveTo>
                    <a:pt x="1143" y="1"/>
                  </a:moveTo>
                  <a:lnTo>
                    <a:pt x="940" y="142"/>
                  </a:lnTo>
                  <a:cubicBezTo>
                    <a:pt x="2199" y="1945"/>
                    <a:pt x="3312" y="3867"/>
                    <a:pt x="4249" y="5857"/>
                  </a:cubicBezTo>
                  <a:cubicBezTo>
                    <a:pt x="4297" y="5960"/>
                    <a:pt x="4338" y="6052"/>
                    <a:pt x="4326" y="6133"/>
                  </a:cubicBezTo>
                  <a:cubicBezTo>
                    <a:pt x="4306" y="6272"/>
                    <a:pt x="4146" y="6368"/>
                    <a:pt x="3976" y="6451"/>
                  </a:cubicBezTo>
                  <a:lnTo>
                    <a:pt x="3194" y="6835"/>
                  </a:lnTo>
                  <a:cubicBezTo>
                    <a:pt x="2694" y="7080"/>
                    <a:pt x="2130" y="7358"/>
                    <a:pt x="1546" y="7358"/>
                  </a:cubicBezTo>
                  <a:cubicBezTo>
                    <a:pt x="1509" y="7358"/>
                    <a:pt x="1471" y="7357"/>
                    <a:pt x="1433" y="7354"/>
                  </a:cubicBezTo>
                  <a:cubicBezTo>
                    <a:pt x="865" y="7319"/>
                    <a:pt x="254" y="6878"/>
                    <a:pt x="282" y="6302"/>
                  </a:cubicBezTo>
                  <a:lnTo>
                    <a:pt x="35" y="6289"/>
                  </a:lnTo>
                  <a:lnTo>
                    <a:pt x="35" y="6289"/>
                  </a:lnTo>
                  <a:cubicBezTo>
                    <a:pt x="0" y="7009"/>
                    <a:pt x="735" y="7558"/>
                    <a:pt x="1417" y="7600"/>
                  </a:cubicBezTo>
                  <a:cubicBezTo>
                    <a:pt x="1459" y="7604"/>
                    <a:pt x="1500" y="7605"/>
                    <a:pt x="1542" y="7605"/>
                  </a:cubicBezTo>
                  <a:cubicBezTo>
                    <a:pt x="2186" y="7605"/>
                    <a:pt x="2801" y="7303"/>
                    <a:pt x="3303" y="7056"/>
                  </a:cubicBezTo>
                  <a:lnTo>
                    <a:pt x="4084" y="6672"/>
                  </a:lnTo>
                  <a:cubicBezTo>
                    <a:pt x="4229" y="6601"/>
                    <a:pt x="4528" y="6454"/>
                    <a:pt x="4569" y="6169"/>
                  </a:cubicBezTo>
                  <a:cubicBezTo>
                    <a:pt x="4592" y="6007"/>
                    <a:pt x="4522" y="5859"/>
                    <a:pt x="4472" y="5751"/>
                  </a:cubicBezTo>
                  <a:cubicBezTo>
                    <a:pt x="3530" y="3750"/>
                    <a:pt x="2408" y="1816"/>
                    <a:pt x="11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39" name="Google Shape;74395;p68"/>
            <p:cNvSpPr/>
            <p:nvPr/>
          </p:nvSpPr>
          <p:spPr>
            <a:xfrm>
              <a:off x="6362500" y="3450750"/>
              <a:ext cx="73575" cy="28925"/>
            </a:xfrm>
            <a:custGeom>
              <a:avLst/>
              <a:gdLst/>
              <a:ahLst/>
              <a:cxnLst/>
              <a:rect l="l" t="t" r="r" b="b"/>
              <a:pathLst>
                <a:path w="2943" h="1157" extrusionOk="0">
                  <a:moveTo>
                    <a:pt x="386" y="1"/>
                  </a:moveTo>
                  <a:cubicBezTo>
                    <a:pt x="257" y="1"/>
                    <a:pt x="128" y="8"/>
                    <a:pt x="0" y="21"/>
                  </a:cubicBezTo>
                  <a:lnTo>
                    <a:pt x="25" y="266"/>
                  </a:lnTo>
                  <a:cubicBezTo>
                    <a:pt x="144" y="253"/>
                    <a:pt x="264" y="247"/>
                    <a:pt x="384" y="247"/>
                  </a:cubicBezTo>
                  <a:cubicBezTo>
                    <a:pt x="1255" y="247"/>
                    <a:pt x="2130" y="574"/>
                    <a:pt x="2779" y="1156"/>
                  </a:cubicBezTo>
                  <a:lnTo>
                    <a:pt x="2943" y="973"/>
                  </a:lnTo>
                  <a:cubicBezTo>
                    <a:pt x="2251" y="352"/>
                    <a:pt x="1317" y="1"/>
                    <a:pt x="3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0" name="Google Shape;74396;p68"/>
            <p:cNvSpPr/>
            <p:nvPr/>
          </p:nvSpPr>
          <p:spPr>
            <a:xfrm>
              <a:off x="5911975" y="3558700"/>
              <a:ext cx="14575" cy="56850"/>
            </a:xfrm>
            <a:custGeom>
              <a:avLst/>
              <a:gdLst/>
              <a:ahLst/>
              <a:cxnLst/>
              <a:rect l="l" t="t" r="r" b="b"/>
              <a:pathLst>
                <a:path w="583" h="2274" extrusionOk="0">
                  <a:moveTo>
                    <a:pt x="350" y="1"/>
                  </a:moveTo>
                  <a:cubicBezTo>
                    <a:pt x="85" y="724"/>
                    <a:pt x="1" y="1510"/>
                    <a:pt x="104" y="2273"/>
                  </a:cubicBezTo>
                  <a:lnTo>
                    <a:pt x="348" y="2239"/>
                  </a:lnTo>
                  <a:cubicBezTo>
                    <a:pt x="250" y="1515"/>
                    <a:pt x="331" y="771"/>
                    <a:pt x="582" y="85"/>
                  </a:cubicBezTo>
                  <a:lnTo>
                    <a:pt x="35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1" name="Google Shape;74397;p68"/>
            <p:cNvSpPr/>
            <p:nvPr/>
          </p:nvSpPr>
          <p:spPr>
            <a:xfrm>
              <a:off x="5944875" y="3554325"/>
              <a:ext cx="13425" cy="61075"/>
            </a:xfrm>
            <a:custGeom>
              <a:avLst/>
              <a:gdLst/>
              <a:ahLst/>
              <a:cxnLst/>
              <a:rect l="l" t="t" r="r" b="b"/>
              <a:pathLst>
                <a:path w="537" h="2443" extrusionOk="0">
                  <a:moveTo>
                    <a:pt x="297" y="0"/>
                  </a:moveTo>
                  <a:cubicBezTo>
                    <a:pt x="77" y="796"/>
                    <a:pt x="1" y="1618"/>
                    <a:pt x="70" y="2443"/>
                  </a:cubicBezTo>
                  <a:lnTo>
                    <a:pt x="317" y="2421"/>
                  </a:lnTo>
                  <a:cubicBezTo>
                    <a:pt x="249" y="1628"/>
                    <a:pt x="323" y="833"/>
                    <a:pt x="536" y="65"/>
                  </a:cubicBezTo>
                  <a:lnTo>
                    <a:pt x="29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2" name="Google Shape;74398;p68"/>
            <p:cNvSpPr/>
            <p:nvPr/>
          </p:nvSpPr>
          <p:spPr>
            <a:xfrm>
              <a:off x="5945300" y="3656125"/>
              <a:ext cx="8900" cy="35550"/>
            </a:xfrm>
            <a:custGeom>
              <a:avLst/>
              <a:gdLst/>
              <a:ahLst/>
              <a:cxnLst/>
              <a:rect l="l" t="t" r="r" b="b"/>
              <a:pathLst>
                <a:path w="356" h="1422" extrusionOk="0">
                  <a:moveTo>
                    <a:pt x="54" y="1"/>
                  </a:moveTo>
                  <a:cubicBezTo>
                    <a:pt x="1" y="476"/>
                    <a:pt x="21" y="953"/>
                    <a:pt x="113" y="1422"/>
                  </a:cubicBezTo>
                  <a:lnTo>
                    <a:pt x="355" y="1373"/>
                  </a:lnTo>
                  <a:cubicBezTo>
                    <a:pt x="269" y="930"/>
                    <a:pt x="248" y="477"/>
                    <a:pt x="300" y="30"/>
                  </a:cubicBezTo>
                  <a:lnTo>
                    <a:pt x="5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3" name="Google Shape;74399;p68"/>
            <p:cNvSpPr/>
            <p:nvPr/>
          </p:nvSpPr>
          <p:spPr>
            <a:xfrm>
              <a:off x="5999225" y="3575875"/>
              <a:ext cx="8625" cy="30350"/>
            </a:xfrm>
            <a:custGeom>
              <a:avLst/>
              <a:gdLst/>
              <a:ahLst/>
              <a:cxnLst/>
              <a:rect l="l" t="t" r="r" b="b"/>
              <a:pathLst>
                <a:path w="345" h="1214" extrusionOk="0">
                  <a:moveTo>
                    <a:pt x="98" y="0"/>
                  </a:moveTo>
                  <a:lnTo>
                    <a:pt x="1" y="1194"/>
                  </a:lnTo>
                  <a:lnTo>
                    <a:pt x="247" y="1213"/>
                  </a:lnTo>
                  <a:lnTo>
                    <a:pt x="344" y="22"/>
                  </a:lnTo>
                  <a:lnTo>
                    <a:pt x="9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4" name="Google Shape;74400;p68"/>
            <p:cNvSpPr/>
            <p:nvPr/>
          </p:nvSpPr>
          <p:spPr>
            <a:xfrm>
              <a:off x="6150650" y="3555350"/>
              <a:ext cx="8500" cy="37175"/>
            </a:xfrm>
            <a:custGeom>
              <a:avLst/>
              <a:gdLst/>
              <a:ahLst/>
              <a:cxnLst/>
              <a:rect l="l" t="t" r="r" b="b"/>
              <a:pathLst>
                <a:path w="340" h="1487" extrusionOk="0">
                  <a:moveTo>
                    <a:pt x="247" y="1"/>
                  </a:moveTo>
                  <a:lnTo>
                    <a:pt x="0" y="16"/>
                  </a:lnTo>
                  <a:lnTo>
                    <a:pt x="95" y="1486"/>
                  </a:lnTo>
                  <a:lnTo>
                    <a:pt x="340" y="1470"/>
                  </a:lnTo>
                  <a:lnTo>
                    <a:pt x="24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5" name="Google Shape;74401;p68"/>
            <p:cNvSpPr/>
            <p:nvPr/>
          </p:nvSpPr>
          <p:spPr>
            <a:xfrm rot="-274172">
              <a:off x="6097821" y="3044608"/>
              <a:ext cx="124847" cy="186539"/>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46" name="Google Shape;74402;p68"/>
            <p:cNvSpPr/>
            <p:nvPr/>
          </p:nvSpPr>
          <p:spPr>
            <a:xfrm rot="-274172">
              <a:off x="5693536" y="3057614"/>
              <a:ext cx="132112" cy="160526"/>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27343696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0129"/>
        <p:cNvGrpSpPr/>
        <p:nvPr/>
      </p:nvGrpSpPr>
      <p:grpSpPr>
        <a:xfrm>
          <a:off x="0" y="0"/>
          <a:ext cx="0" cy="0"/>
          <a:chOff x="0" y="0"/>
          <a:chExt cx="0" cy="0"/>
        </a:xfrm>
      </p:grpSpPr>
      <p:sp>
        <p:nvSpPr>
          <p:cNvPr id="3" name="Oval 2"/>
          <p:cNvSpPr/>
          <p:nvPr/>
        </p:nvSpPr>
        <p:spPr>
          <a:xfrm>
            <a:off x="856135" y="267861"/>
            <a:ext cx="640080" cy="64008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1</a:t>
            </a:r>
            <a:endParaRPr lang="en-US" sz="4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sp>
        <p:nvSpPr>
          <p:cNvPr id="6" name="TextBox 5"/>
          <p:cNvSpPr txBox="1"/>
          <p:nvPr/>
        </p:nvSpPr>
        <p:spPr>
          <a:xfrm>
            <a:off x="1635947" y="365203"/>
            <a:ext cx="9598117" cy="584775"/>
          </a:xfrm>
          <a:prstGeom prst="rect">
            <a:avLst/>
          </a:prstGeom>
          <a:noFill/>
        </p:spPr>
        <p:txBody>
          <a:bodyPr wrap="square" rtlCol="0">
            <a:spAutoFit/>
          </a:bodyPr>
          <a:lstStyle/>
          <a:p>
            <a:r>
              <a:rPr lang="en-US" sz="3200" dirty="0" smtClean="0"/>
              <a:t>Trả lời </a:t>
            </a:r>
            <a:r>
              <a:rPr lang="en-US" sz="3200" dirty="0" smtClean="0"/>
              <a:t>câu hỏi.</a:t>
            </a:r>
            <a:endParaRPr lang="en-US" sz="3200" dirty="0"/>
          </a:p>
        </p:txBody>
      </p:sp>
      <p:sp>
        <p:nvSpPr>
          <p:cNvPr id="72" name="TextBox 71"/>
          <p:cNvSpPr txBox="1"/>
          <p:nvPr/>
        </p:nvSpPr>
        <p:spPr>
          <a:xfrm>
            <a:off x="1635945" y="1102378"/>
            <a:ext cx="9598117" cy="584775"/>
          </a:xfrm>
          <a:prstGeom prst="rect">
            <a:avLst/>
          </a:prstGeom>
          <a:noFill/>
        </p:spPr>
        <p:txBody>
          <a:bodyPr wrap="square" rtlCol="0">
            <a:spAutoFit/>
          </a:bodyPr>
          <a:lstStyle/>
          <a:p>
            <a:r>
              <a:rPr lang="en-US" sz="3200" smtClean="0"/>
              <a:t>a) Hôm nay là thứ mấy, ngày mấy, tháng mấy?</a:t>
            </a:r>
            <a:endParaRPr lang="en-US" sz="3200" dirty="0"/>
          </a:p>
        </p:txBody>
      </p:sp>
      <p:sp>
        <p:nvSpPr>
          <p:cNvPr id="73" name="TextBox 72"/>
          <p:cNvSpPr txBox="1"/>
          <p:nvPr/>
        </p:nvSpPr>
        <p:spPr>
          <a:xfrm>
            <a:off x="1635945" y="1839553"/>
            <a:ext cx="9598117" cy="584775"/>
          </a:xfrm>
          <a:prstGeom prst="rect">
            <a:avLst/>
          </a:prstGeom>
          <a:noFill/>
        </p:spPr>
        <p:txBody>
          <a:bodyPr wrap="square" rtlCol="0">
            <a:spAutoFit/>
          </a:bodyPr>
          <a:lstStyle/>
          <a:p>
            <a:r>
              <a:rPr lang="en-US" sz="3200" smtClean="0"/>
              <a:t>b) Hôm qua là thứ mấy, ngày mấy, tháng mấy?</a:t>
            </a:r>
            <a:endParaRPr lang="en-US" sz="3200" dirty="0"/>
          </a:p>
        </p:txBody>
      </p:sp>
      <p:sp>
        <p:nvSpPr>
          <p:cNvPr id="74" name="TextBox 73"/>
          <p:cNvSpPr txBox="1"/>
          <p:nvPr/>
        </p:nvSpPr>
        <p:spPr>
          <a:xfrm>
            <a:off x="1635945" y="2576728"/>
            <a:ext cx="9598117" cy="584775"/>
          </a:xfrm>
          <a:prstGeom prst="rect">
            <a:avLst/>
          </a:prstGeom>
          <a:noFill/>
        </p:spPr>
        <p:txBody>
          <a:bodyPr wrap="square" rtlCol="0">
            <a:spAutoFit/>
          </a:bodyPr>
          <a:lstStyle/>
          <a:p>
            <a:r>
              <a:rPr lang="en-US" sz="3200" smtClean="0"/>
              <a:t>c) Ngày mai là thứ mấy, ngày mấy, tháng mấy?</a:t>
            </a:r>
            <a:endParaRPr lang="en-US" sz="3200" dirty="0"/>
          </a:p>
        </p:txBody>
      </p:sp>
    </p:spTree>
    <p:extLst>
      <p:ext uri="{BB962C8B-B14F-4D97-AF65-F5344CB8AC3E}">
        <p14:creationId xmlns:p14="http://schemas.microsoft.com/office/powerpoint/2010/main" val="2484902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500"/>
                                        <p:tgtEl>
                                          <p:spTgt spid="7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3"/>
                                        </p:tgtEl>
                                        <p:attrNameLst>
                                          <p:attrName>style.visibility</p:attrName>
                                        </p:attrNameLst>
                                      </p:cBhvr>
                                      <p:to>
                                        <p:strVal val="visible"/>
                                      </p:to>
                                    </p:set>
                                    <p:animEffect transition="in" filter="fade">
                                      <p:cBhvr>
                                        <p:cTn id="12" dur="500"/>
                                        <p:tgtEl>
                                          <p:spTgt spid="7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129"/>
        <p:cNvGrpSpPr/>
        <p:nvPr/>
      </p:nvGrpSpPr>
      <p:grpSpPr>
        <a:xfrm>
          <a:off x="0" y="0"/>
          <a:ext cx="0" cy="0"/>
          <a:chOff x="0" y="0"/>
          <a:chExt cx="0" cy="0"/>
        </a:xfrm>
      </p:grpSpPr>
      <p:sp>
        <p:nvSpPr>
          <p:cNvPr id="3" name="Oval 2"/>
          <p:cNvSpPr/>
          <p:nvPr/>
        </p:nvSpPr>
        <p:spPr>
          <a:xfrm>
            <a:off x="639095" y="267861"/>
            <a:ext cx="640080" cy="64008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2</a:t>
            </a:r>
            <a:endParaRPr lang="en-US" sz="4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sp>
        <p:nvSpPr>
          <p:cNvPr id="6" name="TextBox 5"/>
          <p:cNvSpPr txBox="1"/>
          <p:nvPr/>
        </p:nvSpPr>
        <p:spPr>
          <a:xfrm>
            <a:off x="1418907" y="215303"/>
            <a:ext cx="10820874" cy="739754"/>
          </a:xfrm>
          <a:prstGeom prst="rect">
            <a:avLst/>
          </a:prstGeom>
          <a:noFill/>
        </p:spPr>
        <p:txBody>
          <a:bodyPr wrap="square" rtlCol="0">
            <a:spAutoFit/>
          </a:bodyPr>
          <a:lstStyle/>
          <a:p>
            <a:pPr>
              <a:lnSpc>
                <a:spcPct val="150000"/>
              </a:lnSpc>
            </a:pPr>
            <a:r>
              <a:rPr lang="en-US" sz="3200"/>
              <a:t>Xem tờ lịch tháng 5 dưới đây rồi trả lời câu </a:t>
            </a:r>
            <a:r>
              <a:rPr lang="en-US" sz="3200" smtClean="0"/>
              <a:t>hỏi.</a:t>
            </a:r>
            <a:endParaRPr lang="en-US" sz="3200" dirty="0"/>
          </a:p>
        </p:txBody>
      </p:sp>
      <p:pic>
        <p:nvPicPr>
          <p:cNvPr id="5" name="Picture 2" descr="20210409041757_wm_shs-toan-2-tap-1"/>
          <p:cNvPicPr>
            <a:picLocks noChangeAspect="1" noChangeArrowheads="1"/>
          </p:cNvPicPr>
          <p:nvPr/>
        </p:nvPicPr>
        <p:blipFill rotWithShape="1">
          <a:blip r:embed="rId5">
            <a:extLst>
              <a:ext uri="{BEBA8EAE-BF5A-486C-A8C5-ECC9F3942E4B}">
                <a14:imgProps xmlns:a14="http://schemas.microsoft.com/office/drawing/2010/main">
                  <a14:imgLayer r:embed="rId6">
                    <a14:imgEffect>
                      <a14:sharpenSoften amount="25000"/>
                    </a14:imgEffect>
                    <a14:imgEffect>
                      <a14:saturation sat="200000"/>
                    </a14:imgEffect>
                  </a14:imgLayer>
                </a14:imgProps>
              </a:ext>
              <a:ext uri="{28A0092B-C50C-407E-A947-70E740481C1C}">
                <a14:useLocalDpi xmlns:a14="http://schemas.microsoft.com/office/drawing/2010/main" val="0"/>
              </a:ext>
            </a:extLst>
          </a:blip>
          <a:srcRect l="43855" t="37395" r="9509" b="43997"/>
          <a:stretch/>
        </p:blipFill>
        <p:spPr bwMode="auto">
          <a:xfrm>
            <a:off x="1643269" y="1037811"/>
            <a:ext cx="7998634" cy="447923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aphicFrame>
        <p:nvGraphicFramePr>
          <p:cNvPr id="7" name="Table 6"/>
          <p:cNvGraphicFramePr>
            <a:graphicFrameLocks noGrp="1"/>
          </p:cNvGraphicFramePr>
          <p:nvPr>
            <p:extLst>
              <p:ext uri="{D42A27DB-BD31-4B8C-83A1-F6EECF244321}">
                <p14:modId xmlns:p14="http://schemas.microsoft.com/office/powerpoint/2010/main" val="4035217833"/>
              </p:ext>
            </p:extLst>
          </p:nvPr>
        </p:nvGraphicFramePr>
        <p:xfrm>
          <a:off x="3165375" y="1528142"/>
          <a:ext cx="6122508" cy="3907878"/>
        </p:xfrm>
        <a:graphic>
          <a:graphicData uri="http://schemas.openxmlformats.org/drawingml/2006/table">
            <a:tbl>
              <a:tblPr firstRow="1" bandRow="1">
                <a:tableStyleId>{5940675A-B579-460E-94D1-54222C63F5DA}</a:tableStyleId>
              </a:tblPr>
              <a:tblGrid>
                <a:gridCol w="874644">
                  <a:extLst>
                    <a:ext uri="{9D8B030D-6E8A-4147-A177-3AD203B41FA5}">
                      <a16:colId xmlns:a16="http://schemas.microsoft.com/office/drawing/2014/main" val="274537390"/>
                    </a:ext>
                  </a:extLst>
                </a:gridCol>
                <a:gridCol w="874644">
                  <a:extLst>
                    <a:ext uri="{9D8B030D-6E8A-4147-A177-3AD203B41FA5}">
                      <a16:colId xmlns:a16="http://schemas.microsoft.com/office/drawing/2014/main" val="484017830"/>
                    </a:ext>
                  </a:extLst>
                </a:gridCol>
                <a:gridCol w="874644">
                  <a:extLst>
                    <a:ext uri="{9D8B030D-6E8A-4147-A177-3AD203B41FA5}">
                      <a16:colId xmlns:a16="http://schemas.microsoft.com/office/drawing/2014/main" val="1092291372"/>
                    </a:ext>
                  </a:extLst>
                </a:gridCol>
                <a:gridCol w="874644">
                  <a:extLst>
                    <a:ext uri="{9D8B030D-6E8A-4147-A177-3AD203B41FA5}">
                      <a16:colId xmlns:a16="http://schemas.microsoft.com/office/drawing/2014/main" val="3960849886"/>
                    </a:ext>
                  </a:extLst>
                </a:gridCol>
                <a:gridCol w="874644">
                  <a:extLst>
                    <a:ext uri="{9D8B030D-6E8A-4147-A177-3AD203B41FA5}">
                      <a16:colId xmlns:a16="http://schemas.microsoft.com/office/drawing/2014/main" val="360845237"/>
                    </a:ext>
                  </a:extLst>
                </a:gridCol>
                <a:gridCol w="874644">
                  <a:extLst>
                    <a:ext uri="{9D8B030D-6E8A-4147-A177-3AD203B41FA5}">
                      <a16:colId xmlns:a16="http://schemas.microsoft.com/office/drawing/2014/main" val="880744691"/>
                    </a:ext>
                  </a:extLst>
                </a:gridCol>
                <a:gridCol w="874644">
                  <a:extLst>
                    <a:ext uri="{9D8B030D-6E8A-4147-A177-3AD203B41FA5}">
                      <a16:colId xmlns:a16="http://schemas.microsoft.com/office/drawing/2014/main" val="1301124571"/>
                    </a:ext>
                  </a:extLst>
                </a:gridCol>
              </a:tblGrid>
              <a:tr h="539553">
                <a:tc>
                  <a:txBody>
                    <a:bodyPr/>
                    <a:lstStyle/>
                    <a:p>
                      <a:pPr algn="ctr"/>
                      <a:r>
                        <a:rPr lang="en-US" b="1" dirty="0" smtClean="0"/>
                        <a:t>THỨ</a:t>
                      </a:r>
                      <a:r>
                        <a:rPr lang="en-US" b="1" baseline="0" dirty="0" smtClean="0"/>
                        <a:t> </a:t>
                      </a:r>
                    </a:p>
                    <a:p>
                      <a:pPr algn="ctr"/>
                      <a:r>
                        <a:rPr lang="en-US" b="1" baseline="0" dirty="0" smtClean="0"/>
                        <a:t>HAI</a:t>
                      </a:r>
                      <a:endParaRPr lang="en-US" b="1" dirty="0"/>
                    </a:p>
                  </a:txBody>
                  <a:tcPr anchor="ctr">
                    <a:solidFill>
                      <a:srgbClr val="FA71AD"/>
                    </a:solidFill>
                  </a:tcPr>
                </a:tc>
                <a:tc>
                  <a:txBody>
                    <a:bodyPr/>
                    <a:lstStyle/>
                    <a:p>
                      <a:pPr algn="ctr"/>
                      <a:r>
                        <a:rPr lang="en-US" b="1" dirty="0" smtClean="0"/>
                        <a:t>THỨ</a:t>
                      </a:r>
                      <a:r>
                        <a:rPr lang="en-US" b="1" baseline="0" dirty="0" smtClean="0"/>
                        <a:t> </a:t>
                      </a:r>
                    </a:p>
                    <a:p>
                      <a:pPr algn="ctr"/>
                      <a:r>
                        <a:rPr lang="en-US" b="1" baseline="0" dirty="0" smtClean="0"/>
                        <a:t>BA</a:t>
                      </a:r>
                      <a:endParaRPr lang="en-US" b="1" dirty="0"/>
                    </a:p>
                  </a:txBody>
                  <a:tcPr anchor="ctr">
                    <a:solidFill>
                      <a:srgbClr val="FA71AD"/>
                    </a:solidFill>
                  </a:tcPr>
                </a:tc>
                <a:tc>
                  <a:txBody>
                    <a:bodyPr/>
                    <a:lstStyle/>
                    <a:p>
                      <a:pPr algn="ctr"/>
                      <a:r>
                        <a:rPr lang="en-US" b="1" dirty="0" smtClean="0"/>
                        <a:t>THỨ</a:t>
                      </a:r>
                    </a:p>
                    <a:p>
                      <a:pPr algn="ctr"/>
                      <a:r>
                        <a:rPr lang="en-US" b="1" dirty="0" smtClean="0"/>
                        <a:t>TƯ</a:t>
                      </a:r>
                      <a:endParaRPr lang="en-US" b="1" dirty="0"/>
                    </a:p>
                  </a:txBody>
                  <a:tcPr anchor="ctr">
                    <a:solidFill>
                      <a:srgbClr val="FA71AD"/>
                    </a:solidFill>
                  </a:tcPr>
                </a:tc>
                <a:tc>
                  <a:txBody>
                    <a:bodyPr/>
                    <a:lstStyle/>
                    <a:p>
                      <a:pPr algn="ctr"/>
                      <a:r>
                        <a:rPr lang="en-US" b="1" dirty="0" smtClean="0"/>
                        <a:t>THỨ</a:t>
                      </a:r>
                    </a:p>
                    <a:p>
                      <a:pPr algn="ctr"/>
                      <a:r>
                        <a:rPr lang="en-US" b="1" dirty="0" smtClean="0"/>
                        <a:t>NĂM</a:t>
                      </a:r>
                      <a:endParaRPr lang="en-US" b="1" dirty="0"/>
                    </a:p>
                  </a:txBody>
                  <a:tcPr anchor="ctr">
                    <a:solidFill>
                      <a:srgbClr val="FA71AD"/>
                    </a:solidFill>
                  </a:tcPr>
                </a:tc>
                <a:tc>
                  <a:txBody>
                    <a:bodyPr/>
                    <a:lstStyle/>
                    <a:p>
                      <a:pPr algn="ctr"/>
                      <a:r>
                        <a:rPr lang="en-US" b="1" dirty="0" smtClean="0"/>
                        <a:t>THỨ</a:t>
                      </a:r>
                    </a:p>
                    <a:p>
                      <a:pPr algn="ctr"/>
                      <a:r>
                        <a:rPr lang="en-US" b="1" dirty="0" smtClean="0"/>
                        <a:t>SÁU</a:t>
                      </a:r>
                      <a:endParaRPr lang="en-US" b="1" dirty="0"/>
                    </a:p>
                  </a:txBody>
                  <a:tcPr anchor="ctr">
                    <a:solidFill>
                      <a:srgbClr val="FA71AD"/>
                    </a:solidFill>
                  </a:tcPr>
                </a:tc>
                <a:tc>
                  <a:txBody>
                    <a:bodyPr/>
                    <a:lstStyle/>
                    <a:p>
                      <a:pPr algn="ctr"/>
                      <a:r>
                        <a:rPr lang="en-US" b="1" dirty="0" smtClean="0"/>
                        <a:t>THỨ</a:t>
                      </a:r>
                    </a:p>
                    <a:p>
                      <a:pPr algn="ctr"/>
                      <a:r>
                        <a:rPr lang="en-US" b="1" dirty="0" smtClean="0"/>
                        <a:t>BẢY</a:t>
                      </a:r>
                    </a:p>
                  </a:txBody>
                  <a:tcPr anchor="ctr">
                    <a:solidFill>
                      <a:srgbClr val="FA71AD"/>
                    </a:solidFill>
                  </a:tcPr>
                </a:tc>
                <a:tc>
                  <a:txBody>
                    <a:bodyPr/>
                    <a:lstStyle/>
                    <a:p>
                      <a:pPr algn="ctr"/>
                      <a:r>
                        <a:rPr lang="en-US" b="1" dirty="0" smtClean="0"/>
                        <a:t>CHỦ</a:t>
                      </a:r>
                      <a:r>
                        <a:rPr lang="en-US" b="1" baseline="0" dirty="0" smtClean="0"/>
                        <a:t> NHẬT</a:t>
                      </a:r>
                      <a:endParaRPr lang="en-US" b="1" dirty="0"/>
                    </a:p>
                  </a:txBody>
                  <a:tcPr anchor="ctr">
                    <a:solidFill>
                      <a:srgbClr val="FA71AD"/>
                    </a:solidFill>
                  </a:tcPr>
                </a:tc>
                <a:extLst>
                  <a:ext uri="{0D108BD9-81ED-4DB2-BD59-A6C34878D82A}">
                    <a16:rowId xmlns:a16="http://schemas.microsoft.com/office/drawing/2014/main" val="2959851566"/>
                  </a:ext>
                </a:extLst>
              </a:tr>
              <a:tr h="539553">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a:p>
                  </a:txBody>
                  <a:tcPr anchor="ctr">
                    <a:solidFill>
                      <a:schemeClr val="bg1"/>
                    </a:solidFill>
                  </a:tcPr>
                </a:tc>
                <a:tc>
                  <a:txBody>
                    <a:bodyPr/>
                    <a:lstStyle/>
                    <a:p>
                      <a:pPr algn="ctr"/>
                      <a:endParaRPr lang="en-US" sz="2800"/>
                    </a:p>
                  </a:txBody>
                  <a:tcPr anchor="ctr">
                    <a:solidFill>
                      <a:schemeClr val="bg1"/>
                    </a:solidFill>
                  </a:tcPr>
                </a:tc>
                <a:tc>
                  <a:txBody>
                    <a:bodyPr/>
                    <a:lstStyle/>
                    <a:p>
                      <a:pPr algn="ctr"/>
                      <a:endParaRPr lang="en-US" sz="2800"/>
                    </a:p>
                  </a:txBody>
                  <a:tcPr anchor="ctr">
                    <a:solidFill>
                      <a:schemeClr val="bg1"/>
                    </a:solidFill>
                  </a:tcPr>
                </a:tc>
                <a:tc>
                  <a:txBody>
                    <a:bodyPr/>
                    <a:lstStyle/>
                    <a:p>
                      <a:pPr algn="ctr"/>
                      <a:r>
                        <a:rPr lang="en-US" sz="2800" dirty="0" smtClean="0"/>
                        <a:t>1</a:t>
                      </a:r>
                      <a:endParaRPr lang="en-US" sz="2800" dirty="0"/>
                    </a:p>
                  </a:txBody>
                  <a:tcPr anchor="ctr">
                    <a:solidFill>
                      <a:schemeClr val="bg1"/>
                    </a:solidFill>
                  </a:tcPr>
                </a:tc>
                <a:extLst>
                  <a:ext uri="{0D108BD9-81ED-4DB2-BD59-A6C34878D82A}">
                    <a16:rowId xmlns:a16="http://schemas.microsoft.com/office/drawing/2014/main" val="1609537148"/>
                  </a:ext>
                </a:extLst>
              </a:tr>
              <a:tr h="539553">
                <a:tc>
                  <a:txBody>
                    <a:bodyPr/>
                    <a:lstStyle/>
                    <a:p>
                      <a:pPr algn="ctr"/>
                      <a:r>
                        <a:rPr lang="en-US" sz="2800" dirty="0" smtClean="0"/>
                        <a:t>2</a:t>
                      </a:r>
                      <a:endParaRPr lang="en-US" sz="2800" dirty="0"/>
                    </a:p>
                  </a:txBody>
                  <a:tcPr anchor="ctr">
                    <a:solidFill>
                      <a:schemeClr val="bg1"/>
                    </a:solidFill>
                  </a:tcPr>
                </a:tc>
                <a:tc>
                  <a:txBody>
                    <a:bodyPr/>
                    <a:lstStyle/>
                    <a:p>
                      <a:pPr algn="ctr"/>
                      <a:r>
                        <a:rPr lang="en-US" sz="2800" dirty="0" smtClean="0"/>
                        <a:t>3</a:t>
                      </a:r>
                      <a:endParaRPr lang="en-US" sz="2800" dirty="0"/>
                    </a:p>
                  </a:txBody>
                  <a:tcPr anchor="ctr">
                    <a:solidFill>
                      <a:schemeClr val="bg1"/>
                    </a:solidFill>
                  </a:tcPr>
                </a:tc>
                <a:tc>
                  <a:txBody>
                    <a:bodyPr/>
                    <a:lstStyle/>
                    <a:p>
                      <a:pPr algn="ctr"/>
                      <a:r>
                        <a:rPr lang="en-US" sz="2800" dirty="0" smtClean="0"/>
                        <a:t>4</a:t>
                      </a:r>
                      <a:endParaRPr lang="en-US" sz="2800" dirty="0"/>
                    </a:p>
                  </a:txBody>
                  <a:tcPr anchor="ctr">
                    <a:solidFill>
                      <a:schemeClr val="bg1"/>
                    </a:solidFill>
                  </a:tcPr>
                </a:tc>
                <a:tc>
                  <a:txBody>
                    <a:bodyPr/>
                    <a:lstStyle/>
                    <a:p>
                      <a:pPr algn="ctr"/>
                      <a:r>
                        <a:rPr lang="en-US" sz="2800" dirty="0" smtClean="0"/>
                        <a:t>5</a:t>
                      </a:r>
                      <a:endParaRPr lang="en-US" sz="2800" dirty="0"/>
                    </a:p>
                  </a:txBody>
                  <a:tcPr anchor="ctr">
                    <a:solidFill>
                      <a:schemeClr val="bg1"/>
                    </a:solidFill>
                  </a:tcPr>
                </a:tc>
                <a:tc>
                  <a:txBody>
                    <a:bodyPr/>
                    <a:lstStyle/>
                    <a:p>
                      <a:pPr algn="ctr"/>
                      <a:r>
                        <a:rPr lang="en-US" sz="2800" dirty="0" smtClean="0"/>
                        <a:t>6</a:t>
                      </a:r>
                      <a:endParaRPr lang="en-US" sz="2800" dirty="0"/>
                    </a:p>
                  </a:txBody>
                  <a:tcPr anchor="ctr">
                    <a:solidFill>
                      <a:schemeClr val="bg1"/>
                    </a:solidFill>
                  </a:tcPr>
                </a:tc>
                <a:tc>
                  <a:txBody>
                    <a:bodyPr/>
                    <a:lstStyle/>
                    <a:p>
                      <a:pPr algn="ctr"/>
                      <a:r>
                        <a:rPr lang="en-US" sz="2800" dirty="0" smtClean="0"/>
                        <a:t>7</a:t>
                      </a:r>
                      <a:endParaRPr lang="en-US" sz="2800" dirty="0"/>
                    </a:p>
                  </a:txBody>
                  <a:tcPr anchor="ctr">
                    <a:solidFill>
                      <a:schemeClr val="bg1"/>
                    </a:solidFill>
                  </a:tcPr>
                </a:tc>
                <a:tc>
                  <a:txBody>
                    <a:bodyPr/>
                    <a:lstStyle/>
                    <a:p>
                      <a:pPr algn="ctr"/>
                      <a:r>
                        <a:rPr lang="en-US" sz="2800" dirty="0" smtClean="0"/>
                        <a:t>8</a:t>
                      </a:r>
                      <a:endParaRPr lang="en-US" sz="2800" dirty="0"/>
                    </a:p>
                  </a:txBody>
                  <a:tcPr anchor="ctr">
                    <a:solidFill>
                      <a:schemeClr val="bg1"/>
                    </a:solidFill>
                  </a:tcPr>
                </a:tc>
                <a:extLst>
                  <a:ext uri="{0D108BD9-81ED-4DB2-BD59-A6C34878D82A}">
                    <a16:rowId xmlns:a16="http://schemas.microsoft.com/office/drawing/2014/main" val="3206353738"/>
                  </a:ext>
                </a:extLst>
              </a:tr>
              <a:tr h="539553">
                <a:tc>
                  <a:txBody>
                    <a:bodyPr/>
                    <a:lstStyle/>
                    <a:p>
                      <a:pPr algn="ctr"/>
                      <a:r>
                        <a:rPr lang="en-US" sz="2800" dirty="0" smtClean="0"/>
                        <a:t>9</a:t>
                      </a:r>
                      <a:endParaRPr lang="en-US" sz="2800" dirty="0"/>
                    </a:p>
                  </a:txBody>
                  <a:tcPr anchor="ctr">
                    <a:solidFill>
                      <a:schemeClr val="bg1"/>
                    </a:solidFill>
                  </a:tcPr>
                </a:tc>
                <a:tc>
                  <a:txBody>
                    <a:bodyPr/>
                    <a:lstStyle/>
                    <a:p>
                      <a:pPr algn="ctr"/>
                      <a:r>
                        <a:rPr lang="en-US" sz="2800" dirty="0" smtClean="0"/>
                        <a:t>10</a:t>
                      </a:r>
                      <a:endParaRPr lang="en-US" sz="2800" dirty="0"/>
                    </a:p>
                  </a:txBody>
                  <a:tcPr anchor="ctr">
                    <a:solidFill>
                      <a:schemeClr val="bg1"/>
                    </a:solidFill>
                  </a:tcPr>
                </a:tc>
                <a:tc>
                  <a:txBody>
                    <a:bodyPr/>
                    <a:lstStyle/>
                    <a:p>
                      <a:pPr algn="ctr"/>
                      <a:r>
                        <a:rPr lang="en-US" sz="2800" dirty="0" smtClean="0"/>
                        <a:t>11</a:t>
                      </a:r>
                      <a:endParaRPr lang="en-US" sz="2800" dirty="0"/>
                    </a:p>
                  </a:txBody>
                  <a:tcPr anchor="ctr">
                    <a:solidFill>
                      <a:schemeClr val="bg1"/>
                    </a:solidFill>
                  </a:tcPr>
                </a:tc>
                <a:tc>
                  <a:txBody>
                    <a:bodyPr/>
                    <a:lstStyle/>
                    <a:p>
                      <a:pPr algn="ctr"/>
                      <a:r>
                        <a:rPr lang="en-US" sz="2800" dirty="0" smtClean="0"/>
                        <a:t>12</a:t>
                      </a:r>
                      <a:endParaRPr lang="en-US" sz="2800" dirty="0"/>
                    </a:p>
                  </a:txBody>
                  <a:tcPr anchor="ctr">
                    <a:solidFill>
                      <a:schemeClr val="bg1"/>
                    </a:solidFill>
                  </a:tcPr>
                </a:tc>
                <a:tc>
                  <a:txBody>
                    <a:bodyPr/>
                    <a:lstStyle/>
                    <a:p>
                      <a:pPr algn="ctr"/>
                      <a:r>
                        <a:rPr lang="en-US" sz="2800" dirty="0" smtClean="0"/>
                        <a:t>13</a:t>
                      </a:r>
                      <a:endParaRPr lang="en-US" sz="2800" dirty="0"/>
                    </a:p>
                  </a:txBody>
                  <a:tcPr anchor="ctr">
                    <a:solidFill>
                      <a:schemeClr val="bg1"/>
                    </a:solidFill>
                  </a:tcPr>
                </a:tc>
                <a:tc>
                  <a:txBody>
                    <a:bodyPr/>
                    <a:lstStyle/>
                    <a:p>
                      <a:pPr algn="ctr"/>
                      <a:r>
                        <a:rPr lang="en-US" sz="2800" dirty="0" smtClean="0"/>
                        <a:t>14</a:t>
                      </a:r>
                      <a:endParaRPr lang="en-US" sz="2800" dirty="0"/>
                    </a:p>
                  </a:txBody>
                  <a:tcPr anchor="ctr">
                    <a:solidFill>
                      <a:schemeClr val="bg1"/>
                    </a:solidFill>
                  </a:tcPr>
                </a:tc>
                <a:tc>
                  <a:txBody>
                    <a:bodyPr/>
                    <a:lstStyle/>
                    <a:p>
                      <a:pPr algn="ctr"/>
                      <a:r>
                        <a:rPr lang="en-US" sz="2800" dirty="0" smtClean="0"/>
                        <a:t>15</a:t>
                      </a:r>
                      <a:endParaRPr lang="en-US" sz="2800" dirty="0"/>
                    </a:p>
                  </a:txBody>
                  <a:tcPr anchor="ctr">
                    <a:solidFill>
                      <a:schemeClr val="bg1"/>
                    </a:solidFill>
                  </a:tcPr>
                </a:tc>
                <a:extLst>
                  <a:ext uri="{0D108BD9-81ED-4DB2-BD59-A6C34878D82A}">
                    <a16:rowId xmlns:a16="http://schemas.microsoft.com/office/drawing/2014/main" val="2974766022"/>
                  </a:ext>
                </a:extLst>
              </a:tr>
              <a:tr h="539553">
                <a:tc>
                  <a:txBody>
                    <a:bodyPr/>
                    <a:lstStyle/>
                    <a:p>
                      <a:pPr algn="ctr"/>
                      <a:r>
                        <a:rPr lang="en-US" sz="2800" dirty="0" smtClean="0"/>
                        <a:t>16</a:t>
                      </a:r>
                      <a:endParaRPr lang="en-US" sz="2800" dirty="0"/>
                    </a:p>
                  </a:txBody>
                  <a:tcPr anchor="ctr">
                    <a:solidFill>
                      <a:schemeClr val="bg1"/>
                    </a:solidFill>
                  </a:tcPr>
                </a:tc>
                <a:tc>
                  <a:txBody>
                    <a:bodyPr/>
                    <a:lstStyle/>
                    <a:p>
                      <a:pPr algn="ctr"/>
                      <a:r>
                        <a:rPr lang="en-US" sz="2800" dirty="0" smtClean="0"/>
                        <a:t>17</a:t>
                      </a:r>
                      <a:endParaRPr lang="en-US" sz="2800" dirty="0"/>
                    </a:p>
                  </a:txBody>
                  <a:tcPr anchor="ctr">
                    <a:solidFill>
                      <a:schemeClr val="bg1"/>
                    </a:solidFill>
                  </a:tcPr>
                </a:tc>
                <a:tc>
                  <a:txBody>
                    <a:bodyPr/>
                    <a:lstStyle/>
                    <a:p>
                      <a:pPr algn="ctr"/>
                      <a:r>
                        <a:rPr lang="en-US" sz="2800" dirty="0" smtClean="0"/>
                        <a:t>18</a:t>
                      </a:r>
                      <a:endParaRPr lang="en-US" sz="2800" dirty="0"/>
                    </a:p>
                  </a:txBody>
                  <a:tcPr anchor="ctr">
                    <a:solidFill>
                      <a:schemeClr val="bg1"/>
                    </a:solidFill>
                  </a:tcPr>
                </a:tc>
                <a:tc>
                  <a:txBody>
                    <a:bodyPr/>
                    <a:lstStyle/>
                    <a:p>
                      <a:pPr algn="ctr"/>
                      <a:r>
                        <a:rPr lang="en-US" sz="2800" dirty="0" smtClean="0"/>
                        <a:t>19</a:t>
                      </a:r>
                      <a:endParaRPr lang="en-US" sz="2800" dirty="0"/>
                    </a:p>
                  </a:txBody>
                  <a:tcPr anchor="ctr">
                    <a:solidFill>
                      <a:schemeClr val="bg1"/>
                    </a:solidFill>
                  </a:tcPr>
                </a:tc>
                <a:tc>
                  <a:txBody>
                    <a:bodyPr/>
                    <a:lstStyle/>
                    <a:p>
                      <a:pPr algn="ctr"/>
                      <a:r>
                        <a:rPr lang="en-US" sz="2800" dirty="0" smtClean="0"/>
                        <a:t>20</a:t>
                      </a:r>
                      <a:endParaRPr lang="en-US" sz="2800" dirty="0"/>
                    </a:p>
                  </a:txBody>
                  <a:tcPr anchor="ctr">
                    <a:solidFill>
                      <a:schemeClr val="bg1"/>
                    </a:solidFill>
                  </a:tcPr>
                </a:tc>
                <a:tc>
                  <a:txBody>
                    <a:bodyPr/>
                    <a:lstStyle/>
                    <a:p>
                      <a:pPr algn="ctr"/>
                      <a:r>
                        <a:rPr lang="en-US" sz="2800" dirty="0" smtClean="0"/>
                        <a:t>21</a:t>
                      </a:r>
                      <a:endParaRPr lang="en-US" sz="2800" dirty="0"/>
                    </a:p>
                  </a:txBody>
                  <a:tcPr anchor="ctr">
                    <a:solidFill>
                      <a:schemeClr val="bg1"/>
                    </a:solidFill>
                  </a:tcPr>
                </a:tc>
                <a:tc>
                  <a:txBody>
                    <a:bodyPr/>
                    <a:lstStyle/>
                    <a:p>
                      <a:pPr algn="ctr"/>
                      <a:r>
                        <a:rPr lang="en-US" sz="2800" dirty="0" smtClean="0"/>
                        <a:t>22</a:t>
                      </a:r>
                      <a:endParaRPr lang="en-US" sz="2800" dirty="0"/>
                    </a:p>
                  </a:txBody>
                  <a:tcPr anchor="ctr">
                    <a:solidFill>
                      <a:schemeClr val="bg1"/>
                    </a:solidFill>
                  </a:tcPr>
                </a:tc>
                <a:extLst>
                  <a:ext uri="{0D108BD9-81ED-4DB2-BD59-A6C34878D82A}">
                    <a16:rowId xmlns:a16="http://schemas.microsoft.com/office/drawing/2014/main" val="3189396450"/>
                  </a:ext>
                </a:extLst>
              </a:tr>
              <a:tr h="539553">
                <a:tc>
                  <a:txBody>
                    <a:bodyPr/>
                    <a:lstStyle/>
                    <a:p>
                      <a:pPr algn="ctr"/>
                      <a:r>
                        <a:rPr lang="en-US" sz="2800" dirty="0" smtClean="0"/>
                        <a:t>23</a:t>
                      </a:r>
                      <a:endParaRPr lang="en-US" sz="2800" dirty="0"/>
                    </a:p>
                  </a:txBody>
                  <a:tcPr anchor="ctr">
                    <a:solidFill>
                      <a:schemeClr val="bg1"/>
                    </a:solidFill>
                  </a:tcPr>
                </a:tc>
                <a:tc>
                  <a:txBody>
                    <a:bodyPr/>
                    <a:lstStyle/>
                    <a:p>
                      <a:pPr algn="ctr"/>
                      <a:r>
                        <a:rPr lang="en-US" sz="2800" dirty="0" smtClean="0"/>
                        <a:t>24</a:t>
                      </a:r>
                      <a:endParaRPr lang="en-US" sz="2800" dirty="0"/>
                    </a:p>
                  </a:txBody>
                  <a:tcPr anchor="ctr">
                    <a:solidFill>
                      <a:schemeClr val="bg1"/>
                    </a:solidFill>
                  </a:tcPr>
                </a:tc>
                <a:tc>
                  <a:txBody>
                    <a:bodyPr/>
                    <a:lstStyle/>
                    <a:p>
                      <a:pPr algn="ctr"/>
                      <a:r>
                        <a:rPr lang="en-US" sz="2800" dirty="0" smtClean="0"/>
                        <a:t>25</a:t>
                      </a:r>
                      <a:endParaRPr lang="en-US" sz="2800" dirty="0"/>
                    </a:p>
                  </a:txBody>
                  <a:tcPr anchor="ctr">
                    <a:solidFill>
                      <a:schemeClr val="bg1"/>
                    </a:solidFill>
                  </a:tcPr>
                </a:tc>
                <a:tc>
                  <a:txBody>
                    <a:bodyPr/>
                    <a:lstStyle/>
                    <a:p>
                      <a:pPr algn="ctr"/>
                      <a:r>
                        <a:rPr lang="en-US" sz="2800" dirty="0" smtClean="0"/>
                        <a:t>26</a:t>
                      </a:r>
                      <a:endParaRPr lang="en-US" sz="2800" dirty="0"/>
                    </a:p>
                  </a:txBody>
                  <a:tcPr anchor="ctr">
                    <a:solidFill>
                      <a:schemeClr val="bg1"/>
                    </a:solidFill>
                  </a:tcPr>
                </a:tc>
                <a:tc>
                  <a:txBody>
                    <a:bodyPr/>
                    <a:lstStyle/>
                    <a:p>
                      <a:pPr algn="ctr"/>
                      <a:r>
                        <a:rPr lang="en-US" sz="2800" dirty="0" smtClean="0"/>
                        <a:t>27</a:t>
                      </a:r>
                      <a:endParaRPr lang="en-US" sz="2800" dirty="0"/>
                    </a:p>
                  </a:txBody>
                  <a:tcPr anchor="ctr">
                    <a:solidFill>
                      <a:schemeClr val="bg1"/>
                    </a:solidFill>
                  </a:tcPr>
                </a:tc>
                <a:tc>
                  <a:txBody>
                    <a:bodyPr/>
                    <a:lstStyle/>
                    <a:p>
                      <a:pPr algn="ctr"/>
                      <a:r>
                        <a:rPr lang="en-US" sz="2800" dirty="0" smtClean="0"/>
                        <a:t>28</a:t>
                      </a:r>
                      <a:endParaRPr lang="en-US" sz="2800" dirty="0"/>
                    </a:p>
                  </a:txBody>
                  <a:tcPr anchor="ctr">
                    <a:solidFill>
                      <a:schemeClr val="bg1"/>
                    </a:solidFill>
                  </a:tcPr>
                </a:tc>
                <a:tc>
                  <a:txBody>
                    <a:bodyPr/>
                    <a:lstStyle/>
                    <a:p>
                      <a:pPr algn="ctr"/>
                      <a:r>
                        <a:rPr lang="en-US" sz="2800" dirty="0" smtClean="0"/>
                        <a:t>29</a:t>
                      </a:r>
                      <a:endParaRPr lang="en-US" sz="2800" dirty="0"/>
                    </a:p>
                  </a:txBody>
                  <a:tcPr anchor="ctr">
                    <a:solidFill>
                      <a:schemeClr val="bg1"/>
                    </a:solidFill>
                  </a:tcPr>
                </a:tc>
                <a:extLst>
                  <a:ext uri="{0D108BD9-81ED-4DB2-BD59-A6C34878D82A}">
                    <a16:rowId xmlns:a16="http://schemas.microsoft.com/office/drawing/2014/main" val="3520098184"/>
                  </a:ext>
                </a:extLst>
              </a:tr>
              <a:tr h="539553">
                <a:tc>
                  <a:txBody>
                    <a:bodyPr/>
                    <a:lstStyle/>
                    <a:p>
                      <a:pPr algn="ctr"/>
                      <a:r>
                        <a:rPr lang="en-US" sz="2800" dirty="0" smtClean="0"/>
                        <a:t>30</a:t>
                      </a:r>
                      <a:endParaRPr lang="en-US" sz="2800" dirty="0"/>
                    </a:p>
                  </a:txBody>
                  <a:tcPr anchor="ctr">
                    <a:solidFill>
                      <a:schemeClr val="bg1"/>
                    </a:solidFill>
                  </a:tcPr>
                </a:tc>
                <a:tc>
                  <a:txBody>
                    <a:bodyPr/>
                    <a:lstStyle/>
                    <a:p>
                      <a:pPr algn="ctr"/>
                      <a:r>
                        <a:rPr lang="en-US" sz="2800" dirty="0" smtClean="0"/>
                        <a:t>31</a:t>
                      </a: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extLst>
                  <a:ext uri="{0D108BD9-81ED-4DB2-BD59-A6C34878D82A}">
                    <a16:rowId xmlns:a16="http://schemas.microsoft.com/office/drawing/2014/main" val="251094340"/>
                  </a:ext>
                </a:extLst>
              </a:tr>
            </a:tbl>
          </a:graphicData>
        </a:graphic>
      </p:graphicFrame>
      <p:sp>
        <p:nvSpPr>
          <p:cNvPr id="8" name="Rectangle 7"/>
          <p:cNvSpPr/>
          <p:nvPr/>
        </p:nvSpPr>
        <p:spPr>
          <a:xfrm>
            <a:off x="1670668" y="1416637"/>
            <a:ext cx="1494707" cy="1159322"/>
          </a:xfrm>
          <a:prstGeom prst="rect">
            <a:avLst/>
          </a:prstGeom>
          <a:solidFill>
            <a:srgbClr val="88D5E9"/>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800" b="1">
                <a:solidFill>
                  <a:schemeClr val="tx1"/>
                </a:solidFill>
              </a:rPr>
              <a:t>THÁNG NĂM</a:t>
            </a:r>
            <a:endParaRPr lang="en-US" sz="2800" b="1" dirty="0">
              <a:solidFill>
                <a:schemeClr val="tx1"/>
              </a:solidFill>
            </a:endParaRPr>
          </a:p>
        </p:txBody>
      </p:sp>
      <p:sp>
        <p:nvSpPr>
          <p:cNvPr id="9" name="Rectangle 8"/>
          <p:cNvSpPr/>
          <p:nvPr/>
        </p:nvSpPr>
        <p:spPr>
          <a:xfrm>
            <a:off x="1670668" y="2417909"/>
            <a:ext cx="1494707" cy="1159322"/>
          </a:xfrm>
          <a:prstGeom prst="rect">
            <a:avLst/>
          </a:prstGeom>
          <a:solidFill>
            <a:srgbClr val="88D5E9"/>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tx1"/>
              </a:solidFill>
            </a:endParaRPr>
          </a:p>
        </p:txBody>
      </p:sp>
      <p:sp>
        <p:nvSpPr>
          <p:cNvPr id="10" name="TextBox 9"/>
          <p:cNvSpPr txBox="1"/>
          <p:nvPr/>
        </p:nvSpPr>
        <p:spPr>
          <a:xfrm>
            <a:off x="1454435" y="5454471"/>
            <a:ext cx="10820874" cy="739754"/>
          </a:xfrm>
          <a:prstGeom prst="rect">
            <a:avLst/>
          </a:prstGeom>
          <a:noFill/>
        </p:spPr>
        <p:txBody>
          <a:bodyPr wrap="square" rtlCol="0">
            <a:spAutoFit/>
          </a:bodyPr>
          <a:lstStyle/>
          <a:p>
            <a:pPr>
              <a:lnSpc>
                <a:spcPct val="150000"/>
              </a:lnSpc>
            </a:pPr>
            <a:r>
              <a:rPr lang="en-US" sz="3200" smtClean="0"/>
              <a:t>- Tháng 5 có bao nhiêu ngày?</a:t>
            </a:r>
            <a:endParaRPr lang="en-US" sz="3200" dirty="0"/>
          </a:p>
        </p:txBody>
      </p:sp>
      <p:sp>
        <p:nvSpPr>
          <p:cNvPr id="11" name="Rectangle 10"/>
          <p:cNvSpPr/>
          <p:nvPr/>
        </p:nvSpPr>
        <p:spPr>
          <a:xfrm>
            <a:off x="4056734" y="4886326"/>
            <a:ext cx="830613" cy="531172"/>
          </a:xfrm>
          <a:prstGeom prst="rect">
            <a:avLst/>
          </a:prstGeom>
          <a:solidFill>
            <a:srgbClr val="FFC000"/>
          </a:solid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solidFill>
                  <a:schemeClr val="tx1">
                    <a:lumMod val="50000"/>
                  </a:schemeClr>
                </a:solidFill>
              </a:rPr>
              <a:t>31</a:t>
            </a:r>
            <a:endParaRPr lang="en-US" sz="2800" b="1">
              <a:solidFill>
                <a:schemeClr val="tx1">
                  <a:lumMod val="50000"/>
                </a:schemeClr>
              </a:solidFill>
            </a:endParaRPr>
          </a:p>
        </p:txBody>
      </p:sp>
      <p:sp>
        <p:nvSpPr>
          <p:cNvPr id="12" name="TextBox 11"/>
          <p:cNvSpPr txBox="1"/>
          <p:nvPr/>
        </p:nvSpPr>
        <p:spPr>
          <a:xfrm>
            <a:off x="1454435" y="5949771"/>
            <a:ext cx="10820874" cy="830997"/>
          </a:xfrm>
          <a:prstGeom prst="rect">
            <a:avLst/>
          </a:prstGeom>
          <a:noFill/>
        </p:spPr>
        <p:txBody>
          <a:bodyPr wrap="square" rtlCol="0">
            <a:spAutoFit/>
          </a:bodyPr>
          <a:lstStyle/>
          <a:p>
            <a:pPr>
              <a:lnSpc>
                <a:spcPct val="150000"/>
              </a:lnSpc>
            </a:pPr>
            <a:r>
              <a:rPr lang="en-US" sz="3200" smtClean="0"/>
              <a:t>- Tháng 5 có </a:t>
            </a:r>
            <a:r>
              <a:rPr lang="en-US" sz="3200" smtClean="0">
                <a:solidFill>
                  <a:srgbClr val="FF0000"/>
                </a:solidFill>
              </a:rPr>
              <a:t>31 ngày</a:t>
            </a:r>
            <a:r>
              <a:rPr lang="en-US" sz="3200" smtClean="0"/>
              <a:t>.</a:t>
            </a:r>
            <a:endParaRPr lang="en-US" sz="3200" dirty="0"/>
          </a:p>
        </p:txBody>
      </p:sp>
    </p:spTree>
    <p:extLst>
      <p:ext uri="{BB962C8B-B14F-4D97-AF65-F5344CB8AC3E}">
        <p14:creationId xmlns:p14="http://schemas.microsoft.com/office/powerpoint/2010/main" val="471604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subTnLst>
                                    <p:audio>
                                      <p:cMediaNode>
                                        <p:cTn display="0" masterRel="sameClick">
                                          <p:stCondLst>
                                            <p:cond evt="begin" delay="0">
                                              <p:tn val="10"/>
                                            </p:cond>
                                          </p:stCondLst>
                                          <p:endCondLst>
                                            <p:cond evt="onStopAudio" delay="0">
                                              <p:tgtEl>
                                                <p:sldTgt/>
                                              </p:tgtEl>
                                            </p:cond>
                                          </p:endCondLst>
                                        </p:cTn>
                                        <p:tgtEl>
                                          <p:sndTgt r:embed="rId3" name="chimes.wav"/>
                                        </p:tgtEl>
                                      </p:cMediaNode>
                                    </p:audio>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subTnLst>
                                    <p:audio>
                                      <p:cMediaNode>
                                        <p:cTn display="0" masterRel="sameClick">
                                          <p:stCondLst>
                                            <p:cond evt="begin" delay="0">
                                              <p:tn val="15"/>
                                            </p:cond>
                                          </p:stCondLst>
                                          <p:endCondLst>
                                            <p:cond evt="onStopAudio" delay="0">
                                              <p:tgtEl>
                                                <p:sldTgt/>
                                              </p:tgtEl>
                                            </p:cond>
                                          </p:endCondLst>
                                        </p:cTn>
                                        <p:tgtEl>
                                          <p:sndTgt r:embed="rId4"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0129"/>
        <p:cNvGrpSpPr/>
        <p:nvPr/>
      </p:nvGrpSpPr>
      <p:grpSpPr>
        <a:xfrm>
          <a:off x="0" y="0"/>
          <a:ext cx="0" cy="0"/>
          <a:chOff x="0" y="0"/>
          <a:chExt cx="0" cy="0"/>
        </a:xfrm>
      </p:grpSpPr>
      <p:sp>
        <p:nvSpPr>
          <p:cNvPr id="3" name="Oval 2"/>
          <p:cNvSpPr/>
          <p:nvPr/>
        </p:nvSpPr>
        <p:spPr>
          <a:xfrm>
            <a:off x="639095" y="267861"/>
            <a:ext cx="640080" cy="64008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2</a:t>
            </a:r>
            <a:endParaRPr lang="en-US" sz="4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sp>
        <p:nvSpPr>
          <p:cNvPr id="6" name="TextBox 5"/>
          <p:cNvSpPr txBox="1"/>
          <p:nvPr/>
        </p:nvSpPr>
        <p:spPr>
          <a:xfrm>
            <a:off x="1418907" y="215303"/>
            <a:ext cx="10820874" cy="739754"/>
          </a:xfrm>
          <a:prstGeom prst="rect">
            <a:avLst/>
          </a:prstGeom>
          <a:noFill/>
        </p:spPr>
        <p:txBody>
          <a:bodyPr wrap="square" rtlCol="0">
            <a:spAutoFit/>
          </a:bodyPr>
          <a:lstStyle/>
          <a:p>
            <a:pPr>
              <a:lnSpc>
                <a:spcPct val="150000"/>
              </a:lnSpc>
            </a:pPr>
            <a:r>
              <a:rPr lang="en-US" sz="3200"/>
              <a:t>Xem tờ lịch tháng 5 dưới đây rồi trả lời câu </a:t>
            </a:r>
            <a:r>
              <a:rPr lang="en-US" sz="3200" smtClean="0"/>
              <a:t>hỏi.</a:t>
            </a:r>
            <a:endParaRPr lang="en-US" sz="3200" dirty="0"/>
          </a:p>
        </p:txBody>
      </p:sp>
      <p:pic>
        <p:nvPicPr>
          <p:cNvPr id="5" name="Picture 2" descr="20210409041757_wm_shs-toan-2-tap-1"/>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Effect>
                      <a14:saturation sat="200000"/>
                    </a14:imgEffect>
                  </a14:imgLayer>
                </a14:imgProps>
              </a:ext>
              <a:ext uri="{28A0092B-C50C-407E-A947-70E740481C1C}">
                <a14:useLocalDpi xmlns:a14="http://schemas.microsoft.com/office/drawing/2010/main" val="0"/>
              </a:ext>
            </a:extLst>
          </a:blip>
          <a:srcRect l="43855" t="37395" r="9509" b="43997"/>
          <a:stretch/>
        </p:blipFill>
        <p:spPr bwMode="auto">
          <a:xfrm>
            <a:off x="1643269" y="1037811"/>
            <a:ext cx="7998634" cy="447923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aphicFrame>
        <p:nvGraphicFramePr>
          <p:cNvPr id="7" name="Table 6"/>
          <p:cNvGraphicFramePr>
            <a:graphicFrameLocks noGrp="1"/>
          </p:cNvGraphicFramePr>
          <p:nvPr>
            <p:extLst>
              <p:ext uri="{D42A27DB-BD31-4B8C-83A1-F6EECF244321}">
                <p14:modId xmlns:p14="http://schemas.microsoft.com/office/powerpoint/2010/main" val="2217802823"/>
              </p:ext>
            </p:extLst>
          </p:nvPr>
        </p:nvGraphicFramePr>
        <p:xfrm>
          <a:off x="3165375" y="1528142"/>
          <a:ext cx="6122508" cy="3907878"/>
        </p:xfrm>
        <a:graphic>
          <a:graphicData uri="http://schemas.openxmlformats.org/drawingml/2006/table">
            <a:tbl>
              <a:tblPr firstRow="1" bandRow="1">
                <a:tableStyleId>{5940675A-B579-460E-94D1-54222C63F5DA}</a:tableStyleId>
              </a:tblPr>
              <a:tblGrid>
                <a:gridCol w="874644">
                  <a:extLst>
                    <a:ext uri="{9D8B030D-6E8A-4147-A177-3AD203B41FA5}">
                      <a16:colId xmlns:a16="http://schemas.microsoft.com/office/drawing/2014/main" val="274537390"/>
                    </a:ext>
                  </a:extLst>
                </a:gridCol>
                <a:gridCol w="874644">
                  <a:extLst>
                    <a:ext uri="{9D8B030D-6E8A-4147-A177-3AD203B41FA5}">
                      <a16:colId xmlns:a16="http://schemas.microsoft.com/office/drawing/2014/main" val="484017830"/>
                    </a:ext>
                  </a:extLst>
                </a:gridCol>
                <a:gridCol w="874644">
                  <a:extLst>
                    <a:ext uri="{9D8B030D-6E8A-4147-A177-3AD203B41FA5}">
                      <a16:colId xmlns:a16="http://schemas.microsoft.com/office/drawing/2014/main" val="1092291372"/>
                    </a:ext>
                  </a:extLst>
                </a:gridCol>
                <a:gridCol w="874644">
                  <a:extLst>
                    <a:ext uri="{9D8B030D-6E8A-4147-A177-3AD203B41FA5}">
                      <a16:colId xmlns:a16="http://schemas.microsoft.com/office/drawing/2014/main" val="3960849886"/>
                    </a:ext>
                  </a:extLst>
                </a:gridCol>
                <a:gridCol w="874644">
                  <a:extLst>
                    <a:ext uri="{9D8B030D-6E8A-4147-A177-3AD203B41FA5}">
                      <a16:colId xmlns:a16="http://schemas.microsoft.com/office/drawing/2014/main" val="360845237"/>
                    </a:ext>
                  </a:extLst>
                </a:gridCol>
                <a:gridCol w="874644">
                  <a:extLst>
                    <a:ext uri="{9D8B030D-6E8A-4147-A177-3AD203B41FA5}">
                      <a16:colId xmlns:a16="http://schemas.microsoft.com/office/drawing/2014/main" val="880744691"/>
                    </a:ext>
                  </a:extLst>
                </a:gridCol>
                <a:gridCol w="874644">
                  <a:extLst>
                    <a:ext uri="{9D8B030D-6E8A-4147-A177-3AD203B41FA5}">
                      <a16:colId xmlns:a16="http://schemas.microsoft.com/office/drawing/2014/main" val="1301124571"/>
                    </a:ext>
                  </a:extLst>
                </a:gridCol>
              </a:tblGrid>
              <a:tr h="539553">
                <a:tc>
                  <a:txBody>
                    <a:bodyPr/>
                    <a:lstStyle/>
                    <a:p>
                      <a:pPr algn="ctr"/>
                      <a:r>
                        <a:rPr lang="en-US" b="1" dirty="0" smtClean="0"/>
                        <a:t>THỨ</a:t>
                      </a:r>
                      <a:r>
                        <a:rPr lang="en-US" b="1" baseline="0" dirty="0" smtClean="0"/>
                        <a:t> </a:t>
                      </a:r>
                    </a:p>
                    <a:p>
                      <a:pPr algn="ctr"/>
                      <a:r>
                        <a:rPr lang="en-US" b="1" baseline="0" dirty="0" smtClean="0"/>
                        <a:t>HAI</a:t>
                      </a:r>
                      <a:endParaRPr lang="en-US" b="1" dirty="0"/>
                    </a:p>
                  </a:txBody>
                  <a:tcPr anchor="ctr">
                    <a:solidFill>
                      <a:srgbClr val="FA71AD"/>
                    </a:solidFill>
                  </a:tcPr>
                </a:tc>
                <a:tc>
                  <a:txBody>
                    <a:bodyPr/>
                    <a:lstStyle/>
                    <a:p>
                      <a:pPr algn="ctr"/>
                      <a:r>
                        <a:rPr lang="en-US" b="1" dirty="0" smtClean="0"/>
                        <a:t>THỨ</a:t>
                      </a:r>
                      <a:r>
                        <a:rPr lang="en-US" b="1" baseline="0" dirty="0" smtClean="0"/>
                        <a:t> </a:t>
                      </a:r>
                    </a:p>
                    <a:p>
                      <a:pPr algn="ctr"/>
                      <a:r>
                        <a:rPr lang="en-US" b="1" baseline="0" dirty="0" smtClean="0"/>
                        <a:t>BA</a:t>
                      </a:r>
                      <a:endParaRPr lang="en-US" b="1" dirty="0"/>
                    </a:p>
                  </a:txBody>
                  <a:tcPr anchor="ctr">
                    <a:solidFill>
                      <a:srgbClr val="FA71AD"/>
                    </a:solidFill>
                  </a:tcPr>
                </a:tc>
                <a:tc>
                  <a:txBody>
                    <a:bodyPr/>
                    <a:lstStyle/>
                    <a:p>
                      <a:pPr algn="ctr"/>
                      <a:r>
                        <a:rPr lang="en-US" b="1" dirty="0" smtClean="0"/>
                        <a:t>THỨ</a:t>
                      </a:r>
                    </a:p>
                    <a:p>
                      <a:pPr algn="ctr"/>
                      <a:r>
                        <a:rPr lang="en-US" b="1" dirty="0" smtClean="0"/>
                        <a:t>TƯ</a:t>
                      </a:r>
                      <a:endParaRPr lang="en-US" b="1" dirty="0"/>
                    </a:p>
                  </a:txBody>
                  <a:tcPr anchor="ctr">
                    <a:solidFill>
                      <a:srgbClr val="FA71AD"/>
                    </a:solidFill>
                  </a:tcPr>
                </a:tc>
                <a:tc>
                  <a:txBody>
                    <a:bodyPr/>
                    <a:lstStyle/>
                    <a:p>
                      <a:pPr algn="ctr"/>
                      <a:r>
                        <a:rPr lang="en-US" b="1" dirty="0" smtClean="0"/>
                        <a:t>THỨ</a:t>
                      </a:r>
                    </a:p>
                    <a:p>
                      <a:pPr algn="ctr"/>
                      <a:r>
                        <a:rPr lang="en-US" b="1" dirty="0" smtClean="0"/>
                        <a:t>NĂM</a:t>
                      </a:r>
                      <a:endParaRPr lang="en-US" b="1" dirty="0"/>
                    </a:p>
                  </a:txBody>
                  <a:tcPr anchor="ctr">
                    <a:solidFill>
                      <a:srgbClr val="FA71AD"/>
                    </a:solidFill>
                  </a:tcPr>
                </a:tc>
                <a:tc>
                  <a:txBody>
                    <a:bodyPr/>
                    <a:lstStyle/>
                    <a:p>
                      <a:pPr algn="ctr"/>
                      <a:r>
                        <a:rPr lang="en-US" b="1" dirty="0" smtClean="0"/>
                        <a:t>THỨ</a:t>
                      </a:r>
                    </a:p>
                    <a:p>
                      <a:pPr algn="ctr"/>
                      <a:r>
                        <a:rPr lang="en-US" b="1" dirty="0" smtClean="0"/>
                        <a:t>SÁU</a:t>
                      </a:r>
                      <a:endParaRPr lang="en-US" b="1" dirty="0"/>
                    </a:p>
                  </a:txBody>
                  <a:tcPr anchor="ctr">
                    <a:solidFill>
                      <a:srgbClr val="FA71AD"/>
                    </a:solidFill>
                  </a:tcPr>
                </a:tc>
                <a:tc>
                  <a:txBody>
                    <a:bodyPr/>
                    <a:lstStyle/>
                    <a:p>
                      <a:pPr algn="ctr"/>
                      <a:r>
                        <a:rPr lang="en-US" b="1" dirty="0" smtClean="0"/>
                        <a:t>THỨ</a:t>
                      </a:r>
                    </a:p>
                    <a:p>
                      <a:pPr algn="ctr"/>
                      <a:r>
                        <a:rPr lang="en-US" b="1" dirty="0" smtClean="0"/>
                        <a:t>BẢY</a:t>
                      </a:r>
                    </a:p>
                  </a:txBody>
                  <a:tcPr anchor="ctr">
                    <a:solidFill>
                      <a:srgbClr val="FA71AD"/>
                    </a:solidFill>
                  </a:tcPr>
                </a:tc>
                <a:tc>
                  <a:txBody>
                    <a:bodyPr/>
                    <a:lstStyle/>
                    <a:p>
                      <a:pPr algn="ctr"/>
                      <a:r>
                        <a:rPr lang="en-US" b="1" dirty="0" smtClean="0"/>
                        <a:t>CHỦ</a:t>
                      </a:r>
                      <a:r>
                        <a:rPr lang="en-US" b="1" baseline="0" dirty="0" smtClean="0"/>
                        <a:t> NHẬT</a:t>
                      </a:r>
                      <a:endParaRPr lang="en-US" b="1" dirty="0"/>
                    </a:p>
                  </a:txBody>
                  <a:tcPr anchor="ctr">
                    <a:solidFill>
                      <a:srgbClr val="FA71AD"/>
                    </a:solidFill>
                  </a:tcPr>
                </a:tc>
                <a:extLst>
                  <a:ext uri="{0D108BD9-81ED-4DB2-BD59-A6C34878D82A}">
                    <a16:rowId xmlns:a16="http://schemas.microsoft.com/office/drawing/2014/main" val="2959851566"/>
                  </a:ext>
                </a:extLst>
              </a:tr>
              <a:tr h="539553">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a:p>
                  </a:txBody>
                  <a:tcPr anchor="ctr">
                    <a:solidFill>
                      <a:schemeClr val="bg1"/>
                    </a:solidFill>
                  </a:tcPr>
                </a:tc>
                <a:tc>
                  <a:txBody>
                    <a:bodyPr/>
                    <a:lstStyle/>
                    <a:p>
                      <a:pPr algn="ctr"/>
                      <a:endParaRPr lang="en-US" sz="2800"/>
                    </a:p>
                  </a:txBody>
                  <a:tcPr anchor="ctr">
                    <a:solidFill>
                      <a:schemeClr val="bg1"/>
                    </a:solidFill>
                  </a:tcPr>
                </a:tc>
                <a:tc>
                  <a:txBody>
                    <a:bodyPr/>
                    <a:lstStyle/>
                    <a:p>
                      <a:pPr algn="ctr"/>
                      <a:endParaRPr lang="en-US" sz="2800"/>
                    </a:p>
                  </a:txBody>
                  <a:tcPr anchor="ctr">
                    <a:solidFill>
                      <a:schemeClr val="bg1"/>
                    </a:solidFill>
                  </a:tcPr>
                </a:tc>
                <a:tc>
                  <a:txBody>
                    <a:bodyPr/>
                    <a:lstStyle/>
                    <a:p>
                      <a:pPr algn="ctr"/>
                      <a:r>
                        <a:rPr lang="en-US" sz="2800" dirty="0" smtClean="0"/>
                        <a:t>1</a:t>
                      </a:r>
                      <a:endParaRPr lang="en-US" sz="2800" dirty="0"/>
                    </a:p>
                  </a:txBody>
                  <a:tcPr anchor="ctr">
                    <a:solidFill>
                      <a:schemeClr val="bg1"/>
                    </a:solidFill>
                  </a:tcPr>
                </a:tc>
                <a:extLst>
                  <a:ext uri="{0D108BD9-81ED-4DB2-BD59-A6C34878D82A}">
                    <a16:rowId xmlns:a16="http://schemas.microsoft.com/office/drawing/2014/main" val="1609537148"/>
                  </a:ext>
                </a:extLst>
              </a:tr>
              <a:tr h="539553">
                <a:tc>
                  <a:txBody>
                    <a:bodyPr/>
                    <a:lstStyle/>
                    <a:p>
                      <a:pPr algn="ctr"/>
                      <a:r>
                        <a:rPr lang="en-US" sz="2800" dirty="0" smtClean="0"/>
                        <a:t>2</a:t>
                      </a:r>
                      <a:endParaRPr lang="en-US" sz="2800" dirty="0"/>
                    </a:p>
                  </a:txBody>
                  <a:tcPr anchor="ctr">
                    <a:solidFill>
                      <a:schemeClr val="bg1"/>
                    </a:solidFill>
                  </a:tcPr>
                </a:tc>
                <a:tc>
                  <a:txBody>
                    <a:bodyPr/>
                    <a:lstStyle/>
                    <a:p>
                      <a:pPr algn="ctr"/>
                      <a:r>
                        <a:rPr lang="en-US" sz="2800" dirty="0" smtClean="0"/>
                        <a:t>3</a:t>
                      </a:r>
                      <a:endParaRPr lang="en-US" sz="2800" dirty="0"/>
                    </a:p>
                  </a:txBody>
                  <a:tcPr anchor="ctr">
                    <a:solidFill>
                      <a:schemeClr val="bg1"/>
                    </a:solidFill>
                  </a:tcPr>
                </a:tc>
                <a:tc>
                  <a:txBody>
                    <a:bodyPr/>
                    <a:lstStyle/>
                    <a:p>
                      <a:pPr algn="ctr"/>
                      <a:r>
                        <a:rPr lang="en-US" sz="2800" dirty="0" smtClean="0"/>
                        <a:t>4</a:t>
                      </a:r>
                      <a:endParaRPr lang="en-US" sz="2800" dirty="0"/>
                    </a:p>
                  </a:txBody>
                  <a:tcPr anchor="ctr">
                    <a:solidFill>
                      <a:schemeClr val="bg1"/>
                    </a:solidFill>
                  </a:tcPr>
                </a:tc>
                <a:tc>
                  <a:txBody>
                    <a:bodyPr/>
                    <a:lstStyle/>
                    <a:p>
                      <a:pPr algn="ctr"/>
                      <a:r>
                        <a:rPr lang="en-US" sz="2800" dirty="0" smtClean="0"/>
                        <a:t>5</a:t>
                      </a:r>
                      <a:endParaRPr lang="en-US" sz="2800" dirty="0"/>
                    </a:p>
                  </a:txBody>
                  <a:tcPr anchor="ctr">
                    <a:solidFill>
                      <a:schemeClr val="bg1"/>
                    </a:solidFill>
                  </a:tcPr>
                </a:tc>
                <a:tc>
                  <a:txBody>
                    <a:bodyPr/>
                    <a:lstStyle/>
                    <a:p>
                      <a:pPr algn="ctr"/>
                      <a:r>
                        <a:rPr lang="en-US" sz="2800" dirty="0" smtClean="0"/>
                        <a:t>6</a:t>
                      </a:r>
                      <a:endParaRPr lang="en-US" sz="2800" dirty="0"/>
                    </a:p>
                  </a:txBody>
                  <a:tcPr anchor="ctr">
                    <a:solidFill>
                      <a:schemeClr val="bg1"/>
                    </a:solidFill>
                  </a:tcPr>
                </a:tc>
                <a:tc>
                  <a:txBody>
                    <a:bodyPr/>
                    <a:lstStyle/>
                    <a:p>
                      <a:pPr algn="ctr"/>
                      <a:r>
                        <a:rPr lang="en-US" sz="2800" dirty="0" smtClean="0"/>
                        <a:t>7</a:t>
                      </a:r>
                      <a:endParaRPr lang="en-US" sz="2800" dirty="0"/>
                    </a:p>
                  </a:txBody>
                  <a:tcPr anchor="ctr">
                    <a:solidFill>
                      <a:schemeClr val="bg1"/>
                    </a:solidFill>
                  </a:tcPr>
                </a:tc>
                <a:tc>
                  <a:txBody>
                    <a:bodyPr/>
                    <a:lstStyle/>
                    <a:p>
                      <a:pPr algn="ctr"/>
                      <a:r>
                        <a:rPr lang="en-US" sz="2800" dirty="0" smtClean="0"/>
                        <a:t>8</a:t>
                      </a:r>
                      <a:endParaRPr lang="en-US" sz="2800" dirty="0"/>
                    </a:p>
                  </a:txBody>
                  <a:tcPr anchor="ctr">
                    <a:solidFill>
                      <a:schemeClr val="bg1"/>
                    </a:solidFill>
                  </a:tcPr>
                </a:tc>
                <a:extLst>
                  <a:ext uri="{0D108BD9-81ED-4DB2-BD59-A6C34878D82A}">
                    <a16:rowId xmlns:a16="http://schemas.microsoft.com/office/drawing/2014/main" val="3206353738"/>
                  </a:ext>
                </a:extLst>
              </a:tr>
              <a:tr h="539553">
                <a:tc>
                  <a:txBody>
                    <a:bodyPr/>
                    <a:lstStyle/>
                    <a:p>
                      <a:pPr algn="ctr"/>
                      <a:r>
                        <a:rPr lang="en-US" sz="2800" dirty="0" smtClean="0"/>
                        <a:t>9</a:t>
                      </a:r>
                      <a:endParaRPr lang="en-US" sz="2800" dirty="0"/>
                    </a:p>
                  </a:txBody>
                  <a:tcPr anchor="ctr">
                    <a:solidFill>
                      <a:schemeClr val="bg1"/>
                    </a:solidFill>
                  </a:tcPr>
                </a:tc>
                <a:tc>
                  <a:txBody>
                    <a:bodyPr/>
                    <a:lstStyle/>
                    <a:p>
                      <a:pPr algn="ctr"/>
                      <a:r>
                        <a:rPr lang="en-US" sz="2800" dirty="0" smtClean="0"/>
                        <a:t>10</a:t>
                      </a:r>
                      <a:endParaRPr lang="en-US" sz="2800" dirty="0"/>
                    </a:p>
                  </a:txBody>
                  <a:tcPr anchor="ctr">
                    <a:solidFill>
                      <a:schemeClr val="bg1"/>
                    </a:solidFill>
                  </a:tcPr>
                </a:tc>
                <a:tc>
                  <a:txBody>
                    <a:bodyPr/>
                    <a:lstStyle/>
                    <a:p>
                      <a:pPr algn="ctr"/>
                      <a:r>
                        <a:rPr lang="en-US" sz="2800" dirty="0" smtClean="0"/>
                        <a:t>11</a:t>
                      </a:r>
                      <a:endParaRPr lang="en-US" sz="2800" dirty="0"/>
                    </a:p>
                  </a:txBody>
                  <a:tcPr anchor="ctr">
                    <a:solidFill>
                      <a:schemeClr val="bg1"/>
                    </a:solidFill>
                  </a:tcPr>
                </a:tc>
                <a:tc>
                  <a:txBody>
                    <a:bodyPr/>
                    <a:lstStyle/>
                    <a:p>
                      <a:pPr algn="ctr"/>
                      <a:r>
                        <a:rPr lang="en-US" sz="2800" dirty="0" smtClean="0"/>
                        <a:t>12</a:t>
                      </a:r>
                      <a:endParaRPr lang="en-US" sz="2800" dirty="0"/>
                    </a:p>
                  </a:txBody>
                  <a:tcPr anchor="ctr">
                    <a:solidFill>
                      <a:schemeClr val="bg1"/>
                    </a:solidFill>
                  </a:tcPr>
                </a:tc>
                <a:tc>
                  <a:txBody>
                    <a:bodyPr/>
                    <a:lstStyle/>
                    <a:p>
                      <a:pPr algn="ctr"/>
                      <a:r>
                        <a:rPr lang="en-US" sz="2800" dirty="0" smtClean="0"/>
                        <a:t>13</a:t>
                      </a:r>
                      <a:endParaRPr lang="en-US" sz="2800" dirty="0"/>
                    </a:p>
                  </a:txBody>
                  <a:tcPr anchor="ctr">
                    <a:solidFill>
                      <a:schemeClr val="bg1"/>
                    </a:solidFill>
                  </a:tcPr>
                </a:tc>
                <a:tc>
                  <a:txBody>
                    <a:bodyPr/>
                    <a:lstStyle/>
                    <a:p>
                      <a:pPr algn="ctr"/>
                      <a:r>
                        <a:rPr lang="en-US" sz="2800" dirty="0" smtClean="0"/>
                        <a:t>14</a:t>
                      </a:r>
                      <a:endParaRPr lang="en-US" sz="2800" dirty="0"/>
                    </a:p>
                  </a:txBody>
                  <a:tcPr anchor="ctr">
                    <a:solidFill>
                      <a:schemeClr val="bg1"/>
                    </a:solidFill>
                  </a:tcPr>
                </a:tc>
                <a:tc>
                  <a:txBody>
                    <a:bodyPr/>
                    <a:lstStyle/>
                    <a:p>
                      <a:pPr algn="ctr"/>
                      <a:r>
                        <a:rPr lang="en-US" sz="2800" dirty="0" smtClean="0"/>
                        <a:t>15</a:t>
                      </a:r>
                      <a:endParaRPr lang="en-US" sz="2800" dirty="0"/>
                    </a:p>
                  </a:txBody>
                  <a:tcPr anchor="ctr">
                    <a:solidFill>
                      <a:schemeClr val="bg1"/>
                    </a:solidFill>
                  </a:tcPr>
                </a:tc>
                <a:extLst>
                  <a:ext uri="{0D108BD9-81ED-4DB2-BD59-A6C34878D82A}">
                    <a16:rowId xmlns:a16="http://schemas.microsoft.com/office/drawing/2014/main" val="2974766022"/>
                  </a:ext>
                </a:extLst>
              </a:tr>
              <a:tr h="539553">
                <a:tc>
                  <a:txBody>
                    <a:bodyPr/>
                    <a:lstStyle/>
                    <a:p>
                      <a:pPr algn="ctr"/>
                      <a:r>
                        <a:rPr lang="en-US" sz="2800" dirty="0" smtClean="0"/>
                        <a:t>16</a:t>
                      </a:r>
                      <a:endParaRPr lang="en-US" sz="2800" dirty="0"/>
                    </a:p>
                  </a:txBody>
                  <a:tcPr anchor="ctr">
                    <a:solidFill>
                      <a:schemeClr val="bg1"/>
                    </a:solidFill>
                  </a:tcPr>
                </a:tc>
                <a:tc>
                  <a:txBody>
                    <a:bodyPr/>
                    <a:lstStyle/>
                    <a:p>
                      <a:pPr algn="ctr"/>
                      <a:r>
                        <a:rPr lang="en-US" sz="2800" dirty="0" smtClean="0"/>
                        <a:t>17</a:t>
                      </a:r>
                      <a:endParaRPr lang="en-US" sz="2800" dirty="0"/>
                    </a:p>
                  </a:txBody>
                  <a:tcPr anchor="ctr">
                    <a:solidFill>
                      <a:schemeClr val="bg1"/>
                    </a:solidFill>
                  </a:tcPr>
                </a:tc>
                <a:tc>
                  <a:txBody>
                    <a:bodyPr/>
                    <a:lstStyle/>
                    <a:p>
                      <a:pPr algn="ctr"/>
                      <a:r>
                        <a:rPr lang="en-US" sz="2800" dirty="0" smtClean="0"/>
                        <a:t>18</a:t>
                      </a:r>
                      <a:endParaRPr lang="en-US" sz="2800" dirty="0"/>
                    </a:p>
                  </a:txBody>
                  <a:tcPr anchor="ctr">
                    <a:solidFill>
                      <a:schemeClr val="bg1"/>
                    </a:solidFill>
                  </a:tcPr>
                </a:tc>
                <a:tc>
                  <a:txBody>
                    <a:bodyPr/>
                    <a:lstStyle/>
                    <a:p>
                      <a:pPr algn="ctr"/>
                      <a:r>
                        <a:rPr lang="en-US" sz="2800" dirty="0" smtClean="0"/>
                        <a:t>19</a:t>
                      </a:r>
                      <a:endParaRPr lang="en-US" sz="2800" dirty="0"/>
                    </a:p>
                  </a:txBody>
                  <a:tcPr anchor="ctr">
                    <a:solidFill>
                      <a:schemeClr val="bg1"/>
                    </a:solidFill>
                  </a:tcPr>
                </a:tc>
                <a:tc>
                  <a:txBody>
                    <a:bodyPr/>
                    <a:lstStyle/>
                    <a:p>
                      <a:pPr algn="ctr"/>
                      <a:r>
                        <a:rPr lang="en-US" sz="2800" dirty="0" smtClean="0"/>
                        <a:t>20</a:t>
                      </a:r>
                      <a:endParaRPr lang="en-US" sz="2800" dirty="0"/>
                    </a:p>
                  </a:txBody>
                  <a:tcPr anchor="ctr">
                    <a:solidFill>
                      <a:schemeClr val="bg1"/>
                    </a:solidFill>
                  </a:tcPr>
                </a:tc>
                <a:tc>
                  <a:txBody>
                    <a:bodyPr/>
                    <a:lstStyle/>
                    <a:p>
                      <a:pPr algn="ctr"/>
                      <a:r>
                        <a:rPr lang="en-US" sz="2800" dirty="0" smtClean="0"/>
                        <a:t>21</a:t>
                      </a:r>
                      <a:endParaRPr lang="en-US" sz="2800" dirty="0"/>
                    </a:p>
                  </a:txBody>
                  <a:tcPr anchor="ctr">
                    <a:solidFill>
                      <a:schemeClr val="bg1"/>
                    </a:solidFill>
                  </a:tcPr>
                </a:tc>
                <a:tc>
                  <a:txBody>
                    <a:bodyPr/>
                    <a:lstStyle/>
                    <a:p>
                      <a:pPr algn="ctr"/>
                      <a:r>
                        <a:rPr lang="en-US" sz="2800" dirty="0" smtClean="0"/>
                        <a:t>22</a:t>
                      </a:r>
                      <a:endParaRPr lang="en-US" sz="2800" dirty="0"/>
                    </a:p>
                  </a:txBody>
                  <a:tcPr anchor="ctr">
                    <a:solidFill>
                      <a:schemeClr val="bg1"/>
                    </a:solidFill>
                  </a:tcPr>
                </a:tc>
                <a:extLst>
                  <a:ext uri="{0D108BD9-81ED-4DB2-BD59-A6C34878D82A}">
                    <a16:rowId xmlns:a16="http://schemas.microsoft.com/office/drawing/2014/main" val="3189396450"/>
                  </a:ext>
                </a:extLst>
              </a:tr>
              <a:tr h="539553">
                <a:tc>
                  <a:txBody>
                    <a:bodyPr/>
                    <a:lstStyle/>
                    <a:p>
                      <a:pPr algn="ctr"/>
                      <a:r>
                        <a:rPr lang="en-US" sz="2800" dirty="0" smtClean="0"/>
                        <a:t>23</a:t>
                      </a:r>
                      <a:endParaRPr lang="en-US" sz="2800" dirty="0"/>
                    </a:p>
                  </a:txBody>
                  <a:tcPr anchor="ctr">
                    <a:solidFill>
                      <a:schemeClr val="bg1"/>
                    </a:solidFill>
                  </a:tcPr>
                </a:tc>
                <a:tc>
                  <a:txBody>
                    <a:bodyPr/>
                    <a:lstStyle/>
                    <a:p>
                      <a:pPr algn="ctr"/>
                      <a:r>
                        <a:rPr lang="en-US" sz="2800" dirty="0" smtClean="0"/>
                        <a:t>24</a:t>
                      </a:r>
                      <a:endParaRPr lang="en-US" sz="2800" dirty="0"/>
                    </a:p>
                  </a:txBody>
                  <a:tcPr anchor="ctr">
                    <a:solidFill>
                      <a:schemeClr val="bg1"/>
                    </a:solidFill>
                  </a:tcPr>
                </a:tc>
                <a:tc>
                  <a:txBody>
                    <a:bodyPr/>
                    <a:lstStyle/>
                    <a:p>
                      <a:pPr algn="ctr"/>
                      <a:r>
                        <a:rPr lang="en-US" sz="2800" dirty="0" smtClean="0"/>
                        <a:t>25</a:t>
                      </a:r>
                      <a:endParaRPr lang="en-US" sz="2800" dirty="0"/>
                    </a:p>
                  </a:txBody>
                  <a:tcPr anchor="ctr">
                    <a:solidFill>
                      <a:schemeClr val="bg1"/>
                    </a:solidFill>
                  </a:tcPr>
                </a:tc>
                <a:tc>
                  <a:txBody>
                    <a:bodyPr/>
                    <a:lstStyle/>
                    <a:p>
                      <a:pPr algn="ctr"/>
                      <a:r>
                        <a:rPr lang="en-US" sz="2800" dirty="0" smtClean="0"/>
                        <a:t>26</a:t>
                      </a:r>
                      <a:endParaRPr lang="en-US" sz="2800" dirty="0"/>
                    </a:p>
                  </a:txBody>
                  <a:tcPr anchor="ctr">
                    <a:solidFill>
                      <a:schemeClr val="bg1"/>
                    </a:solidFill>
                  </a:tcPr>
                </a:tc>
                <a:tc>
                  <a:txBody>
                    <a:bodyPr/>
                    <a:lstStyle/>
                    <a:p>
                      <a:pPr algn="ctr"/>
                      <a:r>
                        <a:rPr lang="en-US" sz="2800" dirty="0" smtClean="0"/>
                        <a:t>27</a:t>
                      </a:r>
                      <a:endParaRPr lang="en-US" sz="2800" dirty="0"/>
                    </a:p>
                  </a:txBody>
                  <a:tcPr anchor="ctr">
                    <a:solidFill>
                      <a:schemeClr val="bg1"/>
                    </a:solidFill>
                  </a:tcPr>
                </a:tc>
                <a:tc>
                  <a:txBody>
                    <a:bodyPr/>
                    <a:lstStyle/>
                    <a:p>
                      <a:pPr algn="ctr"/>
                      <a:r>
                        <a:rPr lang="en-US" sz="2800" dirty="0" smtClean="0"/>
                        <a:t>28</a:t>
                      </a:r>
                      <a:endParaRPr lang="en-US" sz="2800" dirty="0"/>
                    </a:p>
                  </a:txBody>
                  <a:tcPr anchor="ctr">
                    <a:solidFill>
                      <a:schemeClr val="bg1"/>
                    </a:solidFill>
                  </a:tcPr>
                </a:tc>
                <a:tc>
                  <a:txBody>
                    <a:bodyPr/>
                    <a:lstStyle/>
                    <a:p>
                      <a:pPr algn="ctr"/>
                      <a:r>
                        <a:rPr lang="en-US" sz="2800" dirty="0" smtClean="0"/>
                        <a:t>29</a:t>
                      </a:r>
                      <a:endParaRPr lang="en-US" sz="2800" dirty="0"/>
                    </a:p>
                  </a:txBody>
                  <a:tcPr anchor="ctr">
                    <a:solidFill>
                      <a:schemeClr val="bg1"/>
                    </a:solidFill>
                  </a:tcPr>
                </a:tc>
                <a:extLst>
                  <a:ext uri="{0D108BD9-81ED-4DB2-BD59-A6C34878D82A}">
                    <a16:rowId xmlns:a16="http://schemas.microsoft.com/office/drawing/2014/main" val="3520098184"/>
                  </a:ext>
                </a:extLst>
              </a:tr>
              <a:tr h="539553">
                <a:tc>
                  <a:txBody>
                    <a:bodyPr/>
                    <a:lstStyle/>
                    <a:p>
                      <a:pPr algn="ctr"/>
                      <a:r>
                        <a:rPr lang="en-US" sz="2800" dirty="0" smtClean="0"/>
                        <a:t>30</a:t>
                      </a:r>
                      <a:endParaRPr lang="en-US" sz="2800" dirty="0"/>
                    </a:p>
                  </a:txBody>
                  <a:tcPr anchor="ctr">
                    <a:solidFill>
                      <a:schemeClr val="bg1"/>
                    </a:solidFill>
                  </a:tcPr>
                </a:tc>
                <a:tc>
                  <a:txBody>
                    <a:bodyPr/>
                    <a:lstStyle/>
                    <a:p>
                      <a:pPr algn="ctr"/>
                      <a:r>
                        <a:rPr lang="en-US" sz="2800" dirty="0" smtClean="0"/>
                        <a:t>31</a:t>
                      </a: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extLst>
                  <a:ext uri="{0D108BD9-81ED-4DB2-BD59-A6C34878D82A}">
                    <a16:rowId xmlns:a16="http://schemas.microsoft.com/office/drawing/2014/main" val="251094340"/>
                  </a:ext>
                </a:extLst>
              </a:tr>
            </a:tbl>
          </a:graphicData>
        </a:graphic>
      </p:graphicFrame>
      <p:sp>
        <p:nvSpPr>
          <p:cNvPr id="8" name="Rectangle 7"/>
          <p:cNvSpPr/>
          <p:nvPr/>
        </p:nvSpPr>
        <p:spPr>
          <a:xfrm>
            <a:off x="1670668" y="1416637"/>
            <a:ext cx="1494707" cy="1159322"/>
          </a:xfrm>
          <a:prstGeom prst="rect">
            <a:avLst/>
          </a:prstGeom>
          <a:solidFill>
            <a:srgbClr val="88D5E9"/>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800" b="1">
                <a:solidFill>
                  <a:schemeClr val="tx1"/>
                </a:solidFill>
              </a:rPr>
              <a:t>THÁNG NĂM</a:t>
            </a:r>
            <a:endParaRPr lang="en-US" sz="2800" b="1" dirty="0">
              <a:solidFill>
                <a:schemeClr val="tx1"/>
              </a:solidFill>
            </a:endParaRPr>
          </a:p>
        </p:txBody>
      </p:sp>
      <p:sp>
        <p:nvSpPr>
          <p:cNvPr id="9" name="Rectangle 8"/>
          <p:cNvSpPr/>
          <p:nvPr/>
        </p:nvSpPr>
        <p:spPr>
          <a:xfrm>
            <a:off x="1670668" y="2417909"/>
            <a:ext cx="1494707" cy="1159322"/>
          </a:xfrm>
          <a:prstGeom prst="rect">
            <a:avLst/>
          </a:prstGeom>
          <a:solidFill>
            <a:srgbClr val="88D5E9"/>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tx1"/>
              </a:solidFill>
            </a:endParaRPr>
          </a:p>
        </p:txBody>
      </p:sp>
      <p:sp>
        <p:nvSpPr>
          <p:cNvPr id="10" name="TextBox 9"/>
          <p:cNvSpPr txBox="1"/>
          <p:nvPr/>
        </p:nvSpPr>
        <p:spPr>
          <a:xfrm>
            <a:off x="722915" y="5454471"/>
            <a:ext cx="11616988" cy="830997"/>
          </a:xfrm>
          <a:prstGeom prst="rect">
            <a:avLst/>
          </a:prstGeom>
          <a:noFill/>
        </p:spPr>
        <p:txBody>
          <a:bodyPr wrap="square" rtlCol="0">
            <a:spAutoFit/>
          </a:bodyPr>
          <a:lstStyle/>
          <a:p>
            <a:pPr>
              <a:lnSpc>
                <a:spcPct val="150000"/>
              </a:lnSpc>
            </a:pPr>
            <a:r>
              <a:rPr lang="en-US" sz="3200" smtClean="0"/>
              <a:t>- Tháng 5 có bao nhiêu ngày thứ Ba, đó là những ngày nào?</a:t>
            </a:r>
            <a:endParaRPr lang="en-US" sz="3200" dirty="0"/>
          </a:p>
        </p:txBody>
      </p:sp>
      <p:sp>
        <p:nvSpPr>
          <p:cNvPr id="11" name="Rectangle 10"/>
          <p:cNvSpPr/>
          <p:nvPr/>
        </p:nvSpPr>
        <p:spPr>
          <a:xfrm>
            <a:off x="4056734" y="2743200"/>
            <a:ext cx="830613" cy="2674298"/>
          </a:xfrm>
          <a:prstGeom prst="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schemeClr val="tx1">
                  <a:lumMod val="50000"/>
                </a:schemeClr>
              </a:solidFill>
            </a:endParaRPr>
          </a:p>
        </p:txBody>
      </p:sp>
      <p:sp>
        <p:nvSpPr>
          <p:cNvPr id="12" name="TextBox 11"/>
          <p:cNvSpPr txBox="1"/>
          <p:nvPr/>
        </p:nvSpPr>
        <p:spPr>
          <a:xfrm>
            <a:off x="722914" y="5949771"/>
            <a:ext cx="12032965" cy="830997"/>
          </a:xfrm>
          <a:prstGeom prst="rect">
            <a:avLst/>
          </a:prstGeom>
          <a:noFill/>
        </p:spPr>
        <p:txBody>
          <a:bodyPr wrap="square" rtlCol="0">
            <a:spAutoFit/>
          </a:bodyPr>
          <a:lstStyle/>
          <a:p>
            <a:pPr>
              <a:lnSpc>
                <a:spcPct val="150000"/>
              </a:lnSpc>
            </a:pPr>
            <a:r>
              <a:rPr lang="en-US" sz="3200" smtClean="0"/>
              <a:t>- Tháng 5 có </a:t>
            </a:r>
            <a:r>
              <a:rPr lang="en-US" sz="3200" smtClean="0">
                <a:solidFill>
                  <a:srgbClr val="FF0000"/>
                </a:solidFill>
              </a:rPr>
              <a:t>5 ngày</a:t>
            </a:r>
            <a:r>
              <a:rPr lang="en-US" sz="3200" smtClean="0"/>
              <a:t> thứ Ba, đó là các ngày </a:t>
            </a:r>
            <a:r>
              <a:rPr lang="en-US" sz="3200" smtClean="0">
                <a:solidFill>
                  <a:srgbClr val="FF0000"/>
                </a:solidFill>
              </a:rPr>
              <a:t>3, 10, 17, 24, 31</a:t>
            </a:r>
            <a:r>
              <a:rPr lang="en-US" sz="3200" smtClean="0"/>
              <a:t>.</a:t>
            </a:r>
            <a:endParaRPr lang="en-US" sz="3200" dirty="0"/>
          </a:p>
        </p:txBody>
      </p:sp>
    </p:spTree>
    <p:extLst>
      <p:ext uri="{BB962C8B-B14F-4D97-AF65-F5344CB8AC3E}">
        <p14:creationId xmlns:p14="http://schemas.microsoft.com/office/powerpoint/2010/main" val="2859412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heel(1)">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subTnLst>
                                    <p:audio>
                                      <p:cMediaNode>
                                        <p:cTn display="0" masterRel="sameClick">
                                          <p:stCondLst>
                                            <p:cond evt="begin" delay="0">
                                              <p:tn val="15"/>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0129"/>
        <p:cNvGrpSpPr/>
        <p:nvPr/>
      </p:nvGrpSpPr>
      <p:grpSpPr>
        <a:xfrm>
          <a:off x="0" y="0"/>
          <a:ext cx="0" cy="0"/>
          <a:chOff x="0" y="0"/>
          <a:chExt cx="0" cy="0"/>
        </a:xfrm>
      </p:grpSpPr>
      <p:sp>
        <p:nvSpPr>
          <p:cNvPr id="3" name="Oval 2"/>
          <p:cNvSpPr/>
          <p:nvPr/>
        </p:nvSpPr>
        <p:spPr>
          <a:xfrm>
            <a:off x="639095" y="267861"/>
            <a:ext cx="640080" cy="64008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2</a:t>
            </a:r>
            <a:endParaRPr lang="en-US" sz="4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sp>
        <p:nvSpPr>
          <p:cNvPr id="6" name="TextBox 5"/>
          <p:cNvSpPr txBox="1"/>
          <p:nvPr/>
        </p:nvSpPr>
        <p:spPr>
          <a:xfrm>
            <a:off x="1418907" y="215303"/>
            <a:ext cx="10820874" cy="739754"/>
          </a:xfrm>
          <a:prstGeom prst="rect">
            <a:avLst/>
          </a:prstGeom>
          <a:noFill/>
        </p:spPr>
        <p:txBody>
          <a:bodyPr wrap="square" rtlCol="0">
            <a:spAutoFit/>
          </a:bodyPr>
          <a:lstStyle/>
          <a:p>
            <a:pPr>
              <a:lnSpc>
                <a:spcPct val="150000"/>
              </a:lnSpc>
            </a:pPr>
            <a:r>
              <a:rPr lang="en-US" sz="3200"/>
              <a:t>Xem tờ lịch tháng 5 dưới đây rồi trả lời câu </a:t>
            </a:r>
            <a:r>
              <a:rPr lang="en-US" sz="3200" smtClean="0"/>
              <a:t>hỏi.</a:t>
            </a:r>
            <a:endParaRPr lang="en-US" sz="3200" dirty="0"/>
          </a:p>
        </p:txBody>
      </p:sp>
      <p:pic>
        <p:nvPicPr>
          <p:cNvPr id="5" name="Picture 2" descr="20210409041757_wm_shs-toan-2-tap-1"/>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Effect>
                      <a14:saturation sat="200000"/>
                    </a14:imgEffect>
                  </a14:imgLayer>
                </a14:imgProps>
              </a:ext>
              <a:ext uri="{28A0092B-C50C-407E-A947-70E740481C1C}">
                <a14:useLocalDpi xmlns:a14="http://schemas.microsoft.com/office/drawing/2010/main" val="0"/>
              </a:ext>
            </a:extLst>
          </a:blip>
          <a:srcRect l="43855" t="37395" r="9509" b="43997"/>
          <a:stretch/>
        </p:blipFill>
        <p:spPr bwMode="auto">
          <a:xfrm>
            <a:off x="1643269" y="1037811"/>
            <a:ext cx="7998634" cy="447923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aphicFrame>
        <p:nvGraphicFramePr>
          <p:cNvPr id="7" name="Table 6"/>
          <p:cNvGraphicFramePr>
            <a:graphicFrameLocks noGrp="1"/>
          </p:cNvGraphicFramePr>
          <p:nvPr>
            <p:extLst>
              <p:ext uri="{D42A27DB-BD31-4B8C-83A1-F6EECF244321}">
                <p14:modId xmlns:p14="http://schemas.microsoft.com/office/powerpoint/2010/main" val="2090007338"/>
              </p:ext>
            </p:extLst>
          </p:nvPr>
        </p:nvGraphicFramePr>
        <p:xfrm>
          <a:off x="3165375" y="1528142"/>
          <a:ext cx="6122508" cy="3907878"/>
        </p:xfrm>
        <a:graphic>
          <a:graphicData uri="http://schemas.openxmlformats.org/drawingml/2006/table">
            <a:tbl>
              <a:tblPr firstRow="1" bandRow="1">
                <a:tableStyleId>{5940675A-B579-460E-94D1-54222C63F5DA}</a:tableStyleId>
              </a:tblPr>
              <a:tblGrid>
                <a:gridCol w="874644">
                  <a:extLst>
                    <a:ext uri="{9D8B030D-6E8A-4147-A177-3AD203B41FA5}">
                      <a16:colId xmlns:a16="http://schemas.microsoft.com/office/drawing/2014/main" val="274537390"/>
                    </a:ext>
                  </a:extLst>
                </a:gridCol>
                <a:gridCol w="874644">
                  <a:extLst>
                    <a:ext uri="{9D8B030D-6E8A-4147-A177-3AD203B41FA5}">
                      <a16:colId xmlns:a16="http://schemas.microsoft.com/office/drawing/2014/main" val="484017830"/>
                    </a:ext>
                  </a:extLst>
                </a:gridCol>
                <a:gridCol w="874644">
                  <a:extLst>
                    <a:ext uri="{9D8B030D-6E8A-4147-A177-3AD203B41FA5}">
                      <a16:colId xmlns:a16="http://schemas.microsoft.com/office/drawing/2014/main" val="1092291372"/>
                    </a:ext>
                  </a:extLst>
                </a:gridCol>
                <a:gridCol w="874644">
                  <a:extLst>
                    <a:ext uri="{9D8B030D-6E8A-4147-A177-3AD203B41FA5}">
                      <a16:colId xmlns:a16="http://schemas.microsoft.com/office/drawing/2014/main" val="3960849886"/>
                    </a:ext>
                  </a:extLst>
                </a:gridCol>
                <a:gridCol w="874644">
                  <a:extLst>
                    <a:ext uri="{9D8B030D-6E8A-4147-A177-3AD203B41FA5}">
                      <a16:colId xmlns:a16="http://schemas.microsoft.com/office/drawing/2014/main" val="360845237"/>
                    </a:ext>
                  </a:extLst>
                </a:gridCol>
                <a:gridCol w="874644">
                  <a:extLst>
                    <a:ext uri="{9D8B030D-6E8A-4147-A177-3AD203B41FA5}">
                      <a16:colId xmlns:a16="http://schemas.microsoft.com/office/drawing/2014/main" val="880744691"/>
                    </a:ext>
                  </a:extLst>
                </a:gridCol>
                <a:gridCol w="874644">
                  <a:extLst>
                    <a:ext uri="{9D8B030D-6E8A-4147-A177-3AD203B41FA5}">
                      <a16:colId xmlns:a16="http://schemas.microsoft.com/office/drawing/2014/main" val="1301124571"/>
                    </a:ext>
                  </a:extLst>
                </a:gridCol>
              </a:tblGrid>
              <a:tr h="539553">
                <a:tc>
                  <a:txBody>
                    <a:bodyPr/>
                    <a:lstStyle/>
                    <a:p>
                      <a:pPr algn="ctr"/>
                      <a:r>
                        <a:rPr lang="en-US" b="1" dirty="0" smtClean="0"/>
                        <a:t>THỨ</a:t>
                      </a:r>
                      <a:r>
                        <a:rPr lang="en-US" b="1" baseline="0" dirty="0" smtClean="0"/>
                        <a:t> </a:t>
                      </a:r>
                    </a:p>
                    <a:p>
                      <a:pPr algn="ctr"/>
                      <a:r>
                        <a:rPr lang="en-US" b="1" baseline="0" dirty="0" smtClean="0"/>
                        <a:t>HAI</a:t>
                      </a:r>
                      <a:endParaRPr lang="en-US" b="1" dirty="0"/>
                    </a:p>
                  </a:txBody>
                  <a:tcPr anchor="ctr">
                    <a:solidFill>
                      <a:srgbClr val="FA71AD"/>
                    </a:solidFill>
                  </a:tcPr>
                </a:tc>
                <a:tc>
                  <a:txBody>
                    <a:bodyPr/>
                    <a:lstStyle/>
                    <a:p>
                      <a:pPr algn="ctr"/>
                      <a:r>
                        <a:rPr lang="en-US" b="1" dirty="0" smtClean="0"/>
                        <a:t>THỨ</a:t>
                      </a:r>
                      <a:r>
                        <a:rPr lang="en-US" b="1" baseline="0" dirty="0" smtClean="0"/>
                        <a:t> </a:t>
                      </a:r>
                    </a:p>
                    <a:p>
                      <a:pPr algn="ctr"/>
                      <a:r>
                        <a:rPr lang="en-US" b="1" baseline="0" dirty="0" smtClean="0"/>
                        <a:t>BA</a:t>
                      </a:r>
                      <a:endParaRPr lang="en-US" b="1" dirty="0"/>
                    </a:p>
                  </a:txBody>
                  <a:tcPr anchor="ctr">
                    <a:solidFill>
                      <a:srgbClr val="FA71AD"/>
                    </a:solidFill>
                  </a:tcPr>
                </a:tc>
                <a:tc>
                  <a:txBody>
                    <a:bodyPr/>
                    <a:lstStyle/>
                    <a:p>
                      <a:pPr algn="ctr"/>
                      <a:r>
                        <a:rPr lang="en-US" b="1" dirty="0" smtClean="0"/>
                        <a:t>THỨ</a:t>
                      </a:r>
                    </a:p>
                    <a:p>
                      <a:pPr algn="ctr"/>
                      <a:r>
                        <a:rPr lang="en-US" b="1" dirty="0" smtClean="0"/>
                        <a:t>TƯ</a:t>
                      </a:r>
                      <a:endParaRPr lang="en-US" b="1" dirty="0"/>
                    </a:p>
                  </a:txBody>
                  <a:tcPr anchor="ctr">
                    <a:solidFill>
                      <a:srgbClr val="FA71AD"/>
                    </a:solidFill>
                  </a:tcPr>
                </a:tc>
                <a:tc>
                  <a:txBody>
                    <a:bodyPr/>
                    <a:lstStyle/>
                    <a:p>
                      <a:pPr algn="ctr"/>
                      <a:r>
                        <a:rPr lang="en-US" b="1" dirty="0" smtClean="0"/>
                        <a:t>THỨ</a:t>
                      </a:r>
                    </a:p>
                    <a:p>
                      <a:pPr algn="ctr"/>
                      <a:r>
                        <a:rPr lang="en-US" b="1" dirty="0" smtClean="0"/>
                        <a:t>NĂM</a:t>
                      </a:r>
                      <a:endParaRPr lang="en-US" b="1" dirty="0"/>
                    </a:p>
                  </a:txBody>
                  <a:tcPr anchor="ctr">
                    <a:solidFill>
                      <a:srgbClr val="FA71AD"/>
                    </a:solidFill>
                  </a:tcPr>
                </a:tc>
                <a:tc>
                  <a:txBody>
                    <a:bodyPr/>
                    <a:lstStyle/>
                    <a:p>
                      <a:pPr algn="ctr"/>
                      <a:r>
                        <a:rPr lang="en-US" b="1" dirty="0" smtClean="0"/>
                        <a:t>THỨ</a:t>
                      </a:r>
                    </a:p>
                    <a:p>
                      <a:pPr algn="ctr"/>
                      <a:r>
                        <a:rPr lang="en-US" b="1" dirty="0" smtClean="0"/>
                        <a:t>SÁU</a:t>
                      </a:r>
                      <a:endParaRPr lang="en-US" b="1" dirty="0"/>
                    </a:p>
                  </a:txBody>
                  <a:tcPr anchor="ctr">
                    <a:solidFill>
                      <a:srgbClr val="FA71AD"/>
                    </a:solidFill>
                  </a:tcPr>
                </a:tc>
                <a:tc>
                  <a:txBody>
                    <a:bodyPr/>
                    <a:lstStyle/>
                    <a:p>
                      <a:pPr algn="ctr"/>
                      <a:r>
                        <a:rPr lang="en-US" b="1" dirty="0" smtClean="0"/>
                        <a:t>THỨ</a:t>
                      </a:r>
                    </a:p>
                    <a:p>
                      <a:pPr algn="ctr"/>
                      <a:r>
                        <a:rPr lang="en-US" b="1" dirty="0" smtClean="0"/>
                        <a:t>BẢY</a:t>
                      </a:r>
                    </a:p>
                  </a:txBody>
                  <a:tcPr anchor="ctr">
                    <a:solidFill>
                      <a:srgbClr val="FA71AD"/>
                    </a:solidFill>
                  </a:tcPr>
                </a:tc>
                <a:tc>
                  <a:txBody>
                    <a:bodyPr/>
                    <a:lstStyle/>
                    <a:p>
                      <a:pPr algn="ctr"/>
                      <a:r>
                        <a:rPr lang="en-US" b="1" dirty="0" smtClean="0"/>
                        <a:t>CHỦ</a:t>
                      </a:r>
                      <a:r>
                        <a:rPr lang="en-US" b="1" baseline="0" dirty="0" smtClean="0"/>
                        <a:t> NHẬT</a:t>
                      </a:r>
                      <a:endParaRPr lang="en-US" b="1" dirty="0"/>
                    </a:p>
                  </a:txBody>
                  <a:tcPr anchor="ctr">
                    <a:solidFill>
                      <a:srgbClr val="FA71AD"/>
                    </a:solidFill>
                  </a:tcPr>
                </a:tc>
                <a:extLst>
                  <a:ext uri="{0D108BD9-81ED-4DB2-BD59-A6C34878D82A}">
                    <a16:rowId xmlns:a16="http://schemas.microsoft.com/office/drawing/2014/main" val="2959851566"/>
                  </a:ext>
                </a:extLst>
              </a:tr>
              <a:tr h="539553">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a:p>
                  </a:txBody>
                  <a:tcPr anchor="ctr">
                    <a:solidFill>
                      <a:schemeClr val="bg1"/>
                    </a:solidFill>
                  </a:tcPr>
                </a:tc>
                <a:tc>
                  <a:txBody>
                    <a:bodyPr/>
                    <a:lstStyle/>
                    <a:p>
                      <a:pPr algn="ctr"/>
                      <a:endParaRPr lang="en-US" sz="2800"/>
                    </a:p>
                  </a:txBody>
                  <a:tcPr anchor="ctr">
                    <a:solidFill>
                      <a:schemeClr val="bg1"/>
                    </a:solidFill>
                  </a:tcPr>
                </a:tc>
                <a:tc>
                  <a:txBody>
                    <a:bodyPr/>
                    <a:lstStyle/>
                    <a:p>
                      <a:pPr algn="ctr"/>
                      <a:endParaRPr lang="en-US" sz="2800"/>
                    </a:p>
                  </a:txBody>
                  <a:tcPr anchor="ctr">
                    <a:solidFill>
                      <a:schemeClr val="bg1"/>
                    </a:solidFill>
                  </a:tcPr>
                </a:tc>
                <a:tc>
                  <a:txBody>
                    <a:bodyPr/>
                    <a:lstStyle/>
                    <a:p>
                      <a:pPr algn="ctr"/>
                      <a:r>
                        <a:rPr lang="en-US" sz="2800" dirty="0" smtClean="0"/>
                        <a:t>1</a:t>
                      </a:r>
                      <a:endParaRPr lang="en-US" sz="2800" dirty="0"/>
                    </a:p>
                  </a:txBody>
                  <a:tcPr anchor="ctr">
                    <a:solidFill>
                      <a:schemeClr val="bg1"/>
                    </a:solidFill>
                  </a:tcPr>
                </a:tc>
                <a:extLst>
                  <a:ext uri="{0D108BD9-81ED-4DB2-BD59-A6C34878D82A}">
                    <a16:rowId xmlns:a16="http://schemas.microsoft.com/office/drawing/2014/main" val="1609537148"/>
                  </a:ext>
                </a:extLst>
              </a:tr>
              <a:tr h="539553">
                <a:tc>
                  <a:txBody>
                    <a:bodyPr/>
                    <a:lstStyle/>
                    <a:p>
                      <a:pPr algn="ctr"/>
                      <a:r>
                        <a:rPr lang="en-US" sz="2800" dirty="0" smtClean="0"/>
                        <a:t>2</a:t>
                      </a:r>
                      <a:endParaRPr lang="en-US" sz="2800" dirty="0"/>
                    </a:p>
                  </a:txBody>
                  <a:tcPr anchor="ctr">
                    <a:solidFill>
                      <a:schemeClr val="bg1"/>
                    </a:solidFill>
                  </a:tcPr>
                </a:tc>
                <a:tc>
                  <a:txBody>
                    <a:bodyPr/>
                    <a:lstStyle/>
                    <a:p>
                      <a:pPr algn="ctr"/>
                      <a:r>
                        <a:rPr lang="en-US" sz="2800" dirty="0" smtClean="0"/>
                        <a:t>3</a:t>
                      </a:r>
                      <a:endParaRPr lang="en-US" sz="2800" dirty="0"/>
                    </a:p>
                  </a:txBody>
                  <a:tcPr anchor="ctr">
                    <a:solidFill>
                      <a:schemeClr val="bg1"/>
                    </a:solidFill>
                  </a:tcPr>
                </a:tc>
                <a:tc>
                  <a:txBody>
                    <a:bodyPr/>
                    <a:lstStyle/>
                    <a:p>
                      <a:pPr algn="ctr"/>
                      <a:r>
                        <a:rPr lang="en-US" sz="2800" dirty="0" smtClean="0"/>
                        <a:t>4</a:t>
                      </a:r>
                      <a:endParaRPr lang="en-US" sz="2800" dirty="0"/>
                    </a:p>
                  </a:txBody>
                  <a:tcPr anchor="ctr">
                    <a:solidFill>
                      <a:schemeClr val="bg1"/>
                    </a:solidFill>
                  </a:tcPr>
                </a:tc>
                <a:tc>
                  <a:txBody>
                    <a:bodyPr/>
                    <a:lstStyle/>
                    <a:p>
                      <a:pPr algn="ctr"/>
                      <a:r>
                        <a:rPr lang="en-US" sz="2800" dirty="0" smtClean="0"/>
                        <a:t>5</a:t>
                      </a:r>
                      <a:endParaRPr lang="en-US" sz="2800" dirty="0"/>
                    </a:p>
                  </a:txBody>
                  <a:tcPr anchor="ctr">
                    <a:solidFill>
                      <a:schemeClr val="bg1"/>
                    </a:solidFill>
                  </a:tcPr>
                </a:tc>
                <a:tc>
                  <a:txBody>
                    <a:bodyPr/>
                    <a:lstStyle/>
                    <a:p>
                      <a:pPr algn="ctr"/>
                      <a:r>
                        <a:rPr lang="en-US" sz="2800" dirty="0" smtClean="0"/>
                        <a:t>6</a:t>
                      </a:r>
                      <a:endParaRPr lang="en-US" sz="2800" dirty="0"/>
                    </a:p>
                  </a:txBody>
                  <a:tcPr anchor="ctr">
                    <a:solidFill>
                      <a:schemeClr val="bg1"/>
                    </a:solidFill>
                  </a:tcPr>
                </a:tc>
                <a:tc>
                  <a:txBody>
                    <a:bodyPr/>
                    <a:lstStyle/>
                    <a:p>
                      <a:pPr algn="ctr"/>
                      <a:r>
                        <a:rPr lang="en-US" sz="2800" dirty="0" smtClean="0"/>
                        <a:t>7</a:t>
                      </a:r>
                      <a:endParaRPr lang="en-US" sz="2800" dirty="0"/>
                    </a:p>
                  </a:txBody>
                  <a:tcPr anchor="ctr">
                    <a:solidFill>
                      <a:schemeClr val="bg1"/>
                    </a:solidFill>
                  </a:tcPr>
                </a:tc>
                <a:tc>
                  <a:txBody>
                    <a:bodyPr/>
                    <a:lstStyle/>
                    <a:p>
                      <a:pPr algn="ctr"/>
                      <a:r>
                        <a:rPr lang="en-US" sz="2800" dirty="0" smtClean="0"/>
                        <a:t>8</a:t>
                      </a:r>
                      <a:endParaRPr lang="en-US" sz="2800" dirty="0"/>
                    </a:p>
                  </a:txBody>
                  <a:tcPr anchor="ctr">
                    <a:solidFill>
                      <a:schemeClr val="bg1"/>
                    </a:solidFill>
                  </a:tcPr>
                </a:tc>
                <a:extLst>
                  <a:ext uri="{0D108BD9-81ED-4DB2-BD59-A6C34878D82A}">
                    <a16:rowId xmlns:a16="http://schemas.microsoft.com/office/drawing/2014/main" val="3206353738"/>
                  </a:ext>
                </a:extLst>
              </a:tr>
              <a:tr h="539553">
                <a:tc>
                  <a:txBody>
                    <a:bodyPr/>
                    <a:lstStyle/>
                    <a:p>
                      <a:pPr algn="ctr"/>
                      <a:r>
                        <a:rPr lang="en-US" sz="2800" dirty="0" smtClean="0"/>
                        <a:t>9</a:t>
                      </a:r>
                      <a:endParaRPr lang="en-US" sz="2800" dirty="0"/>
                    </a:p>
                  </a:txBody>
                  <a:tcPr anchor="ctr">
                    <a:solidFill>
                      <a:schemeClr val="bg1"/>
                    </a:solidFill>
                  </a:tcPr>
                </a:tc>
                <a:tc>
                  <a:txBody>
                    <a:bodyPr/>
                    <a:lstStyle/>
                    <a:p>
                      <a:pPr algn="ctr"/>
                      <a:r>
                        <a:rPr lang="en-US" sz="2800" dirty="0" smtClean="0"/>
                        <a:t>10</a:t>
                      </a:r>
                      <a:endParaRPr lang="en-US" sz="2800" dirty="0"/>
                    </a:p>
                  </a:txBody>
                  <a:tcPr anchor="ctr">
                    <a:solidFill>
                      <a:schemeClr val="bg1"/>
                    </a:solidFill>
                  </a:tcPr>
                </a:tc>
                <a:tc>
                  <a:txBody>
                    <a:bodyPr/>
                    <a:lstStyle/>
                    <a:p>
                      <a:pPr algn="ctr"/>
                      <a:r>
                        <a:rPr lang="en-US" sz="2800" dirty="0" smtClean="0"/>
                        <a:t>11</a:t>
                      </a:r>
                      <a:endParaRPr lang="en-US" sz="2800" dirty="0"/>
                    </a:p>
                  </a:txBody>
                  <a:tcPr anchor="ctr">
                    <a:solidFill>
                      <a:schemeClr val="bg1"/>
                    </a:solidFill>
                  </a:tcPr>
                </a:tc>
                <a:tc>
                  <a:txBody>
                    <a:bodyPr/>
                    <a:lstStyle/>
                    <a:p>
                      <a:pPr algn="ctr"/>
                      <a:r>
                        <a:rPr lang="en-US" sz="2800" dirty="0" smtClean="0"/>
                        <a:t>12</a:t>
                      </a:r>
                      <a:endParaRPr lang="en-US" sz="2800" dirty="0"/>
                    </a:p>
                  </a:txBody>
                  <a:tcPr anchor="ctr">
                    <a:solidFill>
                      <a:schemeClr val="bg1"/>
                    </a:solidFill>
                  </a:tcPr>
                </a:tc>
                <a:tc>
                  <a:txBody>
                    <a:bodyPr/>
                    <a:lstStyle/>
                    <a:p>
                      <a:pPr algn="ctr"/>
                      <a:r>
                        <a:rPr lang="en-US" sz="2800" dirty="0" smtClean="0"/>
                        <a:t>13</a:t>
                      </a:r>
                      <a:endParaRPr lang="en-US" sz="2800" dirty="0"/>
                    </a:p>
                  </a:txBody>
                  <a:tcPr anchor="ctr">
                    <a:solidFill>
                      <a:schemeClr val="bg1"/>
                    </a:solidFill>
                  </a:tcPr>
                </a:tc>
                <a:tc>
                  <a:txBody>
                    <a:bodyPr/>
                    <a:lstStyle/>
                    <a:p>
                      <a:pPr algn="ctr"/>
                      <a:r>
                        <a:rPr lang="en-US" sz="2800" dirty="0" smtClean="0"/>
                        <a:t>14</a:t>
                      </a:r>
                      <a:endParaRPr lang="en-US" sz="2800" dirty="0"/>
                    </a:p>
                  </a:txBody>
                  <a:tcPr anchor="ctr">
                    <a:solidFill>
                      <a:schemeClr val="bg1"/>
                    </a:solidFill>
                  </a:tcPr>
                </a:tc>
                <a:tc>
                  <a:txBody>
                    <a:bodyPr/>
                    <a:lstStyle/>
                    <a:p>
                      <a:pPr algn="ctr"/>
                      <a:r>
                        <a:rPr lang="en-US" sz="2800" dirty="0" smtClean="0"/>
                        <a:t>15</a:t>
                      </a:r>
                      <a:endParaRPr lang="en-US" sz="2800" dirty="0"/>
                    </a:p>
                  </a:txBody>
                  <a:tcPr anchor="ctr">
                    <a:solidFill>
                      <a:schemeClr val="bg1"/>
                    </a:solidFill>
                  </a:tcPr>
                </a:tc>
                <a:extLst>
                  <a:ext uri="{0D108BD9-81ED-4DB2-BD59-A6C34878D82A}">
                    <a16:rowId xmlns:a16="http://schemas.microsoft.com/office/drawing/2014/main" val="2974766022"/>
                  </a:ext>
                </a:extLst>
              </a:tr>
              <a:tr h="539553">
                <a:tc>
                  <a:txBody>
                    <a:bodyPr/>
                    <a:lstStyle/>
                    <a:p>
                      <a:pPr algn="ctr"/>
                      <a:r>
                        <a:rPr lang="en-US" sz="2800" dirty="0" smtClean="0"/>
                        <a:t>16</a:t>
                      </a:r>
                      <a:endParaRPr lang="en-US" sz="2800" dirty="0"/>
                    </a:p>
                  </a:txBody>
                  <a:tcPr anchor="ctr">
                    <a:solidFill>
                      <a:schemeClr val="bg1"/>
                    </a:solidFill>
                  </a:tcPr>
                </a:tc>
                <a:tc>
                  <a:txBody>
                    <a:bodyPr/>
                    <a:lstStyle/>
                    <a:p>
                      <a:pPr algn="ctr"/>
                      <a:r>
                        <a:rPr lang="en-US" sz="2800" dirty="0" smtClean="0"/>
                        <a:t>17</a:t>
                      </a:r>
                      <a:endParaRPr lang="en-US" sz="2800" dirty="0"/>
                    </a:p>
                  </a:txBody>
                  <a:tcPr anchor="ctr">
                    <a:solidFill>
                      <a:schemeClr val="bg1"/>
                    </a:solidFill>
                  </a:tcPr>
                </a:tc>
                <a:tc>
                  <a:txBody>
                    <a:bodyPr/>
                    <a:lstStyle/>
                    <a:p>
                      <a:pPr algn="ctr"/>
                      <a:r>
                        <a:rPr lang="en-US" sz="2800" dirty="0" smtClean="0"/>
                        <a:t>18</a:t>
                      </a:r>
                      <a:endParaRPr lang="en-US" sz="2800" dirty="0"/>
                    </a:p>
                  </a:txBody>
                  <a:tcPr anchor="ctr">
                    <a:solidFill>
                      <a:schemeClr val="bg1"/>
                    </a:solidFill>
                  </a:tcPr>
                </a:tc>
                <a:tc>
                  <a:txBody>
                    <a:bodyPr/>
                    <a:lstStyle/>
                    <a:p>
                      <a:pPr algn="ctr"/>
                      <a:r>
                        <a:rPr lang="en-US" sz="2800" dirty="0" smtClean="0"/>
                        <a:t>19</a:t>
                      </a:r>
                      <a:endParaRPr lang="en-US" sz="2800" dirty="0"/>
                    </a:p>
                  </a:txBody>
                  <a:tcPr anchor="ctr">
                    <a:solidFill>
                      <a:schemeClr val="bg1"/>
                    </a:solidFill>
                  </a:tcPr>
                </a:tc>
                <a:tc>
                  <a:txBody>
                    <a:bodyPr/>
                    <a:lstStyle/>
                    <a:p>
                      <a:pPr algn="ctr"/>
                      <a:r>
                        <a:rPr lang="en-US" sz="2800" dirty="0" smtClean="0"/>
                        <a:t>20</a:t>
                      </a:r>
                      <a:endParaRPr lang="en-US" sz="2800" dirty="0"/>
                    </a:p>
                  </a:txBody>
                  <a:tcPr anchor="ctr">
                    <a:solidFill>
                      <a:schemeClr val="bg1"/>
                    </a:solidFill>
                  </a:tcPr>
                </a:tc>
                <a:tc>
                  <a:txBody>
                    <a:bodyPr/>
                    <a:lstStyle/>
                    <a:p>
                      <a:pPr algn="ctr"/>
                      <a:r>
                        <a:rPr lang="en-US" sz="2800" dirty="0" smtClean="0"/>
                        <a:t>21</a:t>
                      </a:r>
                      <a:endParaRPr lang="en-US" sz="2800" dirty="0"/>
                    </a:p>
                  </a:txBody>
                  <a:tcPr anchor="ctr">
                    <a:solidFill>
                      <a:schemeClr val="bg1"/>
                    </a:solidFill>
                  </a:tcPr>
                </a:tc>
                <a:tc>
                  <a:txBody>
                    <a:bodyPr/>
                    <a:lstStyle/>
                    <a:p>
                      <a:pPr algn="ctr"/>
                      <a:r>
                        <a:rPr lang="en-US" sz="2800" dirty="0" smtClean="0"/>
                        <a:t>22</a:t>
                      </a:r>
                      <a:endParaRPr lang="en-US" sz="2800" dirty="0"/>
                    </a:p>
                  </a:txBody>
                  <a:tcPr anchor="ctr">
                    <a:solidFill>
                      <a:schemeClr val="bg1"/>
                    </a:solidFill>
                  </a:tcPr>
                </a:tc>
                <a:extLst>
                  <a:ext uri="{0D108BD9-81ED-4DB2-BD59-A6C34878D82A}">
                    <a16:rowId xmlns:a16="http://schemas.microsoft.com/office/drawing/2014/main" val="3189396450"/>
                  </a:ext>
                </a:extLst>
              </a:tr>
              <a:tr h="539553">
                <a:tc>
                  <a:txBody>
                    <a:bodyPr/>
                    <a:lstStyle/>
                    <a:p>
                      <a:pPr algn="ctr"/>
                      <a:r>
                        <a:rPr lang="en-US" sz="2800" dirty="0" smtClean="0"/>
                        <a:t>23</a:t>
                      </a:r>
                      <a:endParaRPr lang="en-US" sz="2800" dirty="0"/>
                    </a:p>
                  </a:txBody>
                  <a:tcPr anchor="ctr">
                    <a:solidFill>
                      <a:schemeClr val="bg1"/>
                    </a:solidFill>
                  </a:tcPr>
                </a:tc>
                <a:tc>
                  <a:txBody>
                    <a:bodyPr/>
                    <a:lstStyle/>
                    <a:p>
                      <a:pPr algn="ctr"/>
                      <a:r>
                        <a:rPr lang="en-US" sz="2800" dirty="0" smtClean="0"/>
                        <a:t>24</a:t>
                      </a:r>
                      <a:endParaRPr lang="en-US" sz="2800" dirty="0"/>
                    </a:p>
                  </a:txBody>
                  <a:tcPr anchor="ctr">
                    <a:solidFill>
                      <a:schemeClr val="bg1"/>
                    </a:solidFill>
                  </a:tcPr>
                </a:tc>
                <a:tc>
                  <a:txBody>
                    <a:bodyPr/>
                    <a:lstStyle/>
                    <a:p>
                      <a:pPr algn="ctr"/>
                      <a:r>
                        <a:rPr lang="en-US" sz="2800" dirty="0" smtClean="0"/>
                        <a:t>25</a:t>
                      </a:r>
                      <a:endParaRPr lang="en-US" sz="2800" dirty="0"/>
                    </a:p>
                  </a:txBody>
                  <a:tcPr anchor="ctr">
                    <a:solidFill>
                      <a:schemeClr val="bg1"/>
                    </a:solidFill>
                  </a:tcPr>
                </a:tc>
                <a:tc>
                  <a:txBody>
                    <a:bodyPr/>
                    <a:lstStyle/>
                    <a:p>
                      <a:pPr algn="ctr"/>
                      <a:r>
                        <a:rPr lang="en-US" sz="2800" dirty="0" smtClean="0"/>
                        <a:t>26</a:t>
                      </a:r>
                      <a:endParaRPr lang="en-US" sz="2800" dirty="0"/>
                    </a:p>
                  </a:txBody>
                  <a:tcPr anchor="ctr">
                    <a:solidFill>
                      <a:schemeClr val="bg1"/>
                    </a:solidFill>
                  </a:tcPr>
                </a:tc>
                <a:tc>
                  <a:txBody>
                    <a:bodyPr/>
                    <a:lstStyle/>
                    <a:p>
                      <a:pPr algn="ctr"/>
                      <a:r>
                        <a:rPr lang="en-US" sz="2800" dirty="0" smtClean="0"/>
                        <a:t>27</a:t>
                      </a:r>
                      <a:endParaRPr lang="en-US" sz="2800" dirty="0"/>
                    </a:p>
                  </a:txBody>
                  <a:tcPr anchor="ctr">
                    <a:solidFill>
                      <a:schemeClr val="bg1"/>
                    </a:solidFill>
                  </a:tcPr>
                </a:tc>
                <a:tc>
                  <a:txBody>
                    <a:bodyPr/>
                    <a:lstStyle/>
                    <a:p>
                      <a:pPr algn="ctr"/>
                      <a:r>
                        <a:rPr lang="en-US" sz="2800" dirty="0" smtClean="0"/>
                        <a:t>28</a:t>
                      </a:r>
                      <a:endParaRPr lang="en-US" sz="2800" dirty="0"/>
                    </a:p>
                  </a:txBody>
                  <a:tcPr anchor="ctr">
                    <a:solidFill>
                      <a:schemeClr val="bg1"/>
                    </a:solidFill>
                  </a:tcPr>
                </a:tc>
                <a:tc>
                  <a:txBody>
                    <a:bodyPr/>
                    <a:lstStyle/>
                    <a:p>
                      <a:pPr algn="ctr"/>
                      <a:r>
                        <a:rPr lang="en-US" sz="2800" dirty="0" smtClean="0"/>
                        <a:t>29</a:t>
                      </a:r>
                      <a:endParaRPr lang="en-US" sz="2800" dirty="0"/>
                    </a:p>
                  </a:txBody>
                  <a:tcPr anchor="ctr">
                    <a:solidFill>
                      <a:schemeClr val="bg1"/>
                    </a:solidFill>
                  </a:tcPr>
                </a:tc>
                <a:extLst>
                  <a:ext uri="{0D108BD9-81ED-4DB2-BD59-A6C34878D82A}">
                    <a16:rowId xmlns:a16="http://schemas.microsoft.com/office/drawing/2014/main" val="3520098184"/>
                  </a:ext>
                </a:extLst>
              </a:tr>
              <a:tr h="539553">
                <a:tc>
                  <a:txBody>
                    <a:bodyPr/>
                    <a:lstStyle/>
                    <a:p>
                      <a:pPr algn="ctr"/>
                      <a:r>
                        <a:rPr lang="en-US" sz="2800" dirty="0" smtClean="0"/>
                        <a:t>30</a:t>
                      </a:r>
                      <a:endParaRPr lang="en-US" sz="2800" dirty="0"/>
                    </a:p>
                  </a:txBody>
                  <a:tcPr anchor="ctr">
                    <a:solidFill>
                      <a:schemeClr val="bg1"/>
                    </a:solidFill>
                  </a:tcPr>
                </a:tc>
                <a:tc>
                  <a:txBody>
                    <a:bodyPr/>
                    <a:lstStyle/>
                    <a:p>
                      <a:pPr algn="ctr"/>
                      <a:r>
                        <a:rPr lang="en-US" sz="2800" dirty="0" smtClean="0"/>
                        <a:t>31</a:t>
                      </a: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tc>
                  <a:txBody>
                    <a:bodyPr/>
                    <a:lstStyle/>
                    <a:p>
                      <a:pPr algn="ctr"/>
                      <a:endParaRPr lang="en-US" sz="2800" dirty="0"/>
                    </a:p>
                  </a:txBody>
                  <a:tcPr anchor="ctr">
                    <a:solidFill>
                      <a:schemeClr val="bg1"/>
                    </a:solidFill>
                  </a:tcPr>
                </a:tc>
                <a:extLst>
                  <a:ext uri="{0D108BD9-81ED-4DB2-BD59-A6C34878D82A}">
                    <a16:rowId xmlns:a16="http://schemas.microsoft.com/office/drawing/2014/main" val="251094340"/>
                  </a:ext>
                </a:extLst>
              </a:tr>
            </a:tbl>
          </a:graphicData>
        </a:graphic>
      </p:graphicFrame>
      <p:sp>
        <p:nvSpPr>
          <p:cNvPr id="8" name="Rectangle 7"/>
          <p:cNvSpPr/>
          <p:nvPr/>
        </p:nvSpPr>
        <p:spPr>
          <a:xfrm>
            <a:off x="1670668" y="1416637"/>
            <a:ext cx="1494707" cy="1159322"/>
          </a:xfrm>
          <a:prstGeom prst="rect">
            <a:avLst/>
          </a:prstGeom>
          <a:solidFill>
            <a:srgbClr val="88D5E9"/>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800" b="1">
                <a:solidFill>
                  <a:schemeClr val="tx1"/>
                </a:solidFill>
              </a:rPr>
              <a:t>THÁNG NĂM</a:t>
            </a:r>
            <a:endParaRPr lang="en-US" sz="2800" b="1" dirty="0">
              <a:solidFill>
                <a:schemeClr val="tx1"/>
              </a:solidFill>
            </a:endParaRPr>
          </a:p>
        </p:txBody>
      </p:sp>
      <p:sp>
        <p:nvSpPr>
          <p:cNvPr id="9" name="Rectangle 8"/>
          <p:cNvSpPr/>
          <p:nvPr/>
        </p:nvSpPr>
        <p:spPr>
          <a:xfrm>
            <a:off x="1670668" y="2417909"/>
            <a:ext cx="1494707" cy="1159322"/>
          </a:xfrm>
          <a:prstGeom prst="rect">
            <a:avLst/>
          </a:prstGeom>
          <a:solidFill>
            <a:srgbClr val="88D5E9"/>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tx1"/>
              </a:solidFill>
            </a:endParaRPr>
          </a:p>
        </p:txBody>
      </p:sp>
      <p:sp>
        <p:nvSpPr>
          <p:cNvPr id="10" name="TextBox 9"/>
          <p:cNvSpPr txBox="1"/>
          <p:nvPr/>
        </p:nvSpPr>
        <p:spPr>
          <a:xfrm>
            <a:off x="722915" y="5454471"/>
            <a:ext cx="11616988" cy="739754"/>
          </a:xfrm>
          <a:prstGeom prst="rect">
            <a:avLst/>
          </a:prstGeom>
          <a:noFill/>
        </p:spPr>
        <p:txBody>
          <a:bodyPr wrap="square" rtlCol="0">
            <a:spAutoFit/>
          </a:bodyPr>
          <a:lstStyle/>
          <a:p>
            <a:pPr>
              <a:lnSpc>
                <a:spcPct val="150000"/>
              </a:lnSpc>
            </a:pPr>
            <a:r>
              <a:rPr lang="en-US" sz="3200" smtClean="0"/>
              <a:t>- Ngày 19 tháng 5 là sinh nhật Bác Hồ, ngày đó là thứ mấy?</a:t>
            </a:r>
            <a:endParaRPr lang="en-US" sz="3200" dirty="0"/>
          </a:p>
        </p:txBody>
      </p:sp>
      <p:sp>
        <p:nvSpPr>
          <p:cNvPr id="11" name="Rectangle 10"/>
          <p:cNvSpPr/>
          <p:nvPr/>
        </p:nvSpPr>
        <p:spPr>
          <a:xfrm>
            <a:off x="5818842" y="3822491"/>
            <a:ext cx="830613" cy="575675"/>
          </a:xfrm>
          <a:prstGeom prst="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schemeClr val="tx1">
                  <a:lumMod val="50000"/>
                </a:schemeClr>
              </a:solidFill>
            </a:endParaRPr>
          </a:p>
        </p:txBody>
      </p:sp>
      <p:sp>
        <p:nvSpPr>
          <p:cNvPr id="12" name="TextBox 11"/>
          <p:cNvSpPr txBox="1"/>
          <p:nvPr/>
        </p:nvSpPr>
        <p:spPr>
          <a:xfrm>
            <a:off x="722914" y="5949771"/>
            <a:ext cx="12032965" cy="830997"/>
          </a:xfrm>
          <a:prstGeom prst="rect">
            <a:avLst/>
          </a:prstGeom>
          <a:noFill/>
        </p:spPr>
        <p:txBody>
          <a:bodyPr wrap="square" rtlCol="0">
            <a:spAutoFit/>
          </a:bodyPr>
          <a:lstStyle/>
          <a:p>
            <a:pPr>
              <a:lnSpc>
                <a:spcPct val="150000"/>
              </a:lnSpc>
            </a:pPr>
            <a:r>
              <a:rPr lang="en-US" sz="3200" smtClean="0"/>
              <a:t>- Sinh </a:t>
            </a:r>
            <a:r>
              <a:rPr lang="en-US" sz="3200"/>
              <a:t>nhật Bác Hồ </a:t>
            </a:r>
            <a:r>
              <a:rPr lang="en-US" sz="3200" smtClean="0"/>
              <a:t>là vào </a:t>
            </a:r>
            <a:r>
              <a:rPr lang="en-US" sz="3200" smtClean="0">
                <a:solidFill>
                  <a:srgbClr val="FF0000"/>
                </a:solidFill>
              </a:rPr>
              <a:t>thứ Năm</a:t>
            </a:r>
            <a:r>
              <a:rPr lang="en-US" sz="3200" smtClean="0"/>
              <a:t>.</a:t>
            </a:r>
            <a:endParaRPr lang="en-US" sz="3200" dirty="0"/>
          </a:p>
        </p:txBody>
      </p:sp>
    </p:spTree>
    <p:extLst>
      <p:ext uri="{BB962C8B-B14F-4D97-AF65-F5344CB8AC3E}">
        <p14:creationId xmlns:p14="http://schemas.microsoft.com/office/powerpoint/2010/main" val="1750597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heel(1)">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subTnLst>
                                    <p:audio>
                                      <p:cMediaNode>
                                        <p:cTn display="0" masterRel="sameClick">
                                          <p:stCondLst>
                                            <p:cond evt="begin" delay="0">
                                              <p:tn val="15"/>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0129"/>
        <p:cNvGrpSpPr/>
        <p:nvPr/>
      </p:nvGrpSpPr>
      <p:grpSpPr>
        <a:xfrm>
          <a:off x="0" y="0"/>
          <a:ext cx="0" cy="0"/>
          <a:chOff x="0" y="0"/>
          <a:chExt cx="0" cy="0"/>
        </a:xfrm>
      </p:grpSpPr>
      <p:sp>
        <p:nvSpPr>
          <p:cNvPr id="3" name="Oval 2"/>
          <p:cNvSpPr/>
          <p:nvPr/>
        </p:nvSpPr>
        <p:spPr>
          <a:xfrm>
            <a:off x="935916" y="572113"/>
            <a:ext cx="640080" cy="64008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3</a:t>
            </a:r>
            <a:endParaRPr lang="en-US" sz="4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grpSp>
        <p:nvGrpSpPr>
          <p:cNvPr id="16" name="Group 15"/>
          <p:cNvGrpSpPr/>
          <p:nvPr/>
        </p:nvGrpSpPr>
        <p:grpSpPr>
          <a:xfrm>
            <a:off x="4890052" y="309788"/>
            <a:ext cx="6274123" cy="6132116"/>
            <a:chOff x="4890052" y="309788"/>
            <a:chExt cx="6274123" cy="6132116"/>
          </a:xfrm>
        </p:grpSpPr>
        <p:pic>
          <p:nvPicPr>
            <p:cNvPr id="17" name="Picture 2" descr="20210409041757_wm_shs-toan-2-tap-1"/>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Effect>
                        <a14:saturation sat="200000"/>
                      </a14:imgEffect>
                    </a14:imgLayer>
                  </a14:imgProps>
                </a:ext>
                <a:ext uri="{28A0092B-C50C-407E-A947-70E740481C1C}">
                  <a14:useLocalDpi xmlns:a14="http://schemas.microsoft.com/office/drawing/2010/main" val="0"/>
                </a:ext>
              </a:extLst>
            </a:blip>
            <a:srcRect l="7434" t="62127" r="42361" b="184"/>
            <a:stretch/>
          </p:blipFill>
          <p:spPr bwMode="auto">
            <a:xfrm>
              <a:off x="5102087" y="309788"/>
              <a:ext cx="5820057" cy="613211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8" name="Rectangle 17"/>
            <p:cNvSpPr/>
            <p:nvPr/>
          </p:nvSpPr>
          <p:spPr>
            <a:xfrm>
              <a:off x="4890052" y="309788"/>
              <a:ext cx="980661" cy="4455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0183514" y="309788"/>
              <a:ext cx="980661" cy="3334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7"/>
            <p:cNvSpPr/>
            <p:nvPr/>
          </p:nvSpPr>
          <p:spPr>
            <a:xfrm>
              <a:off x="10626267" y="5184776"/>
              <a:ext cx="537907" cy="1257128"/>
            </a:xfrm>
            <a:custGeom>
              <a:avLst/>
              <a:gdLst>
                <a:gd name="connsiteX0" fmla="*/ 0 w 505700"/>
                <a:gd name="connsiteY0" fmla="*/ 0 h 1257128"/>
                <a:gd name="connsiteX1" fmla="*/ 505700 w 505700"/>
                <a:gd name="connsiteY1" fmla="*/ 0 h 1257128"/>
                <a:gd name="connsiteX2" fmla="*/ 505700 w 505700"/>
                <a:gd name="connsiteY2" fmla="*/ 1257128 h 1257128"/>
                <a:gd name="connsiteX3" fmla="*/ 0 w 505700"/>
                <a:gd name="connsiteY3" fmla="*/ 1257128 h 1257128"/>
                <a:gd name="connsiteX4" fmla="*/ 0 w 505700"/>
                <a:gd name="connsiteY4" fmla="*/ 0 h 1257128"/>
                <a:gd name="connsiteX0" fmla="*/ 22225 w 505700"/>
                <a:gd name="connsiteY0" fmla="*/ 0 h 1257128"/>
                <a:gd name="connsiteX1" fmla="*/ 505700 w 505700"/>
                <a:gd name="connsiteY1" fmla="*/ 0 h 1257128"/>
                <a:gd name="connsiteX2" fmla="*/ 505700 w 505700"/>
                <a:gd name="connsiteY2" fmla="*/ 1257128 h 1257128"/>
                <a:gd name="connsiteX3" fmla="*/ 0 w 505700"/>
                <a:gd name="connsiteY3" fmla="*/ 1257128 h 1257128"/>
                <a:gd name="connsiteX4" fmla="*/ 22225 w 505700"/>
                <a:gd name="connsiteY4" fmla="*/ 0 h 1257128"/>
                <a:gd name="connsiteX0" fmla="*/ 22225 w 505700"/>
                <a:gd name="connsiteY0" fmla="*/ 0 h 1257128"/>
                <a:gd name="connsiteX1" fmla="*/ 505700 w 505700"/>
                <a:gd name="connsiteY1" fmla="*/ 0 h 1257128"/>
                <a:gd name="connsiteX2" fmla="*/ 505700 w 505700"/>
                <a:gd name="connsiteY2" fmla="*/ 1257128 h 1257128"/>
                <a:gd name="connsiteX3" fmla="*/ 0 w 505700"/>
                <a:gd name="connsiteY3" fmla="*/ 1257128 h 1257128"/>
                <a:gd name="connsiteX4" fmla="*/ 22225 w 505700"/>
                <a:gd name="connsiteY4" fmla="*/ 0 h 1257128"/>
                <a:gd name="connsiteX0" fmla="*/ 23031 w 506506"/>
                <a:gd name="connsiteY0" fmla="*/ 0 h 1257128"/>
                <a:gd name="connsiteX1" fmla="*/ 506506 w 506506"/>
                <a:gd name="connsiteY1" fmla="*/ 0 h 1257128"/>
                <a:gd name="connsiteX2" fmla="*/ 506506 w 506506"/>
                <a:gd name="connsiteY2" fmla="*/ 1257128 h 1257128"/>
                <a:gd name="connsiteX3" fmla="*/ 806 w 506506"/>
                <a:gd name="connsiteY3" fmla="*/ 1257128 h 1257128"/>
                <a:gd name="connsiteX4" fmla="*/ 23031 w 506506"/>
                <a:gd name="connsiteY4" fmla="*/ 0 h 1257128"/>
                <a:gd name="connsiteX0" fmla="*/ 47406 w 530881"/>
                <a:gd name="connsiteY0" fmla="*/ 0 h 1257128"/>
                <a:gd name="connsiteX1" fmla="*/ 530881 w 530881"/>
                <a:gd name="connsiteY1" fmla="*/ 0 h 1257128"/>
                <a:gd name="connsiteX2" fmla="*/ 530881 w 530881"/>
                <a:gd name="connsiteY2" fmla="*/ 1257128 h 1257128"/>
                <a:gd name="connsiteX3" fmla="*/ 25181 w 530881"/>
                <a:gd name="connsiteY3" fmla="*/ 1257128 h 1257128"/>
                <a:gd name="connsiteX4" fmla="*/ 47406 w 530881"/>
                <a:gd name="connsiteY4" fmla="*/ 0 h 1257128"/>
                <a:gd name="connsiteX0" fmla="*/ 50215 w 533690"/>
                <a:gd name="connsiteY0" fmla="*/ 0 h 1257128"/>
                <a:gd name="connsiteX1" fmla="*/ 533690 w 533690"/>
                <a:gd name="connsiteY1" fmla="*/ 0 h 1257128"/>
                <a:gd name="connsiteX2" fmla="*/ 533690 w 533690"/>
                <a:gd name="connsiteY2" fmla="*/ 1257128 h 1257128"/>
                <a:gd name="connsiteX3" fmla="*/ 27990 w 533690"/>
                <a:gd name="connsiteY3" fmla="*/ 1257128 h 1257128"/>
                <a:gd name="connsiteX4" fmla="*/ 50215 w 533690"/>
                <a:gd name="connsiteY4" fmla="*/ 0 h 1257128"/>
                <a:gd name="connsiteX0" fmla="*/ 54432 w 537907"/>
                <a:gd name="connsiteY0" fmla="*/ 0 h 1257128"/>
                <a:gd name="connsiteX1" fmla="*/ 537907 w 537907"/>
                <a:gd name="connsiteY1" fmla="*/ 0 h 1257128"/>
                <a:gd name="connsiteX2" fmla="*/ 537907 w 537907"/>
                <a:gd name="connsiteY2" fmla="*/ 1257128 h 1257128"/>
                <a:gd name="connsiteX3" fmla="*/ 32207 w 537907"/>
                <a:gd name="connsiteY3" fmla="*/ 1257128 h 1257128"/>
                <a:gd name="connsiteX4" fmla="*/ 54432 w 537907"/>
                <a:gd name="connsiteY4" fmla="*/ 0 h 1257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907" h="1257128">
                  <a:moveTo>
                    <a:pt x="54432" y="0"/>
                  </a:moveTo>
                  <a:lnTo>
                    <a:pt x="537907" y="0"/>
                  </a:lnTo>
                  <a:lnTo>
                    <a:pt x="537907" y="1257128"/>
                  </a:lnTo>
                  <a:lnTo>
                    <a:pt x="32207" y="1257128"/>
                  </a:lnTo>
                  <a:cubicBezTo>
                    <a:pt x="-33410" y="949210"/>
                    <a:pt x="15274" y="422218"/>
                    <a:pt x="5443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8"/>
            <p:cNvSpPr/>
            <p:nvPr/>
          </p:nvSpPr>
          <p:spPr>
            <a:xfrm>
              <a:off x="4890052" y="5319713"/>
              <a:ext cx="774148" cy="1122191"/>
            </a:xfrm>
            <a:custGeom>
              <a:avLst/>
              <a:gdLst>
                <a:gd name="connsiteX0" fmla="*/ 0 w 774148"/>
                <a:gd name="connsiteY0" fmla="*/ 0 h 1122191"/>
                <a:gd name="connsiteX1" fmla="*/ 774148 w 774148"/>
                <a:gd name="connsiteY1" fmla="*/ 0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83623 w 774148"/>
                <a:gd name="connsiteY1" fmla="*/ 128587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93148 w 774148"/>
                <a:gd name="connsiteY1" fmla="*/ 19049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93148 w 774148"/>
                <a:gd name="connsiteY1" fmla="*/ 19049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93148 w 774148"/>
                <a:gd name="connsiteY1" fmla="*/ 19049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93148 w 774148"/>
                <a:gd name="connsiteY1" fmla="*/ 19049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93148 w 774148"/>
                <a:gd name="connsiteY1" fmla="*/ 19049 h 1122191"/>
                <a:gd name="connsiteX2" fmla="*/ 774148 w 774148"/>
                <a:gd name="connsiteY2" fmla="*/ 1122191 h 1122191"/>
                <a:gd name="connsiteX3" fmla="*/ 0 w 774148"/>
                <a:gd name="connsiteY3" fmla="*/ 1122191 h 1122191"/>
                <a:gd name="connsiteX4" fmla="*/ 0 w 774148"/>
                <a:gd name="connsiteY4" fmla="*/ 0 h 1122191"/>
                <a:gd name="connsiteX0" fmla="*/ 0 w 774148"/>
                <a:gd name="connsiteY0" fmla="*/ 0 h 1122191"/>
                <a:gd name="connsiteX1" fmla="*/ 393148 w 774148"/>
                <a:gd name="connsiteY1" fmla="*/ 19049 h 1122191"/>
                <a:gd name="connsiteX2" fmla="*/ 774148 w 774148"/>
                <a:gd name="connsiteY2" fmla="*/ 1122191 h 1122191"/>
                <a:gd name="connsiteX3" fmla="*/ 0 w 774148"/>
                <a:gd name="connsiteY3" fmla="*/ 1122191 h 1122191"/>
                <a:gd name="connsiteX4" fmla="*/ 0 w 774148"/>
                <a:gd name="connsiteY4" fmla="*/ 0 h 112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148" h="1122191">
                  <a:moveTo>
                    <a:pt x="0" y="0"/>
                  </a:moveTo>
                  <a:lnTo>
                    <a:pt x="393148" y="19049"/>
                  </a:lnTo>
                  <a:cubicBezTo>
                    <a:pt x="486810" y="410576"/>
                    <a:pt x="570949" y="768765"/>
                    <a:pt x="774148" y="1122191"/>
                  </a:cubicBezTo>
                  <a:lnTo>
                    <a:pt x="0" y="112219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p:cNvSpPr txBox="1"/>
          <p:nvPr/>
        </p:nvSpPr>
        <p:spPr>
          <a:xfrm>
            <a:off x="789286" y="1307575"/>
            <a:ext cx="5026957" cy="4708981"/>
          </a:xfrm>
          <a:prstGeom prst="rect">
            <a:avLst/>
          </a:prstGeom>
          <a:noFill/>
        </p:spPr>
        <p:txBody>
          <a:bodyPr wrap="square" rtlCol="0">
            <a:spAutoFit/>
          </a:bodyPr>
          <a:lstStyle/>
          <a:p>
            <a:pPr>
              <a:lnSpc>
                <a:spcPts val="4000"/>
              </a:lnSpc>
            </a:pPr>
            <a:r>
              <a:rPr lang="en-US" sz="2400" dirty="0" smtClean="0"/>
              <a:t>a) </a:t>
            </a:r>
            <a:r>
              <a:rPr lang="en-US" sz="2400" dirty="0" err="1" smtClean="0"/>
              <a:t>Nêu</a:t>
            </a:r>
            <a:r>
              <a:rPr lang="en-US" sz="2400" dirty="0" smtClean="0"/>
              <a:t> </a:t>
            </a:r>
            <a:r>
              <a:rPr lang="en-US" sz="2400" dirty="0" err="1" smtClean="0"/>
              <a:t>các</a:t>
            </a:r>
            <a:r>
              <a:rPr lang="en-US" sz="2400" dirty="0" smtClean="0"/>
              <a:t> </a:t>
            </a:r>
            <a:r>
              <a:rPr lang="en-US" sz="2400" dirty="0" err="1" smtClean="0"/>
              <a:t>ngày</a:t>
            </a:r>
            <a:r>
              <a:rPr lang="en-US" sz="2400" dirty="0" smtClean="0"/>
              <a:t> </a:t>
            </a:r>
            <a:r>
              <a:rPr lang="en-US" sz="2400" dirty="0" err="1" smtClean="0"/>
              <a:t>còn</a:t>
            </a:r>
            <a:r>
              <a:rPr lang="en-US" sz="2400" dirty="0" smtClean="0"/>
              <a:t> </a:t>
            </a:r>
            <a:r>
              <a:rPr lang="en-US" sz="2400" dirty="0" err="1" smtClean="0"/>
              <a:t>thiếu</a:t>
            </a:r>
            <a:r>
              <a:rPr lang="en-US" sz="2400" dirty="0" smtClean="0"/>
              <a:t> </a:t>
            </a:r>
            <a:r>
              <a:rPr lang="en-US" sz="2400" dirty="0" err="1" smtClean="0"/>
              <a:t>trong</a:t>
            </a:r>
            <a:r>
              <a:rPr lang="en-US" sz="2400" dirty="0" smtClean="0"/>
              <a:t> </a:t>
            </a:r>
            <a:r>
              <a:rPr lang="en-US" sz="2400" dirty="0" err="1" smtClean="0"/>
              <a:t>tờ</a:t>
            </a:r>
            <a:r>
              <a:rPr lang="en-US" sz="2400" dirty="0" smtClean="0"/>
              <a:t> </a:t>
            </a:r>
            <a:r>
              <a:rPr lang="en-US" sz="2400" dirty="0" err="1" smtClean="0"/>
              <a:t>lịch</a:t>
            </a:r>
            <a:r>
              <a:rPr lang="en-US" sz="2400" dirty="0" smtClean="0"/>
              <a:t>.</a:t>
            </a:r>
          </a:p>
          <a:p>
            <a:pPr>
              <a:lnSpc>
                <a:spcPts val="4000"/>
              </a:lnSpc>
            </a:pPr>
            <a:r>
              <a:rPr lang="en-US" sz="2400" dirty="0" smtClean="0"/>
              <a:t>b) </a:t>
            </a:r>
            <a:r>
              <a:rPr lang="en-US" sz="2400" dirty="0" err="1" smtClean="0"/>
              <a:t>Xem</a:t>
            </a:r>
            <a:r>
              <a:rPr lang="en-US" sz="2400" dirty="0" smtClean="0"/>
              <a:t> </a:t>
            </a:r>
            <a:r>
              <a:rPr lang="en-US" sz="2400" dirty="0" err="1" smtClean="0"/>
              <a:t>tờ</a:t>
            </a:r>
            <a:r>
              <a:rPr lang="en-US" sz="2400" dirty="0" smtClean="0"/>
              <a:t> </a:t>
            </a:r>
            <a:r>
              <a:rPr lang="en-US" sz="2400" dirty="0" err="1" smtClean="0"/>
              <a:t>lịch</a:t>
            </a:r>
            <a:r>
              <a:rPr lang="en-US" sz="2400" dirty="0" smtClean="0"/>
              <a:t> </a:t>
            </a:r>
            <a:r>
              <a:rPr lang="en-US" sz="2400" dirty="0" err="1" smtClean="0"/>
              <a:t>rồi</a:t>
            </a:r>
            <a:r>
              <a:rPr lang="en-US" sz="2400" dirty="0" smtClean="0"/>
              <a:t> </a:t>
            </a:r>
            <a:r>
              <a:rPr lang="en-US" sz="2400" dirty="0" err="1" smtClean="0"/>
              <a:t>trả</a:t>
            </a:r>
            <a:r>
              <a:rPr lang="en-US" sz="2400" dirty="0" smtClean="0"/>
              <a:t> </a:t>
            </a:r>
            <a:r>
              <a:rPr lang="en-US" sz="2400" dirty="0" err="1" smtClean="0"/>
              <a:t>lời</a:t>
            </a:r>
            <a:r>
              <a:rPr lang="en-US" sz="2400" dirty="0" smtClean="0"/>
              <a:t> </a:t>
            </a:r>
            <a:r>
              <a:rPr lang="en-US" sz="2400" dirty="0" err="1" smtClean="0"/>
              <a:t>câu</a:t>
            </a:r>
            <a:r>
              <a:rPr lang="en-US" sz="2400" dirty="0" smtClean="0"/>
              <a:t> </a:t>
            </a:r>
            <a:r>
              <a:rPr lang="en-US" sz="2400" dirty="0" err="1" smtClean="0"/>
              <a:t>hỏi</a:t>
            </a:r>
            <a:r>
              <a:rPr lang="en-US" sz="2400" dirty="0" smtClean="0"/>
              <a:t>:</a:t>
            </a:r>
          </a:p>
          <a:p>
            <a:pPr>
              <a:lnSpc>
                <a:spcPts val="4000"/>
              </a:lnSpc>
            </a:pPr>
            <a:r>
              <a:rPr lang="en-US" sz="2400" dirty="0" smtClean="0">
                <a:solidFill>
                  <a:srgbClr val="0070C0"/>
                </a:solidFill>
              </a:rPr>
              <a:t>- </a:t>
            </a:r>
            <a:r>
              <a:rPr lang="en-US" sz="2400" dirty="0" err="1" smtClean="0">
                <a:solidFill>
                  <a:srgbClr val="0070C0"/>
                </a:solidFill>
              </a:rPr>
              <a:t>Ngày</a:t>
            </a:r>
            <a:r>
              <a:rPr lang="en-US" sz="2400" dirty="0" smtClean="0">
                <a:solidFill>
                  <a:srgbClr val="0070C0"/>
                </a:solidFill>
              </a:rPr>
              <a:t> </a:t>
            </a:r>
            <a:r>
              <a:rPr lang="en-US" sz="2400" dirty="0" err="1" smtClean="0">
                <a:solidFill>
                  <a:srgbClr val="0070C0"/>
                </a:solidFill>
              </a:rPr>
              <a:t>Quốc</a:t>
            </a:r>
            <a:r>
              <a:rPr lang="en-US" sz="2400" dirty="0" smtClean="0">
                <a:solidFill>
                  <a:srgbClr val="0070C0"/>
                </a:solidFill>
              </a:rPr>
              <a:t> </a:t>
            </a:r>
            <a:r>
              <a:rPr lang="en-US" sz="2400" dirty="0" err="1" smtClean="0">
                <a:solidFill>
                  <a:srgbClr val="0070C0"/>
                </a:solidFill>
              </a:rPr>
              <a:t>tế</a:t>
            </a:r>
            <a:r>
              <a:rPr lang="en-US" sz="2400" dirty="0" smtClean="0">
                <a:solidFill>
                  <a:srgbClr val="0070C0"/>
                </a:solidFill>
              </a:rPr>
              <a:t> </a:t>
            </a:r>
            <a:r>
              <a:rPr lang="en-US" sz="2400" dirty="0" err="1" smtClean="0">
                <a:solidFill>
                  <a:srgbClr val="0070C0"/>
                </a:solidFill>
              </a:rPr>
              <a:t>Thiếu</a:t>
            </a:r>
            <a:r>
              <a:rPr lang="en-US" sz="2400" dirty="0" smtClean="0">
                <a:solidFill>
                  <a:srgbClr val="0070C0"/>
                </a:solidFill>
              </a:rPr>
              <a:t> </a:t>
            </a:r>
            <a:r>
              <a:rPr lang="en-US" sz="2400" dirty="0" err="1" smtClean="0">
                <a:solidFill>
                  <a:srgbClr val="0070C0"/>
                </a:solidFill>
              </a:rPr>
              <a:t>nhi</a:t>
            </a:r>
            <a:r>
              <a:rPr lang="en-US" sz="2400" dirty="0" smtClean="0">
                <a:solidFill>
                  <a:srgbClr val="0070C0"/>
                </a:solidFill>
              </a:rPr>
              <a:t> 1 </a:t>
            </a:r>
            <a:r>
              <a:rPr lang="en-US" sz="2400" dirty="0" err="1" smtClean="0">
                <a:solidFill>
                  <a:srgbClr val="0070C0"/>
                </a:solidFill>
              </a:rPr>
              <a:t>tháng</a:t>
            </a:r>
            <a:r>
              <a:rPr lang="en-US" sz="2400" dirty="0" smtClean="0">
                <a:solidFill>
                  <a:srgbClr val="0070C0"/>
                </a:solidFill>
              </a:rPr>
              <a:t> 6 </a:t>
            </a:r>
            <a:r>
              <a:rPr lang="en-US" sz="2400" dirty="0" err="1" smtClean="0">
                <a:solidFill>
                  <a:srgbClr val="0070C0"/>
                </a:solidFill>
              </a:rPr>
              <a:t>là</a:t>
            </a:r>
            <a:r>
              <a:rPr lang="en-US" sz="2400" dirty="0" smtClean="0">
                <a:solidFill>
                  <a:srgbClr val="0070C0"/>
                </a:solidFill>
              </a:rPr>
              <a:t> </a:t>
            </a:r>
            <a:r>
              <a:rPr lang="en-US" sz="2400" dirty="0" err="1" smtClean="0">
                <a:solidFill>
                  <a:srgbClr val="0070C0"/>
                </a:solidFill>
              </a:rPr>
              <a:t>thứ</a:t>
            </a:r>
            <a:r>
              <a:rPr lang="en-US" sz="2400" dirty="0" smtClean="0">
                <a:solidFill>
                  <a:srgbClr val="0070C0"/>
                </a:solidFill>
              </a:rPr>
              <a:t> </a:t>
            </a:r>
            <a:r>
              <a:rPr lang="en-US" sz="2400" dirty="0" err="1" smtClean="0">
                <a:solidFill>
                  <a:srgbClr val="0070C0"/>
                </a:solidFill>
              </a:rPr>
              <a:t>mấy</a:t>
            </a:r>
            <a:r>
              <a:rPr lang="en-US" sz="2400" dirty="0" smtClean="0">
                <a:solidFill>
                  <a:srgbClr val="0070C0"/>
                </a:solidFill>
              </a:rPr>
              <a:t>?</a:t>
            </a:r>
          </a:p>
          <a:p>
            <a:pPr>
              <a:lnSpc>
                <a:spcPts val="4000"/>
              </a:lnSpc>
            </a:pPr>
            <a:r>
              <a:rPr lang="en-US" sz="2400" dirty="0" smtClean="0"/>
              <a:t>- </a:t>
            </a:r>
            <a:r>
              <a:rPr lang="en-US" sz="2400" dirty="0" err="1" smtClean="0"/>
              <a:t>Nếu</a:t>
            </a:r>
            <a:r>
              <a:rPr lang="en-US" sz="2400" dirty="0" smtClean="0"/>
              <a:t> </a:t>
            </a:r>
            <a:r>
              <a:rPr lang="en-US" sz="2400" dirty="0" err="1" smtClean="0"/>
              <a:t>hôm</a:t>
            </a:r>
            <a:r>
              <a:rPr lang="en-US" sz="2400" dirty="0" smtClean="0"/>
              <a:t> nay </a:t>
            </a:r>
            <a:r>
              <a:rPr lang="en-US" sz="2400" dirty="0" err="1" smtClean="0"/>
              <a:t>là</a:t>
            </a:r>
            <a:r>
              <a:rPr lang="en-US" sz="2400" dirty="0" smtClean="0"/>
              <a:t> </a:t>
            </a:r>
            <a:r>
              <a:rPr lang="en-US" sz="2400" dirty="0" err="1" smtClean="0"/>
              <a:t>thứ</a:t>
            </a:r>
            <a:r>
              <a:rPr lang="en-US" sz="2400" dirty="0" smtClean="0"/>
              <a:t> </a:t>
            </a:r>
            <a:r>
              <a:rPr lang="en-US" sz="2400" dirty="0" err="1"/>
              <a:t>N</a:t>
            </a:r>
            <a:r>
              <a:rPr lang="en-US" sz="2400" dirty="0" err="1" smtClean="0"/>
              <a:t>ăm</a:t>
            </a:r>
            <a:r>
              <a:rPr lang="en-US" sz="2400" dirty="0" smtClean="0"/>
              <a:t> </a:t>
            </a:r>
            <a:r>
              <a:rPr lang="en-US" sz="2400" dirty="0" err="1" smtClean="0"/>
              <a:t>ngày</a:t>
            </a:r>
            <a:r>
              <a:rPr lang="en-US" sz="2400" dirty="0" smtClean="0"/>
              <a:t> 16 </a:t>
            </a:r>
            <a:r>
              <a:rPr lang="en-US" sz="2400" dirty="0" err="1" smtClean="0"/>
              <a:t>tháng</a:t>
            </a:r>
            <a:r>
              <a:rPr lang="en-US" sz="2400" dirty="0" smtClean="0"/>
              <a:t> 6 </a:t>
            </a:r>
            <a:r>
              <a:rPr lang="en-US" sz="2400" dirty="0" err="1" smtClean="0"/>
              <a:t>thì</a:t>
            </a:r>
            <a:r>
              <a:rPr lang="en-US" sz="2400" dirty="0" smtClean="0"/>
              <a:t> </a:t>
            </a:r>
            <a:r>
              <a:rPr lang="en-US" sz="2400" dirty="0" err="1" smtClean="0"/>
              <a:t>thứ</a:t>
            </a:r>
            <a:r>
              <a:rPr lang="en-US" sz="2400" dirty="0" smtClean="0"/>
              <a:t> </a:t>
            </a:r>
            <a:r>
              <a:rPr lang="en-US" sz="2400" dirty="0" err="1" smtClean="0"/>
              <a:t>Năm</a:t>
            </a:r>
            <a:r>
              <a:rPr lang="en-US" sz="2400" dirty="0" smtClean="0"/>
              <a:t> </a:t>
            </a:r>
            <a:r>
              <a:rPr lang="en-US" sz="2400" dirty="0" err="1" smtClean="0"/>
              <a:t>tuần</a:t>
            </a:r>
            <a:r>
              <a:rPr lang="en-US" sz="2400" dirty="0" smtClean="0"/>
              <a:t> </a:t>
            </a:r>
            <a:r>
              <a:rPr lang="en-US" sz="2400" dirty="0" err="1" smtClean="0"/>
              <a:t>trước</a:t>
            </a:r>
            <a:r>
              <a:rPr lang="en-US" sz="2400" dirty="0" smtClean="0"/>
              <a:t> </a:t>
            </a:r>
            <a:r>
              <a:rPr lang="en-US" sz="2400" dirty="0" err="1" smtClean="0"/>
              <a:t>là</a:t>
            </a:r>
            <a:r>
              <a:rPr lang="en-US" sz="2400" dirty="0" smtClean="0"/>
              <a:t> </a:t>
            </a:r>
            <a:r>
              <a:rPr lang="en-US" sz="2400" dirty="0" err="1" smtClean="0"/>
              <a:t>ngày</a:t>
            </a:r>
            <a:r>
              <a:rPr lang="en-US" sz="2400" dirty="0" smtClean="0"/>
              <a:t> </a:t>
            </a:r>
            <a:r>
              <a:rPr lang="en-US" sz="2400" dirty="0" err="1" smtClean="0"/>
              <a:t>nào</a:t>
            </a:r>
            <a:r>
              <a:rPr lang="en-US" sz="2400" dirty="0" smtClean="0"/>
              <a:t>, </a:t>
            </a:r>
            <a:r>
              <a:rPr lang="en-US" sz="2400" dirty="0" err="1" smtClean="0"/>
              <a:t>thứ</a:t>
            </a:r>
            <a:r>
              <a:rPr lang="en-US" sz="2400" dirty="0" smtClean="0"/>
              <a:t> </a:t>
            </a:r>
            <a:r>
              <a:rPr lang="en-US" sz="2400" dirty="0" err="1" smtClean="0"/>
              <a:t>Năm</a:t>
            </a:r>
            <a:r>
              <a:rPr lang="en-US" sz="2400" dirty="0" smtClean="0"/>
              <a:t> </a:t>
            </a:r>
            <a:r>
              <a:rPr lang="en-US" sz="2400" dirty="0" err="1" smtClean="0"/>
              <a:t>tuần</a:t>
            </a:r>
            <a:r>
              <a:rPr lang="en-US" sz="2400" dirty="0" smtClean="0"/>
              <a:t> </a:t>
            </a:r>
            <a:r>
              <a:rPr lang="en-US" sz="2400" dirty="0" err="1" smtClean="0"/>
              <a:t>sau</a:t>
            </a:r>
            <a:r>
              <a:rPr lang="en-US" sz="2400" dirty="0" smtClean="0"/>
              <a:t> </a:t>
            </a:r>
            <a:r>
              <a:rPr lang="en-US" sz="2400" dirty="0" err="1" smtClean="0"/>
              <a:t>là</a:t>
            </a:r>
            <a:r>
              <a:rPr lang="en-US" sz="2400" dirty="0" smtClean="0"/>
              <a:t> </a:t>
            </a:r>
            <a:r>
              <a:rPr lang="en-US" sz="2400" dirty="0" err="1" smtClean="0"/>
              <a:t>ngày</a:t>
            </a:r>
            <a:r>
              <a:rPr lang="en-US" sz="2400" dirty="0" smtClean="0"/>
              <a:t> </a:t>
            </a:r>
            <a:r>
              <a:rPr lang="en-US" sz="2400" dirty="0" err="1" smtClean="0"/>
              <a:t>nào</a:t>
            </a:r>
            <a:r>
              <a:rPr lang="en-US" sz="2400" dirty="0" smtClean="0"/>
              <a:t>?</a:t>
            </a:r>
          </a:p>
        </p:txBody>
      </p:sp>
      <p:sp>
        <p:nvSpPr>
          <p:cNvPr id="23" name="Rectangle 22"/>
          <p:cNvSpPr/>
          <p:nvPr/>
        </p:nvSpPr>
        <p:spPr>
          <a:xfrm>
            <a:off x="7275443" y="1577009"/>
            <a:ext cx="344557" cy="331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schemeClr val="accent6">
                    <a:lumMod val="75000"/>
                  </a:schemeClr>
                </a:solidFill>
              </a:rPr>
              <a:t>1</a:t>
            </a:r>
            <a:endParaRPr lang="en-US" sz="2000" b="1" dirty="0">
              <a:solidFill>
                <a:schemeClr val="accent6">
                  <a:lumMod val="75000"/>
                </a:schemeClr>
              </a:solidFill>
            </a:endParaRPr>
          </a:p>
        </p:txBody>
      </p:sp>
      <p:sp>
        <p:nvSpPr>
          <p:cNvPr id="24" name="Rectangle 23"/>
          <p:cNvSpPr/>
          <p:nvPr/>
        </p:nvSpPr>
        <p:spPr>
          <a:xfrm>
            <a:off x="6253093" y="2053259"/>
            <a:ext cx="344557" cy="331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schemeClr val="accent6">
                    <a:lumMod val="75000"/>
                  </a:schemeClr>
                </a:solidFill>
              </a:rPr>
              <a:t>6</a:t>
            </a:r>
            <a:endParaRPr lang="en-US" sz="2000" b="1" dirty="0">
              <a:solidFill>
                <a:schemeClr val="accent6">
                  <a:lumMod val="75000"/>
                </a:schemeClr>
              </a:solidFill>
            </a:endParaRPr>
          </a:p>
        </p:txBody>
      </p:sp>
      <p:sp>
        <p:nvSpPr>
          <p:cNvPr id="25" name="Rectangle 24"/>
          <p:cNvSpPr/>
          <p:nvPr/>
        </p:nvSpPr>
        <p:spPr>
          <a:xfrm>
            <a:off x="6754743" y="2053259"/>
            <a:ext cx="344557" cy="331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schemeClr val="accent6">
                    <a:lumMod val="75000"/>
                  </a:schemeClr>
                </a:solidFill>
              </a:rPr>
              <a:t>7</a:t>
            </a:r>
            <a:endParaRPr lang="en-US" sz="2000" b="1" dirty="0">
              <a:solidFill>
                <a:schemeClr val="accent6">
                  <a:lumMod val="75000"/>
                </a:schemeClr>
              </a:solidFill>
            </a:endParaRPr>
          </a:p>
        </p:txBody>
      </p:sp>
      <p:sp>
        <p:nvSpPr>
          <p:cNvPr id="26" name="Rectangle 25"/>
          <p:cNvSpPr/>
          <p:nvPr/>
        </p:nvSpPr>
        <p:spPr>
          <a:xfrm>
            <a:off x="7275443" y="2053259"/>
            <a:ext cx="344557" cy="331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schemeClr val="accent6">
                    <a:lumMod val="75000"/>
                  </a:schemeClr>
                </a:solidFill>
              </a:rPr>
              <a:t>8</a:t>
            </a:r>
            <a:endParaRPr lang="en-US" sz="2000" b="1" dirty="0">
              <a:solidFill>
                <a:schemeClr val="accent6">
                  <a:lumMod val="75000"/>
                </a:schemeClr>
              </a:solidFill>
            </a:endParaRPr>
          </a:p>
        </p:txBody>
      </p:sp>
      <p:sp>
        <p:nvSpPr>
          <p:cNvPr id="27" name="Rectangle 26"/>
          <p:cNvSpPr/>
          <p:nvPr/>
        </p:nvSpPr>
        <p:spPr>
          <a:xfrm>
            <a:off x="8728645" y="2529509"/>
            <a:ext cx="490607" cy="331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schemeClr val="accent6">
                    <a:lumMod val="75000"/>
                  </a:schemeClr>
                </a:solidFill>
              </a:rPr>
              <a:t>18</a:t>
            </a:r>
            <a:endParaRPr lang="en-US" sz="2000" b="1" dirty="0">
              <a:solidFill>
                <a:schemeClr val="accent6">
                  <a:lumMod val="75000"/>
                </a:schemeClr>
              </a:solidFill>
            </a:endParaRPr>
          </a:p>
        </p:txBody>
      </p:sp>
      <p:sp>
        <p:nvSpPr>
          <p:cNvPr id="28" name="Rectangle 27"/>
          <p:cNvSpPr/>
          <p:nvPr/>
        </p:nvSpPr>
        <p:spPr>
          <a:xfrm>
            <a:off x="9245600" y="2986709"/>
            <a:ext cx="490607" cy="331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schemeClr val="accent6">
                    <a:lumMod val="75000"/>
                  </a:schemeClr>
                </a:solidFill>
              </a:rPr>
              <a:t>26</a:t>
            </a:r>
            <a:endParaRPr lang="en-US" sz="2000" b="1" dirty="0">
              <a:solidFill>
                <a:schemeClr val="accent6">
                  <a:lumMod val="75000"/>
                </a:schemeClr>
              </a:solidFill>
            </a:endParaRPr>
          </a:p>
        </p:txBody>
      </p:sp>
      <p:sp>
        <p:nvSpPr>
          <p:cNvPr id="29" name="Rounded Rectangle 28"/>
          <p:cNvSpPr/>
          <p:nvPr/>
        </p:nvSpPr>
        <p:spPr>
          <a:xfrm>
            <a:off x="7250927" y="1577009"/>
            <a:ext cx="363607" cy="331304"/>
          </a:xfrm>
          <a:prstGeom prst="roundRect">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ed Rectangle 35"/>
          <p:cNvSpPr/>
          <p:nvPr/>
        </p:nvSpPr>
        <p:spPr>
          <a:xfrm>
            <a:off x="7766934" y="2529509"/>
            <a:ext cx="363607" cy="331304"/>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ed Rectangle 37"/>
          <p:cNvSpPr/>
          <p:nvPr/>
        </p:nvSpPr>
        <p:spPr>
          <a:xfrm>
            <a:off x="7766934" y="2051449"/>
            <a:ext cx="363607" cy="331304"/>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ounded Rectangle 38"/>
          <p:cNvSpPr/>
          <p:nvPr/>
        </p:nvSpPr>
        <p:spPr>
          <a:xfrm>
            <a:off x="7766934" y="2986709"/>
            <a:ext cx="363607" cy="331304"/>
          </a:xfrm>
          <a:prstGeom prst="round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33473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fade">
                                      <p:cBhvr>
                                        <p:cTn id="12" dur="500"/>
                                        <p:tgtEl>
                                          <p:spTgt spid="2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250"/>
                                        <p:tgtEl>
                                          <p:spTgt spid="23"/>
                                        </p:tgtEl>
                                      </p:cBhvr>
                                    </p:animEffect>
                                  </p:childTnLst>
                                  <p:subTnLst>
                                    <p:audio>
                                      <p:cMediaNode>
                                        <p:cTn display="0" masterRel="sameClick">
                                          <p:stCondLst>
                                            <p:cond evt="begin" delay="0">
                                              <p:tn val="15"/>
                                            </p:cond>
                                          </p:stCondLst>
                                          <p:endCondLst>
                                            <p:cond evt="onStopAudio" delay="0">
                                              <p:tgtEl>
                                                <p:sldTgt/>
                                              </p:tgtEl>
                                            </p:cond>
                                          </p:endCondLst>
                                        </p:cTn>
                                        <p:tgtEl>
                                          <p:sndTgt r:embed="rId3" name="click.wav"/>
                                        </p:tgtEl>
                                      </p:cMediaNode>
                                    </p:audio>
                                  </p:sub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250"/>
                                        <p:tgtEl>
                                          <p:spTgt spid="24"/>
                                        </p:tgtEl>
                                      </p:cBhvr>
                                    </p:animEffect>
                                  </p:childTnLst>
                                  <p:subTnLst>
                                    <p:audio>
                                      <p:cMediaNode>
                                        <p:cTn display="0" masterRel="sameClick">
                                          <p:stCondLst>
                                            <p:cond evt="begin" delay="0">
                                              <p:tn val="20"/>
                                            </p:cond>
                                          </p:stCondLst>
                                          <p:endCondLst>
                                            <p:cond evt="onStopAudio" delay="0">
                                              <p:tgtEl>
                                                <p:sldTgt/>
                                              </p:tgtEl>
                                            </p:cond>
                                          </p:endCondLst>
                                        </p:cTn>
                                        <p:tgtEl>
                                          <p:sndTgt r:embed="rId3" name="click.wav"/>
                                        </p:tgtEl>
                                      </p:cMediaNode>
                                    </p:audio>
                                  </p:sub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250"/>
                                        <p:tgtEl>
                                          <p:spTgt spid="25"/>
                                        </p:tgtEl>
                                      </p:cBhvr>
                                    </p:animEffect>
                                  </p:childTnLst>
                                  <p:subTnLst>
                                    <p:audio>
                                      <p:cMediaNode>
                                        <p:cTn display="0" masterRel="sameClick">
                                          <p:stCondLst>
                                            <p:cond evt="begin" delay="0">
                                              <p:tn val="25"/>
                                            </p:cond>
                                          </p:stCondLst>
                                          <p:endCondLst>
                                            <p:cond evt="onStopAudio" delay="0">
                                              <p:tgtEl>
                                                <p:sldTgt/>
                                              </p:tgtEl>
                                            </p:cond>
                                          </p:endCondLst>
                                        </p:cTn>
                                        <p:tgtEl>
                                          <p:sndTgt r:embed="rId3" name="click.wav"/>
                                        </p:tgtEl>
                                      </p:cMediaNode>
                                    </p:audio>
                                  </p:sub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250"/>
                                        <p:tgtEl>
                                          <p:spTgt spid="26"/>
                                        </p:tgtEl>
                                      </p:cBhvr>
                                    </p:animEffect>
                                  </p:childTnLst>
                                  <p:subTnLst>
                                    <p:audio>
                                      <p:cMediaNode>
                                        <p:cTn display="0" masterRel="sameClick">
                                          <p:stCondLst>
                                            <p:cond evt="begin" delay="0">
                                              <p:tn val="30"/>
                                            </p:cond>
                                          </p:stCondLst>
                                          <p:endCondLst>
                                            <p:cond evt="onStopAudio" delay="0">
                                              <p:tgtEl>
                                                <p:sldTgt/>
                                              </p:tgtEl>
                                            </p:cond>
                                          </p:endCondLst>
                                        </p:cTn>
                                        <p:tgtEl>
                                          <p:sndTgt r:embed="rId3" name="click.wav"/>
                                        </p:tgtEl>
                                      </p:cMediaNode>
                                    </p:audio>
                                  </p:sub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250"/>
                                        <p:tgtEl>
                                          <p:spTgt spid="27"/>
                                        </p:tgtEl>
                                      </p:cBhvr>
                                    </p:animEffec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250"/>
                                        <p:tgtEl>
                                          <p:spTgt spid="28"/>
                                        </p:tgtEl>
                                      </p:cBhvr>
                                    </p:animEffect>
                                  </p:childTnLst>
                                  <p:subTnLst>
                                    <p:audio>
                                      <p:cMediaNode>
                                        <p:cTn display="0" masterRel="sameClick">
                                          <p:stCondLst>
                                            <p:cond evt="begin" delay="0">
                                              <p:tn val="40"/>
                                            </p:cond>
                                          </p:stCondLst>
                                          <p:endCondLst>
                                            <p:cond evt="onStopAudio" delay="0">
                                              <p:tgtEl>
                                                <p:sldTgt/>
                                              </p:tgtEl>
                                            </p:cond>
                                          </p:endCondLst>
                                        </p:cTn>
                                        <p:tgtEl>
                                          <p:sndTgt r:embed="rId3" name="click.wav"/>
                                        </p:tgtEl>
                                      </p:cMediaNode>
                                    </p:audio>
                                  </p:sub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2">
                                            <p:txEl>
                                              <p:pRg st="1" end="1"/>
                                            </p:txEl>
                                          </p:spTgt>
                                        </p:tgtEl>
                                        <p:attrNameLst>
                                          <p:attrName>style.visibility</p:attrName>
                                        </p:attrNameLst>
                                      </p:cBhvr>
                                      <p:to>
                                        <p:strVal val="visible"/>
                                      </p:to>
                                    </p:set>
                                    <p:animEffect transition="in" filter="fade">
                                      <p:cBhvr>
                                        <p:cTn id="47" dur="500"/>
                                        <p:tgtEl>
                                          <p:spTgt spid="22">
                                            <p:txEl>
                                              <p:pRg st="1" end="1"/>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2">
                                            <p:txEl>
                                              <p:pRg st="2" end="2"/>
                                            </p:txEl>
                                          </p:spTgt>
                                        </p:tgtEl>
                                        <p:attrNameLst>
                                          <p:attrName>style.visibility</p:attrName>
                                        </p:attrNameLst>
                                      </p:cBhvr>
                                      <p:to>
                                        <p:strVal val="visible"/>
                                      </p:to>
                                    </p:set>
                                    <p:animEffect transition="in" filter="fade">
                                      <p:cBhvr>
                                        <p:cTn id="52" dur="500"/>
                                        <p:tgtEl>
                                          <p:spTgt spid="22">
                                            <p:txEl>
                                              <p:pRg st="2" end="2"/>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500"/>
                                        <p:tgtEl>
                                          <p:spTgt spid="29"/>
                                        </p:tgtEl>
                                      </p:cBhvr>
                                    </p:animEffect>
                                  </p:childTnLst>
                                  <p:subTnLst>
                                    <p:audio>
                                      <p:cMediaNode>
                                        <p:cTn display="0" masterRel="sameClick">
                                          <p:stCondLst>
                                            <p:cond evt="begin" delay="0">
                                              <p:tn val="55"/>
                                            </p:cond>
                                          </p:stCondLst>
                                          <p:endCondLst>
                                            <p:cond evt="onStopAudio" delay="0">
                                              <p:tgtEl>
                                                <p:sldTgt/>
                                              </p:tgtEl>
                                            </p:cond>
                                          </p:endCondLst>
                                        </p:cTn>
                                        <p:tgtEl>
                                          <p:sndTgt r:embed="rId3" name="click.wav"/>
                                        </p:tgtEl>
                                      </p:cMediaNode>
                                    </p:audio>
                                  </p:sub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2">
                                            <p:txEl>
                                              <p:pRg st="3" end="3"/>
                                            </p:txEl>
                                          </p:spTgt>
                                        </p:tgtEl>
                                        <p:attrNameLst>
                                          <p:attrName>style.visibility</p:attrName>
                                        </p:attrNameLst>
                                      </p:cBhvr>
                                      <p:to>
                                        <p:strVal val="visible"/>
                                      </p:to>
                                    </p:set>
                                    <p:animEffect transition="in" filter="fade">
                                      <p:cBhvr>
                                        <p:cTn id="62" dur="500"/>
                                        <p:tgtEl>
                                          <p:spTgt spid="22">
                                            <p:txEl>
                                              <p:pRg st="3" end="3"/>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fade">
                                      <p:cBhvr>
                                        <p:cTn id="72" dur="500"/>
                                        <p:tgtEl>
                                          <p:spTgt spid="38"/>
                                        </p:tgtEl>
                                      </p:cBhvr>
                                    </p:animEffect>
                                  </p:childTnLst>
                                  <p:subTnLst>
                                    <p:audio>
                                      <p:cMediaNode>
                                        <p:cTn display="0" masterRel="sameClick">
                                          <p:stCondLst>
                                            <p:cond evt="begin" delay="0">
                                              <p:tn val="70"/>
                                            </p:cond>
                                          </p:stCondLst>
                                          <p:endCondLst>
                                            <p:cond evt="onStopAudio" delay="0">
                                              <p:tgtEl>
                                                <p:sldTgt/>
                                              </p:tgtEl>
                                            </p:cond>
                                          </p:endCondLst>
                                        </p:cTn>
                                        <p:tgtEl>
                                          <p:sndTgt r:embed="rId3" name="click.wav"/>
                                        </p:tgtEl>
                                      </p:cMediaNode>
                                    </p:audio>
                                  </p:sub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500"/>
                                        <p:tgtEl>
                                          <p:spTgt spid="39"/>
                                        </p:tgtEl>
                                      </p:cBhvr>
                                    </p:animEffect>
                                  </p:childTnLst>
                                  <p:subTnLst>
                                    <p:audio>
                                      <p:cMediaNode>
                                        <p:cTn display="0" masterRel="sameClick">
                                          <p:stCondLst>
                                            <p:cond evt="begin" delay="0">
                                              <p:tn val="75"/>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uiExpand="1" build="p"/>
      <p:bldP spid="23" grpId="0" uiExpand="1" animBg="1"/>
      <p:bldP spid="24" grpId="0" uiExpand="1" animBg="1"/>
      <p:bldP spid="25" grpId="0" uiExpand="1" animBg="1"/>
      <p:bldP spid="26" grpId="0" uiExpand="1" animBg="1"/>
      <p:bldP spid="27" grpId="0" uiExpand="1" animBg="1"/>
      <p:bldP spid="28" grpId="0" uiExpand="1" animBg="1"/>
      <p:bldP spid="29" grpId="0" animBg="1"/>
      <p:bldP spid="36" grpId="0" animBg="1"/>
      <p:bldP spid="38" grpId="0" animBg="1"/>
      <p:bldP spid="3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1450"/>
        <p:cNvGrpSpPr/>
        <p:nvPr/>
      </p:nvGrpSpPr>
      <p:grpSpPr>
        <a:xfrm>
          <a:off x="0" y="0"/>
          <a:ext cx="0" cy="0"/>
          <a:chOff x="0" y="0"/>
          <a:chExt cx="0" cy="0"/>
        </a:xfrm>
      </p:grpSpPr>
      <p:cxnSp>
        <p:nvCxnSpPr>
          <p:cNvPr id="71451" name="Google Shape;71451;p42"/>
          <p:cNvCxnSpPr/>
          <p:nvPr/>
        </p:nvCxnSpPr>
        <p:spPr>
          <a:xfrm>
            <a:off x="953635" y="5815733"/>
            <a:ext cx="10254568" cy="0"/>
          </a:xfrm>
          <a:prstGeom prst="straightConnector1">
            <a:avLst/>
          </a:prstGeom>
          <a:noFill/>
          <a:ln w="19050" cap="flat" cmpd="sng">
            <a:solidFill>
              <a:schemeClr val="lt1"/>
            </a:solidFill>
            <a:prstDash val="lgDash"/>
            <a:round/>
            <a:headEnd type="none" w="med" len="med"/>
            <a:tailEnd type="none" w="med" len="med"/>
          </a:ln>
        </p:spPr>
      </p:cxnSp>
      <p:grpSp>
        <p:nvGrpSpPr>
          <p:cNvPr id="71537" name="Google Shape;71537;p42"/>
          <p:cNvGrpSpPr/>
          <p:nvPr/>
        </p:nvGrpSpPr>
        <p:grpSpPr>
          <a:xfrm>
            <a:off x="3052448" y="1160433"/>
            <a:ext cx="1702544" cy="734867"/>
            <a:chOff x="5904525" y="540000"/>
            <a:chExt cx="1280075" cy="551150"/>
          </a:xfrm>
        </p:grpSpPr>
        <p:sp>
          <p:nvSpPr>
            <p:cNvPr id="71538" name="Google Shape;71538;p42"/>
            <p:cNvSpPr/>
            <p:nvPr/>
          </p:nvSpPr>
          <p:spPr>
            <a:xfrm>
              <a:off x="5998025" y="545675"/>
              <a:ext cx="1035250" cy="522825"/>
            </a:xfrm>
            <a:custGeom>
              <a:avLst/>
              <a:gdLst/>
              <a:ahLst/>
              <a:cxnLst/>
              <a:rect l="l" t="t" r="r" b="b"/>
              <a:pathLst>
                <a:path w="41410" h="20913" extrusionOk="0">
                  <a:moveTo>
                    <a:pt x="2089" y="1"/>
                  </a:moveTo>
                  <a:lnTo>
                    <a:pt x="0" y="3724"/>
                  </a:lnTo>
                  <a:lnTo>
                    <a:pt x="39706" y="20913"/>
                  </a:lnTo>
                  <a:lnTo>
                    <a:pt x="41410" y="13505"/>
                  </a:lnTo>
                  <a:lnTo>
                    <a:pt x="2089"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1539" name="Google Shape;71539;p42"/>
            <p:cNvSpPr/>
            <p:nvPr/>
          </p:nvSpPr>
          <p:spPr>
            <a:xfrm>
              <a:off x="6997025" y="912675"/>
              <a:ext cx="187575" cy="177525"/>
            </a:xfrm>
            <a:custGeom>
              <a:avLst/>
              <a:gdLst/>
              <a:ahLst/>
              <a:cxnLst/>
              <a:rect l="l" t="t" r="r" b="b"/>
              <a:pathLst>
                <a:path w="7503" h="7101" extrusionOk="0">
                  <a:moveTo>
                    <a:pt x="1181" y="0"/>
                  </a:moveTo>
                  <a:lnTo>
                    <a:pt x="0" y="5131"/>
                  </a:lnTo>
                  <a:lnTo>
                    <a:pt x="6208" y="7100"/>
                  </a:lnTo>
                  <a:lnTo>
                    <a:pt x="7502" y="2570"/>
                  </a:lnTo>
                  <a:lnTo>
                    <a:pt x="1181"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540" name="Google Shape;71540;p42"/>
            <p:cNvSpPr/>
            <p:nvPr/>
          </p:nvSpPr>
          <p:spPr>
            <a:xfrm>
              <a:off x="5904525" y="540000"/>
              <a:ext cx="145750" cy="98800"/>
            </a:xfrm>
            <a:custGeom>
              <a:avLst/>
              <a:gdLst/>
              <a:ahLst/>
              <a:cxnLst/>
              <a:rect l="l" t="t" r="r" b="b"/>
              <a:pathLst>
                <a:path w="5830" h="3952" extrusionOk="0">
                  <a:moveTo>
                    <a:pt x="0" y="0"/>
                  </a:moveTo>
                  <a:lnTo>
                    <a:pt x="3740" y="3951"/>
                  </a:lnTo>
                  <a:lnTo>
                    <a:pt x="5829" y="228"/>
                  </a:lnTo>
                  <a:lnTo>
                    <a:pt x="0"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541" name="Google Shape;71541;p42"/>
            <p:cNvSpPr/>
            <p:nvPr/>
          </p:nvSpPr>
          <p:spPr>
            <a:xfrm>
              <a:off x="6441825" y="864750"/>
              <a:ext cx="471025" cy="226400"/>
            </a:xfrm>
            <a:custGeom>
              <a:avLst/>
              <a:gdLst/>
              <a:ahLst/>
              <a:cxnLst/>
              <a:rect l="l" t="t" r="r" b="b"/>
              <a:pathLst>
                <a:path w="18841" h="9056" extrusionOk="0">
                  <a:moveTo>
                    <a:pt x="129" y="1"/>
                  </a:moveTo>
                  <a:lnTo>
                    <a:pt x="1" y="1514"/>
                  </a:lnTo>
                  <a:lnTo>
                    <a:pt x="17009" y="9056"/>
                  </a:lnTo>
                  <a:lnTo>
                    <a:pt x="18841" y="4456"/>
                  </a:lnTo>
                  <a:lnTo>
                    <a:pt x="16108" y="3344"/>
                  </a:lnTo>
                  <a:lnTo>
                    <a:pt x="15611" y="6650"/>
                  </a:lnTo>
                  <a:lnTo>
                    <a:pt x="129" y="1"/>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542" name="Google Shape;71542;p42"/>
            <p:cNvSpPr/>
            <p:nvPr/>
          </p:nvSpPr>
          <p:spPr>
            <a:xfrm>
              <a:off x="6192475" y="630300"/>
              <a:ext cx="790750" cy="317450"/>
            </a:xfrm>
            <a:custGeom>
              <a:avLst/>
              <a:gdLst/>
              <a:ahLst/>
              <a:cxnLst/>
              <a:rect l="l" t="t" r="r" b="b"/>
              <a:pathLst>
                <a:path w="31630" h="12698" extrusionOk="0">
                  <a:moveTo>
                    <a:pt x="1" y="0"/>
                  </a:moveTo>
                  <a:lnTo>
                    <a:pt x="669" y="809"/>
                  </a:lnTo>
                  <a:lnTo>
                    <a:pt x="31231" y="12697"/>
                  </a:lnTo>
                  <a:lnTo>
                    <a:pt x="31629" y="10590"/>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grpSp>
      <p:sp>
        <p:nvSpPr>
          <p:cNvPr id="71543" name="Google Shape;71543;p42"/>
          <p:cNvSpPr/>
          <p:nvPr/>
        </p:nvSpPr>
        <p:spPr>
          <a:xfrm>
            <a:off x="4064686" y="5040667"/>
            <a:ext cx="205291" cy="183300"/>
          </a:xfrm>
          <a:custGeom>
            <a:avLst/>
            <a:gdLst/>
            <a:ahLst/>
            <a:cxnLst/>
            <a:rect l="l" t="t" r="r" b="b"/>
            <a:pathLst>
              <a:path w="6174" h="5499" extrusionOk="0">
                <a:moveTo>
                  <a:pt x="3088" y="0"/>
                </a:moveTo>
                <a:cubicBezTo>
                  <a:pt x="2801" y="0"/>
                  <a:pt x="2508" y="46"/>
                  <a:pt x="2220" y="142"/>
                </a:cubicBezTo>
                <a:cubicBezTo>
                  <a:pt x="779" y="620"/>
                  <a:pt x="0" y="2175"/>
                  <a:pt x="478" y="3616"/>
                </a:cubicBezTo>
                <a:cubicBezTo>
                  <a:pt x="862" y="4770"/>
                  <a:pt x="1934" y="5499"/>
                  <a:pt x="3085" y="5499"/>
                </a:cubicBezTo>
                <a:cubicBezTo>
                  <a:pt x="3373" y="5499"/>
                  <a:pt x="3666" y="5453"/>
                  <a:pt x="3954" y="5357"/>
                </a:cubicBezTo>
                <a:cubicBezTo>
                  <a:pt x="5395" y="4879"/>
                  <a:pt x="6174" y="3324"/>
                  <a:pt x="5695" y="1883"/>
                </a:cubicBezTo>
                <a:cubicBezTo>
                  <a:pt x="5312" y="730"/>
                  <a:pt x="4240" y="0"/>
                  <a:pt x="3088" y="0"/>
                </a:cubicBezTo>
                <a:close/>
              </a:path>
            </a:pathLst>
          </a:custGeom>
          <a:solidFill>
            <a:schemeClr val="lt1"/>
          </a:solidFill>
          <a:ln>
            <a:noFill/>
          </a:ln>
        </p:spPr>
        <p:txBody>
          <a:bodyPr spcFirstLastPara="1" wrap="square" lIns="121705" tIns="121705" rIns="121705" bIns="121705" anchor="ctr" anchorCtr="0">
            <a:noAutofit/>
          </a:bodyPr>
          <a:lstStyle/>
          <a:p>
            <a:endParaRPr/>
          </a:p>
        </p:txBody>
      </p:sp>
      <p:sp>
        <p:nvSpPr>
          <p:cNvPr id="71544" name="Google Shape;71544;p42"/>
          <p:cNvSpPr/>
          <p:nvPr/>
        </p:nvSpPr>
        <p:spPr>
          <a:xfrm>
            <a:off x="3667738" y="4805784"/>
            <a:ext cx="143211"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705" tIns="121705" rIns="121705" bIns="121705" anchor="ctr" anchorCtr="0">
            <a:noAutofit/>
          </a:bodyPr>
          <a:lstStyle/>
          <a:p>
            <a:endParaRPr/>
          </a:p>
        </p:txBody>
      </p:sp>
      <p:sp>
        <p:nvSpPr>
          <p:cNvPr id="71545" name="Google Shape;71545;p42"/>
          <p:cNvSpPr/>
          <p:nvPr/>
        </p:nvSpPr>
        <p:spPr>
          <a:xfrm>
            <a:off x="10108132" y="1895284"/>
            <a:ext cx="143211"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705" tIns="121705" rIns="121705" bIns="121705" anchor="ctr" anchorCtr="0">
            <a:noAutofit/>
          </a:bodyPr>
          <a:lstStyle/>
          <a:p>
            <a:endParaRPr/>
          </a:p>
        </p:txBody>
      </p:sp>
      <p:sp>
        <p:nvSpPr>
          <p:cNvPr id="98" name="Title 1"/>
          <p:cNvSpPr>
            <a:spLocks noGrp="1"/>
          </p:cNvSpPr>
          <p:nvPr>
            <p:ph type="title" idx="4294967295"/>
          </p:nvPr>
        </p:nvSpPr>
        <p:spPr>
          <a:xfrm>
            <a:off x="414613" y="1111481"/>
            <a:ext cx="9224061" cy="4469194"/>
          </a:xfrm>
          <a:prstGeom prst="rect">
            <a:avLst/>
          </a:prstGeom>
          <a:solidFill>
            <a:schemeClr val="bg1"/>
          </a:solidFill>
        </p:spPr>
        <p:txBody>
          <a:bodyPr/>
          <a:lstStyle/>
          <a:p>
            <a:pPr algn="ctr"/>
            <a:r>
              <a:rPr lang="en-US" sz="7200" smtClean="0">
                <a:solidFill>
                  <a:schemeClr val="tx1"/>
                </a:solidFill>
                <a:latin typeface="+mj-lt"/>
              </a:rPr>
              <a:t>Củng cố</a:t>
            </a:r>
            <a:br>
              <a:rPr lang="en-US" sz="7200" smtClean="0">
                <a:solidFill>
                  <a:schemeClr val="tx1"/>
                </a:solidFill>
                <a:latin typeface="+mj-lt"/>
              </a:rPr>
            </a:br>
            <a:r>
              <a:rPr lang="en-US" sz="7200" i="1" smtClean="0">
                <a:solidFill>
                  <a:srgbClr val="0070C0"/>
                </a:solidFill>
                <a:latin typeface="+mj-lt"/>
              </a:rPr>
              <a:t>TRỔ TÀI KHÉO TAY</a:t>
            </a:r>
            <a:endParaRPr lang="en-US" sz="7200" i="1">
              <a:solidFill>
                <a:srgbClr val="0070C0"/>
              </a:solidFill>
              <a:latin typeface="+mj-lt"/>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74866" y="318989"/>
            <a:ext cx="1653651" cy="1946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7389" y="391778"/>
            <a:ext cx="11722493" cy="752400"/>
          </a:xfrm>
        </p:spPr>
        <p:txBody>
          <a:bodyPr/>
          <a:lstStyle/>
          <a:p>
            <a:pPr algn="ctr"/>
            <a:r>
              <a:rPr lang="en-US" sz="3200" smtClean="0">
                <a:latin typeface="Joanna" pitchFamily="18" charset="0"/>
                <a:ea typeface="Joanna" pitchFamily="18" charset="0"/>
                <a:cs typeface="Joanna" pitchFamily="18" charset="0"/>
              </a:rPr>
              <a:t>Em hãy tiếp tục thiết kế cho mình một tờ lịch của tháng </a:t>
            </a:r>
            <a:br>
              <a:rPr lang="en-US" sz="3200" smtClean="0">
                <a:latin typeface="Joanna" pitchFamily="18" charset="0"/>
                <a:ea typeface="Joanna" pitchFamily="18" charset="0"/>
                <a:cs typeface="Joanna" pitchFamily="18" charset="0"/>
              </a:rPr>
            </a:br>
            <a:r>
              <a:rPr lang="en-US" sz="3200" smtClean="0">
                <a:latin typeface="Joanna" pitchFamily="18" charset="0"/>
                <a:ea typeface="Joanna" pitchFamily="18" charset="0"/>
                <a:cs typeface="Joanna" pitchFamily="18" charset="0"/>
              </a:rPr>
              <a:t>có ngày sinh nhật của em.</a:t>
            </a:r>
            <a:endParaRPr lang="en-US" sz="3200">
              <a:latin typeface="Joanna" pitchFamily="18" charset="0"/>
              <a:ea typeface="Joanna" pitchFamily="18" charset="0"/>
              <a:cs typeface="Joanna" pitchFamily="18" charset="0"/>
            </a:endParaRPr>
          </a:p>
        </p:txBody>
      </p:sp>
      <p:pic>
        <p:nvPicPr>
          <p:cNvPr id="5122" name="Picture 2" descr="Cách làm lịch để bàn handmade đẹp nhất 2020"/>
          <p:cNvPicPr>
            <a:picLocks noChangeAspect="1" noChangeArrowheads="1"/>
          </p:cNvPicPr>
          <p:nvPr/>
        </p:nvPicPr>
        <p:blipFill rotWithShape="1">
          <a:blip r:embed="rId3">
            <a:extLst>
              <a:ext uri="{28A0092B-C50C-407E-A947-70E740481C1C}">
                <a14:useLocalDpi xmlns:a14="http://schemas.microsoft.com/office/drawing/2010/main" val="0"/>
              </a:ext>
            </a:extLst>
          </a:blip>
          <a:srcRect t="25340"/>
          <a:stretch/>
        </p:blipFill>
        <p:spPr bwMode="auto">
          <a:xfrm>
            <a:off x="1222373" y="2209800"/>
            <a:ext cx="9836727" cy="405765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Hướng dẫn làm lịch handmade từ mẫu in lịch - Bánh Đa Shop"/>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5541" y="1742698"/>
            <a:ext cx="3996410" cy="4991854"/>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2019 2020 Lịch Đơn Giản Phong Cách Lật Lịch Đứng Lên Văn Phòng Hàng Ngày  Lập Kế Hoạch Hương Giáo Viên Họ Bàn Lịch Lịch|Advent Calendars| - AliExpres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7386" y="1742698"/>
            <a:ext cx="4892719" cy="48927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9104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fade">
                                      <p:cBhvr>
                                        <p:cTn id="7" dur="500"/>
                                        <p:tgtEl>
                                          <p:spTgt spid="51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5122"/>
                                        </p:tgtEl>
                                      </p:cBhvr>
                                    </p:animEffect>
                                    <p:set>
                                      <p:cBhvr>
                                        <p:cTn id="12" dur="1" fill="hold">
                                          <p:stCondLst>
                                            <p:cond delay="499"/>
                                          </p:stCondLst>
                                        </p:cTn>
                                        <p:tgtEl>
                                          <p:spTgt spid="512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124"/>
                                        </p:tgtEl>
                                        <p:attrNameLst>
                                          <p:attrName>style.visibility</p:attrName>
                                        </p:attrNameLst>
                                      </p:cBhvr>
                                      <p:to>
                                        <p:strVal val="visible"/>
                                      </p:to>
                                    </p:set>
                                    <p:animEffect transition="in" filter="fade">
                                      <p:cBhvr>
                                        <p:cTn id="17" dur="500"/>
                                        <p:tgtEl>
                                          <p:spTgt spid="512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5124"/>
                                        </p:tgtEl>
                                      </p:cBhvr>
                                    </p:animEffect>
                                    <p:set>
                                      <p:cBhvr>
                                        <p:cTn id="22" dur="1" fill="hold">
                                          <p:stCondLst>
                                            <p:cond delay="499"/>
                                          </p:stCondLst>
                                        </p:cTn>
                                        <p:tgtEl>
                                          <p:spTgt spid="512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126"/>
                                        </p:tgtEl>
                                        <p:attrNameLst>
                                          <p:attrName>style.visibility</p:attrName>
                                        </p:attrNameLst>
                                      </p:cBhvr>
                                      <p:to>
                                        <p:strVal val="visible"/>
                                      </p:to>
                                    </p:set>
                                    <p:animEffect transition="in" filter="fade">
                                      <p:cBhvr>
                                        <p:cTn id="27" dur="500"/>
                                        <p:tgtEl>
                                          <p:spTgt spid="512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500"/>
                                        <p:tgtEl>
                                          <p:spTgt spid="5126"/>
                                        </p:tgtEl>
                                      </p:cBhvr>
                                    </p:animEffect>
                                    <p:set>
                                      <p:cBhvr>
                                        <p:cTn id="32" dur="1" fill="hold">
                                          <p:stCondLst>
                                            <p:cond delay="499"/>
                                          </p:stCondLst>
                                        </p:cTn>
                                        <p:tgtEl>
                                          <p:spTgt spid="51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Problem Solving and Mathematical Reasoning by Slidesgo">
  <a:themeElements>
    <a:clrScheme name="Simple Light">
      <a:dk1>
        <a:srgbClr val="383838"/>
      </a:dk1>
      <a:lt1>
        <a:srgbClr val="FFFFFF"/>
      </a:lt1>
      <a:dk2>
        <a:srgbClr val="666666"/>
      </a:dk2>
      <a:lt2>
        <a:srgbClr val="D9D9D9"/>
      </a:lt2>
      <a:accent1>
        <a:srgbClr val="86B1C1"/>
      </a:accent1>
      <a:accent2>
        <a:srgbClr val="A8CEDF"/>
      </a:accent2>
      <a:accent3>
        <a:srgbClr val="FFC480"/>
      </a:accent3>
      <a:accent4>
        <a:srgbClr val="D6876D"/>
      </a:accent4>
      <a:accent5>
        <a:srgbClr val="808A4A"/>
      </a:accent5>
      <a:accent6>
        <a:srgbClr val="676E4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313</TotalTime>
  <Words>491</Words>
  <Application>Microsoft Office PowerPoint</Application>
  <PresentationFormat>Custom</PresentationFormat>
  <Paragraphs>175</Paragraphs>
  <Slides>11</Slides>
  <Notes>10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11</vt:i4>
      </vt:variant>
    </vt:vector>
  </HeadingPairs>
  <TitlesOfParts>
    <vt:vector size="19" baseType="lpstr">
      <vt:lpstr>Arial</vt:lpstr>
      <vt:lpstr>HP001 4 hàng</vt:lpstr>
      <vt:lpstr>Joanna</vt:lpstr>
      <vt:lpstr>Times New Roman</vt:lpstr>
      <vt:lpstr>Kirang Haerang</vt:lpstr>
      <vt:lpstr>Quattrocento Sans</vt:lpstr>
      <vt:lpstr>Arial-Rounded</vt:lpstr>
      <vt:lpstr>Problem Solving and Mathematical Reasoning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Củng cố TRỔ TÀI KHÉO TAY</vt:lpstr>
      <vt:lpstr>Em hãy tiếp tục thiết kế cho mình một tờ lịch của tháng  có ngày sinh nhật của em.</vt:lpstr>
      <vt:lpstr>Dặn dò</vt:lpstr>
      <vt:lpstr>ALTERNATIVE ANIMALS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 FOR ELEMENTARY</dc:title>
  <dc:creator>PC</dc:creator>
  <cp:lastModifiedBy>Admin</cp:lastModifiedBy>
  <cp:revision>43</cp:revision>
  <dcterms:modified xsi:type="dcterms:W3CDTF">2021-12-23T16:11:49Z</dcterms:modified>
</cp:coreProperties>
</file>