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wav"/>
  <Default Extension="wdp" ContentType="image/vnd.ms-photo"/>
  <Default Extension="gif" ContentType="image/gif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media/audio3.wav" ContentType="audio/x-wav"/>
  <Override PartName="/ppt/media/audio4.wav" ContentType="audio/x-wav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15"/>
  </p:notesMasterIdLst>
  <p:sldIdLst>
    <p:sldId id="295" r:id="rId2"/>
    <p:sldId id="305" r:id="rId3"/>
    <p:sldId id="317" r:id="rId4"/>
    <p:sldId id="256" r:id="rId5"/>
    <p:sldId id="315" r:id="rId6"/>
    <p:sldId id="308" r:id="rId7"/>
    <p:sldId id="299" r:id="rId8"/>
    <p:sldId id="300" r:id="rId9"/>
    <p:sldId id="316" r:id="rId10"/>
    <p:sldId id="267" r:id="rId11"/>
    <p:sldId id="318" r:id="rId12"/>
    <p:sldId id="319" r:id="rId13"/>
    <p:sldId id="264" r:id="rId14"/>
  </p:sldIdLst>
  <p:sldSz cx="12161838" cy="6858000"/>
  <p:notesSz cx="6858000" cy="9144000"/>
  <p:embeddedFontLst>
    <p:embeddedFont>
      <p:font typeface="Kirang Haerang" panose="020B0604020202020204" charset="-127"/>
      <p:regular r:id="rId16"/>
    </p:embeddedFont>
    <p:embeddedFont>
      <p:font typeface="Quattrocento Sans" panose="020B0604020202020204" charset="0"/>
      <p:regular r:id="rId17"/>
      <p:bold r:id="rId18"/>
      <p:italic r:id="rId19"/>
      <p:boldItalic r:id="rId2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40">
          <p15:clr>
            <a:srgbClr val="9AA0A6"/>
          </p15:clr>
        </p15:guide>
        <p15:guide id="2" pos="5297">
          <p15:clr>
            <a:srgbClr val="9AA0A6"/>
          </p15:clr>
        </p15:guide>
        <p15:guide id="3" orient="horz" pos="453">
          <p15:clr>
            <a:srgbClr val="A4A3A4"/>
          </p15:clr>
        </p15:guide>
        <p15:guide id="4" pos="704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DBB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6B877A3-3DE9-4609-9F0B-856354EC5786}">
  <a:tblStyle styleId="{96B877A3-3DE9-4609-9F0B-856354EC578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77046" autoAdjust="0"/>
  </p:normalViewPr>
  <p:slideViewPr>
    <p:cSldViewPr snapToGrid="0">
      <p:cViewPr varScale="1">
        <p:scale>
          <a:sx n="56" d="100"/>
          <a:sy n="56" d="100"/>
        </p:scale>
        <p:origin x="1278" y="78"/>
      </p:cViewPr>
      <p:guideLst>
        <p:guide orient="horz" pos="340"/>
        <p:guide pos="5297"/>
        <p:guide orient="horz" pos="453"/>
        <p:guide pos="704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3.fntdata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2.fntdata"/><Relationship Id="rId2" Type="http://schemas.openxmlformats.org/officeDocument/2006/relationships/slide" Target="slides/slide1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058720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GV cho HS vận</a:t>
            </a:r>
            <a:r>
              <a:rPr lang="en-US" baseline="0" smtClean="0"/>
              <a:t> động theo nhạc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8798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7" name="Google Shape;70067;gc9e965a04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68" name="Google Shape;70068;gc9e965a04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Cho HS nêu</a:t>
            </a:r>
            <a:r>
              <a:rPr lang="en-US" baseline="0" smtClean="0"/>
              <a:t> đáp án trước, GV cho đồng hồ quay và HS quan sát sau.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6649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mtClean="0"/>
              <a:t>GV chủ</a:t>
            </a:r>
            <a:r>
              <a:rPr lang="en-US" baseline="0" smtClean="0"/>
              <a:t> động nêu câu hỏi theo SGK nhé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48" name="Google Shape;71448;gc665986f4b_1_81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449" name="Google Shape;71449;gc665986f4b_1_81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47" name="Google Shape;70547;gc63297cffa_2_3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48" name="Google Shape;70548;gc63297cffa_2_3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8" name="Google Shape;2698;p2"/>
          <p:cNvSpPr txBox="1">
            <a:spLocks noGrp="1"/>
          </p:cNvSpPr>
          <p:nvPr>
            <p:ph type="ctrTitle"/>
          </p:nvPr>
        </p:nvSpPr>
        <p:spPr>
          <a:xfrm>
            <a:off x="3043053" y="1771723"/>
            <a:ext cx="6075732" cy="19428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2699" name="Google Shape;2699;p2"/>
          <p:cNvSpPr txBox="1">
            <a:spLocks noGrp="1"/>
          </p:cNvSpPr>
          <p:nvPr>
            <p:ph type="subTitle" idx="1"/>
          </p:nvPr>
        </p:nvSpPr>
        <p:spPr>
          <a:xfrm>
            <a:off x="2685939" y="3804333"/>
            <a:ext cx="6789961" cy="12748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3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3"/>
        </a:solidFill>
        <a:effectLst/>
      </p:bgPr>
    </p:bg>
    <p:spTree>
      <p:nvGrpSpPr>
        <p:cNvPr id="1" name="Shape 1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69" name="Google Shape;16169;p8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16170" name="Google Shape;16170;p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858" name="Google Shape;18858;p8"/>
          <p:cNvSpPr txBox="1">
            <a:spLocks noGrp="1"/>
          </p:cNvSpPr>
          <p:nvPr>
            <p:ph type="title"/>
          </p:nvPr>
        </p:nvSpPr>
        <p:spPr>
          <a:xfrm>
            <a:off x="957625" y="1973200"/>
            <a:ext cx="5892187" cy="29116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6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45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803" name="Google Shape;45803;p20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45804" name="Google Shape;45804;p20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20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20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20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20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20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20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20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20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20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20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20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20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20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20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20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20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20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20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20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20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20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20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20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20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20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20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20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20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20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20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20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20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20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20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20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20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20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20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20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20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20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20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20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20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20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20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20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20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20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20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20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20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20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20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20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20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20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20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20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20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20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20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20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20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20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20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20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20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20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20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20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20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20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20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20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20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20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20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20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20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20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20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20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20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20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20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20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20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20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20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20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20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20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20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20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20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20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20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20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20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20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20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20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20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20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20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20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20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20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20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20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20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20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20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20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20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20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20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20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20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20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20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20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20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20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20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20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20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20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20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20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20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20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20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20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20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20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20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20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20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20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20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20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20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20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20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20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20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20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20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20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20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20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20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20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20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20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20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20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20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20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20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20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20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20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20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20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20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20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20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20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20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20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20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20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20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20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20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20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20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20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20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20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20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20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20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20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20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20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20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20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20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20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20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20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20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20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20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20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20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20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20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20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20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20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20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20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20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20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20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20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20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20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20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20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20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20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20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20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20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20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20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20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20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20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20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20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20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20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20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20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20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20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20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20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20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20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20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20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20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20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20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20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20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20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20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20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20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20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20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20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20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20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20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20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20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20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20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20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20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20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20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20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20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20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20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20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20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20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20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20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20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20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20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20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20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20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20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20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20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20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20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20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20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20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20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20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20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20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20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20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20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20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20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20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20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20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20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20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20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20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20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20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20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20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20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20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20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20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20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20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20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20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20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20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20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20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20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20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20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20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20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20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20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20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20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20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20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20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20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20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20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20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20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20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20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20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20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20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20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20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20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20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20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20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20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20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20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20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20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20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20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20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20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20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20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1" name="Google Shape;46161;p20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2" name="Google Shape;46162;p20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20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20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20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20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20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20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20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20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20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20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20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20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20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20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20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20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20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20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20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20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20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20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20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20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20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20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20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20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20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20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20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20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20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20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20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20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20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20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20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20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20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20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20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20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20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20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20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20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20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20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20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20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20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20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20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20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20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20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20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20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20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20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20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20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20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20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20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20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20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20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20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20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20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20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20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20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20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20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20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20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20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20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20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20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20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20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20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20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20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20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20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20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20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20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20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20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20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20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20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20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20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20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20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20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20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20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20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20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20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20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20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20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20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20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20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20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20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20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20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20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20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20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20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20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20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20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20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20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20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20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20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20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20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20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20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20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20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20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20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20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20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20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20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6" name="Google Shape;46306;p20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7" name="Google Shape;46307;p20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8" name="Google Shape;46308;p20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9" name="Google Shape;46309;p20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0" name="Google Shape;46310;p20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1" name="Google Shape;46311;p20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2" name="Google Shape;46312;p20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3" name="Google Shape;46313;p20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4" name="Google Shape;46314;p20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5" name="Google Shape;46315;p20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6" name="Google Shape;46316;p20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7" name="Google Shape;46317;p20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8" name="Google Shape;46318;p20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9" name="Google Shape;46319;p20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0" name="Google Shape;46320;p20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1" name="Google Shape;46321;p20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2" name="Google Shape;46322;p20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3" name="Google Shape;46323;p20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4" name="Google Shape;46324;p20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5" name="Google Shape;46325;p20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6" name="Google Shape;46326;p20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7" name="Google Shape;46327;p20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8" name="Google Shape;46328;p20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9" name="Google Shape;46329;p20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0" name="Google Shape;46330;p20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1" name="Google Shape;46331;p20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2" name="Google Shape;46332;p20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3" name="Google Shape;46333;p20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4" name="Google Shape;46334;p20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5" name="Google Shape;46335;p20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6" name="Google Shape;46336;p20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7" name="Google Shape;46337;p20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20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20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20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20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20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20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20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20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20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20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20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20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20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20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20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20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20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20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20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20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20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20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20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20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20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20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20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20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20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20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20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20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20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20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20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20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20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20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20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20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20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20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20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20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20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20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20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20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20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20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20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20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20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20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20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20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20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20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20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20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20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20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20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20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20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20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20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20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20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20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20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20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20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20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20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20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20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20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20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20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20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20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20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20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20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20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20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20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20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20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20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20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20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20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20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20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20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20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20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20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20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20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20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20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20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20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20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20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20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20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20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20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20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20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20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20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20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20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20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20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20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20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20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20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20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20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20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20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20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20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20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20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20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20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20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20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20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20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20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20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20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20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20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20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20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20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20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20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20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20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20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20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20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20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20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20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20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20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20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20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20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20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20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20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20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20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20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20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20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20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20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20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20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20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20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20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20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20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20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20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20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20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20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20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20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20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20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20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20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20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20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20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20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20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20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20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20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20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20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20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20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20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20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20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20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20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20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20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20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20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20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20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20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20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20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20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20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20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20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20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20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20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20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20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20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20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20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20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20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20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20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20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20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20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20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20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20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20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20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20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20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20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20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20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20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20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20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20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20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20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20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20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20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1" name="Google Shape;46591;p20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2" name="Google Shape;46592;p20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20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20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20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20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20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20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20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20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20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20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20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20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20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20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20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20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20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20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20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20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20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20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20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20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20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20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20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20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20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20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20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20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20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20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20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20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20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20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20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20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20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20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20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20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20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20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20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20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20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20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20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20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20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20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20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20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20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20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20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20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20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20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20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20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20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20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20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20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20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20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20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20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20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20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20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20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20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20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20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20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20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20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20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20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20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20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20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20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20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20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20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20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20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20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20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20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20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20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20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20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20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20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20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20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20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20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20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20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20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20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20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20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20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20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20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20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20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20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20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20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20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20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20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20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20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20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20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20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20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20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20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20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20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20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20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20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20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20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20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20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20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20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20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20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20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20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20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20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20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20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20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20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20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20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20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20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20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20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20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20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20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20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20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20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20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20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20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20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20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20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20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20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20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20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20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20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20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20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20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20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20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20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20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20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20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20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20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20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20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20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20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20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20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6" name="Google Shape;46786;p20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7" name="Google Shape;46787;p20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8" name="Google Shape;46788;p20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9" name="Google Shape;46789;p20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0" name="Google Shape;46790;p20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1" name="Google Shape;46791;p20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2" name="Google Shape;46792;p20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3" name="Google Shape;46793;p20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4" name="Google Shape;46794;p20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5" name="Google Shape;46795;p20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6" name="Google Shape;46796;p20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7" name="Google Shape;46797;p20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8" name="Google Shape;46798;p20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9" name="Google Shape;46799;p20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0" name="Google Shape;46800;p20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1" name="Google Shape;46801;p20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2" name="Google Shape;46802;p20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3" name="Google Shape;46803;p20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4" name="Google Shape;46804;p20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5" name="Google Shape;46805;p20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6" name="Google Shape;46806;p20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7" name="Google Shape;46807;p20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8" name="Google Shape;46808;p20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9" name="Google Shape;46809;p20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0" name="Google Shape;46810;p20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1" name="Google Shape;46811;p20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2" name="Google Shape;46812;p20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3" name="Google Shape;46813;p20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4" name="Google Shape;46814;p20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5" name="Google Shape;46815;p20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6" name="Google Shape;46816;p20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7" name="Google Shape;46817;p20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8" name="Google Shape;46818;p20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9" name="Google Shape;46819;p20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0" name="Google Shape;46820;p20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1" name="Google Shape;46821;p20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2" name="Google Shape;46822;p20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3" name="Google Shape;46823;p20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4" name="Google Shape;46824;p20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5" name="Google Shape;46825;p20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6" name="Google Shape;46826;p20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7" name="Google Shape;46827;p20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8" name="Google Shape;46828;p20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9" name="Google Shape;46829;p20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0" name="Google Shape;46830;p20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1" name="Google Shape;46831;p20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2" name="Google Shape;46832;p20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3" name="Google Shape;46833;p20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4" name="Google Shape;46834;p20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5" name="Google Shape;46835;p20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6" name="Google Shape;46836;p20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7" name="Google Shape;46837;p20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8" name="Google Shape;46838;p20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9" name="Google Shape;46839;p20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0" name="Google Shape;46840;p20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1" name="Google Shape;46841;p20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2" name="Google Shape;46842;p20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3" name="Google Shape;46843;p20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4" name="Google Shape;46844;p20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5" name="Google Shape;46845;p20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6" name="Google Shape;46846;p20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7" name="Google Shape;46847;p20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8" name="Google Shape;46848;p20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9" name="Google Shape;46849;p20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0" name="Google Shape;46850;p20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1" name="Google Shape;46851;p20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2" name="Google Shape;46852;p20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3" name="Google Shape;46853;p20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4" name="Google Shape;46854;p20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5" name="Google Shape;46855;p20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6" name="Google Shape;46856;p20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7" name="Google Shape;46857;p20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8" name="Google Shape;46858;p20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9" name="Google Shape;46859;p20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0" name="Google Shape;46860;p20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1" name="Google Shape;46861;p20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2" name="Google Shape;46862;p20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3" name="Google Shape;46863;p20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4" name="Google Shape;46864;p20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5" name="Google Shape;46865;p20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6" name="Google Shape;46866;p20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7" name="Google Shape;46867;p20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8" name="Google Shape;46868;p20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9" name="Google Shape;46869;p20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0" name="Google Shape;46870;p20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1" name="Google Shape;46871;p20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2" name="Google Shape;46872;p20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3" name="Google Shape;46873;p20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4" name="Google Shape;46874;p20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5" name="Google Shape;46875;p20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6" name="Google Shape;46876;p20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7" name="Google Shape;46877;p20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8" name="Google Shape;46878;p20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9" name="Google Shape;46879;p20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0" name="Google Shape;46880;p20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1" name="Google Shape;46881;p20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2" name="Google Shape;46882;p20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3" name="Google Shape;46883;p20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4" name="Google Shape;46884;p20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5" name="Google Shape;46885;p20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6" name="Google Shape;46886;p20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7" name="Google Shape;46887;p20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8" name="Google Shape;46888;p20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9" name="Google Shape;46889;p20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0" name="Google Shape;46890;p20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1" name="Google Shape;46891;p20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2" name="Google Shape;46892;p20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3" name="Google Shape;46893;p20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4" name="Google Shape;46894;p20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5" name="Google Shape;46895;p20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6" name="Google Shape;46896;p20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7" name="Google Shape;46897;p20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8" name="Google Shape;46898;p20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9" name="Google Shape;46899;p20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0" name="Google Shape;46900;p20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1" name="Google Shape;46901;p20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2" name="Google Shape;46902;p20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3" name="Google Shape;46903;p20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4" name="Google Shape;46904;p20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5" name="Google Shape;46905;p20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6" name="Google Shape;46906;p20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7" name="Google Shape;46907;p20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8" name="Google Shape;46908;p20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9" name="Google Shape;46909;p20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0" name="Google Shape;46910;p20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1" name="Google Shape;46911;p20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2" name="Google Shape;46912;p20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3" name="Google Shape;46913;p20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4" name="Google Shape;46914;p20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5" name="Google Shape;46915;p20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6" name="Google Shape;46916;p20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7" name="Google Shape;46917;p20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8" name="Google Shape;46918;p20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9" name="Google Shape;46919;p20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0" name="Google Shape;46920;p20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1" name="Google Shape;46921;p20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2" name="Google Shape;46922;p20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3" name="Google Shape;46923;p20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4" name="Google Shape;46924;p20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5" name="Google Shape;46925;p20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6" name="Google Shape;46926;p20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7" name="Google Shape;46927;p20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8" name="Google Shape;46928;p20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9" name="Google Shape;46929;p20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0" name="Google Shape;46930;p20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1" name="Google Shape;46931;p20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2" name="Google Shape;46932;p20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3" name="Google Shape;46933;p20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4" name="Google Shape;46934;p20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5" name="Google Shape;46935;p20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6" name="Google Shape;46936;p20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7" name="Google Shape;46937;p20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8" name="Google Shape;46938;p20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9" name="Google Shape;46939;p20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0" name="Google Shape;46940;p20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1" name="Google Shape;46941;p20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2" name="Google Shape;46942;p20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3" name="Google Shape;46943;p20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4" name="Google Shape;46944;p20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5" name="Google Shape;46945;p20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6" name="Google Shape;46946;p20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7" name="Google Shape;46947;p20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8" name="Google Shape;46948;p20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9" name="Google Shape;46949;p20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0" name="Google Shape;46950;p20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1" name="Google Shape;46951;p20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2" name="Google Shape;46952;p20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3" name="Google Shape;46953;p20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4" name="Google Shape;46954;p20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5" name="Google Shape;46955;p20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6" name="Google Shape;46956;p20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7" name="Google Shape;46957;p20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8" name="Google Shape;46958;p20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9" name="Google Shape;46959;p20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0" name="Google Shape;46960;p20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1" name="Google Shape;46961;p20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2" name="Google Shape;46962;p20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3" name="Google Shape;46963;p20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4" name="Google Shape;46964;p20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5" name="Google Shape;46965;p20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6" name="Google Shape;46966;p20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7" name="Google Shape;46967;p20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8" name="Google Shape;46968;p20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9" name="Google Shape;46969;p20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0" name="Google Shape;46970;p20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1" name="Google Shape;46971;p20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2" name="Google Shape;46972;p20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3" name="Google Shape;46973;p20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4" name="Google Shape;46974;p20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5" name="Google Shape;46975;p20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6" name="Google Shape;46976;p20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7" name="Google Shape;46977;p20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8" name="Google Shape;46978;p20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9" name="Google Shape;46979;p20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0" name="Google Shape;46980;p20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1" name="Google Shape;46981;p20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2" name="Google Shape;46982;p20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3" name="Google Shape;46983;p20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4" name="Google Shape;46984;p20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5" name="Google Shape;46985;p20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6" name="Google Shape;46986;p20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7" name="Google Shape;46987;p20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8" name="Google Shape;46988;p20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9" name="Google Shape;46989;p20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0" name="Google Shape;46990;p20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1" name="Google Shape;46991;p20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2" name="Google Shape;46992;p20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3" name="Google Shape;46993;p20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4" name="Google Shape;46994;p20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5" name="Google Shape;46995;p20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6" name="Google Shape;46996;p20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7" name="Google Shape;46997;p20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8" name="Google Shape;46998;p20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9" name="Google Shape;46999;p20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0" name="Google Shape;47000;p20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1" name="Google Shape;47001;p20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2" name="Google Shape;47002;p20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3" name="Google Shape;47003;p20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4" name="Google Shape;47004;p20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5" name="Google Shape;47005;p20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6" name="Google Shape;47006;p20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7" name="Google Shape;47007;p20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8" name="Google Shape;47008;p20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9" name="Google Shape;47009;p20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0" name="Google Shape;47010;p20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1" name="Google Shape;47011;p20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2" name="Google Shape;47012;p20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3" name="Google Shape;47013;p20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4" name="Google Shape;47014;p20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5" name="Google Shape;47015;p20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6" name="Google Shape;47016;p20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7" name="Google Shape;47017;p20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8" name="Google Shape;47018;p20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9" name="Google Shape;47019;p20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0" name="Google Shape;47020;p20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1" name="Google Shape;47021;p20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2" name="Google Shape;47022;p20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3" name="Google Shape;47023;p20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4" name="Google Shape;47024;p20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5" name="Google Shape;47025;p20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6" name="Google Shape;47026;p20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7" name="Google Shape;47027;p20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8" name="Google Shape;47028;p20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9" name="Google Shape;47029;p20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0" name="Google Shape;47030;p20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1" name="Google Shape;47031;p20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2" name="Google Shape;47032;p20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3" name="Google Shape;47033;p20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4" name="Google Shape;47034;p20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5" name="Google Shape;47035;p20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6" name="Google Shape;47036;p20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7" name="Google Shape;47037;p20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8" name="Google Shape;47038;p20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9" name="Google Shape;47039;p20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0" name="Google Shape;47040;p20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1" name="Google Shape;47041;p20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2" name="Google Shape;47042;p20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3" name="Google Shape;47043;p20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4" name="Google Shape;47044;p20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5" name="Google Shape;47045;p20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6" name="Google Shape;47046;p20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7" name="Google Shape;47047;p20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8" name="Google Shape;47048;p20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9" name="Google Shape;47049;p20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0" name="Google Shape;47050;p20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1" name="Google Shape;47051;p20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2" name="Google Shape;47052;p20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3" name="Google Shape;47053;p20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4" name="Google Shape;47054;p20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5" name="Google Shape;47055;p20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6" name="Google Shape;47056;p20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7" name="Google Shape;47057;p20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8" name="Google Shape;47058;p20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9" name="Google Shape;47059;p20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0" name="Google Shape;47060;p20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1" name="Google Shape;47061;p20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2" name="Google Shape;47062;p20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3" name="Google Shape;47063;p20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4" name="Google Shape;47064;p20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5" name="Google Shape;47065;p20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6" name="Google Shape;47066;p20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7" name="Google Shape;47067;p20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8" name="Google Shape;47068;p20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9" name="Google Shape;47069;p20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0" name="Google Shape;47070;p20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1" name="Google Shape;47071;p20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2" name="Google Shape;47072;p20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3" name="Google Shape;47073;p20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4" name="Google Shape;47074;p20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5" name="Google Shape;47075;p20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6" name="Google Shape;47076;p20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7" name="Google Shape;47077;p20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8" name="Google Shape;47078;p20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9" name="Google Shape;47079;p20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0" name="Google Shape;47080;p20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1" name="Google Shape;47081;p20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2" name="Google Shape;47082;p20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3" name="Google Shape;47083;p20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4" name="Google Shape;47084;p20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5" name="Google Shape;47085;p20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6" name="Google Shape;47086;p20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7" name="Google Shape;47087;p20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8" name="Google Shape;47088;p20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9" name="Google Shape;47089;p20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0" name="Google Shape;47090;p20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1" name="Google Shape;47091;p20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2" name="Google Shape;47092;p20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3" name="Google Shape;47093;p20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4" name="Google Shape;47094;p20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5" name="Google Shape;47095;p20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6" name="Google Shape;47096;p20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7" name="Google Shape;47097;p20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8" name="Google Shape;47098;p20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9" name="Google Shape;47099;p20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0" name="Google Shape;47100;p20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1" name="Google Shape;47101;p20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2" name="Google Shape;47102;p20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3" name="Google Shape;47103;p20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4" name="Google Shape;47104;p20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5" name="Google Shape;47105;p20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6" name="Google Shape;47106;p20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7" name="Google Shape;47107;p20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8" name="Google Shape;47108;p20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9" name="Google Shape;47109;p20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0" name="Google Shape;47110;p20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1" name="Google Shape;47111;p20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2" name="Google Shape;47112;p20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3" name="Google Shape;47113;p20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4" name="Google Shape;47114;p20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5" name="Google Shape;47115;p20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6" name="Google Shape;47116;p20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7" name="Google Shape;47117;p20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8" name="Google Shape;47118;p20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9" name="Google Shape;47119;p20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0" name="Google Shape;47120;p20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1" name="Google Shape;47121;p20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2" name="Google Shape;47122;p20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3" name="Google Shape;47123;p20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4" name="Google Shape;47124;p20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5" name="Google Shape;47125;p20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6" name="Google Shape;47126;p20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7" name="Google Shape;47127;p20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8" name="Google Shape;47128;p20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9" name="Google Shape;47129;p20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0" name="Google Shape;47130;p20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1" name="Google Shape;47131;p20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2" name="Google Shape;47132;p20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3" name="Google Shape;47133;p20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4" name="Google Shape;47134;p20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5" name="Google Shape;47135;p20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6" name="Google Shape;47136;p20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7" name="Google Shape;47137;p20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8" name="Google Shape;47138;p20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9" name="Google Shape;47139;p20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0" name="Google Shape;47140;p20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1" name="Google Shape;47141;p20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2" name="Google Shape;47142;p20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3" name="Google Shape;47143;p20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4" name="Google Shape;47144;p20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5" name="Google Shape;47145;p20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6" name="Google Shape;47146;p20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7" name="Google Shape;47147;p20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8" name="Google Shape;47148;p20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9" name="Google Shape;47149;p20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0" name="Google Shape;47150;p20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1" name="Google Shape;47151;p20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2" name="Google Shape;47152;p20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3" name="Google Shape;47153;p20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4" name="Google Shape;47154;p20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5" name="Google Shape;47155;p20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6" name="Google Shape;47156;p20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7" name="Google Shape;47157;p20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8" name="Google Shape;47158;p20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9" name="Google Shape;47159;p20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0" name="Google Shape;47160;p20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1" name="Google Shape;47161;p20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2" name="Google Shape;47162;p20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3" name="Google Shape;47163;p20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4" name="Google Shape;47164;p20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5" name="Google Shape;47165;p20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6" name="Google Shape;47166;p20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7" name="Google Shape;47167;p20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8" name="Google Shape;47168;p20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9" name="Google Shape;47169;p20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0" name="Google Shape;47170;p20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1" name="Google Shape;47171;p20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2" name="Google Shape;47172;p20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3" name="Google Shape;47173;p20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4" name="Google Shape;47174;p20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5" name="Google Shape;47175;p20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6" name="Google Shape;47176;p20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7" name="Google Shape;47177;p20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8" name="Google Shape;47178;p20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9" name="Google Shape;47179;p20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0" name="Google Shape;47180;p20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1" name="Google Shape;47181;p20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2" name="Google Shape;47182;p20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3" name="Google Shape;47183;p20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4" name="Google Shape;47184;p20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5" name="Google Shape;47185;p20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6" name="Google Shape;47186;p20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7" name="Google Shape;47187;p20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8" name="Google Shape;47188;p20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9" name="Google Shape;47189;p20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0" name="Google Shape;47190;p20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1" name="Google Shape;47191;p20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2" name="Google Shape;47192;p20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3" name="Google Shape;47193;p20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4" name="Google Shape;47194;p20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5" name="Google Shape;47195;p20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6" name="Google Shape;47196;p20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7" name="Google Shape;47197;p20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8" name="Google Shape;47198;p20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9" name="Google Shape;47199;p20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0" name="Google Shape;47200;p20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1" name="Google Shape;47201;p20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2" name="Google Shape;47202;p20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3" name="Google Shape;47203;p20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4" name="Google Shape;47204;p20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5" name="Google Shape;47205;p20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6" name="Google Shape;47206;p20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7" name="Google Shape;47207;p20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8" name="Google Shape;47208;p20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9" name="Google Shape;47209;p20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0" name="Google Shape;47210;p20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1" name="Google Shape;47211;p20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2" name="Google Shape;47212;p20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3" name="Google Shape;47213;p20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4" name="Google Shape;47214;p20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5" name="Google Shape;47215;p20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6" name="Google Shape;47216;p20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7" name="Google Shape;47217;p20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8" name="Google Shape;47218;p20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9" name="Google Shape;47219;p20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0" name="Google Shape;47220;p20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1" name="Google Shape;47221;p20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2" name="Google Shape;47222;p20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3" name="Google Shape;47223;p20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4" name="Google Shape;47224;p20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5" name="Google Shape;47225;p20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6" name="Google Shape;47226;p20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7" name="Google Shape;47227;p20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8" name="Google Shape;47228;p20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9" name="Google Shape;47229;p20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0" name="Google Shape;47230;p20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1" name="Google Shape;47231;p20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2" name="Google Shape;47232;p20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3" name="Google Shape;47233;p20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4" name="Google Shape;47234;p20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5" name="Google Shape;47235;p20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6" name="Google Shape;47236;p20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7" name="Google Shape;47237;p20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8" name="Google Shape;47238;p20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9" name="Google Shape;47239;p20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0" name="Google Shape;47240;p20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1" name="Google Shape;47241;p20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2" name="Google Shape;47242;p20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3" name="Google Shape;47243;p20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4" name="Google Shape;47244;p20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5" name="Google Shape;47245;p20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6" name="Google Shape;47246;p20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7" name="Google Shape;47247;p20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8" name="Google Shape;47248;p20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9" name="Google Shape;47249;p20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0" name="Google Shape;47250;p20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1" name="Google Shape;47251;p20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2" name="Google Shape;47252;p20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3" name="Google Shape;47253;p20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4" name="Google Shape;47254;p20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5" name="Google Shape;47255;p20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6" name="Google Shape;47256;p20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7" name="Google Shape;47257;p20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8" name="Google Shape;47258;p20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9" name="Google Shape;47259;p20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0" name="Google Shape;47260;p20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1" name="Google Shape;47261;p20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2" name="Google Shape;47262;p20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3" name="Google Shape;47263;p20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4" name="Google Shape;47264;p20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5" name="Google Shape;47265;p20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6" name="Google Shape;47266;p20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7" name="Google Shape;47267;p20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8" name="Google Shape;47268;p20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9" name="Google Shape;47269;p20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0" name="Google Shape;47270;p20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1" name="Google Shape;47271;p20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2" name="Google Shape;47272;p20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3" name="Google Shape;47273;p20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4" name="Google Shape;47274;p20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5" name="Google Shape;47275;p20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6" name="Google Shape;47276;p20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7" name="Google Shape;47277;p20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8" name="Google Shape;47278;p20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9" name="Google Shape;47279;p20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0" name="Google Shape;47280;p20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1" name="Google Shape;47281;p20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2" name="Google Shape;47282;p20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3" name="Google Shape;47283;p20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4" name="Google Shape;47284;p20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5" name="Google Shape;47285;p20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6" name="Google Shape;47286;p20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7" name="Google Shape;47287;p20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8" name="Google Shape;47288;p20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9" name="Google Shape;47289;p20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0" name="Google Shape;47290;p20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1" name="Google Shape;47291;p20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2" name="Google Shape;47292;p20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3" name="Google Shape;47293;p20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4" name="Google Shape;47294;p20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5" name="Google Shape;47295;p20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6" name="Google Shape;47296;p20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7" name="Google Shape;47297;p20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8" name="Google Shape;47298;p20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9" name="Google Shape;47299;p20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0" name="Google Shape;47300;p20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1" name="Google Shape;47301;p20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2" name="Google Shape;47302;p20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3" name="Google Shape;47303;p20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4" name="Google Shape;47304;p20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5" name="Google Shape;47305;p20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6" name="Google Shape;47306;p20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7" name="Google Shape;47307;p20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8" name="Google Shape;47308;p20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9" name="Google Shape;47309;p20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0" name="Google Shape;47310;p20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1" name="Google Shape;47311;p20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2" name="Google Shape;47312;p20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3" name="Google Shape;47313;p20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4" name="Google Shape;47314;p20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5" name="Google Shape;47315;p20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6" name="Google Shape;47316;p20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7" name="Google Shape;47317;p20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8" name="Google Shape;47318;p20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9" name="Google Shape;47319;p20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0" name="Google Shape;47320;p20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1" name="Google Shape;47321;p20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2" name="Google Shape;47322;p20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3" name="Google Shape;47323;p20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4" name="Google Shape;47324;p20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5" name="Google Shape;47325;p20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6" name="Google Shape;47326;p20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7" name="Google Shape;47327;p20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8" name="Google Shape;47328;p20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9" name="Google Shape;47329;p20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0" name="Google Shape;47330;p20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1" name="Google Shape;47331;p20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2" name="Google Shape;47332;p20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3" name="Google Shape;47333;p20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4" name="Google Shape;47334;p20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5" name="Google Shape;47335;p20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6" name="Google Shape;47336;p20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7" name="Google Shape;47337;p20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8" name="Google Shape;47338;p20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9" name="Google Shape;47339;p20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0" name="Google Shape;47340;p20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1" name="Google Shape;47341;p20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2" name="Google Shape;47342;p20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3" name="Google Shape;47343;p20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4" name="Google Shape;47344;p20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5" name="Google Shape;47345;p20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6" name="Google Shape;47346;p20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7" name="Google Shape;47347;p20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8" name="Google Shape;47348;p20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9" name="Google Shape;47349;p20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0" name="Google Shape;47350;p20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1" name="Google Shape;47351;p20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2" name="Google Shape;47352;p20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3" name="Google Shape;47353;p20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4" name="Google Shape;47354;p20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5" name="Google Shape;47355;p20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6" name="Google Shape;47356;p20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7" name="Google Shape;47357;p20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8" name="Google Shape;47358;p20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9" name="Google Shape;47359;p20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0" name="Google Shape;47360;p20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1" name="Google Shape;47361;p20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2" name="Google Shape;47362;p20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3" name="Google Shape;47363;p20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4" name="Google Shape;47364;p20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5" name="Google Shape;47365;p20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6" name="Google Shape;47366;p20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7" name="Google Shape;47367;p20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8" name="Google Shape;47368;p20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9" name="Google Shape;47369;p20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0" name="Google Shape;47370;p20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1" name="Google Shape;47371;p20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2" name="Google Shape;47372;p20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3" name="Google Shape;47373;p20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4" name="Google Shape;47374;p20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5" name="Google Shape;47375;p20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6" name="Google Shape;47376;p20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7" name="Google Shape;47377;p20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8" name="Google Shape;47378;p20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9" name="Google Shape;47379;p20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0" name="Google Shape;47380;p20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1" name="Google Shape;47381;p20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2" name="Google Shape;47382;p20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3" name="Google Shape;47383;p20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4" name="Google Shape;47384;p20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5" name="Google Shape;47385;p20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6" name="Google Shape;47386;p20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7" name="Google Shape;47387;p20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8" name="Google Shape;47388;p20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9" name="Google Shape;47389;p20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0" name="Google Shape;47390;p20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1" name="Google Shape;47391;p20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2" name="Google Shape;47392;p20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3" name="Google Shape;47393;p20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4" name="Google Shape;47394;p20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5" name="Google Shape;47395;p20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6" name="Google Shape;47396;p20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7" name="Google Shape;47397;p20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8" name="Google Shape;47398;p20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9" name="Google Shape;47399;p20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0" name="Google Shape;47400;p20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1" name="Google Shape;47401;p20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2" name="Google Shape;47402;p20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3" name="Google Shape;47403;p20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4" name="Google Shape;47404;p20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5" name="Google Shape;47405;p20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6" name="Google Shape;47406;p20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7" name="Google Shape;47407;p20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8" name="Google Shape;47408;p20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9" name="Google Shape;47409;p20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0" name="Google Shape;47410;p20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1" name="Google Shape;47411;p20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2" name="Google Shape;47412;p20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3" name="Google Shape;47413;p20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4" name="Google Shape;47414;p20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5" name="Google Shape;47415;p20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6" name="Google Shape;47416;p20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7" name="Google Shape;47417;p20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8" name="Google Shape;47418;p20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9" name="Google Shape;47419;p20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0" name="Google Shape;47420;p20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1" name="Google Shape;47421;p20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2" name="Google Shape;47422;p20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3" name="Google Shape;47423;p20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4" name="Google Shape;47424;p20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5" name="Google Shape;47425;p20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6" name="Google Shape;47426;p20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7" name="Google Shape;47427;p20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8" name="Google Shape;47428;p20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9" name="Google Shape;47429;p20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0" name="Google Shape;47430;p20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1" name="Google Shape;47431;p20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2" name="Google Shape;47432;p20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3" name="Google Shape;47433;p20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4" name="Google Shape;47434;p20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5" name="Google Shape;47435;p20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6" name="Google Shape;47436;p20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7" name="Google Shape;47437;p20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8" name="Google Shape;47438;p20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9" name="Google Shape;47439;p20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0" name="Google Shape;47440;p20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1" name="Google Shape;47441;p20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2" name="Google Shape;47442;p20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3" name="Google Shape;47443;p20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4" name="Google Shape;47444;p20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5" name="Google Shape;47445;p20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6" name="Google Shape;47446;p20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7" name="Google Shape;47447;p20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8" name="Google Shape;47448;p20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9" name="Google Shape;47449;p20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0" name="Google Shape;47450;p20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1" name="Google Shape;47451;p20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2" name="Google Shape;47452;p20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3" name="Google Shape;47453;p20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4" name="Google Shape;47454;p20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5" name="Google Shape;47455;p20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6" name="Google Shape;47456;p20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7" name="Google Shape;47457;p20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8" name="Google Shape;47458;p20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9" name="Google Shape;47459;p20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0" name="Google Shape;47460;p20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1" name="Google Shape;47461;p20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2" name="Google Shape;47462;p20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3" name="Google Shape;47463;p20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4" name="Google Shape;47464;p20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5" name="Google Shape;47465;p20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6" name="Google Shape;47466;p20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7" name="Google Shape;47467;p20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8" name="Google Shape;47468;p20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9" name="Google Shape;47469;p20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0" name="Google Shape;47470;p20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1" name="Google Shape;47471;p20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2" name="Google Shape;47472;p20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3" name="Google Shape;47473;p20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4" name="Google Shape;47474;p20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5" name="Google Shape;47475;p20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6" name="Google Shape;47476;p20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7" name="Google Shape;47477;p20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8" name="Google Shape;47478;p20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9" name="Google Shape;47479;p20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0" name="Google Shape;47480;p20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1" name="Google Shape;47481;p20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2" name="Google Shape;47482;p20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3" name="Google Shape;47483;p20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4" name="Google Shape;47484;p20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5" name="Google Shape;47485;p20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6" name="Google Shape;47486;p20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7" name="Google Shape;47487;p20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8" name="Google Shape;47488;p20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9" name="Google Shape;47489;p20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0" name="Google Shape;47490;p20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1" name="Google Shape;47491;p20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2" name="Google Shape;47492;p20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3" name="Google Shape;47493;p20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4" name="Google Shape;47494;p20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5" name="Google Shape;47495;p20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6" name="Google Shape;47496;p20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7" name="Google Shape;47497;p20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8" name="Google Shape;47498;p20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9" name="Google Shape;47499;p20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0" name="Google Shape;47500;p20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1" name="Google Shape;47501;p20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2" name="Google Shape;47502;p20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3" name="Google Shape;47503;p20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4" name="Google Shape;47504;p20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5" name="Google Shape;47505;p20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6" name="Google Shape;47506;p20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7" name="Google Shape;47507;p20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8" name="Google Shape;47508;p20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9" name="Google Shape;47509;p20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0" name="Google Shape;47510;p20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1" name="Google Shape;47511;p20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2" name="Google Shape;47512;p20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3" name="Google Shape;47513;p20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4" name="Google Shape;47514;p20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5" name="Google Shape;47515;p20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6" name="Google Shape;47516;p20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7" name="Google Shape;47517;p20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8" name="Google Shape;47518;p20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9" name="Google Shape;47519;p20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0" name="Google Shape;47520;p20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1" name="Google Shape;47521;p20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2" name="Google Shape;47522;p20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3" name="Google Shape;47523;p20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4" name="Google Shape;47524;p20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5" name="Google Shape;47525;p20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6" name="Google Shape;47526;p20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7" name="Google Shape;47527;p20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8" name="Google Shape;47528;p20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9" name="Google Shape;47529;p20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0" name="Google Shape;47530;p20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1" name="Google Shape;47531;p20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2" name="Google Shape;47532;p20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3" name="Google Shape;47533;p20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4" name="Google Shape;47534;p20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5" name="Google Shape;47535;p20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6" name="Google Shape;47536;p20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7" name="Google Shape;47537;p20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8" name="Google Shape;47538;p20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9" name="Google Shape;47539;p20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0" name="Google Shape;47540;p20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1" name="Google Shape;47541;p20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2" name="Google Shape;47542;p20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3" name="Google Shape;47543;p20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4" name="Google Shape;47544;p20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5" name="Google Shape;47545;p20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6" name="Google Shape;47546;p20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7" name="Google Shape;47547;p20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8" name="Google Shape;47548;p20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9" name="Google Shape;47549;p20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0" name="Google Shape;47550;p20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1" name="Google Shape;47551;p20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2" name="Google Shape;47552;p20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3" name="Google Shape;47553;p20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4" name="Google Shape;47554;p20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5" name="Google Shape;47555;p20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6" name="Google Shape;47556;p20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7" name="Google Shape;47557;p20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8" name="Google Shape;47558;p20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9" name="Google Shape;47559;p20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0" name="Google Shape;47560;p20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1" name="Google Shape;47561;p20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2" name="Google Shape;47562;p20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3" name="Google Shape;47563;p20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4" name="Google Shape;47564;p20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5" name="Google Shape;47565;p20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6" name="Google Shape;47566;p20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7" name="Google Shape;47567;p20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8" name="Google Shape;47568;p20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9" name="Google Shape;47569;p20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0" name="Google Shape;47570;p20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1" name="Google Shape;47571;p20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2" name="Google Shape;47572;p20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3" name="Google Shape;47573;p20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4" name="Google Shape;47574;p20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5" name="Google Shape;47575;p20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6" name="Google Shape;47576;p20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7" name="Google Shape;47577;p20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8" name="Google Shape;47578;p20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9" name="Google Shape;47579;p20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0" name="Google Shape;47580;p20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1" name="Google Shape;47581;p20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2" name="Google Shape;47582;p20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3" name="Google Shape;47583;p20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4" name="Google Shape;47584;p20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5" name="Google Shape;47585;p20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6" name="Google Shape;47586;p20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7" name="Google Shape;47587;p20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8" name="Google Shape;47588;p20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9" name="Google Shape;47589;p20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0" name="Google Shape;47590;p20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1" name="Google Shape;47591;p20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2" name="Google Shape;47592;p20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3" name="Google Shape;47593;p20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4" name="Google Shape;47594;p20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5" name="Google Shape;47595;p20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6" name="Google Shape;47596;p20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7" name="Google Shape;47597;p20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8" name="Google Shape;47598;p20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9" name="Google Shape;47599;p20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0" name="Google Shape;47600;p20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1" name="Google Shape;47601;p20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2" name="Google Shape;47602;p20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3" name="Google Shape;47603;p20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4" name="Google Shape;47604;p20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5" name="Google Shape;47605;p20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6" name="Google Shape;47606;p20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7" name="Google Shape;47607;p20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8" name="Google Shape;47608;p20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9" name="Google Shape;47609;p20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0" name="Google Shape;47610;p20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1" name="Google Shape;47611;p20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2" name="Google Shape;47612;p20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3" name="Google Shape;47613;p20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4" name="Google Shape;47614;p20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5" name="Google Shape;47615;p20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6" name="Google Shape;47616;p20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7" name="Google Shape;47617;p20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8" name="Google Shape;47618;p20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9" name="Google Shape;47619;p20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0" name="Google Shape;47620;p20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1" name="Google Shape;47621;p20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2" name="Google Shape;47622;p20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3" name="Google Shape;47623;p20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4" name="Google Shape;47624;p20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5" name="Google Shape;47625;p20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6" name="Google Shape;47626;p20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7" name="Google Shape;47627;p20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8" name="Google Shape;47628;p20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9" name="Google Shape;47629;p20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0" name="Google Shape;47630;p20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1" name="Google Shape;47631;p20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2" name="Google Shape;47632;p20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3" name="Google Shape;47633;p20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4" name="Google Shape;47634;p20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5" name="Google Shape;47635;p20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6" name="Google Shape;47636;p20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7" name="Google Shape;47637;p20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8" name="Google Shape;47638;p20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9" name="Google Shape;47639;p20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0" name="Google Shape;47640;p20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1" name="Google Shape;47641;p20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2" name="Google Shape;47642;p20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3" name="Google Shape;47643;p20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4" name="Google Shape;47644;p20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5" name="Google Shape;47645;p20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6" name="Google Shape;47646;p20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7" name="Google Shape;47647;p20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8" name="Google Shape;47648;p20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9" name="Google Shape;47649;p20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0" name="Google Shape;47650;p20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1" name="Google Shape;47651;p20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2" name="Google Shape;47652;p20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3" name="Google Shape;47653;p20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4" name="Google Shape;47654;p20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5" name="Google Shape;47655;p20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6" name="Google Shape;47656;p20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7" name="Google Shape;47657;p20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8" name="Google Shape;47658;p20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9" name="Google Shape;47659;p20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0" name="Google Shape;47660;p20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1" name="Google Shape;47661;p20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2" name="Google Shape;47662;p20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3" name="Google Shape;47663;p20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4" name="Google Shape;47664;p20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5" name="Google Shape;47665;p20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6" name="Google Shape;47666;p20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7" name="Google Shape;47667;p20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8" name="Google Shape;47668;p20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9" name="Google Shape;47669;p20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0" name="Google Shape;47670;p20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1" name="Google Shape;47671;p20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2" name="Google Shape;47672;p20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3" name="Google Shape;47673;p20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4" name="Google Shape;47674;p20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5" name="Google Shape;47675;p20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6" name="Google Shape;47676;p20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7" name="Google Shape;47677;p20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8" name="Google Shape;47678;p20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9" name="Google Shape;47679;p20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0" name="Google Shape;47680;p20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1" name="Google Shape;47681;p20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2" name="Google Shape;47682;p20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3" name="Google Shape;47683;p20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4" name="Google Shape;47684;p20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5" name="Google Shape;47685;p20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6" name="Google Shape;47686;p20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7" name="Google Shape;47687;p20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8" name="Google Shape;47688;p20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9" name="Google Shape;47689;p20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0" name="Google Shape;47690;p20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1" name="Google Shape;47691;p20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2" name="Google Shape;47692;p20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3" name="Google Shape;47693;p20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4" name="Google Shape;47694;p20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5" name="Google Shape;47695;p20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6" name="Google Shape;47696;p20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7" name="Google Shape;47697;p20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8" name="Google Shape;47698;p20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9" name="Google Shape;47699;p20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0" name="Google Shape;47700;p20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1" name="Google Shape;47701;p20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2" name="Google Shape;47702;p20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3" name="Google Shape;47703;p20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4" name="Google Shape;47704;p20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5" name="Google Shape;47705;p20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6" name="Google Shape;47706;p20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7" name="Google Shape;47707;p20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8" name="Google Shape;47708;p20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9" name="Google Shape;47709;p20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0" name="Google Shape;47710;p20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1" name="Google Shape;47711;p20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2" name="Google Shape;47712;p20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3" name="Google Shape;47713;p20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4" name="Google Shape;47714;p20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5" name="Google Shape;47715;p20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6" name="Google Shape;47716;p20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7" name="Google Shape;47717;p20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8" name="Google Shape;47718;p20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9" name="Google Shape;47719;p20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0" name="Google Shape;47720;p20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1" name="Google Shape;47721;p20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2" name="Google Shape;47722;p20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3" name="Google Shape;47723;p20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4" name="Google Shape;47724;p20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5" name="Google Shape;47725;p20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6" name="Google Shape;47726;p20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7" name="Google Shape;47727;p20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8" name="Google Shape;47728;p20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9" name="Google Shape;47729;p20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0" name="Google Shape;47730;p20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1" name="Google Shape;47731;p20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2" name="Google Shape;47732;p20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3" name="Google Shape;47733;p20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4" name="Google Shape;47734;p20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5" name="Google Shape;47735;p20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6" name="Google Shape;47736;p20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7" name="Google Shape;47737;p20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8" name="Google Shape;47738;p20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9" name="Google Shape;47739;p20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0" name="Google Shape;47740;p20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1" name="Google Shape;47741;p20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2" name="Google Shape;47742;p20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3" name="Google Shape;47743;p20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4" name="Google Shape;47744;p20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5" name="Google Shape;47745;p20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6" name="Google Shape;47746;p20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7" name="Google Shape;47747;p20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8" name="Google Shape;47748;p20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9" name="Google Shape;47749;p20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0" name="Google Shape;47750;p20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1" name="Google Shape;47751;p20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2" name="Google Shape;47752;p20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3" name="Google Shape;47753;p20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4" name="Google Shape;47754;p20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5" name="Google Shape;47755;p20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6" name="Google Shape;47756;p20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7" name="Google Shape;47757;p20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8" name="Google Shape;47758;p20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9" name="Google Shape;47759;p20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0" name="Google Shape;47760;p20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1" name="Google Shape;47761;p20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2" name="Google Shape;47762;p20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3" name="Google Shape;47763;p20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4" name="Google Shape;47764;p20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5" name="Google Shape;47765;p20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6" name="Google Shape;47766;p20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7" name="Google Shape;47767;p20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8" name="Google Shape;47768;p20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9" name="Google Shape;47769;p20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0" name="Google Shape;47770;p20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1" name="Google Shape;47771;p20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2" name="Google Shape;47772;p20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3" name="Google Shape;47773;p20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4" name="Google Shape;47774;p20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5" name="Google Shape;47775;p20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6" name="Google Shape;47776;p20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7" name="Google Shape;47777;p20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8" name="Google Shape;47778;p20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9" name="Google Shape;47779;p20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0" name="Google Shape;47780;p20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1" name="Google Shape;47781;p20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2" name="Google Shape;47782;p20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3" name="Google Shape;47783;p20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4" name="Google Shape;47784;p20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5" name="Google Shape;47785;p20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6" name="Google Shape;47786;p20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7" name="Google Shape;47787;p20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8" name="Google Shape;47788;p20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9" name="Google Shape;47789;p20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0" name="Google Shape;47790;p20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1" name="Google Shape;47791;p20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2" name="Google Shape;47792;p20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3" name="Google Shape;47793;p20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4" name="Google Shape;47794;p20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5" name="Google Shape;47795;p20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6" name="Google Shape;47796;p20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7" name="Google Shape;47797;p20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8" name="Google Shape;47798;p20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9" name="Google Shape;47799;p20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0" name="Google Shape;47800;p20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1" name="Google Shape;47801;p20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2" name="Google Shape;47802;p20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3" name="Google Shape;47803;p20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4" name="Google Shape;47804;p20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5" name="Google Shape;47805;p20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6" name="Google Shape;47806;p20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7" name="Google Shape;47807;p20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8" name="Google Shape;47808;p20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9" name="Google Shape;47809;p20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0" name="Google Shape;47810;p20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1" name="Google Shape;47811;p20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2" name="Google Shape;47812;p20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3" name="Google Shape;47813;p20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4" name="Google Shape;47814;p20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5" name="Google Shape;47815;p20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6" name="Google Shape;47816;p20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7" name="Google Shape;47817;p20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8" name="Google Shape;47818;p20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9" name="Google Shape;47819;p20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0" name="Google Shape;47820;p20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1" name="Google Shape;47821;p20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2" name="Google Shape;47822;p20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3" name="Google Shape;47823;p20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4" name="Google Shape;47824;p20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5" name="Google Shape;47825;p20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6" name="Google Shape;47826;p20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7" name="Google Shape;47827;p20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8" name="Google Shape;47828;p20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9" name="Google Shape;47829;p20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0" name="Google Shape;47830;p20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1" name="Google Shape;47831;p20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2" name="Google Shape;47832;p20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3" name="Google Shape;47833;p20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4" name="Google Shape;47834;p20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5" name="Google Shape;47835;p20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6" name="Google Shape;47836;p20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7" name="Google Shape;47837;p20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8" name="Google Shape;47838;p20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9" name="Google Shape;47839;p20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0" name="Google Shape;47840;p20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1" name="Google Shape;47841;p20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2" name="Google Shape;47842;p20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3" name="Google Shape;47843;p20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4" name="Google Shape;47844;p20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5" name="Google Shape;47845;p20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6" name="Google Shape;47846;p20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7" name="Google Shape;47847;p20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8" name="Google Shape;47848;p20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9" name="Google Shape;47849;p20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0" name="Google Shape;47850;p20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1" name="Google Shape;47851;p20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2" name="Google Shape;47852;p20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3" name="Google Shape;47853;p20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4" name="Google Shape;47854;p20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5" name="Google Shape;47855;p20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6" name="Google Shape;47856;p20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7" name="Google Shape;47857;p20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8" name="Google Shape;47858;p20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9" name="Google Shape;47859;p20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0" name="Google Shape;47860;p20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1" name="Google Shape;47861;p20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2" name="Google Shape;47862;p20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3" name="Google Shape;47863;p20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4" name="Google Shape;47864;p20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5" name="Google Shape;47865;p20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6" name="Google Shape;47866;p20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7" name="Google Shape;47867;p20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8" name="Google Shape;47868;p20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9" name="Google Shape;47869;p20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0" name="Google Shape;47870;p20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1" name="Google Shape;47871;p20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2" name="Google Shape;47872;p20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3" name="Google Shape;47873;p20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4" name="Google Shape;47874;p20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5" name="Google Shape;47875;p20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6" name="Google Shape;47876;p20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7" name="Google Shape;47877;p20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8" name="Google Shape;47878;p20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9" name="Google Shape;47879;p20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0" name="Google Shape;47880;p20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1" name="Google Shape;47881;p20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2" name="Google Shape;47882;p20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3" name="Google Shape;47883;p20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4" name="Google Shape;47884;p20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5" name="Google Shape;47885;p20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6" name="Google Shape;47886;p20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7" name="Google Shape;47887;p20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8" name="Google Shape;47888;p20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9" name="Google Shape;47889;p20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0" name="Google Shape;47890;p20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1" name="Google Shape;47891;p20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2" name="Google Shape;47892;p20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3" name="Google Shape;47893;p20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4" name="Google Shape;47894;p20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5" name="Google Shape;47895;p20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6" name="Google Shape;47896;p20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7" name="Google Shape;47897;p20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8" name="Google Shape;47898;p20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9" name="Google Shape;47899;p20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0" name="Google Shape;47900;p20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1" name="Google Shape;47901;p20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2" name="Google Shape;47902;p20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3" name="Google Shape;47903;p20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4" name="Google Shape;47904;p20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5" name="Google Shape;47905;p20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6" name="Google Shape;47906;p20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7" name="Google Shape;47907;p20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8" name="Google Shape;47908;p20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9" name="Google Shape;47909;p20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0" name="Google Shape;47910;p20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1" name="Google Shape;47911;p20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2" name="Google Shape;47912;p20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3" name="Google Shape;47913;p20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4" name="Google Shape;47914;p20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5" name="Google Shape;47915;p20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6" name="Google Shape;47916;p20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7" name="Google Shape;47917;p20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8" name="Google Shape;47918;p20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9" name="Google Shape;47919;p20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0" name="Google Shape;47920;p20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1" name="Google Shape;47921;p20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2" name="Google Shape;47922;p20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3" name="Google Shape;47923;p20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4" name="Google Shape;47924;p20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5" name="Google Shape;47925;p20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6" name="Google Shape;47926;p20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7" name="Google Shape;47927;p20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8" name="Google Shape;47928;p20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9" name="Google Shape;47929;p20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0" name="Google Shape;47930;p20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1" name="Google Shape;47931;p20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2" name="Google Shape;47932;p20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3" name="Google Shape;47933;p20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4" name="Google Shape;47934;p20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5" name="Google Shape;47935;p20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6" name="Google Shape;47936;p20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7" name="Google Shape;47937;p20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8" name="Google Shape;47938;p20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9" name="Google Shape;47939;p20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0" name="Google Shape;47940;p20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1" name="Google Shape;47941;p20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2" name="Google Shape;47942;p20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3" name="Google Shape;47943;p20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4" name="Google Shape;47944;p20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5" name="Google Shape;47945;p20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6" name="Google Shape;47946;p20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7" name="Google Shape;47947;p20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8" name="Google Shape;47948;p20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9" name="Google Shape;47949;p20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0" name="Google Shape;47950;p20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1" name="Google Shape;47951;p20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2" name="Google Shape;47952;p20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3" name="Google Shape;47953;p20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4" name="Google Shape;47954;p20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5" name="Google Shape;47955;p20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6" name="Google Shape;47956;p20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7" name="Google Shape;47957;p20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8" name="Google Shape;47958;p20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9" name="Google Shape;47959;p20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0" name="Google Shape;47960;p20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1" name="Google Shape;47961;p20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2" name="Google Shape;47962;p20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3" name="Google Shape;47963;p20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4" name="Google Shape;47964;p20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5" name="Google Shape;47965;p20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6" name="Google Shape;47966;p20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7" name="Google Shape;47967;p20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8" name="Google Shape;47968;p20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9" name="Google Shape;47969;p20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0" name="Google Shape;47970;p20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1" name="Google Shape;47971;p20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2" name="Google Shape;47972;p20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3" name="Google Shape;47973;p20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4" name="Google Shape;47974;p20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5" name="Google Shape;47975;p20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6" name="Google Shape;47976;p20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7" name="Google Shape;47977;p20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8" name="Google Shape;47978;p20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9" name="Google Shape;47979;p20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0" name="Google Shape;47980;p20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1" name="Google Shape;47981;p20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2" name="Google Shape;47982;p20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3" name="Google Shape;47983;p20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4" name="Google Shape;47984;p20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5" name="Google Shape;47985;p20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6" name="Google Shape;47986;p20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7" name="Google Shape;47987;p20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8" name="Google Shape;47988;p20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9" name="Google Shape;47989;p20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0" name="Google Shape;47990;p20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1" name="Google Shape;47991;p20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2" name="Google Shape;47992;p20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3" name="Google Shape;47993;p20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4" name="Google Shape;47994;p20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5" name="Google Shape;47995;p20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6" name="Google Shape;47996;p20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7" name="Google Shape;47997;p20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8" name="Google Shape;47998;p20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9" name="Google Shape;47999;p20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0" name="Google Shape;48000;p20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1" name="Google Shape;48001;p20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2" name="Google Shape;48002;p20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3" name="Google Shape;48003;p20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4" name="Google Shape;48004;p20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5" name="Google Shape;48005;p20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6" name="Google Shape;48006;p20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7" name="Google Shape;48007;p20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8" name="Google Shape;48008;p20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9" name="Google Shape;48009;p20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0" name="Google Shape;48010;p20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1" name="Google Shape;48011;p20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2" name="Google Shape;48012;p20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3" name="Google Shape;48013;p20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4" name="Google Shape;48014;p20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5" name="Google Shape;48015;p20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6" name="Google Shape;48016;p20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7" name="Google Shape;48017;p20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8" name="Google Shape;48018;p20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9" name="Google Shape;48019;p20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0" name="Google Shape;48020;p20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1" name="Google Shape;48021;p20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2" name="Google Shape;48022;p20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3" name="Google Shape;48023;p20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4" name="Google Shape;48024;p20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5" name="Google Shape;48025;p20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6" name="Google Shape;48026;p20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7" name="Google Shape;48027;p20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8" name="Google Shape;48028;p20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9" name="Google Shape;48029;p20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0" name="Google Shape;48030;p20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1" name="Google Shape;48031;p20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2" name="Google Shape;48032;p20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3" name="Google Shape;48033;p20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4" name="Google Shape;48034;p20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5" name="Google Shape;48035;p20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6" name="Google Shape;48036;p20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7" name="Google Shape;48037;p20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8" name="Google Shape;48038;p20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9" name="Google Shape;48039;p20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0" name="Google Shape;48040;p20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1" name="Google Shape;48041;p20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2" name="Google Shape;48042;p20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3" name="Google Shape;48043;p20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4" name="Google Shape;48044;p20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5" name="Google Shape;48045;p20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6" name="Google Shape;48046;p20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7" name="Google Shape;48047;p20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8" name="Google Shape;48048;p20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9" name="Google Shape;48049;p20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0" name="Google Shape;48050;p20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1" name="Google Shape;48051;p20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2" name="Google Shape;48052;p20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3" name="Google Shape;48053;p20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4" name="Google Shape;48054;p20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5" name="Google Shape;48055;p20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6" name="Google Shape;48056;p20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7" name="Google Shape;48057;p20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8" name="Google Shape;48058;p20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9" name="Google Shape;48059;p20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0" name="Google Shape;48060;p20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1" name="Google Shape;48061;p20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2" name="Google Shape;48062;p20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3" name="Google Shape;48063;p20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4" name="Google Shape;48064;p20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5" name="Google Shape;48065;p20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6" name="Google Shape;48066;p20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7" name="Google Shape;48067;p20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8" name="Google Shape;48068;p20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9" name="Google Shape;48069;p20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0" name="Google Shape;48070;p20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1" name="Google Shape;48071;p20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2" name="Google Shape;48072;p20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3" name="Google Shape;48073;p20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4" name="Google Shape;48074;p20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5" name="Google Shape;48075;p20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6" name="Google Shape;48076;p20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7" name="Google Shape;48077;p20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8" name="Google Shape;48078;p20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9" name="Google Shape;48079;p20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0" name="Google Shape;48080;p20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1" name="Google Shape;48081;p20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2" name="Google Shape;48082;p20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3" name="Google Shape;48083;p20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4" name="Google Shape;48084;p20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5" name="Google Shape;48085;p20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6" name="Google Shape;48086;p20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7" name="Google Shape;48087;p20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8" name="Google Shape;48088;p20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9" name="Google Shape;48089;p20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0" name="Google Shape;48090;p20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1" name="Google Shape;48091;p20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2" name="Google Shape;48092;p20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3" name="Google Shape;48093;p20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4" name="Google Shape;48094;p20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5" name="Google Shape;48095;p20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6" name="Google Shape;48096;p20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7" name="Google Shape;48097;p20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8" name="Google Shape;48098;p20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9" name="Google Shape;48099;p20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0" name="Google Shape;48100;p20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1" name="Google Shape;48101;p20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2" name="Google Shape;48102;p20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3" name="Google Shape;48103;p20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4" name="Google Shape;48104;p20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5" name="Google Shape;48105;p20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6" name="Google Shape;48106;p20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7" name="Google Shape;48107;p20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8" name="Google Shape;48108;p20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9" name="Google Shape;48109;p20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0" name="Google Shape;48110;p20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1" name="Google Shape;48111;p20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2" name="Google Shape;48112;p20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3" name="Google Shape;48113;p20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4" name="Google Shape;48114;p20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5" name="Google Shape;48115;p20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6" name="Google Shape;48116;p20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7" name="Google Shape;48117;p20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8" name="Google Shape;48118;p20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9" name="Google Shape;48119;p20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0" name="Google Shape;48120;p20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1" name="Google Shape;48121;p20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2" name="Google Shape;48122;p20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3" name="Google Shape;48123;p20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4" name="Google Shape;48124;p20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5" name="Google Shape;48125;p20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6" name="Google Shape;48126;p20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7" name="Google Shape;48127;p20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8" name="Google Shape;48128;p20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9" name="Google Shape;48129;p20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0" name="Google Shape;48130;p20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1" name="Google Shape;48131;p20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2" name="Google Shape;48132;p20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3" name="Google Shape;48133;p20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4" name="Google Shape;48134;p20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5" name="Google Shape;48135;p20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6" name="Google Shape;48136;p20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7" name="Google Shape;48137;p20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8" name="Google Shape;48138;p20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9" name="Google Shape;48139;p20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0" name="Google Shape;48140;p20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1" name="Google Shape;48141;p20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2" name="Google Shape;48142;p20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3" name="Google Shape;48143;p20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4" name="Google Shape;48144;p20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5" name="Google Shape;48145;p20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6" name="Google Shape;48146;p20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7" name="Google Shape;48147;p20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8" name="Google Shape;48148;p20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9" name="Google Shape;48149;p20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0" name="Google Shape;48150;p20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1" name="Google Shape;48151;p20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2" name="Google Shape;48152;p20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3" name="Google Shape;48153;p20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4" name="Google Shape;48154;p20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5" name="Google Shape;48155;p20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6" name="Google Shape;48156;p20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7" name="Google Shape;48157;p20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8" name="Google Shape;48158;p20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9" name="Google Shape;48159;p20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0" name="Google Shape;48160;p20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1" name="Google Shape;48161;p20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2" name="Google Shape;48162;p20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3" name="Google Shape;48163;p20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4" name="Google Shape;48164;p20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5" name="Google Shape;48165;p20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6" name="Google Shape;48166;p20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7" name="Google Shape;48167;p20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8" name="Google Shape;48168;p20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9" name="Google Shape;48169;p20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0" name="Google Shape;48170;p20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1" name="Google Shape;48171;p20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2" name="Google Shape;48172;p20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3" name="Google Shape;48173;p20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4" name="Google Shape;48174;p20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5" name="Google Shape;48175;p20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6" name="Google Shape;48176;p20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7" name="Google Shape;48177;p20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8" name="Google Shape;48178;p20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9" name="Google Shape;48179;p20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0" name="Google Shape;48180;p20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1" name="Google Shape;48181;p20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2" name="Google Shape;48182;p20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3" name="Google Shape;48183;p20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4" name="Google Shape;48184;p20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5" name="Google Shape;48185;p20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6" name="Google Shape;48186;p20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7" name="Google Shape;48187;p20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8" name="Google Shape;48188;p20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9" name="Google Shape;48189;p20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0" name="Google Shape;48190;p20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1" name="Google Shape;48191;p20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2" name="Google Shape;48192;p20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3" name="Google Shape;48193;p20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4" name="Google Shape;48194;p20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5" name="Google Shape;48195;p20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6" name="Google Shape;48196;p20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7" name="Google Shape;48197;p20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8" name="Google Shape;48198;p20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9" name="Google Shape;48199;p20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0" name="Google Shape;48200;p20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1" name="Google Shape;48201;p20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2" name="Google Shape;48202;p20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3" name="Google Shape;48203;p20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4" name="Google Shape;48204;p20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5" name="Google Shape;48205;p20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6" name="Google Shape;48206;p20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7" name="Google Shape;48207;p20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8" name="Google Shape;48208;p20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9" name="Google Shape;48209;p20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0" name="Google Shape;48210;p20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1" name="Google Shape;48211;p20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2" name="Google Shape;48212;p20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3" name="Google Shape;48213;p20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4" name="Google Shape;48214;p20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5" name="Google Shape;48215;p20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6" name="Google Shape;48216;p20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7" name="Google Shape;48217;p20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8" name="Google Shape;48218;p20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9" name="Google Shape;48219;p20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0" name="Google Shape;48220;p20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1" name="Google Shape;48221;p20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2" name="Google Shape;48222;p20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3" name="Google Shape;48223;p20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4" name="Google Shape;48224;p20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5" name="Google Shape;48225;p20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6" name="Google Shape;48226;p20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7" name="Google Shape;48227;p20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8" name="Google Shape;48228;p20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9" name="Google Shape;48229;p20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0" name="Google Shape;48230;p20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1" name="Google Shape;48231;p20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2" name="Google Shape;48232;p20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3" name="Google Shape;48233;p20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4" name="Google Shape;48234;p20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5" name="Google Shape;48235;p20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6" name="Google Shape;48236;p20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7" name="Google Shape;48237;p20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8" name="Google Shape;48238;p20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9" name="Google Shape;48239;p20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0" name="Google Shape;48240;p20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1" name="Google Shape;48241;p20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2" name="Google Shape;48242;p20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3" name="Google Shape;48243;p20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4" name="Google Shape;48244;p20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5" name="Google Shape;48245;p20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6" name="Google Shape;48246;p20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7" name="Google Shape;48247;p20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8" name="Google Shape;48248;p20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9" name="Google Shape;48249;p20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0" name="Google Shape;48250;p20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1" name="Google Shape;48251;p20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2" name="Google Shape;48252;p20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3" name="Google Shape;48253;p20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4" name="Google Shape;48254;p20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5" name="Google Shape;48255;p20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6" name="Google Shape;48256;p20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7" name="Google Shape;48257;p20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8" name="Google Shape;48258;p20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9" name="Google Shape;48259;p20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0" name="Google Shape;48260;p20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1" name="Google Shape;48261;p20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2" name="Google Shape;48262;p20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3" name="Google Shape;48263;p20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4" name="Google Shape;48264;p20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5" name="Google Shape;48265;p20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6" name="Google Shape;48266;p20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7" name="Google Shape;48267;p20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8" name="Google Shape;48268;p20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9" name="Google Shape;48269;p20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0" name="Google Shape;48270;p20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1" name="Google Shape;48271;p20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2" name="Google Shape;48272;p20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3" name="Google Shape;48273;p20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4" name="Google Shape;48274;p20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5" name="Google Shape;48275;p20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6" name="Google Shape;48276;p20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7" name="Google Shape;48277;p20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8" name="Google Shape;48278;p20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9" name="Google Shape;48279;p20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0" name="Google Shape;48280;p20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1" name="Google Shape;48281;p20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2" name="Google Shape;48282;p20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3" name="Google Shape;48283;p20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4" name="Google Shape;48284;p20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5" name="Google Shape;48285;p20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6" name="Google Shape;48286;p20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7" name="Google Shape;48287;p20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8" name="Google Shape;48288;p20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9" name="Google Shape;48289;p20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0" name="Google Shape;48290;p20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1" name="Google Shape;48291;p20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2" name="Google Shape;48292;p20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3" name="Google Shape;48293;p20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4" name="Google Shape;48294;p20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5" name="Google Shape;48295;p20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6" name="Google Shape;48296;p20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7" name="Google Shape;48297;p20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8" name="Google Shape;48298;p20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9" name="Google Shape;48299;p20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0" name="Google Shape;48300;p20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1" name="Google Shape;48301;p20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2" name="Google Shape;48302;p20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3" name="Google Shape;48303;p20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4" name="Google Shape;48304;p20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5" name="Google Shape;48305;p20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6" name="Google Shape;48306;p20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7" name="Google Shape;48307;p20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8" name="Google Shape;48308;p20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9" name="Google Shape;48309;p20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0" name="Google Shape;48310;p20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1" name="Google Shape;48311;p20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2" name="Google Shape;48312;p20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3" name="Google Shape;48313;p20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4" name="Google Shape;48314;p20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5" name="Google Shape;48315;p20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6" name="Google Shape;48316;p20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7" name="Google Shape;48317;p20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8" name="Google Shape;48318;p20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9" name="Google Shape;48319;p20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0" name="Google Shape;48320;p20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1" name="Google Shape;48321;p20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2" name="Google Shape;48322;p20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3" name="Google Shape;48323;p20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4" name="Google Shape;48324;p20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5" name="Google Shape;48325;p20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6" name="Google Shape;48326;p20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7" name="Google Shape;48327;p20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8" name="Google Shape;48328;p20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9" name="Google Shape;48329;p20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0" name="Google Shape;48330;p20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1" name="Google Shape;48331;p20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2" name="Google Shape;48332;p20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3" name="Google Shape;48333;p20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4" name="Google Shape;48334;p20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5" name="Google Shape;48335;p20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6" name="Google Shape;48336;p20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7" name="Google Shape;48337;p20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8" name="Google Shape;48338;p20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9" name="Google Shape;48339;p20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0" name="Google Shape;48340;p20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1" name="Google Shape;48341;p20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2" name="Google Shape;48342;p20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3" name="Google Shape;48343;p20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4" name="Google Shape;48344;p20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5" name="Google Shape;48345;p20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6" name="Google Shape;48346;p20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7" name="Google Shape;48347;p20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8" name="Google Shape;48348;p20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9" name="Google Shape;48349;p20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0" name="Google Shape;48350;p20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1" name="Google Shape;48351;p20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2" name="Google Shape;48352;p20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3" name="Google Shape;48353;p20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4" name="Google Shape;48354;p20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5" name="Google Shape;48355;p20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6" name="Google Shape;48356;p20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7" name="Google Shape;48357;p20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8" name="Google Shape;48358;p20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9" name="Google Shape;48359;p20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0" name="Google Shape;48360;p20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1" name="Google Shape;48361;p20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2" name="Google Shape;48362;p20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3" name="Google Shape;48363;p20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4" name="Google Shape;48364;p20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5" name="Google Shape;48365;p20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6" name="Google Shape;48366;p20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7" name="Google Shape;48367;p20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8" name="Google Shape;48368;p20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9" name="Google Shape;48369;p20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0" name="Google Shape;48370;p20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1" name="Google Shape;48371;p20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2" name="Google Shape;48372;p20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3" name="Google Shape;48373;p20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4" name="Google Shape;48374;p20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5" name="Google Shape;48375;p20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6" name="Google Shape;48376;p20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7" name="Google Shape;48377;p20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8" name="Google Shape;48378;p20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9" name="Google Shape;48379;p20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0" name="Google Shape;48380;p20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1" name="Google Shape;48381;p20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2" name="Google Shape;48382;p20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3" name="Google Shape;48383;p20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4" name="Google Shape;48384;p20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5" name="Google Shape;48385;p20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6" name="Google Shape;48386;p20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7" name="Google Shape;48387;p20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8" name="Google Shape;48388;p20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9" name="Google Shape;48389;p20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0" name="Google Shape;48390;p20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1" name="Google Shape;48391;p20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2" name="Google Shape;48392;p20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3" name="Google Shape;48393;p20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4" name="Google Shape;48394;p20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5" name="Google Shape;48395;p20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6" name="Google Shape;48396;p20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7" name="Google Shape;48397;p20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8" name="Google Shape;48398;p20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9" name="Google Shape;48399;p20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0" name="Google Shape;48400;p20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1" name="Google Shape;48401;p20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2" name="Google Shape;48402;p20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3" name="Google Shape;48403;p20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4" name="Google Shape;48404;p20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5" name="Google Shape;48405;p20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6" name="Google Shape;48406;p20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7" name="Google Shape;48407;p20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8" name="Google Shape;48408;p20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9" name="Google Shape;48409;p20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0" name="Google Shape;48410;p20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1" name="Google Shape;48411;p20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2" name="Google Shape;48412;p20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3" name="Google Shape;48413;p20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4" name="Google Shape;48414;p20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5" name="Google Shape;48415;p20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6" name="Google Shape;48416;p20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7" name="Google Shape;48417;p20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8" name="Google Shape;48418;p20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9" name="Google Shape;48419;p20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0" name="Google Shape;48420;p20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1" name="Google Shape;48421;p20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2" name="Google Shape;48422;p20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3" name="Google Shape;48423;p20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4" name="Google Shape;48424;p20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5" name="Google Shape;48425;p20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6" name="Google Shape;48426;p20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7" name="Google Shape;48427;p20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8" name="Google Shape;48428;p20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9" name="Google Shape;48429;p20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0" name="Google Shape;48430;p20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1" name="Google Shape;48431;p20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2" name="Google Shape;48432;p20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3" name="Google Shape;48433;p20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4" name="Google Shape;48434;p20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5" name="Google Shape;48435;p20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6" name="Google Shape;48436;p20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7" name="Google Shape;48437;p20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8" name="Google Shape;48438;p20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9" name="Google Shape;48439;p20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0" name="Google Shape;48440;p20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1" name="Google Shape;48441;p20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2" name="Google Shape;48442;p20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3" name="Google Shape;48443;p20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4" name="Google Shape;48444;p20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5" name="Google Shape;48445;p20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6" name="Google Shape;48446;p20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7" name="Google Shape;48447;p20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8" name="Google Shape;48448;p20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9" name="Google Shape;48449;p20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0" name="Google Shape;48450;p20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1" name="Google Shape;48451;p20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2" name="Google Shape;48452;p20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3" name="Google Shape;48453;p20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4" name="Google Shape;48454;p20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5" name="Google Shape;48455;p20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6" name="Google Shape;48456;p20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7" name="Google Shape;48457;p20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8" name="Google Shape;48458;p20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9" name="Google Shape;48459;p20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0" name="Google Shape;48460;p20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1" name="Google Shape;48461;p20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2" name="Google Shape;48462;p20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3" name="Google Shape;48463;p20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4" name="Google Shape;48464;p20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5" name="Google Shape;48465;p20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6" name="Google Shape;48466;p20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7" name="Google Shape;48467;p20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8" name="Google Shape;48468;p20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9" name="Google Shape;48469;p20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0" name="Google Shape;48470;p20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1" name="Google Shape;48471;p20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2" name="Google Shape;48472;p20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3" name="Google Shape;48473;p20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4" name="Google Shape;48474;p20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5" name="Google Shape;48475;p20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6" name="Google Shape;48476;p20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7" name="Google Shape;48477;p20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8" name="Google Shape;48478;p20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9" name="Google Shape;48479;p20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0" name="Google Shape;48480;p20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1" name="Google Shape;48481;p20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2" name="Google Shape;48482;p20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3" name="Google Shape;48483;p20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4" name="Google Shape;48484;p20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5" name="Google Shape;48485;p20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6" name="Google Shape;48486;p20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7" name="Google Shape;48487;p20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8" name="Google Shape;48488;p20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9" name="Google Shape;48489;p20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0" name="Google Shape;48490;p20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1" name="Google Shape;48491;p20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8492" name="Google Shape;48492;p20"/>
          <p:cNvCxnSpPr/>
          <p:nvPr/>
        </p:nvCxnSpPr>
        <p:spPr>
          <a:xfrm>
            <a:off x="1091792" y="1539933"/>
            <a:ext cx="702657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8493" name="Google Shape;48493;p20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494" name="Google Shape;48494;p20"/>
          <p:cNvSpPr txBox="1">
            <a:spLocks noGrp="1"/>
          </p:cNvSpPr>
          <p:nvPr>
            <p:ph type="title" idx="2"/>
          </p:nvPr>
        </p:nvSpPr>
        <p:spPr>
          <a:xfrm>
            <a:off x="957625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5" name="Google Shape;48495;p20"/>
          <p:cNvSpPr txBox="1">
            <a:spLocks noGrp="1"/>
          </p:cNvSpPr>
          <p:nvPr>
            <p:ph type="subTitle" idx="1"/>
          </p:nvPr>
        </p:nvSpPr>
        <p:spPr>
          <a:xfrm>
            <a:off x="957625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96" name="Google Shape;48496;p20"/>
          <p:cNvSpPr txBox="1">
            <a:spLocks noGrp="1"/>
          </p:cNvSpPr>
          <p:nvPr>
            <p:ph type="title" idx="3"/>
          </p:nvPr>
        </p:nvSpPr>
        <p:spPr>
          <a:xfrm>
            <a:off x="4527173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7" name="Google Shape;48497;p20"/>
          <p:cNvSpPr txBox="1">
            <a:spLocks noGrp="1"/>
          </p:cNvSpPr>
          <p:nvPr>
            <p:ph type="subTitle" idx="4"/>
          </p:nvPr>
        </p:nvSpPr>
        <p:spPr>
          <a:xfrm>
            <a:off x="4527173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98" name="Google Shape;48498;p20"/>
          <p:cNvSpPr txBox="1">
            <a:spLocks noGrp="1"/>
          </p:cNvSpPr>
          <p:nvPr>
            <p:ph type="title" idx="5"/>
          </p:nvPr>
        </p:nvSpPr>
        <p:spPr>
          <a:xfrm>
            <a:off x="8096720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9" name="Google Shape;48499;p20"/>
          <p:cNvSpPr txBox="1">
            <a:spLocks noGrp="1"/>
          </p:cNvSpPr>
          <p:nvPr>
            <p:ph type="subTitle" idx="6"/>
          </p:nvPr>
        </p:nvSpPr>
        <p:spPr>
          <a:xfrm>
            <a:off x="8096720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">
    <p:bg>
      <p:bgPr>
        <a:solidFill>
          <a:schemeClr val="accent2"/>
        </a:solidFill>
        <a:effectLst/>
      </p:bgPr>
    </p:bg>
    <p:spTree>
      <p:nvGrpSpPr>
        <p:cNvPr id="1" name="Shape 6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93" name="Google Shape;61993;p26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1994" name="Google Shape;61994;p2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5" name="Google Shape;62325;p2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6" name="Google Shape;62326;p2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7" name="Google Shape;62327;p2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8" name="Google Shape;62328;p2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9" name="Google Shape;62329;p2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0" name="Google Shape;62330;p2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1" name="Google Shape;62331;p2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2" name="Google Shape;62332;p2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3" name="Google Shape;62333;p2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4" name="Google Shape;62334;p2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5" name="Google Shape;62335;p2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6" name="Google Shape;62336;p2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7" name="Google Shape;62337;p2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8" name="Google Shape;62338;p2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9" name="Google Shape;62339;p2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0" name="Google Shape;62340;p2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1" name="Google Shape;62341;p2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2" name="Google Shape;62342;p2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3" name="Google Shape;62343;p2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4" name="Google Shape;62344;p2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5" name="Google Shape;62345;p2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6" name="Google Shape;62346;p2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7" name="Google Shape;62347;p2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8" name="Google Shape;62348;p2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9" name="Google Shape;62349;p2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0" name="Google Shape;62350;p2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1" name="Google Shape;62351;p2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2" name="Google Shape;62352;p2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3" name="Google Shape;62353;p2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4" name="Google Shape;62354;p2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5" name="Google Shape;62355;p2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6" name="Google Shape;62356;p2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7" name="Google Shape;62357;p2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8" name="Google Shape;62358;p2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9" name="Google Shape;62359;p2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0" name="Google Shape;62360;p2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1" name="Google Shape;62361;p2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2" name="Google Shape;62362;p2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3" name="Google Shape;62363;p2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4" name="Google Shape;62364;p2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5" name="Google Shape;62365;p2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6" name="Google Shape;62366;p2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7" name="Google Shape;62367;p2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8" name="Google Shape;62368;p2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9" name="Google Shape;62369;p2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0" name="Google Shape;62370;p2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1" name="Google Shape;62371;p2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2" name="Google Shape;62372;p2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3" name="Google Shape;62373;p2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4" name="Google Shape;62374;p2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5" name="Google Shape;62375;p2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6" name="Google Shape;62376;p2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7" name="Google Shape;62377;p2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8" name="Google Shape;62378;p2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9" name="Google Shape;62379;p2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0" name="Google Shape;62380;p2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1" name="Google Shape;62381;p2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2" name="Google Shape;62382;p2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3" name="Google Shape;62383;p2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4" name="Google Shape;62384;p2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5" name="Google Shape;62385;p2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6" name="Google Shape;62386;p2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7" name="Google Shape;62387;p2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8" name="Google Shape;62388;p2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9" name="Google Shape;62389;p2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0" name="Google Shape;62390;p2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1" name="Google Shape;62391;p2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2" name="Google Shape;62392;p2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3" name="Google Shape;62393;p2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4" name="Google Shape;62394;p2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5" name="Google Shape;62395;p2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6" name="Google Shape;62396;p2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7" name="Google Shape;62397;p2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8" name="Google Shape;62398;p2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9" name="Google Shape;62399;p2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0" name="Google Shape;62400;p2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1" name="Google Shape;62401;p2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2" name="Google Shape;62402;p2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3" name="Google Shape;62403;p2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4" name="Google Shape;62404;p2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5" name="Google Shape;62405;p2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6" name="Google Shape;62406;p2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7" name="Google Shape;62407;p2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8" name="Google Shape;62408;p2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9" name="Google Shape;62409;p2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0" name="Google Shape;62410;p2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1" name="Google Shape;62411;p2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2" name="Google Shape;62412;p2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3" name="Google Shape;62413;p2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4" name="Google Shape;62414;p2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5" name="Google Shape;62415;p2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6" name="Google Shape;62416;p2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7" name="Google Shape;62417;p2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8" name="Google Shape;62418;p2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9" name="Google Shape;62419;p2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0" name="Google Shape;62420;p2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1" name="Google Shape;62421;p2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2" name="Google Shape;62422;p2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3" name="Google Shape;62423;p2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4" name="Google Shape;62424;p2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5" name="Google Shape;62425;p2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6" name="Google Shape;62426;p2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7" name="Google Shape;62427;p2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8" name="Google Shape;62428;p2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9" name="Google Shape;62429;p2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0" name="Google Shape;62430;p2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1" name="Google Shape;62431;p2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2" name="Google Shape;62432;p2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3" name="Google Shape;62433;p2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4" name="Google Shape;62434;p2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5" name="Google Shape;62435;p2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6" name="Google Shape;62436;p2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7" name="Google Shape;62437;p2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8" name="Google Shape;62438;p2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9" name="Google Shape;62439;p2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0" name="Google Shape;62440;p2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1" name="Google Shape;62441;p2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2" name="Google Shape;62442;p2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3" name="Google Shape;62443;p2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4" name="Google Shape;62444;p2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5" name="Google Shape;62445;p2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6" name="Google Shape;62446;p2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7" name="Google Shape;62447;p2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8" name="Google Shape;62448;p2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9" name="Google Shape;62449;p2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0" name="Google Shape;62450;p2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1" name="Google Shape;62451;p2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2" name="Google Shape;62452;p2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3" name="Google Shape;62453;p2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4" name="Google Shape;62454;p2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5" name="Google Shape;62455;p2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6" name="Google Shape;62456;p2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7" name="Google Shape;62457;p2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8" name="Google Shape;62458;p2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9" name="Google Shape;62459;p2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0" name="Google Shape;62460;p2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1" name="Google Shape;62461;p2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2" name="Google Shape;62462;p2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3" name="Google Shape;62463;p2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4" name="Google Shape;62464;p2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5" name="Google Shape;62465;p2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6" name="Google Shape;62466;p2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7" name="Google Shape;62467;p2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8" name="Google Shape;62468;p2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9" name="Google Shape;62469;p2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0" name="Google Shape;62470;p2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1" name="Google Shape;62471;p2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2" name="Google Shape;62472;p2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3" name="Google Shape;62473;p2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4" name="Google Shape;62474;p2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5" name="Google Shape;62475;p2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6" name="Google Shape;62476;p2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7" name="Google Shape;62477;p2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8" name="Google Shape;62478;p2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9" name="Google Shape;62479;p2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0" name="Google Shape;62480;p2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1" name="Google Shape;62481;p2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2" name="Google Shape;62482;p2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3" name="Google Shape;62483;p2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4" name="Google Shape;62484;p2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5" name="Google Shape;62485;p2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6" name="Google Shape;62486;p2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7" name="Google Shape;62487;p2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8" name="Google Shape;62488;p2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9" name="Google Shape;62489;p2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0" name="Google Shape;62490;p2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1" name="Google Shape;62491;p2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2" name="Google Shape;62492;p2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3" name="Google Shape;62493;p2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4" name="Google Shape;62494;p2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5" name="Google Shape;62495;p2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6" name="Google Shape;62496;p2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7" name="Google Shape;62497;p2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8" name="Google Shape;62498;p2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9" name="Google Shape;62499;p2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0" name="Google Shape;62500;p2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1" name="Google Shape;62501;p2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2" name="Google Shape;62502;p2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3" name="Google Shape;62503;p2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4" name="Google Shape;62504;p2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5" name="Google Shape;62505;p2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6" name="Google Shape;62506;p2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7" name="Google Shape;62507;p2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8" name="Google Shape;62508;p2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9" name="Google Shape;62509;p2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0" name="Google Shape;62510;p2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1" name="Google Shape;62511;p2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2" name="Google Shape;62512;p2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3" name="Google Shape;62513;p2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4" name="Google Shape;62514;p2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5" name="Google Shape;62515;p2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6" name="Google Shape;62516;p2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7" name="Google Shape;62517;p2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8" name="Google Shape;62518;p2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9" name="Google Shape;62519;p2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0" name="Google Shape;62520;p2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1" name="Google Shape;62521;p2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2" name="Google Shape;62522;p2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3" name="Google Shape;62523;p2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4" name="Google Shape;62524;p2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5" name="Google Shape;62525;p2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6" name="Google Shape;62526;p2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7" name="Google Shape;62527;p2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8" name="Google Shape;62528;p2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9" name="Google Shape;62529;p2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0" name="Google Shape;62530;p2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1" name="Google Shape;62531;p2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2" name="Google Shape;62532;p2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3" name="Google Shape;62533;p2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4" name="Google Shape;62534;p2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5" name="Google Shape;62535;p2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6" name="Google Shape;62536;p2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7" name="Google Shape;62537;p2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8" name="Google Shape;62538;p2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9" name="Google Shape;62539;p2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0" name="Google Shape;62540;p2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1" name="Google Shape;62541;p2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2" name="Google Shape;62542;p2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3" name="Google Shape;62543;p2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4" name="Google Shape;62544;p2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5" name="Google Shape;62545;p2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6" name="Google Shape;62546;p2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7" name="Google Shape;62547;p2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8" name="Google Shape;62548;p2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9" name="Google Shape;62549;p2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0" name="Google Shape;62550;p2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1" name="Google Shape;62551;p2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2" name="Google Shape;62552;p2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3" name="Google Shape;62553;p2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4" name="Google Shape;62554;p2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5" name="Google Shape;62555;p2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6" name="Google Shape;62556;p2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7" name="Google Shape;62557;p2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8" name="Google Shape;62558;p2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9" name="Google Shape;62559;p2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0" name="Google Shape;62560;p2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1" name="Google Shape;62561;p2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2" name="Google Shape;62562;p2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3" name="Google Shape;62563;p2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4" name="Google Shape;62564;p2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5" name="Google Shape;62565;p2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6" name="Google Shape;62566;p2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7" name="Google Shape;62567;p2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8" name="Google Shape;62568;p2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9" name="Google Shape;62569;p2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0" name="Google Shape;62570;p2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1" name="Google Shape;62571;p2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2" name="Google Shape;62572;p2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3" name="Google Shape;62573;p2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4" name="Google Shape;62574;p2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5" name="Google Shape;62575;p2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6" name="Google Shape;62576;p2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7" name="Google Shape;62577;p2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8" name="Google Shape;62578;p2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9" name="Google Shape;62579;p2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0" name="Google Shape;62580;p2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1" name="Google Shape;62581;p2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2" name="Google Shape;62582;p2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3" name="Google Shape;62583;p2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4" name="Google Shape;62584;p2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5" name="Google Shape;62585;p2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6" name="Google Shape;62586;p2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7" name="Google Shape;62587;p2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8" name="Google Shape;62588;p2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9" name="Google Shape;62589;p2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0" name="Google Shape;62590;p2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1" name="Google Shape;62591;p2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2" name="Google Shape;62592;p2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3" name="Google Shape;62593;p2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4" name="Google Shape;62594;p2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5" name="Google Shape;62595;p2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6" name="Google Shape;62596;p2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7" name="Google Shape;62597;p2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8" name="Google Shape;62598;p2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9" name="Google Shape;62599;p2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0" name="Google Shape;62600;p2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1" name="Google Shape;62601;p2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2" name="Google Shape;62602;p2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3" name="Google Shape;62603;p2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4" name="Google Shape;62604;p2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5" name="Google Shape;62605;p2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6" name="Google Shape;62606;p2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7" name="Google Shape;62607;p2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8" name="Google Shape;62608;p2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9" name="Google Shape;62609;p2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0" name="Google Shape;62610;p2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1" name="Google Shape;62611;p2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2" name="Google Shape;62612;p2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3" name="Google Shape;62613;p2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4" name="Google Shape;62614;p2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5" name="Google Shape;62615;p2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6" name="Google Shape;62616;p2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7" name="Google Shape;62617;p2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8" name="Google Shape;62618;p2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9" name="Google Shape;62619;p2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0" name="Google Shape;62620;p2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1" name="Google Shape;62621;p2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2" name="Google Shape;62622;p2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3" name="Google Shape;62623;p2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4" name="Google Shape;62624;p2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5" name="Google Shape;62625;p2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6" name="Google Shape;62626;p2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7" name="Google Shape;62627;p2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8" name="Google Shape;62628;p2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9" name="Google Shape;62629;p2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0" name="Google Shape;62630;p2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1" name="Google Shape;62631;p2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2" name="Google Shape;62632;p2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3" name="Google Shape;62633;p2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4" name="Google Shape;62634;p2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5" name="Google Shape;62635;p2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6" name="Google Shape;62636;p2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7" name="Google Shape;62637;p2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8" name="Google Shape;62638;p2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9" name="Google Shape;62639;p2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0" name="Google Shape;62640;p2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1" name="Google Shape;62641;p2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2" name="Google Shape;62642;p2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3" name="Google Shape;62643;p2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4" name="Google Shape;62644;p2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5" name="Google Shape;62645;p2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6" name="Google Shape;62646;p2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7" name="Google Shape;62647;p2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8" name="Google Shape;62648;p2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9" name="Google Shape;62649;p2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0" name="Google Shape;62650;p2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1" name="Google Shape;62651;p2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2" name="Google Shape;62652;p2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3" name="Google Shape;62653;p2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4" name="Google Shape;62654;p2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5" name="Google Shape;62655;p2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6" name="Google Shape;62656;p2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7" name="Google Shape;62657;p2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8" name="Google Shape;62658;p2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9" name="Google Shape;62659;p2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0" name="Google Shape;62660;p2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1" name="Google Shape;62661;p2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2" name="Google Shape;62662;p2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3" name="Google Shape;62663;p2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4" name="Google Shape;62664;p2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5" name="Google Shape;62665;p2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6" name="Google Shape;62666;p2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7" name="Google Shape;62667;p2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8" name="Google Shape;62668;p2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9" name="Google Shape;62669;p2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0" name="Google Shape;62670;p2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1" name="Google Shape;62671;p2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2" name="Google Shape;62672;p2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3" name="Google Shape;62673;p2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4" name="Google Shape;62674;p2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5" name="Google Shape;62675;p2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6" name="Google Shape;62676;p2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7" name="Google Shape;62677;p2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8" name="Google Shape;62678;p2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9" name="Google Shape;62679;p2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0" name="Google Shape;62680;p2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1" name="Google Shape;62681;p2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2" name="Google Shape;62682;p2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3" name="Google Shape;62683;p2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4" name="Google Shape;62684;p2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5" name="Google Shape;62685;p2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6" name="Google Shape;62686;p2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7" name="Google Shape;62687;p2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8" name="Google Shape;62688;p2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9" name="Google Shape;62689;p2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0" name="Google Shape;62690;p2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1" name="Google Shape;62691;p2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2" name="Google Shape;62692;p2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3" name="Google Shape;62693;p2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4" name="Google Shape;62694;p2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5" name="Google Shape;62695;p2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6" name="Google Shape;62696;p2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7" name="Google Shape;62697;p2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8" name="Google Shape;62698;p2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9" name="Google Shape;62699;p2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0" name="Google Shape;62700;p2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1" name="Google Shape;62701;p2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2" name="Google Shape;62702;p2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3" name="Google Shape;62703;p2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4" name="Google Shape;62704;p2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5" name="Google Shape;62705;p2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6" name="Google Shape;62706;p2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7" name="Google Shape;62707;p2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8" name="Google Shape;62708;p2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9" name="Google Shape;62709;p2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0" name="Google Shape;62710;p2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1" name="Google Shape;62711;p2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2" name="Google Shape;62712;p2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3" name="Google Shape;62713;p2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4" name="Google Shape;62714;p2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5" name="Google Shape;62715;p2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6" name="Google Shape;62716;p2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7" name="Google Shape;62717;p2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8" name="Google Shape;62718;p2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9" name="Google Shape;62719;p2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0" name="Google Shape;62720;p2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1" name="Google Shape;62721;p2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2" name="Google Shape;62722;p2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3" name="Google Shape;62723;p2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4" name="Google Shape;62724;p2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5" name="Google Shape;62725;p2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6" name="Google Shape;62726;p2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7" name="Google Shape;62727;p2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8" name="Google Shape;62728;p2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9" name="Google Shape;62729;p2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0" name="Google Shape;62730;p2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1" name="Google Shape;62731;p2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2" name="Google Shape;62732;p2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3" name="Google Shape;62733;p2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4" name="Google Shape;62734;p2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5" name="Google Shape;62735;p2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6" name="Google Shape;62736;p2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7" name="Google Shape;62737;p2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8" name="Google Shape;62738;p2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9" name="Google Shape;62739;p2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0" name="Google Shape;62740;p2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1" name="Google Shape;62741;p2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2" name="Google Shape;62742;p2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3" name="Google Shape;62743;p2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4" name="Google Shape;62744;p2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5" name="Google Shape;62745;p2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6" name="Google Shape;62746;p2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7" name="Google Shape;62747;p2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8" name="Google Shape;62748;p2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9" name="Google Shape;62749;p2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0" name="Google Shape;62750;p2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1" name="Google Shape;62751;p2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2" name="Google Shape;62752;p2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3" name="Google Shape;62753;p2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4" name="Google Shape;62754;p2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5" name="Google Shape;62755;p2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6" name="Google Shape;62756;p2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7" name="Google Shape;62757;p2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8" name="Google Shape;62758;p2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9" name="Google Shape;62759;p2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0" name="Google Shape;62760;p2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1" name="Google Shape;62761;p2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2" name="Google Shape;62762;p2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3" name="Google Shape;62763;p2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4" name="Google Shape;62764;p2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5" name="Google Shape;62765;p2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6" name="Google Shape;62766;p2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7" name="Google Shape;62767;p2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8" name="Google Shape;62768;p2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9" name="Google Shape;62769;p2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0" name="Google Shape;62770;p2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1" name="Google Shape;62771;p2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2" name="Google Shape;62772;p2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3" name="Google Shape;62773;p2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4" name="Google Shape;62774;p2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5" name="Google Shape;62775;p2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6" name="Google Shape;62776;p2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7" name="Google Shape;62777;p2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8" name="Google Shape;62778;p2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9" name="Google Shape;62779;p2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0" name="Google Shape;62780;p2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1" name="Google Shape;62781;p2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2" name="Google Shape;62782;p2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3" name="Google Shape;62783;p2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4" name="Google Shape;62784;p2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5" name="Google Shape;62785;p2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6" name="Google Shape;62786;p2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7" name="Google Shape;62787;p2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8" name="Google Shape;62788;p2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9" name="Google Shape;62789;p2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0" name="Google Shape;62790;p2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1" name="Google Shape;62791;p2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2" name="Google Shape;62792;p2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3" name="Google Shape;62793;p2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4" name="Google Shape;62794;p2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5" name="Google Shape;62795;p2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6" name="Google Shape;62796;p2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7" name="Google Shape;62797;p2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8" name="Google Shape;62798;p2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9" name="Google Shape;62799;p2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0" name="Google Shape;62800;p2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1" name="Google Shape;62801;p2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2" name="Google Shape;62802;p2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3" name="Google Shape;62803;p2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4" name="Google Shape;62804;p2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5" name="Google Shape;62805;p2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6" name="Google Shape;62806;p2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7" name="Google Shape;62807;p2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8" name="Google Shape;62808;p2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9" name="Google Shape;62809;p2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0" name="Google Shape;62810;p2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1" name="Google Shape;62811;p2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2" name="Google Shape;62812;p2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3" name="Google Shape;62813;p2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4" name="Google Shape;62814;p2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5" name="Google Shape;62815;p2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6" name="Google Shape;62816;p2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7" name="Google Shape;62817;p2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8" name="Google Shape;62818;p2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9" name="Google Shape;62819;p2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0" name="Google Shape;62820;p2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1" name="Google Shape;62821;p2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2" name="Google Shape;62822;p2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3" name="Google Shape;62823;p2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4" name="Google Shape;62824;p2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5" name="Google Shape;62825;p2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6" name="Google Shape;62826;p2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7" name="Google Shape;62827;p2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8" name="Google Shape;62828;p2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9" name="Google Shape;62829;p2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0" name="Google Shape;62830;p2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1" name="Google Shape;62831;p2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2" name="Google Shape;62832;p2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3" name="Google Shape;62833;p2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4" name="Google Shape;62834;p2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5" name="Google Shape;62835;p2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6" name="Google Shape;62836;p2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7" name="Google Shape;62837;p2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8" name="Google Shape;62838;p2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9" name="Google Shape;62839;p2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0" name="Google Shape;62840;p2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1" name="Google Shape;62841;p2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2" name="Google Shape;62842;p2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3" name="Google Shape;62843;p2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4" name="Google Shape;62844;p2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5" name="Google Shape;62845;p2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6" name="Google Shape;62846;p2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7" name="Google Shape;62847;p2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8" name="Google Shape;62848;p2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9" name="Google Shape;62849;p2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0" name="Google Shape;62850;p2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1" name="Google Shape;62851;p2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2" name="Google Shape;62852;p2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3" name="Google Shape;62853;p2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4" name="Google Shape;62854;p2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5" name="Google Shape;62855;p2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6" name="Google Shape;62856;p2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7" name="Google Shape;62857;p2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8" name="Google Shape;62858;p2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9" name="Google Shape;62859;p2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0" name="Google Shape;62860;p2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1" name="Google Shape;62861;p2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2" name="Google Shape;62862;p2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3" name="Google Shape;62863;p2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4" name="Google Shape;62864;p2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5" name="Google Shape;62865;p2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6" name="Google Shape;62866;p2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7" name="Google Shape;62867;p2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8" name="Google Shape;62868;p2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9" name="Google Shape;62869;p2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0" name="Google Shape;62870;p2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1" name="Google Shape;62871;p2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2" name="Google Shape;62872;p2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3" name="Google Shape;62873;p2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4" name="Google Shape;62874;p2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5" name="Google Shape;62875;p2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6" name="Google Shape;62876;p2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7" name="Google Shape;62877;p2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8" name="Google Shape;62878;p2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9" name="Google Shape;62879;p2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0" name="Google Shape;62880;p2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1" name="Google Shape;62881;p2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2" name="Google Shape;62882;p2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3" name="Google Shape;62883;p2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4" name="Google Shape;62884;p2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5" name="Google Shape;62885;p2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6" name="Google Shape;62886;p2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7" name="Google Shape;62887;p2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8" name="Google Shape;62888;p2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9" name="Google Shape;62889;p2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0" name="Google Shape;62890;p2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1" name="Google Shape;62891;p2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2" name="Google Shape;62892;p2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3" name="Google Shape;62893;p2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4" name="Google Shape;62894;p2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5" name="Google Shape;62895;p2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6" name="Google Shape;62896;p2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7" name="Google Shape;62897;p2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8" name="Google Shape;62898;p2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9" name="Google Shape;62899;p2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0" name="Google Shape;62900;p2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1" name="Google Shape;62901;p2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2" name="Google Shape;62902;p2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3" name="Google Shape;62903;p2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4" name="Google Shape;62904;p2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5" name="Google Shape;62905;p2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6" name="Google Shape;62906;p2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7" name="Google Shape;62907;p2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8" name="Google Shape;62908;p2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9" name="Google Shape;62909;p2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0" name="Google Shape;62910;p2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1" name="Google Shape;62911;p2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2" name="Google Shape;62912;p2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3" name="Google Shape;62913;p2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4" name="Google Shape;62914;p2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5" name="Google Shape;62915;p2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6" name="Google Shape;62916;p2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7" name="Google Shape;62917;p2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8" name="Google Shape;62918;p2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9" name="Google Shape;62919;p2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0" name="Google Shape;62920;p2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1" name="Google Shape;62921;p2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2" name="Google Shape;62922;p2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3" name="Google Shape;62923;p2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4" name="Google Shape;62924;p2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5" name="Google Shape;62925;p2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6" name="Google Shape;62926;p2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7" name="Google Shape;62927;p2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8" name="Google Shape;62928;p2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9" name="Google Shape;62929;p2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0" name="Google Shape;62930;p2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1" name="Google Shape;62931;p2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2" name="Google Shape;62932;p2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3" name="Google Shape;62933;p2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4" name="Google Shape;62934;p2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5" name="Google Shape;62935;p2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6" name="Google Shape;62936;p2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7" name="Google Shape;62937;p2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8" name="Google Shape;62938;p2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9" name="Google Shape;62939;p2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0" name="Google Shape;62940;p2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1" name="Google Shape;62941;p2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2" name="Google Shape;62942;p2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3" name="Google Shape;62943;p2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4" name="Google Shape;62944;p2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5" name="Google Shape;62945;p2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6" name="Google Shape;62946;p2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7" name="Google Shape;62947;p2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8" name="Google Shape;62948;p2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9" name="Google Shape;62949;p2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0" name="Google Shape;62950;p2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1" name="Google Shape;62951;p2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2" name="Google Shape;62952;p2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3" name="Google Shape;62953;p2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4" name="Google Shape;62954;p2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5" name="Google Shape;62955;p2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6" name="Google Shape;62956;p2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7" name="Google Shape;62957;p2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8" name="Google Shape;62958;p2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9" name="Google Shape;62959;p2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0" name="Google Shape;62960;p2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1" name="Google Shape;62961;p2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2" name="Google Shape;62962;p2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3" name="Google Shape;62963;p2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4" name="Google Shape;62964;p2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5" name="Google Shape;62965;p2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6" name="Google Shape;62966;p2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7" name="Google Shape;62967;p2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8" name="Google Shape;62968;p2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9" name="Google Shape;62969;p2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0" name="Google Shape;62970;p2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1" name="Google Shape;62971;p2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2" name="Google Shape;62972;p2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3" name="Google Shape;62973;p2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4" name="Google Shape;62974;p2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5" name="Google Shape;62975;p2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6" name="Google Shape;62976;p2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7" name="Google Shape;62977;p2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8" name="Google Shape;62978;p2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9" name="Google Shape;62979;p2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0" name="Google Shape;62980;p2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1" name="Google Shape;62981;p2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2" name="Google Shape;62982;p2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3" name="Google Shape;62983;p2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4" name="Google Shape;62984;p2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5" name="Google Shape;62985;p2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6" name="Google Shape;62986;p2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7" name="Google Shape;62987;p2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8" name="Google Shape;62988;p2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9" name="Google Shape;62989;p2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0" name="Google Shape;62990;p2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1" name="Google Shape;62991;p2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2" name="Google Shape;62992;p2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3" name="Google Shape;62993;p2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4" name="Google Shape;62994;p2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5" name="Google Shape;62995;p2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6" name="Google Shape;62996;p2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7" name="Google Shape;62997;p2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8" name="Google Shape;62998;p2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9" name="Google Shape;62999;p2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0" name="Google Shape;63000;p2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1" name="Google Shape;63001;p2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2" name="Google Shape;63002;p2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3" name="Google Shape;63003;p2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4" name="Google Shape;63004;p2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5" name="Google Shape;63005;p2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6" name="Google Shape;63006;p2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7" name="Google Shape;63007;p2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8" name="Google Shape;63008;p2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9" name="Google Shape;63009;p2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0" name="Google Shape;63010;p2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1" name="Google Shape;63011;p2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2" name="Google Shape;63012;p2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3" name="Google Shape;63013;p2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4" name="Google Shape;63014;p2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5" name="Google Shape;63015;p2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6" name="Google Shape;63016;p2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7" name="Google Shape;63017;p2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8" name="Google Shape;63018;p2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9" name="Google Shape;63019;p2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0" name="Google Shape;63020;p2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1" name="Google Shape;63021;p2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2" name="Google Shape;63022;p2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3" name="Google Shape;63023;p2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4" name="Google Shape;63024;p2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5" name="Google Shape;63025;p2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6" name="Google Shape;63026;p2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7" name="Google Shape;63027;p2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8" name="Google Shape;63028;p2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9" name="Google Shape;63029;p2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0" name="Google Shape;63030;p2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1" name="Google Shape;63031;p2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2" name="Google Shape;63032;p2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3" name="Google Shape;63033;p2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4" name="Google Shape;63034;p2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5" name="Google Shape;63035;p2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6" name="Google Shape;63036;p2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7" name="Google Shape;63037;p2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8" name="Google Shape;63038;p2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9" name="Google Shape;63039;p2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0" name="Google Shape;63040;p2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1" name="Google Shape;63041;p2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2" name="Google Shape;63042;p2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3" name="Google Shape;63043;p2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4" name="Google Shape;63044;p2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5" name="Google Shape;63045;p2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6" name="Google Shape;63046;p2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7" name="Google Shape;63047;p2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8" name="Google Shape;63048;p2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9" name="Google Shape;63049;p2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0" name="Google Shape;63050;p2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1" name="Google Shape;63051;p2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2" name="Google Shape;63052;p2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3" name="Google Shape;63053;p2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4" name="Google Shape;63054;p2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5" name="Google Shape;63055;p2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6" name="Google Shape;63056;p2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7" name="Google Shape;63057;p2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8" name="Google Shape;63058;p2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9" name="Google Shape;63059;p2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0" name="Google Shape;63060;p2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1" name="Google Shape;63061;p2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2" name="Google Shape;63062;p2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3" name="Google Shape;63063;p2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4" name="Google Shape;63064;p2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5" name="Google Shape;63065;p2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6" name="Google Shape;63066;p2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7" name="Google Shape;63067;p2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8" name="Google Shape;63068;p2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9" name="Google Shape;63069;p2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0" name="Google Shape;63070;p2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1" name="Google Shape;63071;p2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2" name="Google Shape;63072;p2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3" name="Google Shape;63073;p2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4" name="Google Shape;63074;p2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5" name="Google Shape;63075;p2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6" name="Google Shape;63076;p2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7" name="Google Shape;63077;p2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8" name="Google Shape;63078;p2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9" name="Google Shape;63079;p2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0" name="Google Shape;63080;p2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1" name="Google Shape;63081;p2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2" name="Google Shape;63082;p2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3" name="Google Shape;63083;p2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4" name="Google Shape;63084;p2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5" name="Google Shape;63085;p2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6" name="Google Shape;63086;p2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7" name="Google Shape;63087;p2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8" name="Google Shape;63088;p2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9" name="Google Shape;63089;p2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0" name="Google Shape;63090;p2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1" name="Google Shape;63091;p2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2" name="Google Shape;63092;p2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3" name="Google Shape;63093;p2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4" name="Google Shape;63094;p2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5" name="Google Shape;63095;p2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6" name="Google Shape;63096;p2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7" name="Google Shape;63097;p2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8" name="Google Shape;63098;p2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9" name="Google Shape;63099;p2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0" name="Google Shape;63100;p2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1" name="Google Shape;63101;p2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2" name="Google Shape;63102;p2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3" name="Google Shape;63103;p2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4" name="Google Shape;63104;p2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5" name="Google Shape;63105;p2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6" name="Google Shape;63106;p2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7" name="Google Shape;63107;p2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8" name="Google Shape;63108;p2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9" name="Google Shape;63109;p2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0" name="Google Shape;63110;p2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1" name="Google Shape;63111;p2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2" name="Google Shape;63112;p2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3" name="Google Shape;63113;p2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4" name="Google Shape;63114;p2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5" name="Google Shape;63115;p2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6" name="Google Shape;63116;p2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7" name="Google Shape;63117;p2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8" name="Google Shape;63118;p2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9" name="Google Shape;63119;p2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0" name="Google Shape;63120;p2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1" name="Google Shape;63121;p2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2" name="Google Shape;63122;p2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3" name="Google Shape;63123;p2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4" name="Google Shape;63124;p2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5" name="Google Shape;63125;p2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6" name="Google Shape;63126;p2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7" name="Google Shape;63127;p2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8" name="Google Shape;63128;p2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9" name="Google Shape;63129;p2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0" name="Google Shape;63130;p2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1" name="Google Shape;63131;p2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2" name="Google Shape;63132;p2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3" name="Google Shape;63133;p2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4" name="Google Shape;63134;p2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5" name="Google Shape;63135;p2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6" name="Google Shape;63136;p2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7" name="Google Shape;63137;p2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8" name="Google Shape;63138;p2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9" name="Google Shape;63139;p2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0" name="Google Shape;63140;p2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1" name="Google Shape;63141;p2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2" name="Google Shape;63142;p2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3" name="Google Shape;63143;p2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4" name="Google Shape;63144;p2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5" name="Google Shape;63145;p2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6" name="Google Shape;63146;p2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7" name="Google Shape;63147;p2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8" name="Google Shape;63148;p2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9" name="Google Shape;63149;p2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0" name="Google Shape;63150;p2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1" name="Google Shape;63151;p2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2" name="Google Shape;63152;p2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3" name="Google Shape;63153;p2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4" name="Google Shape;63154;p2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5" name="Google Shape;63155;p2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6" name="Google Shape;63156;p2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7" name="Google Shape;63157;p2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8" name="Google Shape;63158;p2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9" name="Google Shape;63159;p2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0" name="Google Shape;63160;p2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1" name="Google Shape;63161;p2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2" name="Google Shape;63162;p2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3" name="Google Shape;63163;p2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4" name="Google Shape;63164;p2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5" name="Google Shape;63165;p2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6" name="Google Shape;63166;p2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7" name="Google Shape;63167;p2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8" name="Google Shape;63168;p2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9" name="Google Shape;63169;p2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0" name="Google Shape;63170;p2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1" name="Google Shape;63171;p2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2" name="Google Shape;63172;p2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3" name="Google Shape;63173;p2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4" name="Google Shape;63174;p2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5" name="Google Shape;63175;p2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6" name="Google Shape;63176;p2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7" name="Google Shape;63177;p2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8" name="Google Shape;63178;p2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9" name="Google Shape;63179;p2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0" name="Google Shape;63180;p2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1" name="Google Shape;63181;p2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2" name="Google Shape;63182;p2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3" name="Google Shape;63183;p2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4" name="Google Shape;63184;p2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5" name="Google Shape;63185;p2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6" name="Google Shape;63186;p2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7" name="Google Shape;63187;p2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8" name="Google Shape;63188;p2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9" name="Google Shape;63189;p2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0" name="Google Shape;63190;p2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1" name="Google Shape;63191;p2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2" name="Google Shape;63192;p2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3" name="Google Shape;63193;p2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4" name="Google Shape;63194;p2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5" name="Google Shape;63195;p2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6" name="Google Shape;63196;p2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7" name="Google Shape;63197;p2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8" name="Google Shape;63198;p2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9" name="Google Shape;63199;p2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0" name="Google Shape;63200;p2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1" name="Google Shape;63201;p2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2" name="Google Shape;63202;p2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3" name="Google Shape;63203;p2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4" name="Google Shape;63204;p2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5" name="Google Shape;63205;p2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6" name="Google Shape;63206;p2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7" name="Google Shape;63207;p2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8" name="Google Shape;63208;p2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9" name="Google Shape;63209;p2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0" name="Google Shape;63210;p2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1" name="Google Shape;63211;p2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2" name="Google Shape;63212;p2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3" name="Google Shape;63213;p2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4" name="Google Shape;63214;p2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5" name="Google Shape;63215;p2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6" name="Google Shape;63216;p2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7" name="Google Shape;63217;p2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8" name="Google Shape;63218;p2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9" name="Google Shape;63219;p2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0" name="Google Shape;63220;p2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1" name="Google Shape;63221;p2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2" name="Google Shape;63222;p2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3" name="Google Shape;63223;p2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4" name="Google Shape;63224;p2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5" name="Google Shape;63225;p2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6" name="Google Shape;63226;p2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7" name="Google Shape;63227;p2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8" name="Google Shape;63228;p2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9" name="Google Shape;63229;p2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0" name="Google Shape;63230;p2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1" name="Google Shape;63231;p2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2" name="Google Shape;63232;p2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3" name="Google Shape;63233;p2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4" name="Google Shape;63234;p2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5" name="Google Shape;63235;p2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6" name="Google Shape;63236;p2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7" name="Google Shape;63237;p2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8" name="Google Shape;63238;p2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9" name="Google Shape;63239;p2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0" name="Google Shape;63240;p2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1" name="Google Shape;63241;p2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2" name="Google Shape;63242;p2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3" name="Google Shape;63243;p2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4" name="Google Shape;63244;p2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5" name="Google Shape;63245;p2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6" name="Google Shape;63246;p2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7" name="Google Shape;63247;p2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8" name="Google Shape;63248;p2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9" name="Google Shape;63249;p2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0" name="Google Shape;63250;p2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1" name="Google Shape;63251;p2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2" name="Google Shape;63252;p2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3" name="Google Shape;63253;p2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4" name="Google Shape;63254;p2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5" name="Google Shape;63255;p2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6" name="Google Shape;63256;p2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7" name="Google Shape;63257;p2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8" name="Google Shape;63258;p2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9" name="Google Shape;63259;p2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0" name="Google Shape;63260;p2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1" name="Google Shape;63261;p2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2" name="Google Shape;63262;p2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3" name="Google Shape;63263;p2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4" name="Google Shape;63264;p2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5" name="Google Shape;63265;p2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6" name="Google Shape;63266;p2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7" name="Google Shape;63267;p2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8" name="Google Shape;63268;p2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9" name="Google Shape;63269;p2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0" name="Google Shape;63270;p2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1" name="Google Shape;63271;p2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2" name="Google Shape;63272;p2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3" name="Google Shape;63273;p2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4" name="Google Shape;63274;p2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5" name="Google Shape;63275;p2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6" name="Google Shape;63276;p2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7" name="Google Shape;63277;p2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8" name="Google Shape;63278;p2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9" name="Google Shape;63279;p2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0" name="Google Shape;63280;p2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1" name="Google Shape;63281;p2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2" name="Google Shape;63282;p2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3" name="Google Shape;63283;p2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4" name="Google Shape;63284;p2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5" name="Google Shape;63285;p2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6" name="Google Shape;63286;p2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7" name="Google Shape;63287;p2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8" name="Google Shape;63288;p2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9" name="Google Shape;63289;p2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0" name="Google Shape;63290;p2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1" name="Google Shape;63291;p2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2" name="Google Shape;63292;p2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3" name="Google Shape;63293;p2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4" name="Google Shape;63294;p2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5" name="Google Shape;63295;p2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6" name="Google Shape;63296;p2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7" name="Google Shape;63297;p2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8" name="Google Shape;63298;p2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9" name="Google Shape;63299;p2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0" name="Google Shape;63300;p2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1" name="Google Shape;63301;p2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2" name="Google Shape;63302;p2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3" name="Google Shape;63303;p2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4" name="Google Shape;63304;p2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5" name="Google Shape;63305;p2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6" name="Google Shape;63306;p2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7" name="Google Shape;63307;p2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8" name="Google Shape;63308;p2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9" name="Google Shape;63309;p2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0" name="Google Shape;63310;p2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1" name="Google Shape;63311;p2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2" name="Google Shape;63312;p2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3" name="Google Shape;63313;p2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4" name="Google Shape;63314;p2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5" name="Google Shape;63315;p2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6" name="Google Shape;63316;p2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7" name="Google Shape;63317;p2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8" name="Google Shape;63318;p2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9" name="Google Shape;63319;p2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0" name="Google Shape;63320;p2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1" name="Google Shape;63321;p2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2" name="Google Shape;63322;p2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3" name="Google Shape;63323;p2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4" name="Google Shape;63324;p2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5" name="Google Shape;63325;p2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6" name="Google Shape;63326;p2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7" name="Google Shape;63327;p2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8" name="Google Shape;63328;p2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9" name="Google Shape;63329;p2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0" name="Google Shape;63330;p2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1" name="Google Shape;63331;p2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2" name="Google Shape;63332;p2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3" name="Google Shape;63333;p2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4" name="Google Shape;63334;p2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5" name="Google Shape;63335;p2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6" name="Google Shape;63336;p2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7" name="Google Shape;63337;p2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8" name="Google Shape;63338;p2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9" name="Google Shape;63339;p2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0" name="Google Shape;63340;p2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1" name="Google Shape;63341;p2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2" name="Google Shape;63342;p2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3" name="Google Shape;63343;p2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4" name="Google Shape;63344;p2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5" name="Google Shape;63345;p2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6" name="Google Shape;63346;p2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7" name="Google Shape;63347;p2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8" name="Google Shape;63348;p2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9" name="Google Shape;63349;p2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0" name="Google Shape;63350;p2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1" name="Google Shape;63351;p2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2" name="Google Shape;63352;p2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3" name="Google Shape;63353;p2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4" name="Google Shape;63354;p2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5" name="Google Shape;63355;p2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6" name="Google Shape;63356;p2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7" name="Google Shape;63357;p2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8" name="Google Shape;63358;p2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9" name="Google Shape;63359;p2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0" name="Google Shape;63360;p2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1" name="Google Shape;63361;p2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2" name="Google Shape;63362;p2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3" name="Google Shape;63363;p2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4" name="Google Shape;63364;p2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5" name="Google Shape;63365;p2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6" name="Google Shape;63366;p2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7" name="Google Shape;63367;p2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8" name="Google Shape;63368;p2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9" name="Google Shape;63369;p2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0" name="Google Shape;63370;p2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1" name="Google Shape;63371;p2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2" name="Google Shape;63372;p2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3" name="Google Shape;63373;p2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4" name="Google Shape;63374;p2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5" name="Google Shape;63375;p2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6" name="Google Shape;63376;p2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7" name="Google Shape;63377;p2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8" name="Google Shape;63378;p2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9" name="Google Shape;63379;p2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0" name="Google Shape;63380;p2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1" name="Google Shape;63381;p2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2" name="Google Shape;63382;p2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3" name="Google Shape;63383;p2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4" name="Google Shape;63384;p2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5" name="Google Shape;63385;p2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6" name="Google Shape;63386;p2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7" name="Google Shape;63387;p2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8" name="Google Shape;63388;p2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9" name="Google Shape;63389;p2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0" name="Google Shape;63390;p2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1" name="Google Shape;63391;p2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2" name="Google Shape;63392;p2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3" name="Google Shape;63393;p2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4" name="Google Shape;63394;p2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5" name="Google Shape;63395;p2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6" name="Google Shape;63396;p2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7" name="Google Shape;63397;p2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8" name="Google Shape;63398;p2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9" name="Google Shape;63399;p2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0" name="Google Shape;63400;p2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1" name="Google Shape;63401;p2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2" name="Google Shape;63402;p2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3" name="Google Shape;63403;p2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4" name="Google Shape;63404;p2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5" name="Google Shape;63405;p2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6" name="Google Shape;63406;p2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7" name="Google Shape;63407;p2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8" name="Google Shape;63408;p2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9" name="Google Shape;63409;p2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0" name="Google Shape;63410;p2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1" name="Google Shape;63411;p2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2" name="Google Shape;63412;p2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3" name="Google Shape;63413;p2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4" name="Google Shape;63414;p2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5" name="Google Shape;63415;p2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6" name="Google Shape;63416;p2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7" name="Google Shape;63417;p2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8" name="Google Shape;63418;p2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9" name="Google Shape;63419;p2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0" name="Google Shape;63420;p2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1" name="Google Shape;63421;p2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2" name="Google Shape;63422;p2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3" name="Google Shape;63423;p2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4" name="Google Shape;63424;p2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5" name="Google Shape;63425;p2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6" name="Google Shape;63426;p2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7" name="Google Shape;63427;p2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8" name="Google Shape;63428;p2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9" name="Google Shape;63429;p2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0" name="Google Shape;63430;p2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1" name="Google Shape;63431;p2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2" name="Google Shape;63432;p2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3" name="Google Shape;63433;p2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4" name="Google Shape;63434;p2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5" name="Google Shape;63435;p2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6" name="Google Shape;63436;p2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7" name="Google Shape;63437;p2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8" name="Google Shape;63438;p2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9" name="Google Shape;63439;p2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0" name="Google Shape;63440;p2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1" name="Google Shape;63441;p2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2" name="Google Shape;63442;p2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3" name="Google Shape;63443;p2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4" name="Google Shape;63444;p2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5" name="Google Shape;63445;p2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6" name="Google Shape;63446;p2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7" name="Google Shape;63447;p2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8" name="Google Shape;63448;p2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9" name="Google Shape;63449;p2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0" name="Google Shape;63450;p2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1" name="Google Shape;63451;p2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2" name="Google Shape;63452;p2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3" name="Google Shape;63453;p2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4" name="Google Shape;63454;p2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5" name="Google Shape;63455;p2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6" name="Google Shape;63456;p2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7" name="Google Shape;63457;p2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8" name="Google Shape;63458;p2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9" name="Google Shape;63459;p2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0" name="Google Shape;63460;p2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1" name="Google Shape;63461;p2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2" name="Google Shape;63462;p2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3" name="Google Shape;63463;p2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4" name="Google Shape;63464;p2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5" name="Google Shape;63465;p2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6" name="Google Shape;63466;p2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7" name="Google Shape;63467;p2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8" name="Google Shape;63468;p2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9" name="Google Shape;63469;p2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0" name="Google Shape;63470;p2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1" name="Google Shape;63471;p2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2" name="Google Shape;63472;p2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3" name="Google Shape;63473;p2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4" name="Google Shape;63474;p2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5" name="Google Shape;63475;p2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6" name="Google Shape;63476;p2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7" name="Google Shape;63477;p2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8" name="Google Shape;63478;p2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9" name="Google Shape;63479;p2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0" name="Google Shape;63480;p2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1" name="Google Shape;63481;p2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2" name="Google Shape;63482;p2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3" name="Google Shape;63483;p2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4" name="Google Shape;63484;p2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5" name="Google Shape;63485;p2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6" name="Google Shape;63486;p2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7" name="Google Shape;63487;p2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8" name="Google Shape;63488;p2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9" name="Google Shape;63489;p2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0" name="Google Shape;63490;p2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1" name="Google Shape;63491;p2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2" name="Google Shape;63492;p2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3" name="Google Shape;63493;p2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4" name="Google Shape;63494;p2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5" name="Google Shape;63495;p2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6" name="Google Shape;63496;p2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7" name="Google Shape;63497;p2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8" name="Google Shape;63498;p2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9" name="Google Shape;63499;p2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0" name="Google Shape;63500;p2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1" name="Google Shape;63501;p2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2" name="Google Shape;63502;p2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3" name="Google Shape;63503;p2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4" name="Google Shape;63504;p2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5" name="Google Shape;63505;p2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6" name="Google Shape;63506;p2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7" name="Google Shape;63507;p2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8" name="Google Shape;63508;p2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9" name="Google Shape;63509;p2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0" name="Google Shape;63510;p2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1" name="Google Shape;63511;p2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2" name="Google Shape;63512;p2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3" name="Google Shape;63513;p2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4" name="Google Shape;63514;p2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5" name="Google Shape;63515;p2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6" name="Google Shape;63516;p2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7" name="Google Shape;63517;p2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8" name="Google Shape;63518;p2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9" name="Google Shape;63519;p2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0" name="Google Shape;63520;p2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1" name="Google Shape;63521;p2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2" name="Google Shape;63522;p2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3" name="Google Shape;63523;p2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4" name="Google Shape;63524;p2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5" name="Google Shape;63525;p2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6" name="Google Shape;63526;p2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7" name="Google Shape;63527;p2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8" name="Google Shape;63528;p2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9" name="Google Shape;63529;p2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0" name="Google Shape;63530;p2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1" name="Google Shape;63531;p2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2" name="Google Shape;63532;p2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3" name="Google Shape;63533;p2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4" name="Google Shape;63534;p2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5" name="Google Shape;63535;p2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6" name="Google Shape;63536;p2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7" name="Google Shape;63537;p2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8" name="Google Shape;63538;p2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9" name="Google Shape;63539;p2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0" name="Google Shape;63540;p2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1" name="Google Shape;63541;p2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2" name="Google Shape;63542;p2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3" name="Google Shape;63543;p2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4" name="Google Shape;63544;p2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5" name="Google Shape;63545;p2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6" name="Google Shape;63546;p2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7" name="Google Shape;63547;p2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8" name="Google Shape;63548;p2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9" name="Google Shape;63549;p2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0" name="Google Shape;63550;p2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1" name="Google Shape;63551;p2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2" name="Google Shape;63552;p2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3" name="Google Shape;63553;p2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4" name="Google Shape;63554;p2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5" name="Google Shape;63555;p2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6" name="Google Shape;63556;p2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7" name="Google Shape;63557;p2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8" name="Google Shape;63558;p2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9" name="Google Shape;63559;p2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0" name="Google Shape;63560;p2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1" name="Google Shape;63561;p2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2" name="Google Shape;63562;p2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3" name="Google Shape;63563;p2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4" name="Google Shape;63564;p2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5" name="Google Shape;63565;p2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6" name="Google Shape;63566;p2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7" name="Google Shape;63567;p2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8" name="Google Shape;63568;p2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9" name="Google Shape;63569;p2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0" name="Google Shape;63570;p2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1" name="Google Shape;63571;p2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2" name="Google Shape;63572;p2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3" name="Google Shape;63573;p2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4" name="Google Shape;63574;p2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5" name="Google Shape;63575;p2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6" name="Google Shape;63576;p2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7" name="Google Shape;63577;p2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8" name="Google Shape;63578;p2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9" name="Google Shape;63579;p2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0" name="Google Shape;63580;p2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1" name="Google Shape;63581;p2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2" name="Google Shape;63582;p2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3" name="Google Shape;63583;p2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4" name="Google Shape;63584;p2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5" name="Google Shape;63585;p2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6" name="Google Shape;63586;p2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7" name="Google Shape;63587;p2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8" name="Google Shape;63588;p2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9" name="Google Shape;63589;p2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0" name="Google Shape;63590;p2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1" name="Google Shape;63591;p2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2" name="Google Shape;63592;p2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3" name="Google Shape;63593;p2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4" name="Google Shape;63594;p2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5" name="Google Shape;63595;p2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6" name="Google Shape;63596;p2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7" name="Google Shape;63597;p2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8" name="Google Shape;63598;p2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9" name="Google Shape;63599;p2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0" name="Google Shape;63600;p2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1" name="Google Shape;63601;p2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2" name="Google Shape;63602;p2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3" name="Google Shape;63603;p2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4" name="Google Shape;63604;p2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5" name="Google Shape;63605;p2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6" name="Google Shape;63606;p2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7" name="Google Shape;63607;p2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8" name="Google Shape;63608;p2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9" name="Google Shape;63609;p2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0" name="Google Shape;63610;p2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1" name="Google Shape;63611;p2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2" name="Google Shape;63612;p2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3" name="Google Shape;63613;p2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4" name="Google Shape;63614;p2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5" name="Google Shape;63615;p2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6" name="Google Shape;63616;p2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7" name="Google Shape;63617;p2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8" name="Google Shape;63618;p2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9" name="Google Shape;63619;p2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0" name="Google Shape;63620;p2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1" name="Google Shape;63621;p2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2" name="Google Shape;63622;p2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3" name="Google Shape;63623;p2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4" name="Google Shape;63624;p2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5" name="Google Shape;63625;p2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6" name="Google Shape;63626;p2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7" name="Google Shape;63627;p2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8" name="Google Shape;63628;p2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9" name="Google Shape;63629;p2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0" name="Google Shape;63630;p2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1" name="Google Shape;63631;p2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2" name="Google Shape;63632;p2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3" name="Google Shape;63633;p2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4" name="Google Shape;63634;p2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5" name="Google Shape;63635;p2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6" name="Google Shape;63636;p2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7" name="Google Shape;63637;p2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8" name="Google Shape;63638;p2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9" name="Google Shape;63639;p2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0" name="Google Shape;63640;p2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1" name="Google Shape;63641;p2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2" name="Google Shape;63642;p2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3" name="Google Shape;63643;p2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4" name="Google Shape;63644;p2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5" name="Google Shape;63645;p2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6" name="Google Shape;63646;p2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7" name="Google Shape;63647;p2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8" name="Google Shape;63648;p2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9" name="Google Shape;63649;p2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0" name="Google Shape;63650;p2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1" name="Google Shape;63651;p2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2" name="Google Shape;63652;p2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3" name="Google Shape;63653;p2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4" name="Google Shape;63654;p2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5" name="Google Shape;63655;p2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6" name="Google Shape;63656;p2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7" name="Google Shape;63657;p2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8" name="Google Shape;63658;p2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9" name="Google Shape;63659;p2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0" name="Google Shape;63660;p2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1" name="Google Shape;63661;p2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2" name="Google Shape;63662;p2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3" name="Google Shape;63663;p2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4" name="Google Shape;63664;p2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5" name="Google Shape;63665;p2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6" name="Google Shape;63666;p2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7" name="Google Shape;63667;p2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8" name="Google Shape;63668;p2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9" name="Google Shape;63669;p2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0" name="Google Shape;63670;p2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1" name="Google Shape;63671;p2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2" name="Google Shape;63672;p2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3" name="Google Shape;63673;p2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4" name="Google Shape;63674;p2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5" name="Google Shape;63675;p2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6" name="Google Shape;63676;p2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7" name="Google Shape;63677;p2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8" name="Google Shape;63678;p2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9" name="Google Shape;63679;p2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0" name="Google Shape;63680;p2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1" name="Google Shape;63681;p2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2" name="Google Shape;63682;p2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3" name="Google Shape;63683;p2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4" name="Google Shape;63684;p2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5" name="Google Shape;63685;p2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6" name="Google Shape;63686;p2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7" name="Google Shape;63687;p2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8" name="Google Shape;63688;p2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9" name="Google Shape;63689;p2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0" name="Google Shape;63690;p2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1" name="Google Shape;63691;p2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2" name="Google Shape;63692;p2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3" name="Google Shape;63693;p2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4" name="Google Shape;63694;p2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5" name="Google Shape;63695;p2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6" name="Google Shape;63696;p2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7" name="Google Shape;63697;p2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8" name="Google Shape;63698;p2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9" name="Google Shape;63699;p2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0" name="Google Shape;63700;p2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1" name="Google Shape;63701;p2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2" name="Google Shape;63702;p2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3" name="Google Shape;63703;p2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4" name="Google Shape;63704;p2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5" name="Google Shape;63705;p2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6" name="Google Shape;63706;p2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7" name="Google Shape;63707;p2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8" name="Google Shape;63708;p2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9" name="Google Shape;63709;p2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0" name="Google Shape;63710;p2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1" name="Google Shape;63711;p2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2" name="Google Shape;63712;p2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3" name="Google Shape;63713;p2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4" name="Google Shape;63714;p2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5" name="Google Shape;63715;p2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6" name="Google Shape;63716;p2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7" name="Google Shape;63717;p2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8" name="Google Shape;63718;p2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9" name="Google Shape;63719;p2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0" name="Google Shape;63720;p2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1" name="Google Shape;63721;p2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2" name="Google Shape;63722;p2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3" name="Google Shape;63723;p2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4" name="Google Shape;63724;p2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5" name="Google Shape;63725;p2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6" name="Google Shape;63726;p2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7" name="Google Shape;63727;p2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8" name="Google Shape;63728;p2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9" name="Google Shape;63729;p2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0" name="Google Shape;63730;p2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1" name="Google Shape;63731;p2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2" name="Google Shape;63732;p2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3" name="Google Shape;63733;p2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4" name="Google Shape;63734;p2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5" name="Google Shape;63735;p2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6" name="Google Shape;63736;p2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7" name="Google Shape;63737;p2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8" name="Google Shape;63738;p2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9" name="Google Shape;63739;p2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0" name="Google Shape;63740;p2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1" name="Google Shape;63741;p2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2" name="Google Shape;63742;p2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3" name="Google Shape;63743;p2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4" name="Google Shape;63744;p2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5" name="Google Shape;63745;p2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6" name="Google Shape;63746;p2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7" name="Google Shape;63747;p2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8" name="Google Shape;63748;p2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9" name="Google Shape;63749;p2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0" name="Google Shape;63750;p2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1" name="Google Shape;63751;p2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2" name="Google Shape;63752;p2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3" name="Google Shape;63753;p2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4" name="Google Shape;63754;p2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5" name="Google Shape;63755;p2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6" name="Google Shape;63756;p2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7" name="Google Shape;63757;p2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8" name="Google Shape;63758;p2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9" name="Google Shape;63759;p2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0" name="Google Shape;63760;p2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1" name="Google Shape;63761;p2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2" name="Google Shape;63762;p2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3" name="Google Shape;63763;p2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4" name="Google Shape;63764;p2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5" name="Google Shape;63765;p2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6" name="Google Shape;63766;p2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7" name="Google Shape;63767;p2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8" name="Google Shape;63768;p2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9" name="Google Shape;63769;p2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0" name="Google Shape;63770;p2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1" name="Google Shape;63771;p2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2" name="Google Shape;63772;p2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3" name="Google Shape;63773;p2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4" name="Google Shape;63774;p2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5" name="Google Shape;63775;p2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6" name="Google Shape;63776;p2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7" name="Google Shape;63777;p2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8" name="Google Shape;63778;p2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9" name="Google Shape;63779;p2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0" name="Google Shape;63780;p2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1" name="Google Shape;63781;p2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2" name="Google Shape;63782;p2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3" name="Google Shape;63783;p2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4" name="Google Shape;63784;p2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5" name="Google Shape;63785;p2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6" name="Google Shape;63786;p2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7" name="Google Shape;63787;p2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8" name="Google Shape;63788;p2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9" name="Google Shape;63789;p2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0" name="Google Shape;63790;p2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1" name="Google Shape;63791;p2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2" name="Google Shape;63792;p2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3" name="Google Shape;63793;p2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4" name="Google Shape;63794;p2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5" name="Google Shape;63795;p2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6" name="Google Shape;63796;p2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7" name="Google Shape;63797;p2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8" name="Google Shape;63798;p2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9" name="Google Shape;63799;p2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0" name="Google Shape;63800;p2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1" name="Google Shape;63801;p2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2" name="Google Shape;63802;p2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3" name="Google Shape;63803;p2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4" name="Google Shape;63804;p2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5" name="Google Shape;63805;p2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6" name="Google Shape;63806;p2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7" name="Google Shape;63807;p2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8" name="Google Shape;63808;p2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9" name="Google Shape;63809;p2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0" name="Google Shape;63810;p2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1" name="Google Shape;63811;p2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2" name="Google Shape;63812;p2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3" name="Google Shape;63813;p2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4" name="Google Shape;63814;p2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5" name="Google Shape;63815;p2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6" name="Google Shape;63816;p2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7" name="Google Shape;63817;p2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8" name="Google Shape;63818;p2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9" name="Google Shape;63819;p2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0" name="Google Shape;63820;p2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1" name="Google Shape;63821;p2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2" name="Google Shape;63822;p2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3" name="Google Shape;63823;p2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4" name="Google Shape;63824;p2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5" name="Google Shape;63825;p2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6" name="Google Shape;63826;p2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7" name="Google Shape;63827;p2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8" name="Google Shape;63828;p2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9" name="Google Shape;63829;p2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0" name="Google Shape;63830;p2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1" name="Google Shape;63831;p2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2" name="Google Shape;63832;p2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3" name="Google Shape;63833;p2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4" name="Google Shape;63834;p2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5" name="Google Shape;63835;p2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6" name="Google Shape;63836;p2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7" name="Google Shape;63837;p2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8" name="Google Shape;63838;p2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9" name="Google Shape;63839;p2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0" name="Google Shape;63840;p2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1" name="Google Shape;63841;p2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2" name="Google Shape;63842;p2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3" name="Google Shape;63843;p2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4" name="Google Shape;63844;p2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5" name="Google Shape;63845;p2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6" name="Google Shape;63846;p2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7" name="Google Shape;63847;p2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8" name="Google Shape;63848;p2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9" name="Google Shape;63849;p2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0" name="Google Shape;63850;p2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1" name="Google Shape;63851;p2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2" name="Google Shape;63852;p2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3" name="Google Shape;63853;p2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4" name="Google Shape;63854;p2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5" name="Google Shape;63855;p2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6" name="Google Shape;63856;p2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7" name="Google Shape;63857;p2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8" name="Google Shape;63858;p2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9" name="Google Shape;63859;p2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0" name="Google Shape;63860;p2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1" name="Google Shape;63861;p2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2" name="Google Shape;63862;p2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3" name="Google Shape;63863;p2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4" name="Google Shape;63864;p2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5" name="Google Shape;63865;p2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6" name="Google Shape;63866;p2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7" name="Google Shape;63867;p2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8" name="Google Shape;63868;p2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9" name="Google Shape;63869;p2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0" name="Google Shape;63870;p2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1" name="Google Shape;63871;p2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2" name="Google Shape;63872;p2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3" name="Google Shape;63873;p2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4" name="Google Shape;63874;p2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5" name="Google Shape;63875;p2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6" name="Google Shape;63876;p2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7" name="Google Shape;63877;p2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8" name="Google Shape;63878;p2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9" name="Google Shape;63879;p2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0" name="Google Shape;63880;p2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1" name="Google Shape;63881;p2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2" name="Google Shape;63882;p2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3" name="Google Shape;63883;p2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4" name="Google Shape;63884;p2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5" name="Google Shape;63885;p2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6" name="Google Shape;63886;p2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7" name="Google Shape;63887;p2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8" name="Google Shape;63888;p2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9" name="Google Shape;63889;p2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0" name="Google Shape;63890;p2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1" name="Google Shape;63891;p2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2" name="Google Shape;63892;p2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3" name="Google Shape;63893;p2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4" name="Google Shape;63894;p2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5" name="Google Shape;63895;p2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6" name="Google Shape;63896;p2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7" name="Google Shape;63897;p2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8" name="Google Shape;63898;p2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9" name="Google Shape;63899;p2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0" name="Google Shape;63900;p2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1" name="Google Shape;63901;p2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2" name="Google Shape;63902;p2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3" name="Google Shape;63903;p2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4" name="Google Shape;63904;p2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5" name="Google Shape;63905;p2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6" name="Google Shape;63906;p2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7" name="Google Shape;63907;p2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8" name="Google Shape;63908;p2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9" name="Google Shape;63909;p2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0" name="Google Shape;63910;p2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1" name="Google Shape;63911;p2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2" name="Google Shape;63912;p2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3" name="Google Shape;63913;p2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4" name="Google Shape;63914;p2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5" name="Google Shape;63915;p2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6" name="Google Shape;63916;p2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7" name="Google Shape;63917;p2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8" name="Google Shape;63918;p2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9" name="Google Shape;63919;p2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0" name="Google Shape;63920;p2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1" name="Google Shape;63921;p2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2" name="Google Shape;63922;p2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3" name="Google Shape;63923;p2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4" name="Google Shape;63924;p2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5" name="Google Shape;63925;p2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6" name="Google Shape;63926;p2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7" name="Google Shape;63927;p2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8" name="Google Shape;63928;p2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9" name="Google Shape;63929;p2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0" name="Google Shape;63930;p2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1" name="Google Shape;63931;p2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2" name="Google Shape;63932;p2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3" name="Google Shape;63933;p2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4" name="Google Shape;63934;p2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5" name="Google Shape;63935;p2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6" name="Google Shape;63936;p2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7" name="Google Shape;63937;p2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8" name="Google Shape;63938;p2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9" name="Google Shape;63939;p2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0" name="Google Shape;63940;p2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1" name="Google Shape;63941;p2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2" name="Google Shape;63942;p2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3" name="Google Shape;63943;p2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4" name="Google Shape;63944;p2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5" name="Google Shape;63945;p2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6" name="Google Shape;63946;p2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7" name="Google Shape;63947;p2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8" name="Google Shape;63948;p2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9" name="Google Shape;63949;p2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0" name="Google Shape;63950;p2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1" name="Google Shape;63951;p2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2" name="Google Shape;63952;p2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3" name="Google Shape;63953;p2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4" name="Google Shape;63954;p2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5" name="Google Shape;63955;p2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6" name="Google Shape;63956;p2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7" name="Google Shape;63957;p2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8" name="Google Shape;63958;p2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9" name="Google Shape;63959;p2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0" name="Google Shape;63960;p2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1" name="Google Shape;63961;p2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2" name="Google Shape;63962;p2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3" name="Google Shape;63963;p2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4" name="Google Shape;63964;p2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5" name="Google Shape;63965;p2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6" name="Google Shape;63966;p2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7" name="Google Shape;63967;p2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8" name="Google Shape;63968;p2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9" name="Google Shape;63969;p2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0" name="Google Shape;63970;p2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1" name="Google Shape;63971;p2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2" name="Google Shape;63972;p2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3" name="Google Shape;63973;p2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4" name="Google Shape;63974;p2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5" name="Google Shape;63975;p2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6" name="Google Shape;63976;p2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7" name="Google Shape;63977;p2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8" name="Google Shape;63978;p2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9" name="Google Shape;63979;p2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0" name="Google Shape;63980;p2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1" name="Google Shape;63981;p2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2" name="Google Shape;63982;p2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3" name="Google Shape;63983;p2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4" name="Google Shape;63984;p2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5" name="Google Shape;63985;p2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6" name="Google Shape;63986;p2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7" name="Google Shape;63987;p2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8" name="Google Shape;63988;p2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9" name="Google Shape;63989;p2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0" name="Google Shape;63990;p2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1" name="Google Shape;63991;p2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2" name="Google Shape;63992;p2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3" name="Google Shape;63993;p2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4" name="Google Shape;63994;p2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5" name="Google Shape;63995;p2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6" name="Google Shape;63996;p2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7" name="Google Shape;63997;p2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8" name="Google Shape;63998;p2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9" name="Google Shape;63999;p2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0" name="Google Shape;64000;p2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1" name="Google Shape;64001;p2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2" name="Google Shape;64002;p2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3" name="Google Shape;64003;p2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4" name="Google Shape;64004;p2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5" name="Google Shape;64005;p2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6" name="Google Shape;64006;p2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7" name="Google Shape;64007;p2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8" name="Google Shape;64008;p2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9" name="Google Shape;64009;p2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0" name="Google Shape;64010;p2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1" name="Google Shape;64011;p2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2" name="Google Shape;64012;p2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3" name="Google Shape;64013;p2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4" name="Google Shape;64014;p2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5" name="Google Shape;64015;p2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6" name="Google Shape;64016;p2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7" name="Google Shape;64017;p2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8" name="Google Shape;64018;p2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9" name="Google Shape;64019;p2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0" name="Google Shape;64020;p2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1" name="Google Shape;64021;p2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2" name="Google Shape;64022;p2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3" name="Google Shape;64023;p2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4" name="Google Shape;64024;p2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5" name="Google Shape;64025;p2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6" name="Google Shape;64026;p2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7" name="Google Shape;64027;p2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8" name="Google Shape;64028;p2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9" name="Google Shape;64029;p2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0" name="Google Shape;64030;p2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1" name="Google Shape;64031;p2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2" name="Google Shape;64032;p2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3" name="Google Shape;64033;p2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4" name="Google Shape;64034;p2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5" name="Google Shape;64035;p2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6" name="Google Shape;64036;p2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7" name="Google Shape;64037;p2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8" name="Google Shape;64038;p2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9" name="Google Shape;64039;p2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0" name="Google Shape;64040;p2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1" name="Google Shape;64041;p2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2" name="Google Shape;64042;p2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3" name="Google Shape;64043;p2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4" name="Google Shape;64044;p2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5" name="Google Shape;64045;p2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6" name="Google Shape;64046;p2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7" name="Google Shape;64047;p2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8" name="Google Shape;64048;p2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9" name="Google Shape;64049;p2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0" name="Google Shape;64050;p2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1" name="Google Shape;64051;p2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2" name="Google Shape;64052;p2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3" name="Google Shape;64053;p2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4" name="Google Shape;64054;p2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5" name="Google Shape;64055;p2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6" name="Google Shape;64056;p2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7" name="Google Shape;64057;p2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8" name="Google Shape;64058;p2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9" name="Google Shape;64059;p2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0" name="Google Shape;64060;p2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1" name="Google Shape;64061;p2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2" name="Google Shape;64062;p2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3" name="Google Shape;64063;p2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4" name="Google Shape;64064;p2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5" name="Google Shape;64065;p2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6" name="Google Shape;64066;p2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7" name="Google Shape;64067;p2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8" name="Google Shape;64068;p2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9" name="Google Shape;64069;p2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0" name="Google Shape;64070;p2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1" name="Google Shape;64071;p2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2" name="Google Shape;64072;p2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3" name="Google Shape;64073;p2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4" name="Google Shape;64074;p2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5" name="Google Shape;64075;p2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6" name="Google Shape;64076;p2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7" name="Google Shape;64077;p2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8" name="Google Shape;64078;p2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9" name="Google Shape;64079;p2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0" name="Google Shape;64080;p2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1" name="Google Shape;64081;p2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2" name="Google Shape;64082;p2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3" name="Google Shape;64083;p2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4" name="Google Shape;64084;p2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5" name="Google Shape;64085;p2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6" name="Google Shape;64086;p2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7" name="Google Shape;64087;p2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8" name="Google Shape;64088;p2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9" name="Google Shape;64089;p2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0" name="Google Shape;64090;p2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1" name="Google Shape;64091;p2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2" name="Google Shape;64092;p2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3" name="Google Shape;64093;p2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4" name="Google Shape;64094;p2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5" name="Google Shape;64095;p2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6" name="Google Shape;64096;p2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7" name="Google Shape;64097;p2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8" name="Google Shape;64098;p2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9" name="Google Shape;64099;p2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0" name="Google Shape;64100;p2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1" name="Google Shape;64101;p2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2" name="Google Shape;64102;p2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3" name="Google Shape;64103;p2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4" name="Google Shape;64104;p2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5" name="Google Shape;64105;p2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6" name="Google Shape;64106;p2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7" name="Google Shape;64107;p2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8" name="Google Shape;64108;p2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9" name="Google Shape;64109;p2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0" name="Google Shape;64110;p2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1" name="Google Shape;64111;p2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2" name="Google Shape;64112;p2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3" name="Google Shape;64113;p2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4" name="Google Shape;64114;p2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5" name="Google Shape;64115;p2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6" name="Google Shape;64116;p2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7" name="Google Shape;64117;p2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8" name="Google Shape;64118;p2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9" name="Google Shape;64119;p2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0" name="Google Shape;64120;p2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1" name="Google Shape;64121;p2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2" name="Google Shape;64122;p2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3" name="Google Shape;64123;p2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4" name="Google Shape;64124;p2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5" name="Google Shape;64125;p2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6" name="Google Shape;64126;p2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7" name="Google Shape;64127;p2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8" name="Google Shape;64128;p2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9" name="Google Shape;64129;p2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0" name="Google Shape;64130;p2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1" name="Google Shape;64131;p2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2" name="Google Shape;64132;p2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3" name="Google Shape;64133;p2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4" name="Google Shape;64134;p2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5" name="Google Shape;64135;p2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6" name="Google Shape;64136;p2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7" name="Google Shape;64137;p2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8" name="Google Shape;64138;p2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9" name="Google Shape;64139;p2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0" name="Google Shape;64140;p2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1" name="Google Shape;64141;p2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2" name="Google Shape;64142;p2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3" name="Google Shape;64143;p2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4" name="Google Shape;64144;p2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5" name="Google Shape;64145;p2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6" name="Google Shape;64146;p2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7" name="Google Shape;64147;p2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8" name="Google Shape;64148;p2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9" name="Google Shape;64149;p2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0" name="Google Shape;64150;p2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1" name="Google Shape;64151;p2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2" name="Google Shape;64152;p2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3" name="Google Shape;64153;p2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4" name="Google Shape;64154;p2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5" name="Google Shape;64155;p2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6" name="Google Shape;64156;p2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7" name="Google Shape;64157;p2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8" name="Google Shape;64158;p2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9" name="Google Shape;64159;p2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0" name="Google Shape;64160;p2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1" name="Google Shape;64161;p2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2" name="Google Shape;64162;p2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3" name="Google Shape;64163;p2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4" name="Google Shape;64164;p2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5" name="Google Shape;64165;p2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6" name="Google Shape;64166;p2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7" name="Google Shape;64167;p2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8" name="Google Shape;64168;p2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9" name="Google Shape;64169;p2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0" name="Google Shape;64170;p2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1" name="Google Shape;64171;p2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2" name="Google Shape;64172;p2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3" name="Google Shape;64173;p2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4" name="Google Shape;64174;p2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5" name="Google Shape;64175;p2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6" name="Google Shape;64176;p2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7" name="Google Shape;64177;p2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8" name="Google Shape;64178;p2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9" name="Google Shape;64179;p2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0" name="Google Shape;64180;p2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1" name="Google Shape;64181;p2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2" name="Google Shape;64182;p2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3" name="Google Shape;64183;p2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4" name="Google Shape;64184;p2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5" name="Google Shape;64185;p2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6" name="Google Shape;64186;p2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7" name="Google Shape;64187;p2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8" name="Google Shape;64188;p2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9" name="Google Shape;64189;p2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0" name="Google Shape;64190;p2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1" name="Google Shape;64191;p2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2" name="Google Shape;64192;p2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3" name="Google Shape;64193;p2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4" name="Google Shape;64194;p2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5" name="Google Shape;64195;p2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6" name="Google Shape;64196;p2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7" name="Google Shape;64197;p2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8" name="Google Shape;64198;p2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9" name="Google Shape;64199;p2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0" name="Google Shape;64200;p2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1" name="Google Shape;64201;p2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2" name="Google Shape;64202;p2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3" name="Google Shape;64203;p2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4" name="Google Shape;64204;p2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5" name="Google Shape;64205;p2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6" name="Google Shape;64206;p2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7" name="Google Shape;64207;p2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8" name="Google Shape;64208;p2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9" name="Google Shape;64209;p2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0" name="Google Shape;64210;p2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1" name="Google Shape;64211;p2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2" name="Google Shape;64212;p2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3" name="Google Shape;64213;p2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4" name="Google Shape;64214;p2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5" name="Google Shape;64215;p2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6" name="Google Shape;64216;p2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7" name="Google Shape;64217;p2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8" name="Google Shape;64218;p2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9" name="Google Shape;64219;p2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0" name="Google Shape;64220;p2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1" name="Google Shape;64221;p2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2" name="Google Shape;64222;p2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3" name="Google Shape;64223;p2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4" name="Google Shape;64224;p2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5" name="Google Shape;64225;p2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6" name="Google Shape;64226;p2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7" name="Google Shape;64227;p2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8" name="Google Shape;64228;p2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9" name="Google Shape;64229;p2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0" name="Google Shape;64230;p2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1" name="Google Shape;64231;p2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2" name="Google Shape;64232;p2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3" name="Google Shape;64233;p2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4" name="Google Shape;64234;p2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5" name="Google Shape;64235;p2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6" name="Google Shape;64236;p2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7" name="Google Shape;64237;p2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8" name="Google Shape;64238;p2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9" name="Google Shape;64239;p2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0" name="Google Shape;64240;p2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1" name="Google Shape;64241;p2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2" name="Google Shape;64242;p2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3" name="Google Shape;64243;p2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4" name="Google Shape;64244;p2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5" name="Google Shape;64245;p2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6" name="Google Shape;64246;p2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7" name="Google Shape;64247;p2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8" name="Google Shape;64248;p2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9" name="Google Shape;64249;p2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0" name="Google Shape;64250;p2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1" name="Google Shape;64251;p2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2" name="Google Shape;64252;p2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3" name="Google Shape;64253;p2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4" name="Google Shape;64254;p2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5" name="Google Shape;64255;p2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6" name="Google Shape;64256;p2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7" name="Google Shape;64257;p2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8" name="Google Shape;64258;p2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9" name="Google Shape;64259;p2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0" name="Google Shape;64260;p2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1" name="Google Shape;64261;p2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2" name="Google Shape;64262;p2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3" name="Google Shape;64263;p2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4" name="Google Shape;64264;p2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5" name="Google Shape;64265;p2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6" name="Google Shape;64266;p2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7" name="Google Shape;64267;p2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8" name="Google Shape;64268;p2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9" name="Google Shape;64269;p2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0" name="Google Shape;64270;p2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1" name="Google Shape;64271;p2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2" name="Google Shape;64272;p2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3" name="Google Shape;64273;p2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4" name="Google Shape;64274;p2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5" name="Google Shape;64275;p2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6" name="Google Shape;64276;p2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7" name="Google Shape;64277;p2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8" name="Google Shape;64278;p2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9" name="Google Shape;64279;p2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0" name="Google Shape;64280;p2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1" name="Google Shape;64281;p2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2" name="Google Shape;64282;p2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3" name="Google Shape;64283;p2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4" name="Google Shape;64284;p2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5" name="Google Shape;64285;p2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6" name="Google Shape;64286;p2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7" name="Google Shape;64287;p2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8" name="Google Shape;64288;p2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9" name="Google Shape;64289;p2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0" name="Google Shape;64290;p2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1" name="Google Shape;64291;p2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2" name="Google Shape;64292;p2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3" name="Google Shape;64293;p2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4" name="Google Shape;64294;p2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5" name="Google Shape;64295;p2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6" name="Google Shape;64296;p2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7" name="Google Shape;64297;p2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8" name="Google Shape;64298;p2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9" name="Google Shape;64299;p2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0" name="Google Shape;64300;p2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1" name="Google Shape;64301;p2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2" name="Google Shape;64302;p2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3" name="Google Shape;64303;p2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4" name="Google Shape;64304;p2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5" name="Google Shape;64305;p2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6" name="Google Shape;64306;p2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7" name="Google Shape;64307;p2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8" name="Google Shape;64308;p2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9" name="Google Shape;64309;p2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0" name="Google Shape;64310;p2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1" name="Google Shape;64311;p2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2" name="Google Shape;64312;p2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3" name="Google Shape;64313;p2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4" name="Google Shape;64314;p2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5" name="Google Shape;64315;p2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6" name="Google Shape;64316;p2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7" name="Google Shape;64317;p2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8" name="Google Shape;64318;p2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9" name="Google Shape;64319;p2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0" name="Google Shape;64320;p2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1" name="Google Shape;64321;p2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2" name="Google Shape;64322;p2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3" name="Google Shape;64323;p2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4" name="Google Shape;64324;p2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5" name="Google Shape;64325;p2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6" name="Google Shape;64326;p2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7" name="Google Shape;64327;p2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8" name="Google Shape;64328;p2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9" name="Google Shape;64329;p2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0" name="Google Shape;64330;p2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1" name="Google Shape;64331;p2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2" name="Google Shape;64332;p2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3" name="Google Shape;64333;p2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4" name="Google Shape;64334;p2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5" name="Google Shape;64335;p2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6" name="Google Shape;64336;p2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7" name="Google Shape;64337;p2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8" name="Google Shape;64338;p2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9" name="Google Shape;64339;p2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0" name="Google Shape;64340;p2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1" name="Google Shape;64341;p2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2" name="Google Shape;64342;p2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3" name="Google Shape;64343;p2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4" name="Google Shape;64344;p2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5" name="Google Shape;64345;p2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6" name="Google Shape;64346;p2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7" name="Google Shape;64347;p2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8" name="Google Shape;64348;p2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9" name="Google Shape;64349;p2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0" name="Google Shape;64350;p2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1" name="Google Shape;64351;p2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2" name="Google Shape;64352;p2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3" name="Google Shape;64353;p2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4" name="Google Shape;64354;p2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5" name="Google Shape;64355;p2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6" name="Google Shape;64356;p2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7" name="Google Shape;64357;p2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8" name="Google Shape;64358;p2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9" name="Google Shape;64359;p2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0" name="Google Shape;64360;p2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1" name="Google Shape;64361;p2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2" name="Google Shape;64362;p2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3" name="Google Shape;64363;p2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4" name="Google Shape;64364;p2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5" name="Google Shape;64365;p2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6" name="Google Shape;64366;p2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7" name="Google Shape;64367;p2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8" name="Google Shape;64368;p2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9" name="Google Shape;64369;p2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0" name="Google Shape;64370;p2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1" name="Google Shape;64371;p2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2" name="Google Shape;64372;p2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3" name="Google Shape;64373;p2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4" name="Google Shape;64374;p2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5" name="Google Shape;64375;p2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6" name="Google Shape;64376;p2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7" name="Google Shape;64377;p2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8" name="Google Shape;64378;p2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9" name="Google Shape;64379;p2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0" name="Google Shape;64380;p2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1" name="Google Shape;64381;p2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2" name="Google Shape;64382;p2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3" name="Google Shape;64383;p2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4" name="Google Shape;64384;p2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5" name="Google Shape;64385;p2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6" name="Google Shape;64386;p2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7" name="Google Shape;64387;p2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8" name="Google Shape;64388;p2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9" name="Google Shape;64389;p2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0" name="Google Shape;64390;p2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1" name="Google Shape;64391;p2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2" name="Google Shape;64392;p2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3" name="Google Shape;64393;p2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4" name="Google Shape;64394;p2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5" name="Google Shape;64395;p2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6" name="Google Shape;64396;p2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7" name="Google Shape;64397;p2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8" name="Google Shape;64398;p2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9" name="Google Shape;64399;p2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0" name="Google Shape;64400;p2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1" name="Google Shape;64401;p2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2" name="Google Shape;64402;p2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3" name="Google Shape;64403;p2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4" name="Google Shape;64404;p2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5" name="Google Shape;64405;p2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6" name="Google Shape;64406;p2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7" name="Google Shape;64407;p2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8" name="Google Shape;64408;p2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9" name="Google Shape;64409;p2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0" name="Google Shape;64410;p2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1" name="Google Shape;64411;p2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2" name="Google Shape;64412;p2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3" name="Google Shape;64413;p2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4" name="Google Shape;64414;p2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5" name="Google Shape;64415;p2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6" name="Google Shape;64416;p2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7" name="Google Shape;64417;p2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8" name="Google Shape;64418;p2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9" name="Google Shape;64419;p2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0" name="Google Shape;64420;p2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1" name="Google Shape;64421;p2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2" name="Google Shape;64422;p2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3" name="Google Shape;64423;p2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4" name="Google Shape;64424;p2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5" name="Google Shape;64425;p2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6" name="Google Shape;64426;p2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7" name="Google Shape;64427;p2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8" name="Google Shape;64428;p2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9" name="Google Shape;64429;p2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0" name="Google Shape;64430;p2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1" name="Google Shape;64431;p2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2" name="Google Shape;64432;p2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3" name="Google Shape;64433;p2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4" name="Google Shape;64434;p2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5" name="Google Shape;64435;p2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6" name="Google Shape;64436;p2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7" name="Google Shape;64437;p2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8" name="Google Shape;64438;p2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9" name="Google Shape;64439;p2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0" name="Google Shape;64440;p2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1" name="Google Shape;64441;p2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2" name="Google Shape;64442;p2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3" name="Google Shape;64443;p2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4" name="Google Shape;64444;p2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5" name="Google Shape;64445;p2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6" name="Google Shape;64446;p2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7" name="Google Shape;64447;p2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8" name="Google Shape;64448;p2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9" name="Google Shape;64449;p2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0" name="Google Shape;64450;p2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1" name="Google Shape;64451;p2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2" name="Google Shape;64452;p2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3" name="Google Shape;64453;p2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4" name="Google Shape;64454;p2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5" name="Google Shape;64455;p2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6" name="Google Shape;64456;p2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7" name="Google Shape;64457;p2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8" name="Google Shape;64458;p2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9" name="Google Shape;64459;p2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0" name="Google Shape;64460;p2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1" name="Google Shape;64461;p2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2" name="Google Shape;64462;p2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3" name="Google Shape;64463;p2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4" name="Google Shape;64464;p2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5" name="Google Shape;64465;p2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6" name="Google Shape;64466;p2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7" name="Google Shape;64467;p2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8" name="Google Shape;64468;p2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9" name="Google Shape;64469;p2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0" name="Google Shape;64470;p2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1" name="Google Shape;64471;p2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2" name="Google Shape;64472;p2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3" name="Google Shape;64473;p2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4" name="Google Shape;64474;p2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5" name="Google Shape;64475;p2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6" name="Google Shape;64476;p2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7" name="Google Shape;64477;p2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8" name="Google Shape;64478;p2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9" name="Google Shape;64479;p2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0" name="Google Shape;64480;p2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1" name="Google Shape;64481;p2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2" name="Google Shape;64482;p2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3" name="Google Shape;64483;p2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4" name="Google Shape;64484;p2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5" name="Google Shape;64485;p2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6" name="Google Shape;64486;p2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7" name="Google Shape;64487;p2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8" name="Google Shape;64488;p2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9" name="Google Shape;64489;p2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0" name="Google Shape;64490;p2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1" name="Google Shape;64491;p2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2" name="Google Shape;64492;p2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3" name="Google Shape;64493;p2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4" name="Google Shape;64494;p2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5" name="Google Shape;64495;p2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6" name="Google Shape;64496;p2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7" name="Google Shape;64497;p2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8" name="Google Shape;64498;p2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9" name="Google Shape;64499;p2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0" name="Google Shape;64500;p2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1" name="Google Shape;64501;p2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2" name="Google Shape;64502;p2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3" name="Google Shape;64503;p2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4" name="Google Shape;64504;p2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5" name="Google Shape;64505;p2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6" name="Google Shape;64506;p2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7" name="Google Shape;64507;p2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8" name="Google Shape;64508;p2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9" name="Google Shape;64509;p2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0" name="Google Shape;64510;p2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1" name="Google Shape;64511;p2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2" name="Google Shape;64512;p2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3" name="Google Shape;64513;p2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4" name="Google Shape;64514;p2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5" name="Google Shape;64515;p2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6" name="Google Shape;64516;p2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7" name="Google Shape;64517;p2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8" name="Google Shape;64518;p2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9" name="Google Shape;64519;p2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0" name="Google Shape;64520;p2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1" name="Google Shape;64521;p2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2" name="Google Shape;64522;p2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3" name="Google Shape;64523;p2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4" name="Google Shape;64524;p2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5" name="Google Shape;64525;p2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6" name="Google Shape;64526;p2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7" name="Google Shape;64527;p2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8" name="Google Shape;64528;p2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9" name="Google Shape;64529;p2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0" name="Google Shape;64530;p2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1" name="Google Shape;64531;p2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2" name="Google Shape;64532;p2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3" name="Google Shape;64533;p2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4" name="Google Shape;64534;p2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5" name="Google Shape;64535;p2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6" name="Google Shape;64536;p2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7" name="Google Shape;64537;p2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8" name="Google Shape;64538;p2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9" name="Google Shape;64539;p2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0" name="Google Shape;64540;p2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1" name="Google Shape;64541;p2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2" name="Google Shape;64542;p2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3" name="Google Shape;64543;p2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4" name="Google Shape;64544;p2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5" name="Google Shape;64545;p2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6" name="Google Shape;64546;p2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7" name="Google Shape;64547;p2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8" name="Google Shape;64548;p2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9" name="Google Shape;64549;p2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0" name="Google Shape;64550;p2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1" name="Google Shape;64551;p2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2" name="Google Shape;64552;p2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3" name="Google Shape;64553;p2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4" name="Google Shape;64554;p2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5" name="Google Shape;64555;p2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6" name="Google Shape;64556;p2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7" name="Google Shape;64557;p2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8" name="Google Shape;64558;p2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9" name="Google Shape;64559;p2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0" name="Google Shape;64560;p2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1" name="Google Shape;64561;p2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2" name="Google Shape;64562;p2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3" name="Google Shape;64563;p2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4" name="Google Shape;64564;p2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5" name="Google Shape;64565;p2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6" name="Google Shape;64566;p2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7" name="Google Shape;64567;p2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8" name="Google Shape;64568;p2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9" name="Google Shape;64569;p2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0" name="Google Shape;64570;p2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1" name="Google Shape;64571;p2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2" name="Google Shape;64572;p2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3" name="Google Shape;64573;p2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4" name="Google Shape;64574;p2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5" name="Google Shape;64575;p2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6" name="Google Shape;64576;p2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7" name="Google Shape;64577;p2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8" name="Google Shape;64578;p2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9" name="Google Shape;64579;p2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0" name="Google Shape;64580;p2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1" name="Google Shape;64581;p2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2" name="Google Shape;64582;p2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3" name="Google Shape;64583;p2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4" name="Google Shape;64584;p2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5" name="Google Shape;64585;p2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6" name="Google Shape;64586;p2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7" name="Google Shape;64587;p2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8" name="Google Shape;64588;p2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9" name="Google Shape;64589;p2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0" name="Google Shape;64590;p2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1" name="Google Shape;64591;p2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2" name="Google Shape;64592;p2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3" name="Google Shape;64593;p2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4" name="Google Shape;64594;p2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5" name="Google Shape;64595;p2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6" name="Google Shape;64596;p2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7" name="Google Shape;64597;p2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8" name="Google Shape;64598;p2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9" name="Google Shape;64599;p2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0" name="Google Shape;64600;p2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1" name="Google Shape;64601;p2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2" name="Google Shape;64602;p2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3" name="Google Shape;64603;p2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4" name="Google Shape;64604;p2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5" name="Google Shape;64605;p2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6" name="Google Shape;64606;p2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7" name="Google Shape;64607;p2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8" name="Google Shape;64608;p2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9" name="Google Shape;64609;p2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0" name="Google Shape;64610;p2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1" name="Google Shape;64611;p2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2" name="Google Shape;64612;p2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3" name="Google Shape;64613;p2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4" name="Google Shape;64614;p2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5" name="Google Shape;64615;p2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6" name="Google Shape;64616;p2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7" name="Google Shape;64617;p2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8" name="Google Shape;64618;p2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9" name="Google Shape;64619;p2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0" name="Google Shape;64620;p2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1" name="Google Shape;64621;p2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2" name="Google Shape;64622;p2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3" name="Google Shape;64623;p2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4" name="Google Shape;64624;p2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5" name="Google Shape;64625;p2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6" name="Google Shape;64626;p2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7" name="Google Shape;64627;p2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8" name="Google Shape;64628;p2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9" name="Google Shape;64629;p2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0" name="Google Shape;64630;p2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1" name="Google Shape;64631;p2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2" name="Google Shape;64632;p2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3" name="Google Shape;64633;p2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4" name="Google Shape;64634;p2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5" name="Google Shape;64635;p2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6" name="Google Shape;64636;p2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7" name="Google Shape;64637;p2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8" name="Google Shape;64638;p2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9" name="Google Shape;64639;p2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0" name="Google Shape;64640;p2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1" name="Google Shape;64641;p2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2" name="Google Shape;64642;p2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3" name="Google Shape;64643;p2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4" name="Google Shape;64644;p2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5" name="Google Shape;64645;p2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6" name="Google Shape;64646;p2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7" name="Google Shape;64647;p2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8" name="Google Shape;64648;p2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9" name="Google Shape;64649;p2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0" name="Google Shape;64650;p2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1" name="Google Shape;64651;p2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2" name="Google Shape;64652;p2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3" name="Google Shape;64653;p2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4" name="Google Shape;64654;p2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5" name="Google Shape;64655;p2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6" name="Google Shape;64656;p2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7" name="Google Shape;64657;p2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8" name="Google Shape;64658;p2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9" name="Google Shape;64659;p2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0" name="Google Shape;64660;p2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1" name="Google Shape;64661;p2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2" name="Google Shape;64662;p2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3" name="Google Shape;64663;p2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4" name="Google Shape;64664;p2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5" name="Google Shape;64665;p2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6" name="Google Shape;64666;p2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7" name="Google Shape;64667;p2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8" name="Google Shape;64668;p2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9" name="Google Shape;64669;p2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0" name="Google Shape;64670;p2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1" name="Google Shape;64671;p2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2" name="Google Shape;64672;p2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3" name="Google Shape;64673;p2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4" name="Google Shape;64674;p2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5" name="Google Shape;64675;p2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6" name="Google Shape;64676;p2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7" name="Google Shape;64677;p2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8" name="Google Shape;64678;p2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9" name="Google Shape;64679;p2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0" name="Google Shape;64680;p2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1" name="Google Shape;64681;p2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">
    <p:bg>
      <p:bgPr>
        <a:solidFill>
          <a:schemeClr val="accent5"/>
        </a:solidFill>
        <a:effectLst/>
      </p:bgPr>
    </p:bg>
    <p:spTree>
      <p:nvGrpSpPr>
        <p:cNvPr id="1" name="Shape 6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3" name="Google Shape;64683;p27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4684" name="Google Shape;64684;p27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5" name="Google Shape;65015;p27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6" name="Google Shape;65016;p27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7" name="Google Shape;65017;p27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8" name="Google Shape;65018;p27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9" name="Google Shape;65019;p27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0" name="Google Shape;65020;p27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1" name="Google Shape;65021;p27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2" name="Google Shape;65022;p27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3" name="Google Shape;65023;p27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4" name="Google Shape;65024;p27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5" name="Google Shape;65025;p27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6" name="Google Shape;65026;p27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7" name="Google Shape;65027;p27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8" name="Google Shape;65028;p27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9" name="Google Shape;65029;p27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0" name="Google Shape;65030;p27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1" name="Google Shape;65031;p27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2" name="Google Shape;65032;p27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3" name="Google Shape;65033;p27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4" name="Google Shape;65034;p27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5" name="Google Shape;65035;p27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6" name="Google Shape;65036;p27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7" name="Google Shape;65037;p27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8" name="Google Shape;65038;p27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9" name="Google Shape;65039;p27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0" name="Google Shape;65040;p27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1" name="Google Shape;65041;p27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2" name="Google Shape;65042;p27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3" name="Google Shape;65043;p27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4" name="Google Shape;65044;p27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5" name="Google Shape;65045;p27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6" name="Google Shape;65046;p27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7" name="Google Shape;65047;p27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8" name="Google Shape;65048;p27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9" name="Google Shape;65049;p27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0" name="Google Shape;65050;p27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1" name="Google Shape;65051;p27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2" name="Google Shape;65052;p27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3" name="Google Shape;65053;p27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4" name="Google Shape;65054;p27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5" name="Google Shape;65055;p27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6" name="Google Shape;65056;p27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7" name="Google Shape;65057;p27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8" name="Google Shape;65058;p27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9" name="Google Shape;65059;p27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0" name="Google Shape;65060;p27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1" name="Google Shape;65061;p27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2" name="Google Shape;65062;p27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3" name="Google Shape;65063;p27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4" name="Google Shape;65064;p27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5" name="Google Shape;65065;p27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6" name="Google Shape;65066;p27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7" name="Google Shape;65067;p27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8" name="Google Shape;65068;p27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9" name="Google Shape;65069;p27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0" name="Google Shape;65070;p27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1" name="Google Shape;65071;p27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2" name="Google Shape;65072;p27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3" name="Google Shape;65073;p27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4" name="Google Shape;65074;p27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5" name="Google Shape;65075;p27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6" name="Google Shape;65076;p27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7" name="Google Shape;65077;p27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8" name="Google Shape;65078;p27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9" name="Google Shape;65079;p27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0" name="Google Shape;65080;p27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1" name="Google Shape;65081;p27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2" name="Google Shape;65082;p27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3" name="Google Shape;65083;p27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4" name="Google Shape;65084;p27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5" name="Google Shape;65085;p27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6" name="Google Shape;65086;p27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7" name="Google Shape;65087;p27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8" name="Google Shape;65088;p27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9" name="Google Shape;65089;p27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0" name="Google Shape;65090;p27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1" name="Google Shape;65091;p27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2" name="Google Shape;65092;p27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3" name="Google Shape;65093;p27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4" name="Google Shape;65094;p27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5" name="Google Shape;65095;p27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6" name="Google Shape;65096;p27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7" name="Google Shape;65097;p27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8" name="Google Shape;65098;p27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9" name="Google Shape;65099;p27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0" name="Google Shape;65100;p27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1" name="Google Shape;65101;p27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2" name="Google Shape;65102;p27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3" name="Google Shape;65103;p27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4" name="Google Shape;65104;p27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5" name="Google Shape;65105;p27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6" name="Google Shape;65106;p27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7" name="Google Shape;65107;p27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8" name="Google Shape;65108;p27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9" name="Google Shape;65109;p27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0" name="Google Shape;65110;p27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1" name="Google Shape;65111;p27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2" name="Google Shape;65112;p27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3" name="Google Shape;65113;p27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4" name="Google Shape;65114;p27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5" name="Google Shape;65115;p27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6" name="Google Shape;65116;p27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7" name="Google Shape;65117;p27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8" name="Google Shape;65118;p27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9" name="Google Shape;65119;p27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0" name="Google Shape;65120;p27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1" name="Google Shape;65121;p27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2" name="Google Shape;65122;p27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3" name="Google Shape;65123;p27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4" name="Google Shape;65124;p27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5" name="Google Shape;65125;p27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6" name="Google Shape;65126;p27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7" name="Google Shape;65127;p27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8" name="Google Shape;65128;p27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9" name="Google Shape;65129;p27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0" name="Google Shape;65130;p27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1" name="Google Shape;65131;p27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2" name="Google Shape;65132;p27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3" name="Google Shape;65133;p27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4" name="Google Shape;65134;p27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5" name="Google Shape;65135;p27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6" name="Google Shape;65136;p27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7" name="Google Shape;65137;p27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8" name="Google Shape;65138;p27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9" name="Google Shape;65139;p27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0" name="Google Shape;65140;p27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1" name="Google Shape;65141;p27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2" name="Google Shape;65142;p27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3" name="Google Shape;65143;p27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4" name="Google Shape;65144;p27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5" name="Google Shape;65145;p27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6" name="Google Shape;65146;p27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7" name="Google Shape;65147;p27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8" name="Google Shape;65148;p27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9" name="Google Shape;65149;p27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0" name="Google Shape;65150;p27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1" name="Google Shape;65151;p27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2" name="Google Shape;65152;p27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3" name="Google Shape;65153;p27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4" name="Google Shape;65154;p27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5" name="Google Shape;65155;p27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6" name="Google Shape;65156;p27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7" name="Google Shape;65157;p27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8" name="Google Shape;65158;p27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9" name="Google Shape;65159;p27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0" name="Google Shape;65160;p27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1" name="Google Shape;65161;p27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2" name="Google Shape;65162;p27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3" name="Google Shape;65163;p27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4" name="Google Shape;65164;p27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5" name="Google Shape;65165;p27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6" name="Google Shape;65166;p27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7" name="Google Shape;65167;p27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8" name="Google Shape;65168;p27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9" name="Google Shape;65169;p27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0" name="Google Shape;65170;p27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1" name="Google Shape;65171;p27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2" name="Google Shape;65172;p27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3" name="Google Shape;65173;p27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4" name="Google Shape;65174;p27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5" name="Google Shape;65175;p27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6" name="Google Shape;65176;p27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7" name="Google Shape;65177;p27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8" name="Google Shape;65178;p27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9" name="Google Shape;65179;p27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0" name="Google Shape;65180;p27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1" name="Google Shape;65181;p27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2" name="Google Shape;65182;p27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3" name="Google Shape;65183;p27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4" name="Google Shape;65184;p27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5" name="Google Shape;65185;p27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6" name="Google Shape;65186;p27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7" name="Google Shape;65187;p27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8" name="Google Shape;65188;p27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9" name="Google Shape;65189;p27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0" name="Google Shape;65190;p27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1" name="Google Shape;65191;p27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2" name="Google Shape;65192;p27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3" name="Google Shape;65193;p27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4" name="Google Shape;65194;p27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5" name="Google Shape;65195;p27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6" name="Google Shape;65196;p27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7" name="Google Shape;65197;p27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8" name="Google Shape;65198;p27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9" name="Google Shape;65199;p27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0" name="Google Shape;65200;p27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1" name="Google Shape;65201;p27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2" name="Google Shape;65202;p27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3" name="Google Shape;65203;p27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4" name="Google Shape;65204;p27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5" name="Google Shape;65205;p27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6" name="Google Shape;65206;p27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7" name="Google Shape;65207;p27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8" name="Google Shape;65208;p27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9" name="Google Shape;65209;p27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0" name="Google Shape;65210;p27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1" name="Google Shape;65211;p27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2" name="Google Shape;65212;p27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3" name="Google Shape;65213;p27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4" name="Google Shape;65214;p27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5" name="Google Shape;65215;p27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6" name="Google Shape;65216;p27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7" name="Google Shape;65217;p27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8" name="Google Shape;65218;p27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9" name="Google Shape;65219;p27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0" name="Google Shape;65220;p27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1" name="Google Shape;65221;p27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2" name="Google Shape;65222;p27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3" name="Google Shape;65223;p27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4" name="Google Shape;65224;p27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5" name="Google Shape;65225;p27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6" name="Google Shape;65226;p27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7" name="Google Shape;65227;p27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8" name="Google Shape;65228;p27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9" name="Google Shape;65229;p27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0" name="Google Shape;65230;p27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1" name="Google Shape;65231;p27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2" name="Google Shape;65232;p27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3" name="Google Shape;65233;p27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4" name="Google Shape;65234;p27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5" name="Google Shape;65235;p27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6" name="Google Shape;65236;p27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7" name="Google Shape;65237;p27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8" name="Google Shape;65238;p27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9" name="Google Shape;65239;p27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0" name="Google Shape;65240;p27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1" name="Google Shape;65241;p27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2" name="Google Shape;65242;p27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3" name="Google Shape;65243;p27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4" name="Google Shape;65244;p27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5" name="Google Shape;65245;p27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6" name="Google Shape;65246;p27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7" name="Google Shape;65247;p27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8" name="Google Shape;65248;p27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9" name="Google Shape;65249;p27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0" name="Google Shape;65250;p27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1" name="Google Shape;65251;p27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2" name="Google Shape;65252;p27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3" name="Google Shape;65253;p27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4" name="Google Shape;65254;p27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5" name="Google Shape;65255;p27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6" name="Google Shape;65256;p27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7" name="Google Shape;65257;p27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8" name="Google Shape;65258;p27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9" name="Google Shape;65259;p27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0" name="Google Shape;65260;p27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1" name="Google Shape;65261;p27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2" name="Google Shape;65262;p27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3" name="Google Shape;65263;p27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4" name="Google Shape;65264;p27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5" name="Google Shape;65265;p27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6" name="Google Shape;65266;p27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7" name="Google Shape;65267;p27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8" name="Google Shape;65268;p27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9" name="Google Shape;65269;p27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0" name="Google Shape;65270;p27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1" name="Google Shape;65271;p27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2" name="Google Shape;65272;p27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3" name="Google Shape;65273;p27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4" name="Google Shape;65274;p27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5" name="Google Shape;65275;p27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6" name="Google Shape;65276;p27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7" name="Google Shape;65277;p27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8" name="Google Shape;65278;p27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9" name="Google Shape;65279;p27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0" name="Google Shape;65280;p27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1" name="Google Shape;65281;p27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2" name="Google Shape;65282;p27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3" name="Google Shape;65283;p27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4" name="Google Shape;65284;p27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5" name="Google Shape;65285;p27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6" name="Google Shape;65286;p27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7" name="Google Shape;65287;p27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8" name="Google Shape;65288;p27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9" name="Google Shape;65289;p27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0" name="Google Shape;65290;p27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1" name="Google Shape;65291;p27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2" name="Google Shape;65292;p27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3" name="Google Shape;65293;p27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4" name="Google Shape;65294;p27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5" name="Google Shape;65295;p27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6" name="Google Shape;65296;p27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7" name="Google Shape;65297;p27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8" name="Google Shape;65298;p27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9" name="Google Shape;65299;p27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0" name="Google Shape;65300;p27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1" name="Google Shape;65301;p27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2" name="Google Shape;65302;p27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3" name="Google Shape;65303;p27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4" name="Google Shape;65304;p27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5" name="Google Shape;65305;p27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6" name="Google Shape;65306;p27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7" name="Google Shape;65307;p27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8" name="Google Shape;65308;p27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9" name="Google Shape;65309;p27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0" name="Google Shape;65310;p27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1" name="Google Shape;65311;p27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2" name="Google Shape;65312;p27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3" name="Google Shape;65313;p27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4" name="Google Shape;65314;p27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5" name="Google Shape;65315;p27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6" name="Google Shape;65316;p27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7" name="Google Shape;65317;p27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8" name="Google Shape;65318;p27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9" name="Google Shape;65319;p27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0" name="Google Shape;65320;p27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1" name="Google Shape;65321;p27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2" name="Google Shape;65322;p27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3" name="Google Shape;65323;p27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4" name="Google Shape;65324;p27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5" name="Google Shape;65325;p27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6" name="Google Shape;65326;p27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7" name="Google Shape;65327;p27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8" name="Google Shape;65328;p27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9" name="Google Shape;65329;p27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0" name="Google Shape;65330;p27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1" name="Google Shape;65331;p27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2" name="Google Shape;65332;p27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3" name="Google Shape;65333;p27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4" name="Google Shape;65334;p27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5" name="Google Shape;65335;p27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6" name="Google Shape;65336;p27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7" name="Google Shape;65337;p27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8" name="Google Shape;65338;p27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9" name="Google Shape;65339;p27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0" name="Google Shape;65340;p27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1" name="Google Shape;65341;p27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2" name="Google Shape;65342;p27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3" name="Google Shape;65343;p27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4" name="Google Shape;65344;p27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5" name="Google Shape;65345;p27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6" name="Google Shape;65346;p27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7" name="Google Shape;65347;p27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8" name="Google Shape;65348;p27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9" name="Google Shape;65349;p27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0" name="Google Shape;65350;p27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1" name="Google Shape;65351;p27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2" name="Google Shape;65352;p27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3" name="Google Shape;65353;p27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4" name="Google Shape;65354;p27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5" name="Google Shape;65355;p27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6" name="Google Shape;65356;p27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7" name="Google Shape;65357;p27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8" name="Google Shape;65358;p27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9" name="Google Shape;65359;p27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0" name="Google Shape;65360;p27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1" name="Google Shape;65361;p27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2" name="Google Shape;65362;p27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3" name="Google Shape;65363;p27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4" name="Google Shape;65364;p27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5" name="Google Shape;65365;p27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6" name="Google Shape;65366;p27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7" name="Google Shape;65367;p27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8" name="Google Shape;65368;p27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9" name="Google Shape;65369;p27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0" name="Google Shape;65370;p27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1" name="Google Shape;65371;p27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2" name="Google Shape;65372;p27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3" name="Google Shape;65373;p27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4" name="Google Shape;65374;p27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5" name="Google Shape;65375;p27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6" name="Google Shape;65376;p27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7" name="Google Shape;65377;p27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8" name="Google Shape;65378;p27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9" name="Google Shape;65379;p27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0" name="Google Shape;65380;p27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1" name="Google Shape;65381;p27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2" name="Google Shape;65382;p27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3" name="Google Shape;65383;p27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4" name="Google Shape;65384;p27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5" name="Google Shape;65385;p27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6" name="Google Shape;65386;p27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7" name="Google Shape;65387;p27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8" name="Google Shape;65388;p27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9" name="Google Shape;65389;p27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0" name="Google Shape;65390;p27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1" name="Google Shape;65391;p27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2" name="Google Shape;65392;p27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3" name="Google Shape;65393;p27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4" name="Google Shape;65394;p27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5" name="Google Shape;65395;p27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6" name="Google Shape;65396;p27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7" name="Google Shape;65397;p27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8" name="Google Shape;65398;p27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9" name="Google Shape;65399;p27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0" name="Google Shape;65400;p27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1" name="Google Shape;65401;p27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2" name="Google Shape;65402;p27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3" name="Google Shape;65403;p27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4" name="Google Shape;65404;p27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5" name="Google Shape;65405;p27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6" name="Google Shape;65406;p27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7" name="Google Shape;65407;p27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8" name="Google Shape;65408;p27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9" name="Google Shape;65409;p27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0" name="Google Shape;65410;p27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1" name="Google Shape;65411;p27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2" name="Google Shape;65412;p27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27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27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27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6" name="Google Shape;65416;p27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7" name="Google Shape;65417;p27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8" name="Google Shape;65418;p27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9" name="Google Shape;65419;p27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0" name="Google Shape;65420;p27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1" name="Google Shape;65421;p27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2" name="Google Shape;65422;p27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3" name="Google Shape;65423;p27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4" name="Google Shape;65424;p27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5" name="Google Shape;65425;p27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6" name="Google Shape;65426;p27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7" name="Google Shape;65427;p27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8" name="Google Shape;65428;p27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9" name="Google Shape;65429;p27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0" name="Google Shape;65430;p27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1" name="Google Shape;65431;p27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2" name="Google Shape;65432;p27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3" name="Google Shape;65433;p27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4" name="Google Shape;65434;p27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5" name="Google Shape;65435;p27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6" name="Google Shape;65436;p27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7" name="Google Shape;65437;p27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8" name="Google Shape;65438;p27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9" name="Google Shape;65439;p27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0" name="Google Shape;65440;p27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1" name="Google Shape;65441;p27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2" name="Google Shape;65442;p27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3" name="Google Shape;65443;p27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4" name="Google Shape;65444;p27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5" name="Google Shape;65445;p27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6" name="Google Shape;65446;p27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7" name="Google Shape;65447;p27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8" name="Google Shape;65448;p27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9" name="Google Shape;65449;p27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0" name="Google Shape;65450;p27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1" name="Google Shape;65451;p27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2" name="Google Shape;65452;p27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3" name="Google Shape;65453;p27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4" name="Google Shape;65454;p27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5" name="Google Shape;65455;p27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6" name="Google Shape;65456;p27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7" name="Google Shape;65457;p27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8" name="Google Shape;65458;p27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9" name="Google Shape;65459;p27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0" name="Google Shape;65460;p27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1" name="Google Shape;65461;p27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2" name="Google Shape;65462;p27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3" name="Google Shape;65463;p27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4" name="Google Shape;65464;p27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5" name="Google Shape;65465;p27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6" name="Google Shape;65466;p27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7" name="Google Shape;65467;p27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8" name="Google Shape;65468;p27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9" name="Google Shape;65469;p27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0" name="Google Shape;65470;p27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1" name="Google Shape;65471;p27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2" name="Google Shape;65472;p27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3" name="Google Shape;65473;p27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4" name="Google Shape;65474;p27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5" name="Google Shape;65475;p27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6" name="Google Shape;65476;p27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7" name="Google Shape;65477;p27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8" name="Google Shape;65478;p27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9" name="Google Shape;65479;p27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0" name="Google Shape;65480;p27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1" name="Google Shape;65481;p27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2" name="Google Shape;65482;p27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3" name="Google Shape;65483;p27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4" name="Google Shape;65484;p27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5" name="Google Shape;65485;p27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6" name="Google Shape;65486;p27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7" name="Google Shape;65487;p27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8" name="Google Shape;65488;p27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9" name="Google Shape;65489;p27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0" name="Google Shape;65490;p27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1" name="Google Shape;65491;p27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2" name="Google Shape;65492;p27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3" name="Google Shape;65493;p27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4" name="Google Shape;65494;p27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5" name="Google Shape;65495;p27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6" name="Google Shape;65496;p27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7" name="Google Shape;65497;p27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8" name="Google Shape;65498;p27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9" name="Google Shape;65499;p27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0" name="Google Shape;65500;p27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1" name="Google Shape;65501;p27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2" name="Google Shape;65502;p27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3" name="Google Shape;65503;p27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4" name="Google Shape;65504;p27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5" name="Google Shape;65505;p27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6" name="Google Shape;65506;p27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7" name="Google Shape;65507;p27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8" name="Google Shape;65508;p27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9" name="Google Shape;65509;p27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0" name="Google Shape;65510;p27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1" name="Google Shape;65511;p27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2" name="Google Shape;65512;p27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3" name="Google Shape;65513;p27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4" name="Google Shape;65514;p27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5" name="Google Shape;65515;p27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6" name="Google Shape;65516;p27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7" name="Google Shape;65517;p27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8" name="Google Shape;65518;p27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9" name="Google Shape;65519;p27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0" name="Google Shape;65520;p27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1" name="Google Shape;65521;p27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2" name="Google Shape;65522;p27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3" name="Google Shape;65523;p27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4" name="Google Shape;65524;p27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5" name="Google Shape;65525;p27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6" name="Google Shape;65526;p27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7" name="Google Shape;65527;p27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8" name="Google Shape;65528;p27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9" name="Google Shape;65529;p27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0" name="Google Shape;65530;p27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1" name="Google Shape;65531;p27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2" name="Google Shape;65532;p27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3" name="Google Shape;65533;p27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4" name="Google Shape;65534;p27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5" name="Google Shape;65535;p27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6" name="Google Shape;65536;p27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7" name="Google Shape;65537;p27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8" name="Google Shape;65538;p27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9" name="Google Shape;65539;p27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0" name="Google Shape;65540;p27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1" name="Google Shape;65541;p27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2" name="Google Shape;65542;p27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3" name="Google Shape;65543;p27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4" name="Google Shape;65544;p27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5" name="Google Shape;65545;p27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6" name="Google Shape;65546;p27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7" name="Google Shape;65547;p27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8" name="Google Shape;65548;p27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9" name="Google Shape;65549;p27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0" name="Google Shape;65550;p27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1" name="Google Shape;65551;p27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2" name="Google Shape;65552;p27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3" name="Google Shape;65553;p27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4" name="Google Shape;65554;p27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5" name="Google Shape;65555;p27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6" name="Google Shape;65556;p27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7" name="Google Shape;65557;p27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8" name="Google Shape;65558;p27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9" name="Google Shape;65559;p27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0" name="Google Shape;65560;p27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1" name="Google Shape;65561;p27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2" name="Google Shape;65562;p27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3" name="Google Shape;65563;p27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4" name="Google Shape;65564;p27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5" name="Google Shape;65565;p27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6" name="Google Shape;65566;p27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7" name="Google Shape;65567;p27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8" name="Google Shape;65568;p27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9" name="Google Shape;65569;p27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0" name="Google Shape;65570;p27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1" name="Google Shape;65571;p27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2" name="Google Shape;65572;p27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3" name="Google Shape;65573;p27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4" name="Google Shape;65574;p27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5" name="Google Shape;65575;p27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6" name="Google Shape;65576;p27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7" name="Google Shape;65577;p27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8" name="Google Shape;65578;p27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9" name="Google Shape;65579;p27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0" name="Google Shape;65580;p27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1" name="Google Shape;65581;p27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2" name="Google Shape;65582;p27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3" name="Google Shape;65583;p27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4" name="Google Shape;65584;p27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5" name="Google Shape;65585;p27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6" name="Google Shape;65586;p27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7" name="Google Shape;65587;p27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8" name="Google Shape;65588;p27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9" name="Google Shape;65589;p27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0" name="Google Shape;65590;p27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1" name="Google Shape;65591;p27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2" name="Google Shape;65592;p27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3" name="Google Shape;65593;p27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4" name="Google Shape;65594;p27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5" name="Google Shape;65595;p27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6" name="Google Shape;65596;p27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7" name="Google Shape;65597;p27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8" name="Google Shape;65598;p27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9" name="Google Shape;65599;p27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0" name="Google Shape;65600;p27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1" name="Google Shape;65601;p27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2" name="Google Shape;65602;p27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3" name="Google Shape;65603;p27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4" name="Google Shape;65604;p27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5" name="Google Shape;65605;p27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6" name="Google Shape;65606;p27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7" name="Google Shape;65607;p27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8" name="Google Shape;65608;p27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9" name="Google Shape;65609;p27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0" name="Google Shape;65610;p27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1" name="Google Shape;65611;p27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2" name="Google Shape;65612;p27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3" name="Google Shape;65613;p27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4" name="Google Shape;65614;p27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5" name="Google Shape;65615;p27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6" name="Google Shape;65616;p27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7" name="Google Shape;65617;p27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8" name="Google Shape;65618;p27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9" name="Google Shape;65619;p27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0" name="Google Shape;65620;p27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1" name="Google Shape;65621;p27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2" name="Google Shape;65622;p27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3" name="Google Shape;65623;p27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4" name="Google Shape;65624;p27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5" name="Google Shape;65625;p27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6" name="Google Shape;65626;p27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7" name="Google Shape;65627;p27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8" name="Google Shape;65628;p27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9" name="Google Shape;65629;p27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0" name="Google Shape;65630;p27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1" name="Google Shape;65631;p27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2" name="Google Shape;65632;p27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3" name="Google Shape;65633;p27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4" name="Google Shape;65634;p27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5" name="Google Shape;65635;p27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6" name="Google Shape;65636;p27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7" name="Google Shape;65637;p27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8" name="Google Shape;65638;p27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9" name="Google Shape;65639;p27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0" name="Google Shape;65640;p27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1" name="Google Shape;65641;p27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2" name="Google Shape;65642;p27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3" name="Google Shape;65643;p27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4" name="Google Shape;65644;p27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5" name="Google Shape;65645;p27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6" name="Google Shape;65646;p27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7" name="Google Shape;65647;p27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8" name="Google Shape;65648;p27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9" name="Google Shape;65649;p27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0" name="Google Shape;65650;p27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1" name="Google Shape;65651;p27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2" name="Google Shape;65652;p27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3" name="Google Shape;65653;p27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4" name="Google Shape;65654;p27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5" name="Google Shape;65655;p27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6" name="Google Shape;65656;p27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7" name="Google Shape;65657;p27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8" name="Google Shape;65658;p27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9" name="Google Shape;65659;p27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0" name="Google Shape;65660;p27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1" name="Google Shape;65661;p27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2" name="Google Shape;65662;p27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3" name="Google Shape;65663;p27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4" name="Google Shape;65664;p27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5" name="Google Shape;65665;p27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6" name="Google Shape;65666;p27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7" name="Google Shape;65667;p27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8" name="Google Shape;65668;p27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9" name="Google Shape;65669;p27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0" name="Google Shape;65670;p27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1" name="Google Shape;65671;p27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2" name="Google Shape;65672;p27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3" name="Google Shape;65673;p27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4" name="Google Shape;65674;p27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5" name="Google Shape;65675;p27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6" name="Google Shape;65676;p27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7" name="Google Shape;65677;p27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8" name="Google Shape;65678;p27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9" name="Google Shape;65679;p27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0" name="Google Shape;65680;p27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1" name="Google Shape;65681;p27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2" name="Google Shape;65682;p27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3" name="Google Shape;65683;p27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4" name="Google Shape;65684;p27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5" name="Google Shape;65685;p27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6" name="Google Shape;65686;p27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7" name="Google Shape;65687;p27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8" name="Google Shape;65688;p27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9" name="Google Shape;65689;p27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0" name="Google Shape;65690;p27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1" name="Google Shape;65691;p27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2" name="Google Shape;65692;p27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3" name="Google Shape;65693;p27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4" name="Google Shape;65694;p27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5" name="Google Shape;65695;p27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6" name="Google Shape;65696;p27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7" name="Google Shape;65697;p27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8" name="Google Shape;65698;p27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9" name="Google Shape;65699;p27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0" name="Google Shape;65700;p27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1" name="Google Shape;65701;p27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2" name="Google Shape;65702;p27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3" name="Google Shape;65703;p27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4" name="Google Shape;65704;p27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5" name="Google Shape;65705;p27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6" name="Google Shape;65706;p27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7" name="Google Shape;65707;p27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8" name="Google Shape;65708;p27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9" name="Google Shape;65709;p27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0" name="Google Shape;65710;p27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1" name="Google Shape;65711;p27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2" name="Google Shape;65712;p27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3" name="Google Shape;65713;p27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4" name="Google Shape;65714;p27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5" name="Google Shape;65715;p27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6" name="Google Shape;65716;p27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7" name="Google Shape;65717;p27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8" name="Google Shape;65718;p27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9" name="Google Shape;65719;p27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0" name="Google Shape;65720;p27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1" name="Google Shape;65721;p27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2" name="Google Shape;65722;p27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3" name="Google Shape;65723;p27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4" name="Google Shape;65724;p27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5" name="Google Shape;65725;p27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6" name="Google Shape;65726;p27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7" name="Google Shape;65727;p27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8" name="Google Shape;65728;p27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9" name="Google Shape;65729;p27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0" name="Google Shape;65730;p27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1" name="Google Shape;65731;p27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2" name="Google Shape;65732;p27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3" name="Google Shape;65733;p27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4" name="Google Shape;65734;p27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5" name="Google Shape;65735;p27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6" name="Google Shape;65736;p27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7" name="Google Shape;65737;p27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8" name="Google Shape;65738;p27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9" name="Google Shape;65739;p27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0" name="Google Shape;65740;p27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1" name="Google Shape;65741;p27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2" name="Google Shape;65742;p27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3" name="Google Shape;65743;p27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4" name="Google Shape;65744;p27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5" name="Google Shape;65745;p27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6" name="Google Shape;65746;p27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7" name="Google Shape;65747;p27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8" name="Google Shape;65748;p27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9" name="Google Shape;65749;p27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0" name="Google Shape;65750;p27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1" name="Google Shape;65751;p27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2" name="Google Shape;65752;p27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3" name="Google Shape;65753;p27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4" name="Google Shape;65754;p27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5" name="Google Shape;65755;p27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6" name="Google Shape;65756;p27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7" name="Google Shape;65757;p27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8" name="Google Shape;65758;p27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9" name="Google Shape;65759;p27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0" name="Google Shape;65760;p27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1" name="Google Shape;65761;p27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2" name="Google Shape;65762;p27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3" name="Google Shape;65763;p27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4" name="Google Shape;65764;p27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5" name="Google Shape;65765;p27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6" name="Google Shape;65766;p27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7" name="Google Shape;65767;p27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8" name="Google Shape;65768;p27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9" name="Google Shape;65769;p27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0" name="Google Shape;65770;p27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1" name="Google Shape;65771;p27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2" name="Google Shape;65772;p27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3" name="Google Shape;65773;p27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4" name="Google Shape;65774;p27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5" name="Google Shape;65775;p27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6" name="Google Shape;65776;p27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7" name="Google Shape;65777;p27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8" name="Google Shape;65778;p27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9" name="Google Shape;65779;p27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0" name="Google Shape;65780;p27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1" name="Google Shape;65781;p27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2" name="Google Shape;65782;p27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3" name="Google Shape;65783;p27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4" name="Google Shape;65784;p27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5" name="Google Shape;65785;p27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6" name="Google Shape;65786;p27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7" name="Google Shape;65787;p27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8" name="Google Shape;65788;p27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9" name="Google Shape;65789;p27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0" name="Google Shape;65790;p27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1" name="Google Shape;65791;p27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2" name="Google Shape;65792;p27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3" name="Google Shape;65793;p27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4" name="Google Shape;65794;p27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5" name="Google Shape;65795;p27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6" name="Google Shape;65796;p27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7" name="Google Shape;65797;p27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8" name="Google Shape;65798;p27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9" name="Google Shape;65799;p27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0" name="Google Shape;65800;p27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1" name="Google Shape;65801;p27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2" name="Google Shape;65802;p27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3" name="Google Shape;65803;p27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4" name="Google Shape;65804;p27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5" name="Google Shape;65805;p27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6" name="Google Shape;65806;p27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7" name="Google Shape;65807;p27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8" name="Google Shape;65808;p27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9" name="Google Shape;65809;p27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0" name="Google Shape;65810;p27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1" name="Google Shape;65811;p27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2" name="Google Shape;65812;p27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3" name="Google Shape;65813;p27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4" name="Google Shape;65814;p27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5" name="Google Shape;65815;p27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6" name="Google Shape;65816;p27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7" name="Google Shape;65817;p27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8" name="Google Shape;65818;p27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9" name="Google Shape;65819;p27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0" name="Google Shape;65820;p27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1" name="Google Shape;65821;p27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2" name="Google Shape;65822;p27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3" name="Google Shape;65823;p27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4" name="Google Shape;65824;p27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5" name="Google Shape;65825;p27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6" name="Google Shape;65826;p27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7" name="Google Shape;65827;p27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8" name="Google Shape;65828;p27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9" name="Google Shape;65829;p27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0" name="Google Shape;65830;p27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1" name="Google Shape;65831;p27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2" name="Google Shape;65832;p27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3" name="Google Shape;65833;p27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4" name="Google Shape;65834;p27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5" name="Google Shape;65835;p27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6" name="Google Shape;65836;p27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7" name="Google Shape;65837;p27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8" name="Google Shape;65838;p27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9" name="Google Shape;65839;p27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0" name="Google Shape;65840;p27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1" name="Google Shape;65841;p27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2" name="Google Shape;65842;p27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3" name="Google Shape;65843;p27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4" name="Google Shape;65844;p27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5" name="Google Shape;65845;p27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6" name="Google Shape;65846;p27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7" name="Google Shape;65847;p27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8" name="Google Shape;65848;p27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9" name="Google Shape;65849;p27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0" name="Google Shape;65850;p27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1" name="Google Shape;65851;p27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2" name="Google Shape;65852;p27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3" name="Google Shape;65853;p27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4" name="Google Shape;65854;p27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5" name="Google Shape;65855;p27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6" name="Google Shape;65856;p27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7" name="Google Shape;65857;p27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8" name="Google Shape;65858;p27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9" name="Google Shape;65859;p27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0" name="Google Shape;65860;p27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1" name="Google Shape;65861;p27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2" name="Google Shape;65862;p27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3" name="Google Shape;65863;p27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4" name="Google Shape;65864;p27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5" name="Google Shape;65865;p27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6" name="Google Shape;65866;p27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7" name="Google Shape;65867;p27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8" name="Google Shape;65868;p27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9" name="Google Shape;65869;p27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0" name="Google Shape;65870;p27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1" name="Google Shape;65871;p27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2" name="Google Shape;65872;p27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3" name="Google Shape;65873;p27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4" name="Google Shape;65874;p27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5" name="Google Shape;65875;p27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6" name="Google Shape;65876;p27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7" name="Google Shape;65877;p27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8" name="Google Shape;65878;p27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9" name="Google Shape;65879;p27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0" name="Google Shape;65880;p27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1" name="Google Shape;65881;p27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2" name="Google Shape;65882;p27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3" name="Google Shape;65883;p27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4" name="Google Shape;65884;p27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5" name="Google Shape;65885;p27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6" name="Google Shape;65886;p27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7" name="Google Shape;65887;p27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8" name="Google Shape;65888;p27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9" name="Google Shape;65889;p27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0" name="Google Shape;65890;p27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1" name="Google Shape;65891;p27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2" name="Google Shape;65892;p27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3" name="Google Shape;65893;p27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4" name="Google Shape;65894;p27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5" name="Google Shape;65895;p27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6" name="Google Shape;65896;p27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7" name="Google Shape;65897;p27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8" name="Google Shape;65898;p27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9" name="Google Shape;65899;p27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0" name="Google Shape;65900;p27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1" name="Google Shape;65901;p27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2" name="Google Shape;65902;p27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3" name="Google Shape;65903;p27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4" name="Google Shape;65904;p27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5" name="Google Shape;65905;p27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6" name="Google Shape;65906;p27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7" name="Google Shape;65907;p27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8" name="Google Shape;65908;p27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9" name="Google Shape;65909;p27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0" name="Google Shape;65910;p27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1" name="Google Shape;65911;p27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2" name="Google Shape;65912;p27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3" name="Google Shape;65913;p27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4" name="Google Shape;65914;p27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5" name="Google Shape;65915;p27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6" name="Google Shape;65916;p27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7" name="Google Shape;65917;p27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8" name="Google Shape;65918;p27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9" name="Google Shape;65919;p27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0" name="Google Shape;65920;p27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1" name="Google Shape;65921;p27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2" name="Google Shape;65922;p27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3" name="Google Shape;65923;p27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4" name="Google Shape;65924;p27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5" name="Google Shape;65925;p27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6" name="Google Shape;65926;p27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7" name="Google Shape;65927;p27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8" name="Google Shape;65928;p27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9" name="Google Shape;65929;p27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0" name="Google Shape;65930;p27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1" name="Google Shape;65931;p27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2" name="Google Shape;65932;p27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3" name="Google Shape;65933;p27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4" name="Google Shape;65934;p27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5" name="Google Shape;65935;p27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6" name="Google Shape;65936;p27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7" name="Google Shape;65937;p27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8" name="Google Shape;65938;p27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9" name="Google Shape;65939;p27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0" name="Google Shape;65940;p27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1" name="Google Shape;65941;p27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2" name="Google Shape;65942;p27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3" name="Google Shape;65943;p27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4" name="Google Shape;65944;p27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5" name="Google Shape;65945;p27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6" name="Google Shape;65946;p27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7" name="Google Shape;65947;p27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8" name="Google Shape;65948;p27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9" name="Google Shape;65949;p27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0" name="Google Shape;65950;p27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1" name="Google Shape;65951;p27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2" name="Google Shape;65952;p27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3" name="Google Shape;65953;p27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4" name="Google Shape;65954;p27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5" name="Google Shape;65955;p27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6" name="Google Shape;65956;p27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7" name="Google Shape;65957;p27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8" name="Google Shape;65958;p27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9" name="Google Shape;65959;p27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0" name="Google Shape;65960;p27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1" name="Google Shape;65961;p27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2" name="Google Shape;65962;p27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3" name="Google Shape;65963;p27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4" name="Google Shape;65964;p27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5" name="Google Shape;65965;p27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6" name="Google Shape;65966;p27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7" name="Google Shape;65967;p27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8" name="Google Shape;65968;p27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9" name="Google Shape;65969;p27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0" name="Google Shape;65970;p27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1" name="Google Shape;65971;p27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2" name="Google Shape;65972;p27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3" name="Google Shape;65973;p27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4" name="Google Shape;65974;p27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5" name="Google Shape;65975;p27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6" name="Google Shape;65976;p27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7" name="Google Shape;65977;p27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8" name="Google Shape;65978;p27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9" name="Google Shape;65979;p27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0" name="Google Shape;65980;p27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1" name="Google Shape;65981;p27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2" name="Google Shape;65982;p27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3" name="Google Shape;65983;p27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4" name="Google Shape;65984;p27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5" name="Google Shape;65985;p27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6" name="Google Shape;65986;p27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7" name="Google Shape;65987;p27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8" name="Google Shape;65988;p27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9" name="Google Shape;65989;p27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0" name="Google Shape;65990;p27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1" name="Google Shape;65991;p27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2" name="Google Shape;65992;p27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3" name="Google Shape;65993;p27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4" name="Google Shape;65994;p27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5" name="Google Shape;65995;p27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6" name="Google Shape;65996;p27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7" name="Google Shape;65997;p27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8" name="Google Shape;65998;p27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9" name="Google Shape;65999;p27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0" name="Google Shape;66000;p27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1" name="Google Shape;66001;p27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2" name="Google Shape;66002;p27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3" name="Google Shape;66003;p27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4" name="Google Shape;66004;p27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5" name="Google Shape;66005;p27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6" name="Google Shape;66006;p27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7" name="Google Shape;66007;p27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8" name="Google Shape;66008;p27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9" name="Google Shape;66009;p27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0" name="Google Shape;66010;p27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1" name="Google Shape;66011;p27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2" name="Google Shape;66012;p27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3" name="Google Shape;66013;p27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4" name="Google Shape;66014;p27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5" name="Google Shape;66015;p27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6" name="Google Shape;66016;p27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7" name="Google Shape;66017;p27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8" name="Google Shape;66018;p27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9" name="Google Shape;66019;p27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0" name="Google Shape;66020;p27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1" name="Google Shape;66021;p27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2" name="Google Shape;66022;p27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3" name="Google Shape;66023;p27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4" name="Google Shape;66024;p27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5" name="Google Shape;66025;p27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6" name="Google Shape;66026;p27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7" name="Google Shape;66027;p27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8" name="Google Shape;66028;p27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9" name="Google Shape;66029;p27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0" name="Google Shape;66030;p27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1" name="Google Shape;66031;p27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2" name="Google Shape;66032;p27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3" name="Google Shape;66033;p27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4" name="Google Shape;66034;p27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5" name="Google Shape;66035;p27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6" name="Google Shape;66036;p27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7" name="Google Shape;66037;p27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8" name="Google Shape;66038;p27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9" name="Google Shape;66039;p27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0" name="Google Shape;66040;p27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1" name="Google Shape;66041;p27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2" name="Google Shape;66042;p27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3" name="Google Shape;66043;p27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4" name="Google Shape;66044;p27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5" name="Google Shape;66045;p27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6" name="Google Shape;66046;p27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7" name="Google Shape;66047;p27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8" name="Google Shape;66048;p27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9" name="Google Shape;66049;p27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0" name="Google Shape;66050;p27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1" name="Google Shape;66051;p27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2" name="Google Shape;66052;p27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3" name="Google Shape;66053;p27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4" name="Google Shape;66054;p27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5" name="Google Shape;66055;p27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6" name="Google Shape;66056;p27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7" name="Google Shape;66057;p27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8" name="Google Shape;66058;p27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9" name="Google Shape;66059;p27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0" name="Google Shape;66060;p27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1" name="Google Shape;66061;p27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2" name="Google Shape;66062;p27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3" name="Google Shape;66063;p27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4" name="Google Shape;66064;p27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5" name="Google Shape;66065;p27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6" name="Google Shape;66066;p27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7" name="Google Shape;66067;p27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8" name="Google Shape;66068;p27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9" name="Google Shape;66069;p27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0" name="Google Shape;66070;p27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1" name="Google Shape;66071;p27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2" name="Google Shape;66072;p27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3" name="Google Shape;66073;p27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4" name="Google Shape;66074;p27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5" name="Google Shape;66075;p27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6" name="Google Shape;66076;p27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7" name="Google Shape;66077;p27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8" name="Google Shape;66078;p27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9" name="Google Shape;66079;p27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0" name="Google Shape;66080;p27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1" name="Google Shape;66081;p27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2" name="Google Shape;66082;p27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3" name="Google Shape;66083;p27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4" name="Google Shape;66084;p27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5" name="Google Shape;66085;p27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6" name="Google Shape;66086;p27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7" name="Google Shape;66087;p27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8" name="Google Shape;66088;p27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9" name="Google Shape;66089;p27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0" name="Google Shape;66090;p27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1" name="Google Shape;66091;p27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2" name="Google Shape;66092;p27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3" name="Google Shape;66093;p27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4" name="Google Shape;66094;p27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5" name="Google Shape;66095;p27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6" name="Google Shape;66096;p27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7" name="Google Shape;66097;p27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8" name="Google Shape;66098;p27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9" name="Google Shape;66099;p27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0" name="Google Shape;66100;p27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1" name="Google Shape;66101;p27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2" name="Google Shape;66102;p27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3" name="Google Shape;66103;p27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4" name="Google Shape;66104;p27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5" name="Google Shape;66105;p27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6" name="Google Shape;66106;p27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7" name="Google Shape;66107;p27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8" name="Google Shape;66108;p27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9" name="Google Shape;66109;p27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0" name="Google Shape;66110;p27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1" name="Google Shape;66111;p27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2" name="Google Shape;66112;p27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3" name="Google Shape;66113;p27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4" name="Google Shape;66114;p27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5" name="Google Shape;66115;p27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6" name="Google Shape;66116;p27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7" name="Google Shape;66117;p27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8" name="Google Shape;66118;p27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9" name="Google Shape;66119;p27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0" name="Google Shape;66120;p27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1" name="Google Shape;66121;p27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2" name="Google Shape;66122;p27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3" name="Google Shape;66123;p27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4" name="Google Shape;66124;p27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5" name="Google Shape;66125;p27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6" name="Google Shape;66126;p27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7" name="Google Shape;66127;p27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8" name="Google Shape;66128;p27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9" name="Google Shape;66129;p27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0" name="Google Shape;66130;p27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1" name="Google Shape;66131;p27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2" name="Google Shape;66132;p27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3" name="Google Shape;66133;p27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4" name="Google Shape;66134;p27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5" name="Google Shape;66135;p27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6" name="Google Shape;66136;p27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7" name="Google Shape;66137;p27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8" name="Google Shape;66138;p27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9" name="Google Shape;66139;p27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0" name="Google Shape;66140;p27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1" name="Google Shape;66141;p27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2" name="Google Shape;66142;p27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3" name="Google Shape;66143;p27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4" name="Google Shape;66144;p27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5" name="Google Shape;66145;p27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6" name="Google Shape;66146;p27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7" name="Google Shape;66147;p27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8" name="Google Shape;66148;p27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9" name="Google Shape;66149;p27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0" name="Google Shape;66150;p27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1" name="Google Shape;66151;p27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2" name="Google Shape;66152;p27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3" name="Google Shape;66153;p27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4" name="Google Shape;66154;p27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5" name="Google Shape;66155;p27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6" name="Google Shape;66156;p27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7" name="Google Shape;66157;p27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8" name="Google Shape;66158;p27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9" name="Google Shape;66159;p27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0" name="Google Shape;66160;p27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1" name="Google Shape;66161;p27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2" name="Google Shape;66162;p27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3" name="Google Shape;66163;p27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4" name="Google Shape;66164;p27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5" name="Google Shape;66165;p27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6" name="Google Shape;66166;p27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7" name="Google Shape;66167;p27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8" name="Google Shape;66168;p27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9" name="Google Shape;66169;p27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0" name="Google Shape;66170;p27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1" name="Google Shape;66171;p27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2" name="Google Shape;66172;p27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3" name="Google Shape;66173;p27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4" name="Google Shape;66174;p27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5" name="Google Shape;66175;p27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6" name="Google Shape;66176;p27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7" name="Google Shape;66177;p27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8" name="Google Shape;66178;p27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9" name="Google Shape;66179;p27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0" name="Google Shape;66180;p27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1" name="Google Shape;66181;p27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2" name="Google Shape;66182;p27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3" name="Google Shape;66183;p27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4" name="Google Shape;66184;p27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5" name="Google Shape;66185;p27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6" name="Google Shape;66186;p27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7" name="Google Shape;66187;p27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8" name="Google Shape;66188;p27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9" name="Google Shape;66189;p27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0" name="Google Shape;66190;p27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1" name="Google Shape;66191;p27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2" name="Google Shape;66192;p27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3" name="Google Shape;66193;p27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4" name="Google Shape;66194;p27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5" name="Google Shape;66195;p27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6" name="Google Shape;66196;p27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7" name="Google Shape;66197;p27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8" name="Google Shape;66198;p27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9" name="Google Shape;66199;p27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0" name="Google Shape;66200;p27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1" name="Google Shape;66201;p27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2" name="Google Shape;66202;p27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3" name="Google Shape;66203;p27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4" name="Google Shape;66204;p27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5" name="Google Shape;66205;p27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6" name="Google Shape;66206;p27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7" name="Google Shape;66207;p27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8" name="Google Shape;66208;p27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9" name="Google Shape;66209;p27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0" name="Google Shape;66210;p27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1" name="Google Shape;66211;p27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2" name="Google Shape;66212;p27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3" name="Google Shape;66213;p27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4" name="Google Shape;66214;p27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5" name="Google Shape;66215;p27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6" name="Google Shape;66216;p27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7" name="Google Shape;66217;p27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8" name="Google Shape;66218;p27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9" name="Google Shape;66219;p27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0" name="Google Shape;66220;p27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1" name="Google Shape;66221;p27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2" name="Google Shape;66222;p27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3" name="Google Shape;66223;p27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4" name="Google Shape;66224;p27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5" name="Google Shape;66225;p27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6" name="Google Shape;66226;p27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7" name="Google Shape;66227;p27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8" name="Google Shape;66228;p27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9" name="Google Shape;66229;p27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0" name="Google Shape;66230;p27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1" name="Google Shape;66231;p27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2" name="Google Shape;66232;p27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3" name="Google Shape;66233;p27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4" name="Google Shape;66234;p27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5" name="Google Shape;66235;p27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6" name="Google Shape;66236;p27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7" name="Google Shape;66237;p27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8" name="Google Shape;66238;p27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9" name="Google Shape;66239;p27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0" name="Google Shape;66240;p27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1" name="Google Shape;66241;p27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2" name="Google Shape;66242;p27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3" name="Google Shape;66243;p27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4" name="Google Shape;66244;p27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5" name="Google Shape;66245;p27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6" name="Google Shape;66246;p27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7" name="Google Shape;66247;p27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8" name="Google Shape;66248;p27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9" name="Google Shape;66249;p27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0" name="Google Shape;66250;p27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1" name="Google Shape;66251;p27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2" name="Google Shape;66252;p27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3" name="Google Shape;66253;p27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4" name="Google Shape;66254;p27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5" name="Google Shape;66255;p27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6" name="Google Shape;66256;p27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7" name="Google Shape;66257;p27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8" name="Google Shape;66258;p27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9" name="Google Shape;66259;p27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0" name="Google Shape;66260;p27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1" name="Google Shape;66261;p27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2" name="Google Shape;66262;p27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3" name="Google Shape;66263;p27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4" name="Google Shape;66264;p27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5" name="Google Shape;66265;p27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6" name="Google Shape;66266;p27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7" name="Google Shape;66267;p27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8" name="Google Shape;66268;p27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9" name="Google Shape;66269;p27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0" name="Google Shape;66270;p27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1" name="Google Shape;66271;p27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2" name="Google Shape;66272;p27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3" name="Google Shape;66273;p27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4" name="Google Shape;66274;p27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5" name="Google Shape;66275;p27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6" name="Google Shape;66276;p27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7" name="Google Shape;66277;p27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8" name="Google Shape;66278;p27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9" name="Google Shape;66279;p27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0" name="Google Shape;66280;p27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1" name="Google Shape;66281;p27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2" name="Google Shape;66282;p27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3" name="Google Shape;66283;p27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4" name="Google Shape;66284;p27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5" name="Google Shape;66285;p27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6" name="Google Shape;66286;p27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7" name="Google Shape;66287;p27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8" name="Google Shape;66288;p27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9" name="Google Shape;66289;p27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0" name="Google Shape;66290;p27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1" name="Google Shape;66291;p27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2" name="Google Shape;66292;p27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3" name="Google Shape;66293;p27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4" name="Google Shape;66294;p27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5" name="Google Shape;66295;p27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6" name="Google Shape;66296;p27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7" name="Google Shape;66297;p27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8" name="Google Shape;66298;p27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9" name="Google Shape;66299;p27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0" name="Google Shape;66300;p27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1" name="Google Shape;66301;p27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2" name="Google Shape;66302;p27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3" name="Google Shape;66303;p27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4" name="Google Shape;66304;p27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5" name="Google Shape;66305;p27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6" name="Google Shape;66306;p27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7" name="Google Shape;66307;p27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8" name="Google Shape;66308;p27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9" name="Google Shape;66309;p27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0" name="Google Shape;66310;p27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1" name="Google Shape;66311;p27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2" name="Google Shape;66312;p27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3" name="Google Shape;66313;p27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4" name="Google Shape;66314;p27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5" name="Google Shape;66315;p27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6" name="Google Shape;66316;p27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7" name="Google Shape;66317;p27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8" name="Google Shape;66318;p27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9" name="Google Shape;66319;p27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0" name="Google Shape;66320;p27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1" name="Google Shape;66321;p27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2" name="Google Shape;66322;p27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3" name="Google Shape;66323;p27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4" name="Google Shape;66324;p27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5" name="Google Shape;66325;p27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6" name="Google Shape;66326;p27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7" name="Google Shape;66327;p27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8" name="Google Shape;66328;p27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9" name="Google Shape;66329;p27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0" name="Google Shape;66330;p27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1" name="Google Shape;66331;p27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2" name="Google Shape;66332;p27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3" name="Google Shape;66333;p27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4" name="Google Shape;66334;p27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5" name="Google Shape;66335;p27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6" name="Google Shape;66336;p27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7" name="Google Shape;66337;p27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8" name="Google Shape;66338;p27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9" name="Google Shape;66339;p27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0" name="Google Shape;66340;p27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1" name="Google Shape;66341;p27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2" name="Google Shape;66342;p27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3" name="Google Shape;66343;p27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4" name="Google Shape;66344;p27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5" name="Google Shape;66345;p27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6" name="Google Shape;66346;p27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7" name="Google Shape;66347;p27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8" name="Google Shape;66348;p27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9" name="Google Shape;66349;p27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0" name="Google Shape;66350;p27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1" name="Google Shape;66351;p27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2" name="Google Shape;66352;p27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3" name="Google Shape;66353;p27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4" name="Google Shape;66354;p27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5" name="Google Shape;66355;p27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6" name="Google Shape;66356;p27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7" name="Google Shape;66357;p27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8" name="Google Shape;66358;p27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9" name="Google Shape;66359;p27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0" name="Google Shape;66360;p27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1" name="Google Shape;66361;p27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2" name="Google Shape;66362;p27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3" name="Google Shape;66363;p27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4" name="Google Shape;66364;p27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5" name="Google Shape;66365;p27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6" name="Google Shape;66366;p27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7" name="Google Shape;66367;p27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8" name="Google Shape;66368;p27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9" name="Google Shape;66369;p27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0" name="Google Shape;66370;p27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1" name="Google Shape;66371;p27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2" name="Google Shape;66372;p27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3" name="Google Shape;66373;p27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4" name="Google Shape;66374;p27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5" name="Google Shape;66375;p27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6" name="Google Shape;66376;p27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7" name="Google Shape;66377;p27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8" name="Google Shape;66378;p27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9" name="Google Shape;66379;p27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0" name="Google Shape;66380;p27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1" name="Google Shape;66381;p27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2" name="Google Shape;66382;p27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3" name="Google Shape;66383;p27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4" name="Google Shape;66384;p27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5" name="Google Shape;66385;p27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6" name="Google Shape;66386;p27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7" name="Google Shape;66387;p27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8" name="Google Shape;66388;p27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9" name="Google Shape;66389;p27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0" name="Google Shape;66390;p27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1" name="Google Shape;66391;p27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2" name="Google Shape;66392;p27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3" name="Google Shape;66393;p27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4" name="Google Shape;66394;p27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5" name="Google Shape;66395;p27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6" name="Google Shape;66396;p27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7" name="Google Shape;66397;p27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8" name="Google Shape;66398;p27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9" name="Google Shape;66399;p27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0" name="Google Shape;66400;p27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1" name="Google Shape;66401;p27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2" name="Google Shape;66402;p27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3" name="Google Shape;66403;p27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4" name="Google Shape;66404;p27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5" name="Google Shape;66405;p27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6" name="Google Shape;66406;p27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7" name="Google Shape;66407;p27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8" name="Google Shape;66408;p27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9" name="Google Shape;66409;p27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0" name="Google Shape;66410;p27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1" name="Google Shape;66411;p27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2" name="Google Shape;66412;p27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3" name="Google Shape;66413;p27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4" name="Google Shape;66414;p27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5" name="Google Shape;66415;p27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6" name="Google Shape;66416;p27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7" name="Google Shape;66417;p27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8" name="Google Shape;66418;p27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9" name="Google Shape;66419;p27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0" name="Google Shape;66420;p27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1" name="Google Shape;66421;p27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2" name="Google Shape;66422;p27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3" name="Google Shape;66423;p27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4" name="Google Shape;66424;p27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5" name="Google Shape;66425;p27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6" name="Google Shape;66426;p27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7" name="Google Shape;66427;p27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8" name="Google Shape;66428;p27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9" name="Google Shape;66429;p27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0" name="Google Shape;66430;p27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1" name="Google Shape;66431;p27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2" name="Google Shape;66432;p27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3" name="Google Shape;66433;p27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4" name="Google Shape;66434;p27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5" name="Google Shape;66435;p27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6" name="Google Shape;66436;p27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7" name="Google Shape;66437;p27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8" name="Google Shape;66438;p27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9" name="Google Shape;66439;p27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0" name="Google Shape;66440;p27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1" name="Google Shape;66441;p27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2" name="Google Shape;66442;p27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3" name="Google Shape;66443;p27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4" name="Google Shape;66444;p27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5" name="Google Shape;66445;p27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6" name="Google Shape;66446;p27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7" name="Google Shape;66447;p27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8" name="Google Shape;66448;p27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9" name="Google Shape;66449;p27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0" name="Google Shape;66450;p27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1" name="Google Shape;66451;p27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2" name="Google Shape;66452;p27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3" name="Google Shape;66453;p27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4" name="Google Shape;66454;p27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5" name="Google Shape;66455;p27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6" name="Google Shape;66456;p27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7" name="Google Shape;66457;p27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8" name="Google Shape;66458;p27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9" name="Google Shape;66459;p27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0" name="Google Shape;66460;p27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1" name="Google Shape;66461;p27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2" name="Google Shape;66462;p27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3" name="Google Shape;66463;p27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4" name="Google Shape;66464;p27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5" name="Google Shape;66465;p27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6" name="Google Shape;66466;p27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7" name="Google Shape;66467;p27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8" name="Google Shape;66468;p27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9" name="Google Shape;66469;p27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0" name="Google Shape;66470;p27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1" name="Google Shape;66471;p27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2" name="Google Shape;66472;p27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3" name="Google Shape;66473;p27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4" name="Google Shape;66474;p27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5" name="Google Shape;66475;p27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6" name="Google Shape;66476;p27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7" name="Google Shape;66477;p27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8" name="Google Shape;66478;p27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9" name="Google Shape;66479;p27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0" name="Google Shape;66480;p27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1" name="Google Shape;66481;p27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2" name="Google Shape;66482;p27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3" name="Google Shape;66483;p27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4" name="Google Shape;66484;p27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5" name="Google Shape;66485;p27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6" name="Google Shape;66486;p27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7" name="Google Shape;66487;p27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8" name="Google Shape;66488;p27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9" name="Google Shape;66489;p27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0" name="Google Shape;66490;p27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1" name="Google Shape;66491;p27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2" name="Google Shape;66492;p27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3" name="Google Shape;66493;p27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4" name="Google Shape;66494;p27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5" name="Google Shape;66495;p27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6" name="Google Shape;66496;p27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7" name="Google Shape;66497;p27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8" name="Google Shape;66498;p27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9" name="Google Shape;66499;p27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0" name="Google Shape;66500;p27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1" name="Google Shape;66501;p27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2" name="Google Shape;66502;p27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3" name="Google Shape;66503;p27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4" name="Google Shape;66504;p27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5" name="Google Shape;66505;p27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6" name="Google Shape;66506;p27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7" name="Google Shape;66507;p27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8" name="Google Shape;66508;p27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9" name="Google Shape;66509;p27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0" name="Google Shape;66510;p27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1" name="Google Shape;66511;p27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2" name="Google Shape;66512;p27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3" name="Google Shape;66513;p27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4" name="Google Shape;66514;p27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5" name="Google Shape;66515;p27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6" name="Google Shape;66516;p27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7" name="Google Shape;66517;p27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8" name="Google Shape;66518;p27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9" name="Google Shape;66519;p27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0" name="Google Shape;66520;p27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1" name="Google Shape;66521;p27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2" name="Google Shape;66522;p27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3" name="Google Shape;66523;p27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4" name="Google Shape;66524;p27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5" name="Google Shape;66525;p27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6" name="Google Shape;66526;p27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7" name="Google Shape;66527;p27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8" name="Google Shape;66528;p27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9" name="Google Shape;66529;p27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0" name="Google Shape;66530;p27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1" name="Google Shape;66531;p27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2" name="Google Shape;66532;p27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3" name="Google Shape;66533;p27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4" name="Google Shape;66534;p27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5" name="Google Shape;66535;p27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6" name="Google Shape;66536;p27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7" name="Google Shape;66537;p27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8" name="Google Shape;66538;p27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9" name="Google Shape;66539;p27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0" name="Google Shape;66540;p27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1" name="Google Shape;66541;p27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2" name="Google Shape;66542;p27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3" name="Google Shape;66543;p27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4" name="Google Shape;66544;p27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5" name="Google Shape;66545;p27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6" name="Google Shape;66546;p27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7" name="Google Shape;66547;p27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8" name="Google Shape;66548;p27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9" name="Google Shape;66549;p27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0" name="Google Shape;66550;p27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1" name="Google Shape;66551;p27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2" name="Google Shape;66552;p27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3" name="Google Shape;66553;p27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4" name="Google Shape;66554;p27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5" name="Google Shape;66555;p27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6" name="Google Shape;66556;p27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7" name="Google Shape;66557;p27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8" name="Google Shape;66558;p27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9" name="Google Shape;66559;p27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0" name="Google Shape;66560;p27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1" name="Google Shape;66561;p27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2" name="Google Shape;66562;p27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3" name="Google Shape;66563;p27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4" name="Google Shape;66564;p27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5" name="Google Shape;66565;p27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6" name="Google Shape;66566;p27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7" name="Google Shape;66567;p27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8" name="Google Shape;66568;p27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9" name="Google Shape;66569;p27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0" name="Google Shape;66570;p27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1" name="Google Shape;66571;p27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2" name="Google Shape;66572;p27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3" name="Google Shape;66573;p27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4" name="Google Shape;66574;p27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5" name="Google Shape;66575;p27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6" name="Google Shape;66576;p27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7" name="Google Shape;66577;p27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8" name="Google Shape;66578;p27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9" name="Google Shape;66579;p27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0" name="Google Shape;66580;p27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1" name="Google Shape;66581;p27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2" name="Google Shape;66582;p27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3" name="Google Shape;66583;p27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4" name="Google Shape;66584;p27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5" name="Google Shape;66585;p27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6" name="Google Shape;66586;p27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7" name="Google Shape;66587;p27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8" name="Google Shape;66588;p27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9" name="Google Shape;66589;p27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0" name="Google Shape;66590;p27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1" name="Google Shape;66591;p27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2" name="Google Shape;66592;p27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3" name="Google Shape;66593;p27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4" name="Google Shape;66594;p27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5" name="Google Shape;66595;p27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6" name="Google Shape;66596;p27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7" name="Google Shape;66597;p27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8" name="Google Shape;66598;p27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9" name="Google Shape;66599;p27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0" name="Google Shape;66600;p27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1" name="Google Shape;66601;p27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2" name="Google Shape;66602;p27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3" name="Google Shape;66603;p27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4" name="Google Shape;66604;p27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5" name="Google Shape;66605;p27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6" name="Google Shape;66606;p27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7" name="Google Shape;66607;p27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8" name="Google Shape;66608;p27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9" name="Google Shape;66609;p27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0" name="Google Shape;66610;p27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1" name="Google Shape;66611;p27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2" name="Google Shape;66612;p27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3" name="Google Shape;66613;p27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4" name="Google Shape;66614;p27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5" name="Google Shape;66615;p27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6" name="Google Shape;66616;p27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7" name="Google Shape;66617;p27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8" name="Google Shape;66618;p27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9" name="Google Shape;66619;p27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0" name="Google Shape;66620;p27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1" name="Google Shape;66621;p27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2" name="Google Shape;66622;p27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3" name="Google Shape;66623;p27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4" name="Google Shape;66624;p27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5" name="Google Shape;66625;p27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6" name="Google Shape;66626;p27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7" name="Google Shape;66627;p27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8" name="Google Shape;66628;p27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9" name="Google Shape;66629;p27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0" name="Google Shape;66630;p27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1" name="Google Shape;66631;p27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2" name="Google Shape;66632;p27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3" name="Google Shape;66633;p27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4" name="Google Shape;66634;p27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5" name="Google Shape;66635;p27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6" name="Google Shape;66636;p27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7" name="Google Shape;66637;p27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8" name="Google Shape;66638;p27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9" name="Google Shape;66639;p27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0" name="Google Shape;66640;p27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1" name="Google Shape;66641;p27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2" name="Google Shape;66642;p27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3" name="Google Shape;66643;p27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4" name="Google Shape;66644;p27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5" name="Google Shape;66645;p27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6" name="Google Shape;66646;p27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7" name="Google Shape;66647;p27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8" name="Google Shape;66648;p27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9" name="Google Shape;66649;p27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0" name="Google Shape;66650;p27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1" name="Google Shape;66651;p27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2" name="Google Shape;66652;p27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3" name="Google Shape;66653;p27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4" name="Google Shape;66654;p27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5" name="Google Shape;66655;p27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6" name="Google Shape;66656;p27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7" name="Google Shape;66657;p27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8" name="Google Shape;66658;p27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9" name="Google Shape;66659;p27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0" name="Google Shape;66660;p27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1" name="Google Shape;66661;p27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2" name="Google Shape;66662;p27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3" name="Google Shape;66663;p27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4" name="Google Shape;66664;p27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5" name="Google Shape;66665;p27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6" name="Google Shape;66666;p27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7" name="Google Shape;66667;p27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8" name="Google Shape;66668;p27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9" name="Google Shape;66669;p27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0" name="Google Shape;66670;p27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1" name="Google Shape;66671;p27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2" name="Google Shape;66672;p27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3" name="Google Shape;66673;p27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4" name="Google Shape;66674;p27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5" name="Google Shape;66675;p27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6" name="Google Shape;66676;p27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7" name="Google Shape;66677;p27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8" name="Google Shape;66678;p27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9" name="Google Shape;66679;p27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0" name="Google Shape;66680;p27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1" name="Google Shape;66681;p27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2" name="Google Shape;66682;p27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3" name="Google Shape;66683;p27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4" name="Google Shape;66684;p27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5" name="Google Shape;66685;p27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6" name="Google Shape;66686;p27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7" name="Google Shape;66687;p27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8" name="Google Shape;66688;p27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9" name="Google Shape;66689;p27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0" name="Google Shape;66690;p27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1" name="Google Shape;66691;p27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2" name="Google Shape;66692;p27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3" name="Google Shape;66693;p27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4" name="Google Shape;66694;p27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5" name="Google Shape;66695;p27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6" name="Google Shape;66696;p27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7" name="Google Shape;66697;p27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8" name="Google Shape;66698;p27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9" name="Google Shape;66699;p27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0" name="Google Shape;66700;p27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1" name="Google Shape;66701;p27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2" name="Google Shape;66702;p27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3" name="Google Shape;66703;p27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4" name="Google Shape;66704;p27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5" name="Google Shape;66705;p27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6" name="Google Shape;66706;p27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7" name="Google Shape;66707;p27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8" name="Google Shape;66708;p27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9" name="Google Shape;66709;p27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0" name="Google Shape;66710;p27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1" name="Google Shape;66711;p27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2" name="Google Shape;66712;p27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3" name="Google Shape;66713;p27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4" name="Google Shape;66714;p27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5" name="Google Shape;66715;p27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6" name="Google Shape;66716;p27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7" name="Google Shape;66717;p27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8" name="Google Shape;66718;p27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9" name="Google Shape;66719;p27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0" name="Google Shape;66720;p27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1" name="Google Shape;66721;p27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2" name="Google Shape;66722;p27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3" name="Google Shape;66723;p27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4" name="Google Shape;66724;p27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5" name="Google Shape;66725;p27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6" name="Google Shape;66726;p27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7" name="Google Shape;66727;p27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8" name="Google Shape;66728;p27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9" name="Google Shape;66729;p27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0" name="Google Shape;66730;p27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1" name="Google Shape;66731;p27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2" name="Google Shape;66732;p27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3" name="Google Shape;66733;p27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4" name="Google Shape;66734;p27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5" name="Google Shape;66735;p27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6" name="Google Shape;66736;p27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7" name="Google Shape;66737;p27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8" name="Google Shape;66738;p27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9" name="Google Shape;66739;p27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0" name="Google Shape;66740;p27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1" name="Google Shape;66741;p27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2" name="Google Shape;66742;p27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3" name="Google Shape;66743;p27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4" name="Google Shape;66744;p27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5" name="Google Shape;66745;p27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6" name="Google Shape;66746;p27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7" name="Google Shape;66747;p27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8" name="Google Shape;66748;p27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9" name="Google Shape;66749;p27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0" name="Google Shape;66750;p27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1" name="Google Shape;66751;p27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2" name="Google Shape;66752;p27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3" name="Google Shape;66753;p27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4" name="Google Shape;66754;p27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5" name="Google Shape;66755;p27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6" name="Google Shape;66756;p27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7" name="Google Shape;66757;p27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8" name="Google Shape;66758;p27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9" name="Google Shape;66759;p27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0" name="Google Shape;66760;p27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1" name="Google Shape;66761;p27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2" name="Google Shape;66762;p27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3" name="Google Shape;66763;p27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4" name="Google Shape;66764;p27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5" name="Google Shape;66765;p27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6" name="Google Shape;66766;p27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7" name="Google Shape;66767;p27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8" name="Google Shape;66768;p27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9" name="Google Shape;66769;p27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0" name="Google Shape;66770;p27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1" name="Google Shape;66771;p27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2" name="Google Shape;66772;p27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3" name="Google Shape;66773;p27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4" name="Google Shape;66774;p27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5" name="Google Shape;66775;p27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6" name="Google Shape;66776;p27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7" name="Google Shape;66777;p27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8" name="Google Shape;66778;p27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9" name="Google Shape;66779;p27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0" name="Google Shape;66780;p27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1" name="Google Shape;66781;p27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2" name="Google Shape;66782;p27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3" name="Google Shape;66783;p27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4" name="Google Shape;66784;p27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5" name="Google Shape;66785;p27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6" name="Google Shape;66786;p27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7" name="Google Shape;66787;p27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8" name="Google Shape;66788;p27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9" name="Google Shape;66789;p27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0" name="Google Shape;66790;p27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1" name="Google Shape;66791;p27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2" name="Google Shape;66792;p27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3" name="Google Shape;66793;p27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4" name="Google Shape;66794;p27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5" name="Google Shape;66795;p27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6" name="Google Shape;66796;p27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7" name="Google Shape;66797;p27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8" name="Google Shape;66798;p27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9" name="Google Shape;66799;p27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0" name="Google Shape;66800;p27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1" name="Google Shape;66801;p27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2" name="Google Shape;66802;p27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3" name="Google Shape;66803;p27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4" name="Google Shape;66804;p27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5" name="Google Shape;66805;p27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6" name="Google Shape;66806;p27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7" name="Google Shape;66807;p27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8" name="Google Shape;66808;p27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9" name="Google Shape;66809;p27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0" name="Google Shape;66810;p27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1" name="Google Shape;66811;p27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2" name="Google Shape;66812;p27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3" name="Google Shape;66813;p27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4" name="Google Shape;66814;p27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5" name="Google Shape;66815;p27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6" name="Google Shape;66816;p27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7" name="Google Shape;66817;p27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8" name="Google Shape;66818;p27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9" name="Google Shape;66819;p27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0" name="Google Shape;66820;p27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1" name="Google Shape;66821;p27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2" name="Google Shape;66822;p27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3" name="Google Shape;66823;p27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4" name="Google Shape;66824;p27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5" name="Google Shape;66825;p27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6" name="Google Shape;66826;p27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7" name="Google Shape;66827;p27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8" name="Google Shape;66828;p27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9" name="Google Shape;66829;p27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0" name="Google Shape;66830;p27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1" name="Google Shape;66831;p27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2" name="Google Shape;66832;p27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3" name="Google Shape;66833;p27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4" name="Google Shape;66834;p27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5" name="Google Shape;66835;p27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6" name="Google Shape;66836;p27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7" name="Google Shape;66837;p27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8" name="Google Shape;66838;p27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9" name="Google Shape;66839;p27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0" name="Google Shape;66840;p27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1" name="Google Shape;66841;p27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2" name="Google Shape;66842;p27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3" name="Google Shape;66843;p27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4" name="Google Shape;66844;p27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5" name="Google Shape;66845;p27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6" name="Google Shape;66846;p27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7" name="Google Shape;66847;p27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8" name="Google Shape;66848;p27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9" name="Google Shape;66849;p27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0" name="Google Shape;66850;p27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1" name="Google Shape;66851;p27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2" name="Google Shape;66852;p27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3" name="Google Shape;66853;p27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4" name="Google Shape;66854;p27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5" name="Google Shape;66855;p27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6" name="Google Shape;66856;p27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7" name="Google Shape;66857;p27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8" name="Google Shape;66858;p27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9" name="Google Shape;66859;p27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0" name="Google Shape;66860;p27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1" name="Google Shape;66861;p27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2" name="Google Shape;66862;p27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3" name="Google Shape;66863;p27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4" name="Google Shape;66864;p27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5" name="Google Shape;66865;p27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6" name="Google Shape;66866;p27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7" name="Google Shape;66867;p27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8" name="Google Shape;66868;p27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9" name="Google Shape;66869;p27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0" name="Google Shape;66870;p27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1" name="Google Shape;66871;p27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2" name="Google Shape;66872;p27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3" name="Google Shape;66873;p27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4" name="Google Shape;66874;p27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5" name="Google Shape;66875;p27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6" name="Google Shape;66876;p27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7" name="Google Shape;66877;p27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8" name="Google Shape;66878;p27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9" name="Google Shape;66879;p27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0" name="Google Shape;66880;p27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1" name="Google Shape;66881;p27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2" name="Google Shape;66882;p27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3" name="Google Shape;66883;p27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4" name="Google Shape;66884;p27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5" name="Google Shape;66885;p27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6" name="Google Shape;66886;p27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7" name="Google Shape;66887;p27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8" name="Google Shape;66888;p27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9" name="Google Shape;66889;p27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0" name="Google Shape;66890;p27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1" name="Google Shape;66891;p27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2" name="Google Shape;66892;p27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3" name="Google Shape;66893;p27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4" name="Google Shape;66894;p27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5" name="Google Shape;66895;p27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6" name="Google Shape;66896;p27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7" name="Google Shape;66897;p27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8" name="Google Shape;66898;p27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9" name="Google Shape;66899;p27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0" name="Google Shape;66900;p27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1" name="Google Shape;66901;p27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2" name="Google Shape;66902;p27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3" name="Google Shape;66903;p27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4" name="Google Shape;66904;p27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5" name="Google Shape;66905;p27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6" name="Google Shape;66906;p27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7" name="Google Shape;66907;p27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8" name="Google Shape;66908;p27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9" name="Google Shape;66909;p27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0" name="Google Shape;66910;p27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1" name="Google Shape;66911;p27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2" name="Google Shape;66912;p27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3" name="Google Shape;66913;p27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4" name="Google Shape;66914;p27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5" name="Google Shape;66915;p27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6" name="Google Shape;66916;p27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7" name="Google Shape;66917;p27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8" name="Google Shape;66918;p27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9" name="Google Shape;66919;p27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0" name="Google Shape;66920;p27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1" name="Google Shape;66921;p27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2" name="Google Shape;66922;p27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3" name="Google Shape;66923;p27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4" name="Google Shape;66924;p27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5" name="Google Shape;66925;p27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6" name="Google Shape;66926;p27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7" name="Google Shape;66927;p27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8" name="Google Shape;66928;p27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9" name="Google Shape;66929;p27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0" name="Google Shape;66930;p27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1" name="Google Shape;66931;p27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2" name="Google Shape;66932;p27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3" name="Google Shape;66933;p27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4" name="Google Shape;66934;p27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5" name="Google Shape;66935;p27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6" name="Google Shape;66936;p27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7" name="Google Shape;66937;p27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8" name="Google Shape;66938;p27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9" name="Google Shape;66939;p27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0" name="Google Shape;66940;p27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1" name="Google Shape;66941;p27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2" name="Google Shape;66942;p27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3" name="Google Shape;66943;p27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4" name="Google Shape;66944;p27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5" name="Google Shape;66945;p27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6" name="Google Shape;66946;p27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7" name="Google Shape;66947;p27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8" name="Google Shape;66948;p27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9" name="Google Shape;66949;p27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0" name="Google Shape;66950;p27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1" name="Google Shape;66951;p27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2" name="Google Shape;66952;p27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3" name="Google Shape;66953;p27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4" name="Google Shape;66954;p27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5" name="Google Shape;66955;p27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6" name="Google Shape;66956;p27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7" name="Google Shape;66957;p27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8" name="Google Shape;66958;p27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9" name="Google Shape;66959;p27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0" name="Google Shape;66960;p27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1" name="Google Shape;66961;p27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2" name="Google Shape;66962;p27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3" name="Google Shape;66963;p27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4" name="Google Shape;66964;p27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5" name="Google Shape;66965;p27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6" name="Google Shape;66966;p27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7" name="Google Shape;66967;p27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8" name="Google Shape;66968;p27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9" name="Google Shape;66969;p27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0" name="Google Shape;66970;p27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1" name="Google Shape;66971;p27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2" name="Google Shape;66972;p27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3" name="Google Shape;66973;p27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4" name="Google Shape;66974;p27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5" name="Google Shape;66975;p27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6" name="Google Shape;66976;p27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7" name="Google Shape;66977;p27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8" name="Google Shape;66978;p27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9" name="Google Shape;66979;p27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0" name="Google Shape;66980;p27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1" name="Google Shape;66981;p27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2" name="Google Shape;66982;p27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3" name="Google Shape;66983;p27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4" name="Google Shape;66984;p27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5" name="Google Shape;66985;p27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6" name="Google Shape;66986;p27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7" name="Google Shape;66987;p27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8" name="Google Shape;66988;p27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9" name="Google Shape;66989;p27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0" name="Google Shape;66990;p27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1" name="Google Shape;66991;p27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2" name="Google Shape;66992;p27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3" name="Google Shape;66993;p27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4" name="Google Shape;66994;p27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5" name="Google Shape;66995;p27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6" name="Google Shape;66996;p27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7" name="Google Shape;66997;p27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8" name="Google Shape;66998;p27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9" name="Google Shape;66999;p27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0" name="Google Shape;67000;p27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1" name="Google Shape;67001;p27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2" name="Google Shape;67002;p27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3" name="Google Shape;67003;p27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4" name="Google Shape;67004;p27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5" name="Google Shape;67005;p27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6" name="Google Shape;67006;p27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7" name="Google Shape;67007;p27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8" name="Google Shape;67008;p27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9" name="Google Shape;67009;p27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0" name="Google Shape;67010;p27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1" name="Google Shape;67011;p27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2" name="Google Shape;67012;p27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3" name="Google Shape;67013;p27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4" name="Google Shape;67014;p27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5" name="Google Shape;67015;p27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6" name="Google Shape;67016;p27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7" name="Google Shape;67017;p27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8" name="Google Shape;67018;p27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9" name="Google Shape;67019;p27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0" name="Google Shape;67020;p27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1" name="Google Shape;67021;p27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2" name="Google Shape;67022;p27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3" name="Google Shape;67023;p27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4" name="Google Shape;67024;p27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5" name="Google Shape;67025;p27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6" name="Google Shape;67026;p27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7" name="Google Shape;67027;p27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8" name="Google Shape;67028;p27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9" name="Google Shape;67029;p27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0" name="Google Shape;67030;p27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1" name="Google Shape;67031;p27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2" name="Google Shape;67032;p27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3" name="Google Shape;67033;p27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4" name="Google Shape;67034;p27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5" name="Google Shape;67035;p27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6" name="Google Shape;67036;p27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7" name="Google Shape;67037;p27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8" name="Google Shape;67038;p27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9" name="Google Shape;67039;p27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0" name="Google Shape;67040;p27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1" name="Google Shape;67041;p27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2" name="Google Shape;67042;p27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3" name="Google Shape;67043;p27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4" name="Google Shape;67044;p27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5" name="Google Shape;67045;p27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6" name="Google Shape;67046;p27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7" name="Google Shape;67047;p27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8" name="Google Shape;67048;p27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9" name="Google Shape;67049;p27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0" name="Google Shape;67050;p27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1" name="Google Shape;67051;p27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2" name="Google Shape;67052;p27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3" name="Google Shape;67053;p27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4" name="Google Shape;67054;p27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5" name="Google Shape;67055;p27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6" name="Google Shape;67056;p27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7" name="Google Shape;67057;p27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8" name="Google Shape;67058;p27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9" name="Google Shape;67059;p27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0" name="Google Shape;67060;p27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1" name="Google Shape;67061;p27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2" name="Google Shape;67062;p27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3" name="Google Shape;67063;p27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4" name="Google Shape;67064;p27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5" name="Google Shape;67065;p27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6" name="Google Shape;67066;p27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7" name="Google Shape;67067;p27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8" name="Google Shape;67068;p27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9" name="Google Shape;67069;p27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0" name="Google Shape;67070;p27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1" name="Google Shape;67071;p27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2" name="Google Shape;67072;p27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3" name="Google Shape;67073;p27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4" name="Google Shape;67074;p27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5" name="Google Shape;67075;p27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6" name="Google Shape;67076;p27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7" name="Google Shape;67077;p27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8" name="Google Shape;67078;p27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9" name="Google Shape;67079;p27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0" name="Google Shape;67080;p27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1" name="Google Shape;67081;p27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2" name="Google Shape;67082;p27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3" name="Google Shape;67083;p27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4" name="Google Shape;67084;p27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5" name="Google Shape;67085;p27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6" name="Google Shape;67086;p27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7" name="Google Shape;67087;p27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8" name="Google Shape;67088;p27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9" name="Google Shape;67089;p27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0" name="Google Shape;67090;p27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1" name="Google Shape;67091;p27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2" name="Google Shape;67092;p27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3" name="Google Shape;67093;p27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4" name="Google Shape;67094;p27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5" name="Google Shape;67095;p27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6" name="Google Shape;67096;p27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7" name="Google Shape;67097;p27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8" name="Google Shape;67098;p27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9" name="Google Shape;67099;p27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0" name="Google Shape;67100;p27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1" name="Google Shape;67101;p27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2" name="Google Shape;67102;p27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3" name="Google Shape;67103;p27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4" name="Google Shape;67104;p27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5" name="Google Shape;67105;p27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6" name="Google Shape;67106;p27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7" name="Google Shape;67107;p27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8" name="Google Shape;67108;p27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9" name="Google Shape;67109;p27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0" name="Google Shape;67110;p27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1" name="Google Shape;67111;p27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2" name="Google Shape;67112;p27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3" name="Google Shape;67113;p27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4" name="Google Shape;67114;p27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5" name="Google Shape;67115;p27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6" name="Google Shape;67116;p27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7" name="Google Shape;67117;p27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8" name="Google Shape;67118;p27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9" name="Google Shape;67119;p27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0" name="Google Shape;67120;p27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1" name="Google Shape;67121;p27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2" name="Google Shape;67122;p27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3" name="Google Shape;67123;p27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4" name="Google Shape;67124;p27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5" name="Google Shape;67125;p27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6" name="Google Shape;67126;p27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7" name="Google Shape;67127;p27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8" name="Google Shape;67128;p27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9" name="Google Shape;67129;p27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0" name="Google Shape;67130;p27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1" name="Google Shape;67131;p27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2" name="Google Shape;67132;p27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3" name="Google Shape;67133;p27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4" name="Google Shape;67134;p27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5" name="Google Shape;67135;p27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6" name="Google Shape;67136;p27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7" name="Google Shape;67137;p27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8" name="Google Shape;67138;p27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9" name="Google Shape;67139;p27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0" name="Google Shape;67140;p27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1" name="Google Shape;67141;p27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2" name="Google Shape;67142;p27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3" name="Google Shape;67143;p27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4" name="Google Shape;67144;p27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5" name="Google Shape;67145;p27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6" name="Google Shape;67146;p27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7" name="Google Shape;67147;p27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8" name="Google Shape;67148;p27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9" name="Google Shape;67149;p27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0" name="Google Shape;67150;p27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1" name="Google Shape;67151;p27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2" name="Google Shape;67152;p27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3" name="Google Shape;67153;p27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4" name="Google Shape;67154;p27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5" name="Google Shape;67155;p27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6" name="Google Shape;67156;p27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7" name="Google Shape;67157;p27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8" name="Google Shape;67158;p27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9" name="Google Shape;67159;p27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0" name="Google Shape;67160;p27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1" name="Google Shape;67161;p27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2" name="Google Shape;67162;p27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3" name="Google Shape;67163;p27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4" name="Google Shape;67164;p27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5" name="Google Shape;67165;p27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6" name="Google Shape;67166;p27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7" name="Google Shape;67167;p27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8" name="Google Shape;67168;p27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9" name="Google Shape;67169;p27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0" name="Google Shape;67170;p27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1" name="Google Shape;67171;p27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2" name="Google Shape;67172;p27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3" name="Google Shape;67173;p27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4" name="Google Shape;67174;p27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5" name="Google Shape;67175;p27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6" name="Google Shape;67176;p27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7" name="Google Shape;67177;p27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8" name="Google Shape;67178;p27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9" name="Google Shape;67179;p27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0" name="Google Shape;67180;p27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1" name="Google Shape;67181;p27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2" name="Google Shape;67182;p27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3" name="Google Shape;67183;p27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4" name="Google Shape;67184;p27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5" name="Google Shape;67185;p27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6" name="Google Shape;67186;p27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7" name="Google Shape;67187;p27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8" name="Google Shape;67188;p27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9" name="Google Shape;67189;p27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0" name="Google Shape;67190;p27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1" name="Google Shape;67191;p27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2" name="Google Shape;67192;p27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3" name="Google Shape;67193;p27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4" name="Google Shape;67194;p27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5" name="Google Shape;67195;p27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6" name="Google Shape;67196;p27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7" name="Google Shape;67197;p27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8" name="Google Shape;67198;p27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9" name="Google Shape;67199;p27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0" name="Google Shape;67200;p27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1" name="Google Shape;67201;p27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2" name="Google Shape;67202;p27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3" name="Google Shape;67203;p27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4" name="Google Shape;67204;p27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5" name="Google Shape;67205;p27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6" name="Google Shape;67206;p27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7" name="Google Shape;67207;p27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8" name="Google Shape;67208;p27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9" name="Google Shape;67209;p27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0" name="Google Shape;67210;p27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1" name="Google Shape;67211;p27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2" name="Google Shape;67212;p27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3" name="Google Shape;67213;p27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4" name="Google Shape;67214;p27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5" name="Google Shape;67215;p27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6" name="Google Shape;67216;p27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7" name="Google Shape;67217;p27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8" name="Google Shape;67218;p27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9" name="Google Shape;67219;p27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0" name="Google Shape;67220;p27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1" name="Google Shape;67221;p27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2" name="Google Shape;67222;p27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3" name="Google Shape;67223;p27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4" name="Google Shape;67224;p27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5" name="Google Shape;67225;p27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6" name="Google Shape;67226;p27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7" name="Google Shape;67227;p27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8" name="Google Shape;67228;p27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9" name="Google Shape;67229;p27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0" name="Google Shape;67230;p27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1" name="Google Shape;67231;p27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2" name="Google Shape;67232;p27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3" name="Google Shape;67233;p27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4" name="Google Shape;67234;p27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5" name="Google Shape;67235;p27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6" name="Google Shape;67236;p27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7" name="Google Shape;67237;p27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8" name="Google Shape;67238;p27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9" name="Google Shape;67239;p27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0" name="Google Shape;67240;p27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1" name="Google Shape;67241;p27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2" name="Google Shape;67242;p27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3" name="Google Shape;67243;p27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4" name="Google Shape;67244;p27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5" name="Google Shape;67245;p27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6" name="Google Shape;67246;p27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7" name="Google Shape;67247;p27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8" name="Google Shape;67248;p27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9" name="Google Shape;67249;p27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0" name="Google Shape;67250;p27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1" name="Google Shape;67251;p27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2" name="Google Shape;67252;p27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3" name="Google Shape;67253;p27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4" name="Google Shape;67254;p27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5" name="Google Shape;67255;p27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6" name="Google Shape;67256;p27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7" name="Google Shape;67257;p27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8" name="Google Shape;67258;p27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9" name="Google Shape;67259;p27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0" name="Google Shape;67260;p27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1" name="Google Shape;67261;p27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2" name="Google Shape;67262;p27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3" name="Google Shape;67263;p27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4" name="Google Shape;67264;p27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5" name="Google Shape;67265;p27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6" name="Google Shape;67266;p27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7" name="Google Shape;67267;p27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8" name="Google Shape;67268;p27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9" name="Google Shape;67269;p27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0" name="Google Shape;67270;p27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1" name="Google Shape;67271;p27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2" name="Google Shape;67272;p27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3" name="Google Shape;67273;p27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4" name="Google Shape;67274;p27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5" name="Google Shape;67275;p27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6" name="Google Shape;67276;p27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7" name="Google Shape;67277;p27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8" name="Google Shape;67278;p27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9" name="Google Shape;67279;p27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0" name="Google Shape;67280;p27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1" name="Google Shape;67281;p27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2" name="Google Shape;67282;p27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3" name="Google Shape;67283;p27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4" name="Google Shape;67284;p27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5" name="Google Shape;67285;p27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6" name="Google Shape;67286;p27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7" name="Google Shape;67287;p27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8" name="Google Shape;67288;p27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9" name="Google Shape;67289;p27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0" name="Google Shape;67290;p27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1" name="Google Shape;67291;p27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2" name="Google Shape;67292;p27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3" name="Google Shape;67293;p27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4" name="Google Shape;67294;p27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5" name="Google Shape;67295;p27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6" name="Google Shape;67296;p27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7" name="Google Shape;67297;p27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8" name="Google Shape;67298;p27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9" name="Google Shape;67299;p27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0" name="Google Shape;67300;p27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1" name="Google Shape;67301;p27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2" name="Google Shape;67302;p27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3" name="Google Shape;67303;p27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4" name="Google Shape;67304;p27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5" name="Google Shape;67305;p27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6" name="Google Shape;67306;p27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7" name="Google Shape;67307;p27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8" name="Google Shape;67308;p27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9" name="Google Shape;67309;p27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0" name="Google Shape;67310;p27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1" name="Google Shape;67311;p27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2" name="Google Shape;67312;p27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3" name="Google Shape;67313;p27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4" name="Google Shape;67314;p27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5" name="Google Shape;67315;p27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6" name="Google Shape;67316;p27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7" name="Google Shape;67317;p27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8" name="Google Shape;67318;p27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9" name="Google Shape;67319;p27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0" name="Google Shape;67320;p27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1" name="Google Shape;67321;p27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2" name="Google Shape;67322;p27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3" name="Google Shape;67323;p27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4" name="Google Shape;67324;p27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5" name="Google Shape;67325;p27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6" name="Google Shape;67326;p27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7" name="Google Shape;67327;p27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8" name="Google Shape;67328;p27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9" name="Google Shape;67329;p27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0" name="Google Shape;67330;p27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1" name="Google Shape;67331;p27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2" name="Google Shape;67332;p27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3" name="Google Shape;67333;p27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4" name="Google Shape;67334;p27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5" name="Google Shape;67335;p27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6" name="Google Shape;67336;p27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7" name="Google Shape;67337;p27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8" name="Google Shape;67338;p27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9" name="Google Shape;67339;p27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0" name="Google Shape;67340;p27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1" name="Google Shape;67341;p27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2" name="Google Shape;67342;p27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3" name="Google Shape;67343;p27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4" name="Google Shape;67344;p27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5" name="Google Shape;67345;p27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6" name="Google Shape;67346;p27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7" name="Google Shape;67347;p27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8" name="Google Shape;67348;p27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9" name="Google Shape;67349;p27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0" name="Google Shape;67350;p27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1" name="Google Shape;67351;p27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2" name="Google Shape;67352;p27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3" name="Google Shape;67353;p27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4" name="Google Shape;67354;p27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5" name="Google Shape;67355;p27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6" name="Google Shape;67356;p27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7" name="Google Shape;67357;p27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8" name="Google Shape;67358;p27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9" name="Google Shape;67359;p27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0" name="Google Shape;67360;p27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1" name="Google Shape;67361;p27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2" name="Google Shape;67362;p27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3" name="Google Shape;67363;p27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4" name="Google Shape;67364;p27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5" name="Google Shape;67365;p27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6" name="Google Shape;67366;p27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7" name="Google Shape;67367;p27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8" name="Google Shape;67368;p27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9" name="Google Shape;67369;p27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0" name="Google Shape;67370;p27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1" name="Google Shape;67371;p27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">
    <p:bg>
      <p:bgPr>
        <a:solidFill>
          <a:schemeClr val="accent3"/>
        </a:solidFill>
        <a:effectLst/>
      </p:bgPr>
    </p:bg>
    <p:spTree>
      <p:nvGrpSpPr>
        <p:cNvPr id="1" name="Shape 6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73" name="Google Shape;67373;p28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7374" name="Google Shape;67374;p2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5" name="Google Shape;67375;p2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6" name="Google Shape;67376;p2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7" name="Google Shape;67377;p2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8" name="Google Shape;67378;p2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9" name="Google Shape;67379;p2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0" name="Google Shape;67380;p2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1" name="Google Shape;67381;p2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2" name="Google Shape;67382;p2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3" name="Google Shape;67383;p2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4" name="Google Shape;67384;p2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5" name="Google Shape;67385;p2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6" name="Google Shape;67386;p2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7" name="Google Shape;67387;p2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8" name="Google Shape;67388;p2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9" name="Google Shape;67389;p2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0" name="Google Shape;67390;p2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1" name="Google Shape;67391;p2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2" name="Google Shape;67392;p2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3" name="Google Shape;67393;p2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4" name="Google Shape;67394;p2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5" name="Google Shape;67395;p2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6" name="Google Shape;67396;p2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7" name="Google Shape;67397;p2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8" name="Google Shape;67398;p2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9" name="Google Shape;67399;p2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0" name="Google Shape;67400;p2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1" name="Google Shape;67401;p2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2" name="Google Shape;67402;p2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3" name="Google Shape;67403;p2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4" name="Google Shape;67404;p2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5" name="Google Shape;67405;p2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6" name="Google Shape;67406;p2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7" name="Google Shape;67407;p2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8" name="Google Shape;67408;p2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9" name="Google Shape;67409;p2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0" name="Google Shape;67410;p2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1" name="Google Shape;67411;p2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2" name="Google Shape;67412;p2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3" name="Google Shape;67413;p2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4" name="Google Shape;67414;p2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5" name="Google Shape;67415;p2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6" name="Google Shape;67416;p2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7" name="Google Shape;67417;p2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8" name="Google Shape;67418;p2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9" name="Google Shape;67419;p2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0" name="Google Shape;67420;p2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1" name="Google Shape;67421;p2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2" name="Google Shape;67422;p2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3" name="Google Shape;67423;p2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4" name="Google Shape;67424;p2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5" name="Google Shape;67425;p2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6" name="Google Shape;67426;p2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7" name="Google Shape;67427;p2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8" name="Google Shape;67428;p2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9" name="Google Shape;67429;p2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0" name="Google Shape;67430;p2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1" name="Google Shape;67431;p2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2" name="Google Shape;67432;p2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3" name="Google Shape;67433;p2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4" name="Google Shape;67434;p2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5" name="Google Shape;67435;p2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6" name="Google Shape;67436;p2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7" name="Google Shape;67437;p2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8" name="Google Shape;67438;p2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9" name="Google Shape;67439;p2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0" name="Google Shape;67440;p2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1" name="Google Shape;67441;p2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2" name="Google Shape;67442;p2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3" name="Google Shape;67443;p2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4" name="Google Shape;67444;p2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5" name="Google Shape;67445;p2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6" name="Google Shape;67446;p2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7" name="Google Shape;67447;p2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8" name="Google Shape;67448;p2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9" name="Google Shape;67449;p2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0" name="Google Shape;67450;p2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1" name="Google Shape;67451;p2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2" name="Google Shape;67452;p2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3" name="Google Shape;67453;p2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4" name="Google Shape;67454;p2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5" name="Google Shape;67455;p2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6" name="Google Shape;67456;p2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7" name="Google Shape;67457;p2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8" name="Google Shape;67458;p2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9" name="Google Shape;67459;p2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0" name="Google Shape;67460;p2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1" name="Google Shape;67461;p2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2" name="Google Shape;67462;p2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3" name="Google Shape;67463;p2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4" name="Google Shape;67464;p2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5" name="Google Shape;67465;p2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6" name="Google Shape;67466;p2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7" name="Google Shape;67467;p2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8" name="Google Shape;67468;p2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9" name="Google Shape;67469;p2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0" name="Google Shape;67470;p2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1" name="Google Shape;67471;p2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2" name="Google Shape;67472;p2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3" name="Google Shape;67473;p2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4" name="Google Shape;67474;p2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5" name="Google Shape;67475;p2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6" name="Google Shape;67476;p2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7" name="Google Shape;67477;p2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8" name="Google Shape;67478;p2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9" name="Google Shape;67479;p2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0" name="Google Shape;67480;p2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1" name="Google Shape;67481;p2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2" name="Google Shape;67482;p2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3" name="Google Shape;67483;p2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4" name="Google Shape;67484;p2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5" name="Google Shape;67485;p2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6" name="Google Shape;67486;p2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7" name="Google Shape;67487;p2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8" name="Google Shape;67488;p2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9" name="Google Shape;67489;p2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0" name="Google Shape;67490;p2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1" name="Google Shape;67491;p2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2" name="Google Shape;67492;p2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3" name="Google Shape;67493;p2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4" name="Google Shape;67494;p2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5" name="Google Shape;67495;p2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6" name="Google Shape;67496;p2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7" name="Google Shape;67497;p2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8" name="Google Shape;67498;p2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9" name="Google Shape;67499;p2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0" name="Google Shape;67500;p2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1" name="Google Shape;67501;p2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2" name="Google Shape;67502;p2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3" name="Google Shape;67503;p2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4" name="Google Shape;67504;p2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5" name="Google Shape;67505;p2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6" name="Google Shape;67506;p2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7" name="Google Shape;67507;p2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8" name="Google Shape;67508;p2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9" name="Google Shape;67509;p2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0" name="Google Shape;67510;p2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1" name="Google Shape;67511;p2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2" name="Google Shape;67512;p2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3" name="Google Shape;67513;p2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4" name="Google Shape;67514;p2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5" name="Google Shape;67515;p2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6" name="Google Shape;67516;p2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7" name="Google Shape;67517;p2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8" name="Google Shape;67518;p2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9" name="Google Shape;67519;p2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0" name="Google Shape;67520;p2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1" name="Google Shape;67521;p2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2" name="Google Shape;67522;p2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3" name="Google Shape;67523;p2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4" name="Google Shape;67524;p2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5" name="Google Shape;67525;p2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6" name="Google Shape;67526;p2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7" name="Google Shape;67527;p2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8" name="Google Shape;67528;p2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9" name="Google Shape;67529;p2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0" name="Google Shape;67530;p2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1" name="Google Shape;67531;p2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2" name="Google Shape;67532;p2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3" name="Google Shape;67533;p2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4" name="Google Shape;67534;p2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5" name="Google Shape;67535;p2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6" name="Google Shape;67536;p2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7" name="Google Shape;67537;p2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8" name="Google Shape;67538;p2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9" name="Google Shape;67539;p2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0" name="Google Shape;67540;p2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1" name="Google Shape;67541;p2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2" name="Google Shape;67542;p2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3" name="Google Shape;67543;p2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4" name="Google Shape;67544;p2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5" name="Google Shape;67545;p2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6" name="Google Shape;67546;p2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7" name="Google Shape;67547;p2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8" name="Google Shape;67548;p2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9" name="Google Shape;67549;p2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0" name="Google Shape;67550;p2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1" name="Google Shape;67551;p2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2" name="Google Shape;67552;p2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3" name="Google Shape;67553;p2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4" name="Google Shape;67554;p2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5" name="Google Shape;67555;p2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6" name="Google Shape;67556;p2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7" name="Google Shape;67557;p2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8" name="Google Shape;67558;p2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9" name="Google Shape;67559;p2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0" name="Google Shape;67560;p2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1" name="Google Shape;67561;p2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2" name="Google Shape;67562;p2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3" name="Google Shape;67563;p2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4" name="Google Shape;67564;p2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5" name="Google Shape;67565;p2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6" name="Google Shape;67566;p2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7" name="Google Shape;67567;p2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8" name="Google Shape;67568;p2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9" name="Google Shape;67569;p2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0" name="Google Shape;67570;p2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1" name="Google Shape;67571;p2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2" name="Google Shape;67572;p2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3" name="Google Shape;67573;p2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4" name="Google Shape;67574;p2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5" name="Google Shape;67575;p2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6" name="Google Shape;67576;p2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7" name="Google Shape;67577;p2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8" name="Google Shape;67578;p2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9" name="Google Shape;67579;p2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0" name="Google Shape;67580;p2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1" name="Google Shape;67581;p2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2" name="Google Shape;67582;p2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3" name="Google Shape;67583;p2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4" name="Google Shape;67584;p2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5" name="Google Shape;67585;p2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6" name="Google Shape;67586;p2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7" name="Google Shape;67587;p2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8" name="Google Shape;67588;p2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9" name="Google Shape;67589;p2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0" name="Google Shape;67590;p2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1" name="Google Shape;67591;p2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2" name="Google Shape;67592;p2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3" name="Google Shape;67593;p2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4" name="Google Shape;67594;p2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5" name="Google Shape;67595;p2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6" name="Google Shape;67596;p2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7" name="Google Shape;67597;p2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8" name="Google Shape;67598;p2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9" name="Google Shape;67599;p2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0" name="Google Shape;67600;p2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1" name="Google Shape;67601;p2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2" name="Google Shape;67602;p2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3" name="Google Shape;67603;p2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4" name="Google Shape;67604;p2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5" name="Google Shape;67605;p2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6" name="Google Shape;67606;p2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7" name="Google Shape;67607;p2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8" name="Google Shape;67608;p2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9" name="Google Shape;67609;p2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0" name="Google Shape;67610;p2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1" name="Google Shape;67611;p2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2" name="Google Shape;67612;p2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3" name="Google Shape;67613;p2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4" name="Google Shape;67614;p2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5" name="Google Shape;67615;p2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6" name="Google Shape;67616;p2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7" name="Google Shape;67617;p2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8" name="Google Shape;67618;p2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9" name="Google Shape;67619;p2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0" name="Google Shape;67620;p2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1" name="Google Shape;67621;p2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2" name="Google Shape;67622;p2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3" name="Google Shape;67623;p2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4" name="Google Shape;67624;p2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5" name="Google Shape;67625;p2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6" name="Google Shape;67626;p2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7" name="Google Shape;67627;p2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8" name="Google Shape;67628;p2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9" name="Google Shape;67629;p2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0" name="Google Shape;67630;p2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1" name="Google Shape;67631;p2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2" name="Google Shape;67632;p2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3" name="Google Shape;67633;p2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4" name="Google Shape;67634;p2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5" name="Google Shape;67635;p2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6" name="Google Shape;67636;p2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7" name="Google Shape;67637;p2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8" name="Google Shape;67638;p2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9" name="Google Shape;67639;p2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0" name="Google Shape;67640;p2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1" name="Google Shape;67641;p2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2" name="Google Shape;67642;p2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3" name="Google Shape;67643;p2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4" name="Google Shape;67644;p2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5" name="Google Shape;67645;p2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6" name="Google Shape;67646;p2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7" name="Google Shape;67647;p2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8" name="Google Shape;67648;p2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9" name="Google Shape;67649;p2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0" name="Google Shape;67650;p2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1" name="Google Shape;67651;p2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2" name="Google Shape;67652;p2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3" name="Google Shape;67653;p2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4" name="Google Shape;67654;p2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5" name="Google Shape;67655;p2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6" name="Google Shape;67656;p2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7" name="Google Shape;67657;p2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8" name="Google Shape;67658;p2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9" name="Google Shape;67659;p2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0" name="Google Shape;67660;p2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1" name="Google Shape;67661;p2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2" name="Google Shape;67662;p2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3" name="Google Shape;67663;p2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4" name="Google Shape;67664;p2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5" name="Google Shape;67665;p2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6" name="Google Shape;67666;p2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7" name="Google Shape;67667;p2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8" name="Google Shape;67668;p2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9" name="Google Shape;67669;p2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0" name="Google Shape;67670;p2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1" name="Google Shape;67671;p2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2" name="Google Shape;67672;p2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3" name="Google Shape;67673;p2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4" name="Google Shape;67674;p2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5" name="Google Shape;67675;p2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6" name="Google Shape;67676;p2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7" name="Google Shape;67677;p2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8" name="Google Shape;67678;p2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9" name="Google Shape;67679;p2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0" name="Google Shape;67680;p2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1" name="Google Shape;67681;p2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2" name="Google Shape;67682;p2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3" name="Google Shape;67683;p2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4" name="Google Shape;67684;p2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5" name="Google Shape;67685;p2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6" name="Google Shape;67686;p2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7" name="Google Shape;67687;p2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8" name="Google Shape;67688;p2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9" name="Google Shape;67689;p2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0" name="Google Shape;67690;p2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1" name="Google Shape;67691;p2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2" name="Google Shape;67692;p2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3" name="Google Shape;67693;p2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4" name="Google Shape;67694;p2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5" name="Google Shape;67695;p2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6" name="Google Shape;67696;p2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7" name="Google Shape;67697;p2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8" name="Google Shape;67698;p2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9" name="Google Shape;67699;p2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0" name="Google Shape;67700;p2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1" name="Google Shape;67701;p2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2" name="Google Shape;67702;p2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3" name="Google Shape;67703;p2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4" name="Google Shape;67704;p2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5" name="Google Shape;67705;p2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6" name="Google Shape;67706;p2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7" name="Google Shape;67707;p2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8" name="Google Shape;67708;p2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9" name="Google Shape;67709;p2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0" name="Google Shape;67710;p2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1" name="Google Shape;67711;p2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2" name="Google Shape;67712;p2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3" name="Google Shape;67713;p2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4" name="Google Shape;67714;p2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5" name="Google Shape;67715;p2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6" name="Google Shape;67716;p2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7" name="Google Shape;67717;p2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8" name="Google Shape;67718;p2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9" name="Google Shape;67719;p2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0" name="Google Shape;67720;p2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1" name="Google Shape;67721;p2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2" name="Google Shape;67722;p2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3" name="Google Shape;67723;p2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4" name="Google Shape;67724;p2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5" name="Google Shape;67725;p2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6" name="Google Shape;67726;p2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7" name="Google Shape;67727;p2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8" name="Google Shape;67728;p2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9" name="Google Shape;67729;p2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0" name="Google Shape;67730;p2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1" name="Google Shape;67731;p2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2" name="Google Shape;67732;p2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3" name="Google Shape;67733;p2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4" name="Google Shape;67734;p2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5" name="Google Shape;67735;p2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6" name="Google Shape;67736;p2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7" name="Google Shape;67737;p2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8" name="Google Shape;67738;p2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9" name="Google Shape;67739;p2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0" name="Google Shape;67740;p2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1" name="Google Shape;67741;p2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2" name="Google Shape;67742;p2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3" name="Google Shape;67743;p2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4" name="Google Shape;67744;p2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5" name="Google Shape;67745;p2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6" name="Google Shape;67746;p2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7" name="Google Shape;67747;p2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8" name="Google Shape;67748;p2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9" name="Google Shape;67749;p2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0" name="Google Shape;67750;p2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1" name="Google Shape;67751;p2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2" name="Google Shape;67752;p2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3" name="Google Shape;67753;p2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4" name="Google Shape;67754;p2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5" name="Google Shape;67755;p2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6" name="Google Shape;67756;p2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7" name="Google Shape;67757;p2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8" name="Google Shape;67758;p2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9" name="Google Shape;67759;p2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0" name="Google Shape;67760;p2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1" name="Google Shape;67761;p2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2" name="Google Shape;67762;p2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3" name="Google Shape;67763;p2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4" name="Google Shape;67764;p2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5" name="Google Shape;67765;p2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6" name="Google Shape;67766;p2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7" name="Google Shape;67767;p2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8" name="Google Shape;67768;p2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9" name="Google Shape;67769;p2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0" name="Google Shape;67770;p2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1" name="Google Shape;67771;p2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2" name="Google Shape;67772;p2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3" name="Google Shape;67773;p2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4" name="Google Shape;67774;p2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5" name="Google Shape;67775;p2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6" name="Google Shape;67776;p2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7" name="Google Shape;67777;p2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8" name="Google Shape;67778;p2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9" name="Google Shape;67779;p2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0" name="Google Shape;67780;p2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1" name="Google Shape;67781;p2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2" name="Google Shape;67782;p2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3" name="Google Shape;67783;p2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4" name="Google Shape;67784;p2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5" name="Google Shape;67785;p2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6" name="Google Shape;67786;p2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7" name="Google Shape;67787;p2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8" name="Google Shape;67788;p2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9" name="Google Shape;67789;p2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0" name="Google Shape;67790;p2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1" name="Google Shape;67791;p2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2" name="Google Shape;67792;p2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3" name="Google Shape;67793;p2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4" name="Google Shape;67794;p2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5" name="Google Shape;67795;p2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6" name="Google Shape;67796;p2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7" name="Google Shape;67797;p2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8" name="Google Shape;67798;p2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9" name="Google Shape;67799;p2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0" name="Google Shape;67800;p2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1" name="Google Shape;67801;p2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2" name="Google Shape;67802;p2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3" name="Google Shape;67803;p2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4" name="Google Shape;67804;p2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5" name="Google Shape;67805;p2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6" name="Google Shape;67806;p2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7" name="Google Shape;67807;p2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8" name="Google Shape;67808;p2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9" name="Google Shape;67809;p2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0" name="Google Shape;67810;p2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1" name="Google Shape;67811;p2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2" name="Google Shape;67812;p2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3" name="Google Shape;67813;p2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4" name="Google Shape;67814;p2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5" name="Google Shape;67815;p2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6" name="Google Shape;67816;p2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7" name="Google Shape;67817;p2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8" name="Google Shape;67818;p2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9" name="Google Shape;67819;p2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0" name="Google Shape;67820;p2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1" name="Google Shape;67821;p2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2" name="Google Shape;67822;p2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3" name="Google Shape;67823;p2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4" name="Google Shape;67824;p2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5" name="Google Shape;67825;p2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6" name="Google Shape;67826;p2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7" name="Google Shape;67827;p2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8" name="Google Shape;67828;p2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9" name="Google Shape;67829;p2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0" name="Google Shape;67830;p2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1" name="Google Shape;67831;p2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2" name="Google Shape;67832;p2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3" name="Google Shape;67833;p2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4" name="Google Shape;67834;p2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5" name="Google Shape;67835;p2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6" name="Google Shape;67836;p2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7" name="Google Shape;67837;p2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8" name="Google Shape;67838;p2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9" name="Google Shape;67839;p2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0" name="Google Shape;67840;p2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1" name="Google Shape;67841;p2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2" name="Google Shape;67842;p2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3" name="Google Shape;67843;p2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4" name="Google Shape;67844;p2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5" name="Google Shape;67845;p2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6" name="Google Shape;67846;p2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7" name="Google Shape;67847;p2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8" name="Google Shape;67848;p2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9" name="Google Shape;67849;p2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0" name="Google Shape;67850;p2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1" name="Google Shape;67851;p2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2" name="Google Shape;67852;p2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3" name="Google Shape;67853;p2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4" name="Google Shape;67854;p2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5" name="Google Shape;67855;p2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6" name="Google Shape;67856;p2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7" name="Google Shape;67857;p2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8" name="Google Shape;67858;p2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9" name="Google Shape;67859;p2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0" name="Google Shape;67860;p2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1" name="Google Shape;67861;p2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2" name="Google Shape;67862;p2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3" name="Google Shape;67863;p2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4" name="Google Shape;67864;p2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5" name="Google Shape;67865;p2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6" name="Google Shape;67866;p2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7" name="Google Shape;67867;p2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8" name="Google Shape;67868;p2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9" name="Google Shape;67869;p2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0" name="Google Shape;67870;p2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1" name="Google Shape;67871;p2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2" name="Google Shape;67872;p2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3" name="Google Shape;67873;p2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4" name="Google Shape;67874;p2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5" name="Google Shape;67875;p2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6" name="Google Shape;67876;p2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7" name="Google Shape;67877;p2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8" name="Google Shape;67878;p2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9" name="Google Shape;67879;p2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0" name="Google Shape;67880;p2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1" name="Google Shape;67881;p2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2" name="Google Shape;67882;p2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3" name="Google Shape;67883;p2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4" name="Google Shape;67884;p2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5" name="Google Shape;67885;p2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6" name="Google Shape;67886;p2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7" name="Google Shape;67887;p2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8" name="Google Shape;67888;p2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9" name="Google Shape;67889;p2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0" name="Google Shape;67890;p2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1" name="Google Shape;67891;p2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2" name="Google Shape;67892;p2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3" name="Google Shape;67893;p2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4" name="Google Shape;67894;p2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5" name="Google Shape;67895;p2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6" name="Google Shape;67896;p2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7" name="Google Shape;67897;p2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8" name="Google Shape;67898;p2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9" name="Google Shape;67899;p2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0" name="Google Shape;67900;p2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1" name="Google Shape;67901;p2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2" name="Google Shape;67902;p2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3" name="Google Shape;67903;p2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4" name="Google Shape;67904;p2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5" name="Google Shape;67905;p2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6" name="Google Shape;67906;p2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7" name="Google Shape;67907;p2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8" name="Google Shape;67908;p2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9" name="Google Shape;67909;p2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0" name="Google Shape;67910;p2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1" name="Google Shape;67911;p2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2" name="Google Shape;67912;p2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3" name="Google Shape;67913;p2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4" name="Google Shape;67914;p2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5" name="Google Shape;67915;p2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6" name="Google Shape;67916;p2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7" name="Google Shape;67917;p2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8" name="Google Shape;67918;p2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9" name="Google Shape;67919;p2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0" name="Google Shape;67920;p2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1" name="Google Shape;67921;p2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2" name="Google Shape;67922;p2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3" name="Google Shape;67923;p2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4" name="Google Shape;67924;p2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5" name="Google Shape;67925;p2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6" name="Google Shape;67926;p2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7" name="Google Shape;67927;p2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8" name="Google Shape;67928;p2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9" name="Google Shape;67929;p2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0" name="Google Shape;67930;p2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1" name="Google Shape;67931;p2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2" name="Google Shape;67932;p2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3" name="Google Shape;67933;p2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4" name="Google Shape;67934;p2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5" name="Google Shape;67935;p2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6" name="Google Shape;67936;p2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7" name="Google Shape;67937;p2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8" name="Google Shape;67938;p2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9" name="Google Shape;67939;p2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0" name="Google Shape;67940;p2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1" name="Google Shape;67941;p2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2" name="Google Shape;67942;p2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3" name="Google Shape;67943;p2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4" name="Google Shape;67944;p2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5" name="Google Shape;67945;p2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6" name="Google Shape;67946;p2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7" name="Google Shape;67947;p2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8" name="Google Shape;67948;p2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9" name="Google Shape;67949;p2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0" name="Google Shape;67950;p2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1" name="Google Shape;67951;p2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2" name="Google Shape;67952;p2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3" name="Google Shape;67953;p2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4" name="Google Shape;67954;p2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5" name="Google Shape;67955;p2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6" name="Google Shape;67956;p2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7" name="Google Shape;67957;p2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8" name="Google Shape;67958;p2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9" name="Google Shape;67959;p2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0" name="Google Shape;67960;p2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1" name="Google Shape;67961;p2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2" name="Google Shape;67962;p2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3" name="Google Shape;67963;p2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4" name="Google Shape;67964;p2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5" name="Google Shape;67965;p2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6" name="Google Shape;67966;p2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7" name="Google Shape;67967;p2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8" name="Google Shape;67968;p2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9" name="Google Shape;67969;p2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0" name="Google Shape;67970;p2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1" name="Google Shape;67971;p2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2" name="Google Shape;67972;p2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3" name="Google Shape;67973;p2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4" name="Google Shape;67974;p2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5" name="Google Shape;67975;p2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6" name="Google Shape;67976;p2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7" name="Google Shape;67977;p2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8" name="Google Shape;67978;p2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9" name="Google Shape;67979;p2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0" name="Google Shape;67980;p2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1" name="Google Shape;67981;p2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2" name="Google Shape;67982;p2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3" name="Google Shape;67983;p2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4" name="Google Shape;67984;p2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5" name="Google Shape;67985;p2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6" name="Google Shape;67986;p2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7" name="Google Shape;67987;p2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8" name="Google Shape;67988;p2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9" name="Google Shape;67989;p2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0" name="Google Shape;67990;p2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1" name="Google Shape;67991;p2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2" name="Google Shape;67992;p2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3" name="Google Shape;67993;p2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4" name="Google Shape;67994;p2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5" name="Google Shape;67995;p2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6" name="Google Shape;67996;p2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7" name="Google Shape;67997;p2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8" name="Google Shape;67998;p2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9" name="Google Shape;67999;p2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0" name="Google Shape;68000;p2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1" name="Google Shape;68001;p2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2" name="Google Shape;68002;p2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3" name="Google Shape;68003;p2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4" name="Google Shape;68004;p2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5" name="Google Shape;68005;p2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6" name="Google Shape;68006;p2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7" name="Google Shape;68007;p2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8" name="Google Shape;68008;p2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9" name="Google Shape;68009;p2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0" name="Google Shape;68010;p2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1" name="Google Shape;68011;p2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2" name="Google Shape;68012;p2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3" name="Google Shape;68013;p2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4" name="Google Shape;68014;p2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5" name="Google Shape;68015;p2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6" name="Google Shape;68016;p2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7" name="Google Shape;68017;p2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8" name="Google Shape;68018;p2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9" name="Google Shape;68019;p2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0" name="Google Shape;68020;p2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1" name="Google Shape;68021;p2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2" name="Google Shape;68022;p2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3" name="Google Shape;68023;p2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4" name="Google Shape;68024;p2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5" name="Google Shape;68025;p2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6" name="Google Shape;68026;p2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7" name="Google Shape;68027;p2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8" name="Google Shape;68028;p2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9" name="Google Shape;68029;p2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0" name="Google Shape;68030;p2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1" name="Google Shape;68031;p2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2" name="Google Shape;68032;p2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3" name="Google Shape;68033;p2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4" name="Google Shape;68034;p2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5" name="Google Shape;68035;p2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6" name="Google Shape;68036;p2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7" name="Google Shape;68037;p2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8" name="Google Shape;68038;p2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9" name="Google Shape;68039;p2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0" name="Google Shape;68040;p2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1" name="Google Shape;68041;p2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2" name="Google Shape;68042;p2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3" name="Google Shape;68043;p2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4" name="Google Shape;68044;p2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5" name="Google Shape;68045;p2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6" name="Google Shape;68046;p2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7" name="Google Shape;68047;p2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8" name="Google Shape;68048;p2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9" name="Google Shape;68049;p2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0" name="Google Shape;68050;p2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1" name="Google Shape;68051;p2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2" name="Google Shape;68052;p2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3" name="Google Shape;68053;p2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4" name="Google Shape;68054;p2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5" name="Google Shape;68055;p2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6" name="Google Shape;68056;p2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7" name="Google Shape;68057;p2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8" name="Google Shape;68058;p2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9" name="Google Shape;68059;p2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0" name="Google Shape;68060;p2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1" name="Google Shape;68061;p2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2" name="Google Shape;68062;p2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3" name="Google Shape;68063;p2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4" name="Google Shape;68064;p2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5" name="Google Shape;68065;p2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6" name="Google Shape;68066;p2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7" name="Google Shape;68067;p2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8" name="Google Shape;68068;p2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9" name="Google Shape;68069;p2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0" name="Google Shape;68070;p2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1" name="Google Shape;68071;p2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2" name="Google Shape;68072;p2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3" name="Google Shape;68073;p2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4" name="Google Shape;68074;p2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5" name="Google Shape;68075;p2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6" name="Google Shape;68076;p2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7" name="Google Shape;68077;p2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8" name="Google Shape;68078;p2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9" name="Google Shape;68079;p2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0" name="Google Shape;68080;p2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1" name="Google Shape;68081;p2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2" name="Google Shape;68082;p2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3" name="Google Shape;68083;p2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4" name="Google Shape;68084;p2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5" name="Google Shape;68085;p2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6" name="Google Shape;68086;p2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7" name="Google Shape;68087;p2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8" name="Google Shape;68088;p2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9" name="Google Shape;68089;p2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0" name="Google Shape;68090;p2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1" name="Google Shape;68091;p2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2" name="Google Shape;68092;p2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3" name="Google Shape;68093;p2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4" name="Google Shape;68094;p2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5" name="Google Shape;68095;p2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6" name="Google Shape;68096;p2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7" name="Google Shape;68097;p2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8" name="Google Shape;68098;p2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9" name="Google Shape;68099;p2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0" name="Google Shape;68100;p2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1" name="Google Shape;68101;p2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2" name="Google Shape;68102;p2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3" name="Google Shape;68103;p2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4" name="Google Shape;68104;p2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5" name="Google Shape;68105;p2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6" name="Google Shape;68106;p2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7" name="Google Shape;68107;p2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8" name="Google Shape;68108;p2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9" name="Google Shape;68109;p2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0" name="Google Shape;68110;p2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1" name="Google Shape;68111;p2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2" name="Google Shape;68112;p2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3" name="Google Shape;68113;p2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4" name="Google Shape;68114;p2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5" name="Google Shape;68115;p2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6" name="Google Shape;68116;p2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7" name="Google Shape;68117;p2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8" name="Google Shape;68118;p2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9" name="Google Shape;68119;p2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0" name="Google Shape;68120;p2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1" name="Google Shape;68121;p2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2" name="Google Shape;68122;p2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3" name="Google Shape;68123;p2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4" name="Google Shape;68124;p2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5" name="Google Shape;68125;p2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6" name="Google Shape;68126;p2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7" name="Google Shape;68127;p2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8" name="Google Shape;68128;p2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9" name="Google Shape;68129;p2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0" name="Google Shape;68130;p2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1" name="Google Shape;68131;p2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2" name="Google Shape;68132;p2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3" name="Google Shape;68133;p2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4" name="Google Shape;68134;p2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5" name="Google Shape;68135;p2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6" name="Google Shape;68136;p2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7" name="Google Shape;68137;p2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8" name="Google Shape;68138;p2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9" name="Google Shape;68139;p2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0" name="Google Shape;68140;p2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1" name="Google Shape;68141;p2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2" name="Google Shape;68142;p2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3" name="Google Shape;68143;p2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4" name="Google Shape;68144;p2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5" name="Google Shape;68145;p2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6" name="Google Shape;68146;p2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7" name="Google Shape;68147;p2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8" name="Google Shape;68148;p2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9" name="Google Shape;68149;p2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0" name="Google Shape;68150;p2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1" name="Google Shape;68151;p2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2" name="Google Shape;68152;p2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3" name="Google Shape;68153;p2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4" name="Google Shape;68154;p2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5" name="Google Shape;68155;p2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6" name="Google Shape;68156;p2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7" name="Google Shape;68157;p2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8" name="Google Shape;68158;p2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9" name="Google Shape;68159;p2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0" name="Google Shape;68160;p2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1" name="Google Shape;68161;p2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2" name="Google Shape;68162;p2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3" name="Google Shape;68163;p2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4" name="Google Shape;68164;p2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5" name="Google Shape;68165;p2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6" name="Google Shape;68166;p2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7" name="Google Shape;68167;p2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8" name="Google Shape;68168;p2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9" name="Google Shape;68169;p2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0" name="Google Shape;68170;p2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1" name="Google Shape;68171;p2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2" name="Google Shape;68172;p2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3" name="Google Shape;68173;p2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4" name="Google Shape;68174;p2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5" name="Google Shape;68175;p2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6" name="Google Shape;68176;p2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7" name="Google Shape;68177;p2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8" name="Google Shape;68178;p2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9" name="Google Shape;68179;p2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0" name="Google Shape;68180;p2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1" name="Google Shape;68181;p2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2" name="Google Shape;68182;p2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3" name="Google Shape;68183;p2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4" name="Google Shape;68184;p2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5" name="Google Shape;68185;p2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6" name="Google Shape;68186;p2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7" name="Google Shape;68187;p2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8" name="Google Shape;68188;p2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9" name="Google Shape;68189;p2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0" name="Google Shape;68190;p2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1" name="Google Shape;68191;p2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2" name="Google Shape;68192;p2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3" name="Google Shape;68193;p2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4" name="Google Shape;68194;p2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5" name="Google Shape;68195;p2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6" name="Google Shape;68196;p2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7" name="Google Shape;68197;p2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8" name="Google Shape;68198;p2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9" name="Google Shape;68199;p2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0" name="Google Shape;68200;p2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1" name="Google Shape;68201;p2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2" name="Google Shape;68202;p2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3" name="Google Shape;68203;p2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4" name="Google Shape;68204;p2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5" name="Google Shape;68205;p2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6" name="Google Shape;68206;p2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7" name="Google Shape;68207;p2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8" name="Google Shape;68208;p2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9" name="Google Shape;68209;p2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0" name="Google Shape;68210;p2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1" name="Google Shape;68211;p2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2" name="Google Shape;68212;p2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3" name="Google Shape;68213;p2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4" name="Google Shape;68214;p2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5" name="Google Shape;68215;p2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6" name="Google Shape;68216;p2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7" name="Google Shape;68217;p2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8" name="Google Shape;68218;p2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9" name="Google Shape;68219;p2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0" name="Google Shape;68220;p2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1" name="Google Shape;68221;p2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2" name="Google Shape;68222;p2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3" name="Google Shape;68223;p2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4" name="Google Shape;68224;p2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5" name="Google Shape;68225;p2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6" name="Google Shape;68226;p2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7" name="Google Shape;68227;p2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8" name="Google Shape;68228;p2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9" name="Google Shape;68229;p2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0" name="Google Shape;68230;p2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1" name="Google Shape;68231;p2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2" name="Google Shape;68232;p2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3" name="Google Shape;68233;p2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4" name="Google Shape;68234;p2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5" name="Google Shape;68235;p2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6" name="Google Shape;68236;p2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7" name="Google Shape;68237;p2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8" name="Google Shape;68238;p2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9" name="Google Shape;68239;p2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0" name="Google Shape;68240;p2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1" name="Google Shape;68241;p2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2" name="Google Shape;68242;p2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3" name="Google Shape;68243;p2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4" name="Google Shape;68244;p2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5" name="Google Shape;68245;p2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6" name="Google Shape;68246;p2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7" name="Google Shape;68247;p2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8" name="Google Shape;68248;p2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9" name="Google Shape;68249;p2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0" name="Google Shape;68250;p2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1" name="Google Shape;68251;p2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2" name="Google Shape;68252;p2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3" name="Google Shape;68253;p2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4" name="Google Shape;68254;p2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5" name="Google Shape;68255;p2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6" name="Google Shape;68256;p2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7" name="Google Shape;68257;p2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8" name="Google Shape;68258;p2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9" name="Google Shape;68259;p2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0" name="Google Shape;68260;p2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1" name="Google Shape;68261;p2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2" name="Google Shape;68262;p2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3" name="Google Shape;68263;p2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4" name="Google Shape;68264;p2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5" name="Google Shape;68265;p2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6" name="Google Shape;68266;p2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7" name="Google Shape;68267;p2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8" name="Google Shape;68268;p2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9" name="Google Shape;68269;p2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0" name="Google Shape;68270;p2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1" name="Google Shape;68271;p2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2" name="Google Shape;68272;p2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3" name="Google Shape;68273;p2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4" name="Google Shape;68274;p2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5" name="Google Shape;68275;p2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6" name="Google Shape;68276;p2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7" name="Google Shape;68277;p2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8" name="Google Shape;68278;p2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9" name="Google Shape;68279;p2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0" name="Google Shape;68280;p2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1" name="Google Shape;68281;p2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2" name="Google Shape;68282;p2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3" name="Google Shape;68283;p2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4" name="Google Shape;68284;p2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5" name="Google Shape;68285;p2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6" name="Google Shape;68286;p2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7" name="Google Shape;68287;p2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8" name="Google Shape;68288;p2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9" name="Google Shape;68289;p2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0" name="Google Shape;68290;p2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1" name="Google Shape;68291;p2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2" name="Google Shape;68292;p2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3" name="Google Shape;68293;p2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4" name="Google Shape;68294;p2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5" name="Google Shape;68295;p2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6" name="Google Shape;68296;p2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7" name="Google Shape;68297;p2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8" name="Google Shape;68298;p2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9" name="Google Shape;68299;p2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0" name="Google Shape;68300;p2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1" name="Google Shape;68301;p2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2" name="Google Shape;68302;p2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3" name="Google Shape;68303;p2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4" name="Google Shape;68304;p2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5" name="Google Shape;68305;p2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6" name="Google Shape;68306;p2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7" name="Google Shape;68307;p2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8" name="Google Shape;68308;p2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9" name="Google Shape;68309;p2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0" name="Google Shape;68310;p2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1" name="Google Shape;68311;p2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2" name="Google Shape;68312;p2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3" name="Google Shape;68313;p2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4" name="Google Shape;68314;p2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5" name="Google Shape;68315;p2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6" name="Google Shape;68316;p2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7" name="Google Shape;68317;p2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8" name="Google Shape;68318;p2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9" name="Google Shape;68319;p2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0" name="Google Shape;68320;p2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1" name="Google Shape;68321;p2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2" name="Google Shape;68322;p2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3" name="Google Shape;68323;p2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4" name="Google Shape;68324;p2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5" name="Google Shape;68325;p2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6" name="Google Shape;68326;p2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7" name="Google Shape;68327;p2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8" name="Google Shape;68328;p2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9" name="Google Shape;68329;p2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0" name="Google Shape;68330;p2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1" name="Google Shape;68331;p2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2" name="Google Shape;68332;p2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3" name="Google Shape;68333;p2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4" name="Google Shape;68334;p2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5" name="Google Shape;68335;p2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6" name="Google Shape;68336;p2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7" name="Google Shape;68337;p2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8" name="Google Shape;68338;p2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9" name="Google Shape;68339;p2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0" name="Google Shape;68340;p2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1" name="Google Shape;68341;p2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2" name="Google Shape;68342;p2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3" name="Google Shape;68343;p2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4" name="Google Shape;68344;p2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5" name="Google Shape;68345;p2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6" name="Google Shape;68346;p2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7" name="Google Shape;68347;p2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8" name="Google Shape;68348;p2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9" name="Google Shape;68349;p2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0" name="Google Shape;68350;p2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1" name="Google Shape;68351;p2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2" name="Google Shape;68352;p2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3" name="Google Shape;68353;p2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4" name="Google Shape;68354;p2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5" name="Google Shape;68355;p2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6" name="Google Shape;68356;p2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7" name="Google Shape;68357;p2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8" name="Google Shape;68358;p2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9" name="Google Shape;68359;p2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0" name="Google Shape;68360;p2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1" name="Google Shape;68361;p2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2" name="Google Shape;68362;p2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3" name="Google Shape;68363;p2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4" name="Google Shape;68364;p2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5" name="Google Shape;68365;p2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6" name="Google Shape;68366;p2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7" name="Google Shape;68367;p2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8" name="Google Shape;68368;p2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9" name="Google Shape;68369;p2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0" name="Google Shape;68370;p2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1" name="Google Shape;68371;p2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2" name="Google Shape;68372;p2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3" name="Google Shape;68373;p2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4" name="Google Shape;68374;p2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5" name="Google Shape;68375;p2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6" name="Google Shape;68376;p2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7" name="Google Shape;68377;p2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8" name="Google Shape;68378;p2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9" name="Google Shape;68379;p2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0" name="Google Shape;68380;p2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1" name="Google Shape;68381;p2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2" name="Google Shape;68382;p2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3" name="Google Shape;68383;p2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4" name="Google Shape;68384;p2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5" name="Google Shape;68385;p2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6" name="Google Shape;68386;p2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7" name="Google Shape;68387;p2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8" name="Google Shape;68388;p2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9" name="Google Shape;68389;p2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0" name="Google Shape;68390;p2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1" name="Google Shape;68391;p2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2" name="Google Shape;68392;p2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3" name="Google Shape;68393;p2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4" name="Google Shape;68394;p2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5" name="Google Shape;68395;p2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6" name="Google Shape;68396;p2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7" name="Google Shape;68397;p2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8" name="Google Shape;68398;p2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9" name="Google Shape;68399;p2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0" name="Google Shape;68400;p2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1" name="Google Shape;68401;p2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2" name="Google Shape;68402;p2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3" name="Google Shape;68403;p2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4" name="Google Shape;68404;p2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5" name="Google Shape;68405;p2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6" name="Google Shape;68406;p2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7" name="Google Shape;68407;p2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8" name="Google Shape;68408;p2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9" name="Google Shape;68409;p2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0" name="Google Shape;68410;p2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1" name="Google Shape;68411;p2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2" name="Google Shape;68412;p2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3" name="Google Shape;68413;p2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4" name="Google Shape;68414;p2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5" name="Google Shape;68415;p2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6" name="Google Shape;68416;p2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7" name="Google Shape;68417;p2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8" name="Google Shape;68418;p2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9" name="Google Shape;68419;p2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0" name="Google Shape;68420;p2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1" name="Google Shape;68421;p2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2" name="Google Shape;68422;p2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3" name="Google Shape;68423;p2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4" name="Google Shape;68424;p2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5" name="Google Shape;68425;p2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6" name="Google Shape;68426;p2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7" name="Google Shape;68427;p2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8" name="Google Shape;68428;p2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9" name="Google Shape;68429;p2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0" name="Google Shape;68430;p2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1" name="Google Shape;68431;p2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2" name="Google Shape;68432;p2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3" name="Google Shape;68433;p2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4" name="Google Shape;68434;p2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5" name="Google Shape;68435;p2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6" name="Google Shape;68436;p2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7" name="Google Shape;68437;p2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8" name="Google Shape;68438;p2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9" name="Google Shape;68439;p2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0" name="Google Shape;68440;p2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1" name="Google Shape;68441;p2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2" name="Google Shape;68442;p2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3" name="Google Shape;68443;p2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4" name="Google Shape;68444;p2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5" name="Google Shape;68445;p2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6" name="Google Shape;68446;p2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7" name="Google Shape;68447;p2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8" name="Google Shape;68448;p2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9" name="Google Shape;68449;p2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0" name="Google Shape;68450;p2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1" name="Google Shape;68451;p2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2" name="Google Shape;68452;p2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3" name="Google Shape;68453;p2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4" name="Google Shape;68454;p2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5" name="Google Shape;68455;p2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6" name="Google Shape;68456;p2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7" name="Google Shape;68457;p2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8" name="Google Shape;68458;p2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9" name="Google Shape;68459;p2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0" name="Google Shape;68460;p2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1" name="Google Shape;68461;p2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2" name="Google Shape;68462;p2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3" name="Google Shape;68463;p2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4" name="Google Shape;68464;p2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5" name="Google Shape;68465;p2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6" name="Google Shape;68466;p2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7" name="Google Shape;68467;p2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8" name="Google Shape;68468;p2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9" name="Google Shape;68469;p2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0" name="Google Shape;68470;p2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1" name="Google Shape;68471;p2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2" name="Google Shape;68472;p2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3" name="Google Shape;68473;p2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4" name="Google Shape;68474;p2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5" name="Google Shape;68475;p2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6" name="Google Shape;68476;p2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7" name="Google Shape;68477;p2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8" name="Google Shape;68478;p2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9" name="Google Shape;68479;p2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0" name="Google Shape;68480;p2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1" name="Google Shape;68481;p2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2" name="Google Shape;68482;p2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3" name="Google Shape;68483;p2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4" name="Google Shape;68484;p2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5" name="Google Shape;68485;p2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6" name="Google Shape;68486;p2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7" name="Google Shape;68487;p2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8" name="Google Shape;68488;p2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9" name="Google Shape;68489;p2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0" name="Google Shape;68490;p2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1" name="Google Shape;68491;p2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2" name="Google Shape;68492;p2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3" name="Google Shape;68493;p2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4" name="Google Shape;68494;p2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5" name="Google Shape;68495;p2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6" name="Google Shape;68496;p2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7" name="Google Shape;68497;p2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8" name="Google Shape;68498;p2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9" name="Google Shape;68499;p2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0" name="Google Shape;68500;p2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1" name="Google Shape;68501;p2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2" name="Google Shape;68502;p2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3" name="Google Shape;68503;p2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4" name="Google Shape;68504;p2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5" name="Google Shape;68505;p2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6" name="Google Shape;68506;p2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7" name="Google Shape;68507;p2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8" name="Google Shape;68508;p2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9" name="Google Shape;68509;p2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0" name="Google Shape;68510;p2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1" name="Google Shape;68511;p2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2" name="Google Shape;68512;p2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3" name="Google Shape;68513;p2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4" name="Google Shape;68514;p2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5" name="Google Shape;68515;p2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6" name="Google Shape;68516;p2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7" name="Google Shape;68517;p2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8" name="Google Shape;68518;p2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9" name="Google Shape;68519;p2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0" name="Google Shape;68520;p2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1" name="Google Shape;68521;p2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2" name="Google Shape;68522;p2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3" name="Google Shape;68523;p2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4" name="Google Shape;68524;p2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5" name="Google Shape;68525;p2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6" name="Google Shape;68526;p2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7" name="Google Shape;68527;p2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8" name="Google Shape;68528;p2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9" name="Google Shape;68529;p2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0" name="Google Shape;68530;p2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1" name="Google Shape;68531;p2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2" name="Google Shape;68532;p2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3" name="Google Shape;68533;p2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4" name="Google Shape;68534;p2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5" name="Google Shape;68535;p2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6" name="Google Shape;68536;p2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7" name="Google Shape;68537;p2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8" name="Google Shape;68538;p2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9" name="Google Shape;68539;p2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0" name="Google Shape;68540;p2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1" name="Google Shape;68541;p2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2" name="Google Shape;68542;p2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3" name="Google Shape;68543;p2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4" name="Google Shape;68544;p2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5" name="Google Shape;68545;p2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6" name="Google Shape;68546;p2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7" name="Google Shape;68547;p2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8" name="Google Shape;68548;p2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9" name="Google Shape;68549;p2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0" name="Google Shape;68550;p2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1" name="Google Shape;68551;p2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2" name="Google Shape;68552;p2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3" name="Google Shape;68553;p2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4" name="Google Shape;68554;p2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5" name="Google Shape;68555;p2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6" name="Google Shape;68556;p2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7" name="Google Shape;68557;p2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8" name="Google Shape;68558;p2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9" name="Google Shape;68559;p2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0" name="Google Shape;68560;p2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1" name="Google Shape;68561;p2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2" name="Google Shape;68562;p2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3" name="Google Shape;68563;p2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4" name="Google Shape;68564;p2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5" name="Google Shape;68565;p2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6" name="Google Shape;68566;p2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7" name="Google Shape;68567;p2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8" name="Google Shape;68568;p2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9" name="Google Shape;68569;p2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0" name="Google Shape;68570;p2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1" name="Google Shape;68571;p2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2" name="Google Shape;68572;p2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3" name="Google Shape;68573;p2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4" name="Google Shape;68574;p2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5" name="Google Shape;68575;p2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6" name="Google Shape;68576;p2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7" name="Google Shape;68577;p2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8" name="Google Shape;68578;p2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9" name="Google Shape;68579;p2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0" name="Google Shape;68580;p2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1" name="Google Shape;68581;p2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2" name="Google Shape;68582;p2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3" name="Google Shape;68583;p2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4" name="Google Shape;68584;p2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5" name="Google Shape;68585;p2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6" name="Google Shape;68586;p2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7" name="Google Shape;68587;p2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8" name="Google Shape;68588;p2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9" name="Google Shape;68589;p2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0" name="Google Shape;68590;p2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1" name="Google Shape;68591;p2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2" name="Google Shape;68592;p2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3" name="Google Shape;68593;p2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4" name="Google Shape;68594;p2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5" name="Google Shape;68595;p2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6" name="Google Shape;68596;p2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7" name="Google Shape;68597;p2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8" name="Google Shape;68598;p2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9" name="Google Shape;68599;p2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0" name="Google Shape;68600;p2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1" name="Google Shape;68601;p2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2" name="Google Shape;68602;p2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3" name="Google Shape;68603;p2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4" name="Google Shape;68604;p2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5" name="Google Shape;68605;p2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6" name="Google Shape;68606;p2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7" name="Google Shape;68607;p2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8" name="Google Shape;68608;p2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9" name="Google Shape;68609;p2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0" name="Google Shape;68610;p2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1" name="Google Shape;68611;p2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2" name="Google Shape;68612;p2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3" name="Google Shape;68613;p2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4" name="Google Shape;68614;p2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5" name="Google Shape;68615;p2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6" name="Google Shape;68616;p2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7" name="Google Shape;68617;p2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8" name="Google Shape;68618;p2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9" name="Google Shape;68619;p2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0" name="Google Shape;68620;p2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1" name="Google Shape;68621;p2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2" name="Google Shape;68622;p2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3" name="Google Shape;68623;p2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4" name="Google Shape;68624;p2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5" name="Google Shape;68625;p2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6" name="Google Shape;68626;p2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7" name="Google Shape;68627;p2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8" name="Google Shape;68628;p2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9" name="Google Shape;68629;p2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0" name="Google Shape;68630;p2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1" name="Google Shape;68631;p2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2" name="Google Shape;68632;p2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3" name="Google Shape;68633;p2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4" name="Google Shape;68634;p2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5" name="Google Shape;68635;p2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6" name="Google Shape;68636;p2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7" name="Google Shape;68637;p2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8" name="Google Shape;68638;p2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9" name="Google Shape;68639;p2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0" name="Google Shape;68640;p2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1" name="Google Shape;68641;p2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2" name="Google Shape;68642;p2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3" name="Google Shape;68643;p2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4" name="Google Shape;68644;p2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5" name="Google Shape;68645;p2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6" name="Google Shape;68646;p2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7" name="Google Shape;68647;p2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8" name="Google Shape;68648;p2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9" name="Google Shape;68649;p2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0" name="Google Shape;68650;p2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1" name="Google Shape;68651;p2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2" name="Google Shape;68652;p2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3" name="Google Shape;68653;p2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4" name="Google Shape;68654;p2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5" name="Google Shape;68655;p2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6" name="Google Shape;68656;p2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7" name="Google Shape;68657;p2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8" name="Google Shape;68658;p2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9" name="Google Shape;68659;p2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0" name="Google Shape;68660;p2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1" name="Google Shape;68661;p2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2" name="Google Shape;68662;p2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3" name="Google Shape;68663;p2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4" name="Google Shape;68664;p2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5" name="Google Shape;68665;p2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6" name="Google Shape;68666;p2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7" name="Google Shape;68667;p2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8" name="Google Shape;68668;p2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9" name="Google Shape;68669;p2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0" name="Google Shape;68670;p2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1" name="Google Shape;68671;p2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2" name="Google Shape;68672;p2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3" name="Google Shape;68673;p2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4" name="Google Shape;68674;p2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5" name="Google Shape;68675;p2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6" name="Google Shape;68676;p2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7" name="Google Shape;68677;p2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8" name="Google Shape;68678;p2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9" name="Google Shape;68679;p2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0" name="Google Shape;68680;p2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1" name="Google Shape;68681;p2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2" name="Google Shape;68682;p2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3" name="Google Shape;68683;p2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4" name="Google Shape;68684;p2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5" name="Google Shape;68685;p2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6" name="Google Shape;68686;p2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7" name="Google Shape;68687;p2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8" name="Google Shape;68688;p2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9" name="Google Shape;68689;p2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0" name="Google Shape;68690;p2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1" name="Google Shape;68691;p2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2" name="Google Shape;68692;p2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3" name="Google Shape;68693;p2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4" name="Google Shape;68694;p2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5" name="Google Shape;68695;p2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6" name="Google Shape;68696;p2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7" name="Google Shape;68697;p2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8" name="Google Shape;68698;p2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9" name="Google Shape;68699;p2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0" name="Google Shape;68700;p2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1" name="Google Shape;68701;p2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2" name="Google Shape;68702;p2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3" name="Google Shape;68703;p2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4" name="Google Shape;68704;p2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5" name="Google Shape;68705;p2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6" name="Google Shape;68706;p2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7" name="Google Shape;68707;p2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8" name="Google Shape;68708;p2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9" name="Google Shape;68709;p2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0" name="Google Shape;68710;p2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1" name="Google Shape;68711;p2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2" name="Google Shape;68712;p2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3" name="Google Shape;68713;p2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4" name="Google Shape;68714;p2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5" name="Google Shape;68715;p2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6" name="Google Shape;68716;p2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7" name="Google Shape;68717;p2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8" name="Google Shape;68718;p2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9" name="Google Shape;68719;p2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0" name="Google Shape;68720;p2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1" name="Google Shape;68721;p2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2" name="Google Shape;68722;p2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3" name="Google Shape;68723;p2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4" name="Google Shape;68724;p2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5" name="Google Shape;68725;p2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6" name="Google Shape;68726;p2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7" name="Google Shape;68727;p2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8" name="Google Shape;68728;p2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9" name="Google Shape;68729;p2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0" name="Google Shape;68730;p2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1" name="Google Shape;68731;p2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2" name="Google Shape;68732;p2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3" name="Google Shape;68733;p2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4" name="Google Shape;68734;p2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5" name="Google Shape;68735;p2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6" name="Google Shape;68736;p2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7" name="Google Shape;68737;p2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8" name="Google Shape;68738;p2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9" name="Google Shape;68739;p2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0" name="Google Shape;68740;p2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1" name="Google Shape;68741;p2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2" name="Google Shape;68742;p2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3" name="Google Shape;68743;p2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4" name="Google Shape;68744;p2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5" name="Google Shape;68745;p2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6" name="Google Shape;68746;p2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7" name="Google Shape;68747;p2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8" name="Google Shape;68748;p2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9" name="Google Shape;68749;p2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0" name="Google Shape;68750;p2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1" name="Google Shape;68751;p2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2" name="Google Shape;68752;p2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3" name="Google Shape;68753;p2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4" name="Google Shape;68754;p2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5" name="Google Shape;68755;p2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6" name="Google Shape;68756;p2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7" name="Google Shape;68757;p2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8" name="Google Shape;68758;p2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9" name="Google Shape;68759;p2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0" name="Google Shape;68760;p2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1" name="Google Shape;68761;p2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2" name="Google Shape;68762;p2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3" name="Google Shape;68763;p2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4" name="Google Shape;68764;p2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5" name="Google Shape;68765;p2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6" name="Google Shape;68766;p2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7" name="Google Shape;68767;p2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8" name="Google Shape;68768;p2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9" name="Google Shape;68769;p2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0" name="Google Shape;68770;p2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1" name="Google Shape;68771;p2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2" name="Google Shape;68772;p2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3" name="Google Shape;68773;p2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4" name="Google Shape;68774;p2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5" name="Google Shape;68775;p2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6" name="Google Shape;68776;p2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7" name="Google Shape;68777;p2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8" name="Google Shape;68778;p2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9" name="Google Shape;68779;p2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0" name="Google Shape;68780;p2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1" name="Google Shape;68781;p2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2" name="Google Shape;68782;p2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3" name="Google Shape;68783;p2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4" name="Google Shape;68784;p2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5" name="Google Shape;68785;p2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6" name="Google Shape;68786;p2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7" name="Google Shape;68787;p2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8" name="Google Shape;68788;p2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9" name="Google Shape;68789;p2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0" name="Google Shape;68790;p2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1" name="Google Shape;68791;p2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2" name="Google Shape;68792;p2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3" name="Google Shape;68793;p2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4" name="Google Shape;68794;p2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5" name="Google Shape;68795;p2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6" name="Google Shape;68796;p2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7" name="Google Shape;68797;p2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8" name="Google Shape;68798;p2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9" name="Google Shape;68799;p2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0" name="Google Shape;68800;p2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1" name="Google Shape;68801;p2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2" name="Google Shape;68802;p2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3" name="Google Shape;68803;p2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4" name="Google Shape;68804;p2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5" name="Google Shape;68805;p2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6" name="Google Shape;68806;p2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7" name="Google Shape;68807;p2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8" name="Google Shape;68808;p2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9" name="Google Shape;68809;p2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0" name="Google Shape;68810;p2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1" name="Google Shape;68811;p2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2" name="Google Shape;68812;p2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3" name="Google Shape;68813;p2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4" name="Google Shape;68814;p2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5" name="Google Shape;68815;p2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6" name="Google Shape;68816;p2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7" name="Google Shape;68817;p2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8" name="Google Shape;68818;p2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9" name="Google Shape;68819;p2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0" name="Google Shape;68820;p2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1" name="Google Shape;68821;p2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2" name="Google Shape;68822;p2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3" name="Google Shape;68823;p2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4" name="Google Shape;68824;p2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5" name="Google Shape;68825;p2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6" name="Google Shape;68826;p2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7" name="Google Shape;68827;p2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8" name="Google Shape;68828;p2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9" name="Google Shape;68829;p2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0" name="Google Shape;68830;p2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1" name="Google Shape;68831;p2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2" name="Google Shape;68832;p2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3" name="Google Shape;68833;p2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4" name="Google Shape;68834;p2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5" name="Google Shape;68835;p2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6" name="Google Shape;68836;p2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7" name="Google Shape;68837;p2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8" name="Google Shape;68838;p2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9" name="Google Shape;68839;p2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0" name="Google Shape;68840;p2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1" name="Google Shape;68841;p2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2" name="Google Shape;68842;p2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3" name="Google Shape;68843;p2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4" name="Google Shape;68844;p2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5" name="Google Shape;68845;p2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6" name="Google Shape;68846;p2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7" name="Google Shape;68847;p2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8" name="Google Shape;68848;p2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9" name="Google Shape;68849;p2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0" name="Google Shape;68850;p2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1" name="Google Shape;68851;p2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2" name="Google Shape;68852;p2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3" name="Google Shape;68853;p2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4" name="Google Shape;68854;p2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5" name="Google Shape;68855;p2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6" name="Google Shape;68856;p2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7" name="Google Shape;68857;p2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8" name="Google Shape;68858;p2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9" name="Google Shape;68859;p2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0" name="Google Shape;68860;p2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1" name="Google Shape;68861;p2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2" name="Google Shape;68862;p2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3" name="Google Shape;68863;p2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4" name="Google Shape;68864;p2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5" name="Google Shape;68865;p2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6" name="Google Shape;68866;p2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7" name="Google Shape;68867;p2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8" name="Google Shape;68868;p2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9" name="Google Shape;68869;p2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0" name="Google Shape;68870;p2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1" name="Google Shape;68871;p2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2" name="Google Shape;68872;p2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3" name="Google Shape;68873;p2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4" name="Google Shape;68874;p2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5" name="Google Shape;68875;p2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6" name="Google Shape;68876;p2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7" name="Google Shape;68877;p2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8" name="Google Shape;68878;p2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9" name="Google Shape;68879;p2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0" name="Google Shape;68880;p2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1" name="Google Shape;68881;p2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2" name="Google Shape;68882;p2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3" name="Google Shape;68883;p2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4" name="Google Shape;68884;p2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5" name="Google Shape;68885;p2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6" name="Google Shape;68886;p2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7" name="Google Shape;68887;p2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8" name="Google Shape;68888;p2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9" name="Google Shape;68889;p2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0" name="Google Shape;68890;p2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1" name="Google Shape;68891;p2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2" name="Google Shape;68892;p2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3" name="Google Shape;68893;p2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4" name="Google Shape;68894;p2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5" name="Google Shape;68895;p2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6" name="Google Shape;68896;p2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7" name="Google Shape;68897;p2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8" name="Google Shape;68898;p2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9" name="Google Shape;68899;p2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0" name="Google Shape;68900;p2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1" name="Google Shape;68901;p2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2" name="Google Shape;68902;p2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3" name="Google Shape;68903;p2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4" name="Google Shape;68904;p2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5" name="Google Shape;68905;p2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6" name="Google Shape;68906;p2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7" name="Google Shape;68907;p2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8" name="Google Shape;68908;p2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9" name="Google Shape;68909;p2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0" name="Google Shape;68910;p2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1" name="Google Shape;68911;p2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2" name="Google Shape;68912;p2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3" name="Google Shape;68913;p2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4" name="Google Shape;68914;p2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5" name="Google Shape;68915;p2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6" name="Google Shape;68916;p2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7" name="Google Shape;68917;p2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8" name="Google Shape;68918;p2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9" name="Google Shape;68919;p2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0" name="Google Shape;68920;p2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1" name="Google Shape;68921;p2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2" name="Google Shape;68922;p2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3" name="Google Shape;68923;p2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4" name="Google Shape;68924;p2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5" name="Google Shape;68925;p2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6" name="Google Shape;68926;p2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7" name="Google Shape;68927;p2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8" name="Google Shape;68928;p2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9" name="Google Shape;68929;p2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0" name="Google Shape;68930;p2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1" name="Google Shape;68931;p2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2" name="Google Shape;68932;p2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3" name="Google Shape;68933;p2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4" name="Google Shape;68934;p2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5" name="Google Shape;68935;p2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6" name="Google Shape;68936;p2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7" name="Google Shape;68937;p2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8" name="Google Shape;68938;p2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9" name="Google Shape;68939;p2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0" name="Google Shape;68940;p2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1" name="Google Shape;68941;p2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2" name="Google Shape;68942;p2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3" name="Google Shape;68943;p2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4" name="Google Shape;68944;p2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5" name="Google Shape;68945;p2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6" name="Google Shape;68946;p2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7" name="Google Shape;68947;p2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8" name="Google Shape;68948;p2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9" name="Google Shape;68949;p2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0" name="Google Shape;68950;p2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1" name="Google Shape;68951;p2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2" name="Google Shape;68952;p2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3" name="Google Shape;68953;p2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4" name="Google Shape;68954;p2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5" name="Google Shape;68955;p2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6" name="Google Shape;68956;p2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7" name="Google Shape;68957;p2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8" name="Google Shape;68958;p2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9" name="Google Shape;68959;p2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0" name="Google Shape;68960;p2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1" name="Google Shape;68961;p2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2" name="Google Shape;68962;p2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3" name="Google Shape;68963;p2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4" name="Google Shape;68964;p2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5" name="Google Shape;68965;p2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6" name="Google Shape;68966;p2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7" name="Google Shape;68967;p2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8" name="Google Shape;68968;p2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9" name="Google Shape;68969;p2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0" name="Google Shape;68970;p2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1" name="Google Shape;68971;p2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2" name="Google Shape;68972;p2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3" name="Google Shape;68973;p2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4" name="Google Shape;68974;p2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5" name="Google Shape;68975;p2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6" name="Google Shape;68976;p2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7" name="Google Shape;68977;p2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8" name="Google Shape;68978;p2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9" name="Google Shape;68979;p2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0" name="Google Shape;68980;p2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1" name="Google Shape;68981;p2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2" name="Google Shape;68982;p2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3" name="Google Shape;68983;p2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4" name="Google Shape;68984;p2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5" name="Google Shape;68985;p2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6" name="Google Shape;68986;p2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7" name="Google Shape;68987;p2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8" name="Google Shape;68988;p2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9" name="Google Shape;68989;p2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0" name="Google Shape;68990;p2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1" name="Google Shape;68991;p2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2" name="Google Shape;68992;p2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3" name="Google Shape;68993;p2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4" name="Google Shape;68994;p2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5" name="Google Shape;68995;p2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6" name="Google Shape;68996;p2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7" name="Google Shape;68997;p2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8" name="Google Shape;68998;p2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9" name="Google Shape;68999;p2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0" name="Google Shape;69000;p2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1" name="Google Shape;69001;p2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2" name="Google Shape;69002;p2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3" name="Google Shape;69003;p2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4" name="Google Shape;69004;p2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5" name="Google Shape;69005;p2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6" name="Google Shape;69006;p2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7" name="Google Shape;69007;p2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8" name="Google Shape;69008;p2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9" name="Google Shape;69009;p2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0" name="Google Shape;69010;p2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1" name="Google Shape;69011;p2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2" name="Google Shape;69012;p2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3" name="Google Shape;69013;p2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4" name="Google Shape;69014;p2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5" name="Google Shape;69015;p2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6" name="Google Shape;69016;p2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7" name="Google Shape;69017;p2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8" name="Google Shape;69018;p2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9" name="Google Shape;69019;p2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0" name="Google Shape;69020;p2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1" name="Google Shape;69021;p2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2" name="Google Shape;69022;p2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3" name="Google Shape;69023;p2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4" name="Google Shape;69024;p2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5" name="Google Shape;69025;p2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6" name="Google Shape;69026;p2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7" name="Google Shape;69027;p2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8" name="Google Shape;69028;p2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9" name="Google Shape;69029;p2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0" name="Google Shape;69030;p2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1" name="Google Shape;69031;p2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2" name="Google Shape;69032;p2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3" name="Google Shape;69033;p2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4" name="Google Shape;69034;p2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5" name="Google Shape;69035;p2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6" name="Google Shape;69036;p2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7" name="Google Shape;69037;p2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8" name="Google Shape;69038;p2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9" name="Google Shape;69039;p2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0" name="Google Shape;69040;p2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1" name="Google Shape;69041;p2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2" name="Google Shape;69042;p2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3" name="Google Shape;69043;p2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4" name="Google Shape;69044;p2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5" name="Google Shape;69045;p2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6" name="Google Shape;69046;p2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7" name="Google Shape;69047;p2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8" name="Google Shape;69048;p2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9" name="Google Shape;69049;p2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0" name="Google Shape;69050;p2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1" name="Google Shape;69051;p2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2" name="Google Shape;69052;p2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3" name="Google Shape;69053;p2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4" name="Google Shape;69054;p2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5" name="Google Shape;69055;p2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6" name="Google Shape;69056;p2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7" name="Google Shape;69057;p2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8" name="Google Shape;69058;p2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9" name="Google Shape;69059;p2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0" name="Google Shape;69060;p2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1" name="Google Shape;69061;p2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2" name="Google Shape;69062;p2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3" name="Google Shape;69063;p2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4" name="Google Shape;69064;p2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5" name="Google Shape;69065;p2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6" name="Google Shape;69066;p2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7" name="Google Shape;69067;p2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8" name="Google Shape;69068;p2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9" name="Google Shape;69069;p2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0" name="Google Shape;69070;p2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1" name="Google Shape;69071;p2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2" name="Google Shape;69072;p2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3" name="Google Shape;69073;p2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4" name="Google Shape;69074;p2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5" name="Google Shape;69075;p2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6" name="Google Shape;69076;p2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7" name="Google Shape;69077;p2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8" name="Google Shape;69078;p2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9" name="Google Shape;69079;p2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0" name="Google Shape;69080;p2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1" name="Google Shape;69081;p2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2" name="Google Shape;69082;p2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3" name="Google Shape;69083;p2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4" name="Google Shape;69084;p2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5" name="Google Shape;69085;p2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6" name="Google Shape;69086;p2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7" name="Google Shape;69087;p2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8" name="Google Shape;69088;p2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9" name="Google Shape;69089;p2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0" name="Google Shape;69090;p2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1" name="Google Shape;69091;p2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2" name="Google Shape;69092;p2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3" name="Google Shape;69093;p2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4" name="Google Shape;69094;p2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5" name="Google Shape;69095;p2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6" name="Google Shape;69096;p2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7" name="Google Shape;69097;p2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8" name="Google Shape;69098;p2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9" name="Google Shape;69099;p2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0" name="Google Shape;69100;p2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1" name="Google Shape;69101;p2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2" name="Google Shape;69102;p2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3" name="Google Shape;69103;p2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4" name="Google Shape;69104;p2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5" name="Google Shape;69105;p2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6" name="Google Shape;69106;p2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7" name="Google Shape;69107;p2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8" name="Google Shape;69108;p2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9" name="Google Shape;69109;p2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0" name="Google Shape;69110;p2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1" name="Google Shape;69111;p2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2" name="Google Shape;69112;p2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3" name="Google Shape;69113;p2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4" name="Google Shape;69114;p2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5" name="Google Shape;69115;p2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6" name="Google Shape;69116;p2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7" name="Google Shape;69117;p2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8" name="Google Shape;69118;p2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9" name="Google Shape;69119;p2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0" name="Google Shape;69120;p2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1" name="Google Shape;69121;p2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2" name="Google Shape;69122;p2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3" name="Google Shape;69123;p2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4" name="Google Shape;69124;p2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5" name="Google Shape;69125;p2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6" name="Google Shape;69126;p2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7" name="Google Shape;69127;p2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8" name="Google Shape;69128;p2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9" name="Google Shape;69129;p2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0" name="Google Shape;69130;p2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1" name="Google Shape;69131;p2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2" name="Google Shape;69132;p2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3" name="Google Shape;69133;p2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4" name="Google Shape;69134;p2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5" name="Google Shape;69135;p2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6" name="Google Shape;69136;p2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7" name="Google Shape;69137;p2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8" name="Google Shape;69138;p2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9" name="Google Shape;69139;p2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0" name="Google Shape;69140;p2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1" name="Google Shape;69141;p2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2" name="Google Shape;69142;p2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3" name="Google Shape;69143;p2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4" name="Google Shape;69144;p2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5" name="Google Shape;69145;p2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6" name="Google Shape;69146;p2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7" name="Google Shape;69147;p2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8" name="Google Shape;69148;p2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9" name="Google Shape;69149;p2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0" name="Google Shape;69150;p2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1" name="Google Shape;69151;p2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2" name="Google Shape;69152;p2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3" name="Google Shape;69153;p2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4" name="Google Shape;69154;p2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5" name="Google Shape;69155;p2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6" name="Google Shape;69156;p2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7" name="Google Shape;69157;p2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8" name="Google Shape;69158;p2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9" name="Google Shape;69159;p2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0" name="Google Shape;69160;p2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1" name="Google Shape;69161;p2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2" name="Google Shape;69162;p2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3" name="Google Shape;69163;p2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4" name="Google Shape;69164;p2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5" name="Google Shape;69165;p2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6" name="Google Shape;69166;p2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7" name="Google Shape;69167;p2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8" name="Google Shape;69168;p2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9" name="Google Shape;69169;p2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0" name="Google Shape;69170;p2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1" name="Google Shape;69171;p2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2" name="Google Shape;69172;p2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3" name="Google Shape;69173;p2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4" name="Google Shape;69174;p2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5" name="Google Shape;69175;p2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6" name="Google Shape;69176;p2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7" name="Google Shape;69177;p2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8" name="Google Shape;69178;p2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9" name="Google Shape;69179;p2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0" name="Google Shape;69180;p2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1" name="Google Shape;69181;p2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2" name="Google Shape;69182;p2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3" name="Google Shape;69183;p2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4" name="Google Shape;69184;p2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5" name="Google Shape;69185;p2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6" name="Google Shape;69186;p2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7" name="Google Shape;69187;p2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8" name="Google Shape;69188;p2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9" name="Google Shape;69189;p2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0" name="Google Shape;69190;p2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1" name="Google Shape;69191;p2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2" name="Google Shape;69192;p2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3" name="Google Shape;69193;p2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4" name="Google Shape;69194;p2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5" name="Google Shape;69195;p2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6" name="Google Shape;69196;p2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7" name="Google Shape;69197;p2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8" name="Google Shape;69198;p2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9" name="Google Shape;69199;p2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0" name="Google Shape;69200;p2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1" name="Google Shape;69201;p2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2" name="Google Shape;69202;p2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3" name="Google Shape;69203;p2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4" name="Google Shape;69204;p2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5" name="Google Shape;69205;p2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6" name="Google Shape;69206;p2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7" name="Google Shape;69207;p2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8" name="Google Shape;69208;p2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9" name="Google Shape;69209;p2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0" name="Google Shape;69210;p2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1" name="Google Shape;69211;p2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2" name="Google Shape;69212;p2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3" name="Google Shape;69213;p2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4" name="Google Shape;69214;p2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5" name="Google Shape;69215;p2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6" name="Google Shape;69216;p2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7" name="Google Shape;69217;p2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8" name="Google Shape;69218;p2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9" name="Google Shape;69219;p2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0" name="Google Shape;69220;p2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1" name="Google Shape;69221;p2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2" name="Google Shape;69222;p2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3" name="Google Shape;69223;p2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4" name="Google Shape;69224;p2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5" name="Google Shape;69225;p2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6" name="Google Shape;69226;p2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7" name="Google Shape;69227;p2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8" name="Google Shape;69228;p2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9" name="Google Shape;69229;p2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0" name="Google Shape;69230;p2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1" name="Google Shape;69231;p2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2" name="Google Shape;69232;p2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3" name="Google Shape;69233;p2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4" name="Google Shape;69234;p2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5" name="Google Shape;69235;p2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6" name="Google Shape;69236;p2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7" name="Google Shape;69237;p2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8" name="Google Shape;69238;p2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9" name="Google Shape;69239;p2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0" name="Google Shape;69240;p2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1" name="Google Shape;69241;p2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2" name="Google Shape;69242;p2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3" name="Google Shape;69243;p2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4" name="Google Shape;69244;p2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5" name="Google Shape;69245;p2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6" name="Google Shape;69246;p2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7" name="Google Shape;69247;p2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8" name="Google Shape;69248;p2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9" name="Google Shape;69249;p2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0" name="Google Shape;69250;p2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1" name="Google Shape;69251;p2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2" name="Google Shape;69252;p2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3" name="Google Shape;69253;p2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4" name="Google Shape;69254;p2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5" name="Google Shape;69255;p2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6" name="Google Shape;69256;p2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7" name="Google Shape;69257;p2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8" name="Google Shape;69258;p2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9" name="Google Shape;69259;p2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0" name="Google Shape;69260;p2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1" name="Google Shape;69261;p2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2" name="Google Shape;69262;p2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3" name="Google Shape;69263;p2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4" name="Google Shape;69264;p2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5" name="Google Shape;69265;p2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6" name="Google Shape;69266;p2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7" name="Google Shape;69267;p2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8" name="Google Shape;69268;p2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9" name="Google Shape;69269;p2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0" name="Google Shape;69270;p2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1" name="Google Shape;69271;p2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2" name="Google Shape;69272;p2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3" name="Google Shape;69273;p2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4" name="Google Shape;69274;p2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5" name="Google Shape;69275;p2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6" name="Google Shape;69276;p2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7" name="Google Shape;69277;p2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8" name="Google Shape;69278;p2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9" name="Google Shape;69279;p2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0" name="Google Shape;69280;p2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1" name="Google Shape;69281;p2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2" name="Google Shape;69282;p2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3" name="Google Shape;69283;p2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4" name="Google Shape;69284;p2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5" name="Google Shape;69285;p2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6" name="Google Shape;69286;p2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7" name="Google Shape;69287;p2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8" name="Google Shape;69288;p2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9" name="Google Shape;69289;p2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0" name="Google Shape;69290;p2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1" name="Google Shape;69291;p2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2" name="Google Shape;69292;p2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3" name="Google Shape;69293;p2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4" name="Google Shape;69294;p2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5" name="Google Shape;69295;p2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6" name="Google Shape;69296;p2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7" name="Google Shape;69297;p2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8" name="Google Shape;69298;p2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9" name="Google Shape;69299;p2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0" name="Google Shape;69300;p2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1" name="Google Shape;69301;p2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2" name="Google Shape;69302;p2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3" name="Google Shape;69303;p2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4" name="Google Shape;69304;p2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5" name="Google Shape;69305;p2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6" name="Google Shape;69306;p2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7" name="Google Shape;69307;p2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8" name="Google Shape;69308;p2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9" name="Google Shape;69309;p2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0" name="Google Shape;69310;p2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1" name="Google Shape;69311;p2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2" name="Google Shape;69312;p2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3" name="Google Shape;69313;p2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4" name="Google Shape;69314;p2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5" name="Google Shape;69315;p2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6" name="Google Shape;69316;p2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7" name="Google Shape;69317;p2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8" name="Google Shape;69318;p2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9" name="Google Shape;69319;p2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0" name="Google Shape;69320;p2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1" name="Google Shape;69321;p2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2" name="Google Shape;69322;p2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3" name="Google Shape;69323;p2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4" name="Google Shape;69324;p2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5" name="Google Shape;69325;p2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6" name="Google Shape;69326;p2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7" name="Google Shape;69327;p2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8" name="Google Shape;69328;p2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9" name="Google Shape;69329;p2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0" name="Google Shape;69330;p2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1" name="Google Shape;69331;p2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2" name="Google Shape;69332;p2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3" name="Google Shape;69333;p2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4" name="Google Shape;69334;p2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5" name="Google Shape;69335;p2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6" name="Google Shape;69336;p2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7" name="Google Shape;69337;p2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8" name="Google Shape;69338;p2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9" name="Google Shape;69339;p2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0" name="Google Shape;69340;p2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1" name="Google Shape;69341;p2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2" name="Google Shape;69342;p2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3" name="Google Shape;69343;p2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4" name="Google Shape;69344;p2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5" name="Google Shape;69345;p2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6" name="Google Shape;69346;p2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7" name="Google Shape;69347;p2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8" name="Google Shape;69348;p2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9" name="Google Shape;69349;p2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0" name="Google Shape;69350;p2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1" name="Google Shape;69351;p2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2" name="Google Shape;69352;p2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3" name="Google Shape;69353;p2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4" name="Google Shape;69354;p2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5" name="Google Shape;69355;p2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6" name="Google Shape;69356;p2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7" name="Google Shape;69357;p2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8" name="Google Shape;69358;p2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9" name="Google Shape;69359;p2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0" name="Google Shape;69360;p2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1" name="Google Shape;69361;p2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2" name="Google Shape;69362;p2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3" name="Google Shape;69363;p2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4" name="Google Shape;69364;p2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5" name="Google Shape;69365;p2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6" name="Google Shape;69366;p2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7" name="Google Shape;69367;p2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8" name="Google Shape;69368;p2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9" name="Google Shape;69369;p2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0" name="Google Shape;69370;p2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1" name="Google Shape;69371;p2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2" name="Google Shape;69372;p2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3" name="Google Shape;69373;p2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4" name="Google Shape;69374;p2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5" name="Google Shape;69375;p2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6" name="Google Shape;69376;p2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7" name="Google Shape;69377;p2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8" name="Google Shape;69378;p2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9" name="Google Shape;69379;p2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0" name="Google Shape;69380;p2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1" name="Google Shape;69381;p2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2" name="Google Shape;69382;p2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3" name="Google Shape;69383;p2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4" name="Google Shape;69384;p2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5" name="Google Shape;69385;p2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6" name="Google Shape;69386;p2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7" name="Google Shape;69387;p2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8" name="Google Shape;69388;p2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9" name="Google Shape;69389;p2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0" name="Google Shape;69390;p2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1" name="Google Shape;69391;p2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2" name="Google Shape;69392;p2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3" name="Google Shape;69393;p2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4" name="Google Shape;69394;p2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5" name="Google Shape;69395;p2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6" name="Google Shape;69396;p2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7" name="Google Shape;69397;p2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8" name="Google Shape;69398;p2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9" name="Google Shape;69399;p2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0" name="Google Shape;69400;p2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1" name="Google Shape;69401;p2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2" name="Google Shape;69402;p2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3" name="Google Shape;69403;p2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4" name="Google Shape;69404;p2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5" name="Google Shape;69405;p2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6" name="Google Shape;69406;p2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7" name="Google Shape;69407;p2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8" name="Google Shape;69408;p2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9" name="Google Shape;69409;p2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0" name="Google Shape;69410;p2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1" name="Google Shape;69411;p2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2" name="Google Shape;69412;p2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3" name="Google Shape;69413;p2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4" name="Google Shape;69414;p2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5" name="Google Shape;69415;p2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6" name="Google Shape;69416;p2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7" name="Google Shape;69417;p2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8" name="Google Shape;69418;p2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9" name="Google Shape;69419;p2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0" name="Google Shape;69420;p2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1" name="Google Shape;69421;p2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2" name="Google Shape;69422;p2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3" name="Google Shape;69423;p2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4" name="Google Shape;69424;p2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5" name="Google Shape;69425;p2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6" name="Google Shape;69426;p2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7" name="Google Shape;69427;p2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8" name="Google Shape;69428;p2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9" name="Google Shape;69429;p2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0" name="Google Shape;69430;p2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1" name="Google Shape;69431;p2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2" name="Google Shape;69432;p2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3" name="Google Shape;69433;p2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4" name="Google Shape;69434;p2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5" name="Google Shape;69435;p2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6" name="Google Shape;69436;p2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7" name="Google Shape;69437;p2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8" name="Google Shape;69438;p2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9" name="Google Shape;69439;p2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0" name="Google Shape;69440;p2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1" name="Google Shape;69441;p2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2" name="Google Shape;69442;p2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3" name="Google Shape;69443;p2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4" name="Google Shape;69444;p2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5" name="Google Shape;69445;p2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6" name="Google Shape;69446;p2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7" name="Google Shape;69447;p2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8" name="Google Shape;69448;p2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9" name="Google Shape;69449;p2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0" name="Google Shape;69450;p2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1" name="Google Shape;69451;p2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2" name="Google Shape;69452;p2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3" name="Google Shape;69453;p2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4" name="Google Shape;69454;p2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5" name="Google Shape;69455;p2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6" name="Google Shape;69456;p2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7" name="Google Shape;69457;p2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8" name="Google Shape;69458;p2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9" name="Google Shape;69459;p2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0" name="Google Shape;69460;p2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1" name="Google Shape;69461;p2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2" name="Google Shape;69462;p2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3" name="Google Shape;69463;p2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4" name="Google Shape;69464;p2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5" name="Google Shape;69465;p2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6" name="Google Shape;69466;p2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7" name="Google Shape;69467;p2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8" name="Google Shape;69468;p2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9" name="Google Shape;69469;p2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0" name="Google Shape;69470;p2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1" name="Google Shape;69471;p2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2" name="Google Shape;69472;p2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3" name="Google Shape;69473;p2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4" name="Google Shape;69474;p2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5" name="Google Shape;69475;p2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6" name="Google Shape;69476;p2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7" name="Google Shape;69477;p2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8" name="Google Shape;69478;p2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9" name="Google Shape;69479;p2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0" name="Google Shape;69480;p2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1" name="Google Shape;69481;p2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2" name="Google Shape;69482;p2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3" name="Google Shape;69483;p2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4" name="Google Shape;69484;p2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5" name="Google Shape;69485;p2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6" name="Google Shape;69486;p2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7" name="Google Shape;69487;p2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8" name="Google Shape;69488;p2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9" name="Google Shape;69489;p2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0" name="Google Shape;69490;p2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1" name="Google Shape;69491;p2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2" name="Google Shape;69492;p2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3" name="Google Shape;69493;p2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4" name="Google Shape;69494;p2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5" name="Google Shape;69495;p2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6" name="Google Shape;69496;p2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7" name="Google Shape;69497;p2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8" name="Google Shape;69498;p2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9" name="Google Shape;69499;p2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0" name="Google Shape;69500;p2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1" name="Google Shape;69501;p2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2" name="Google Shape;69502;p2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3" name="Google Shape;69503;p2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4" name="Google Shape;69504;p2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5" name="Google Shape;69505;p2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6" name="Google Shape;69506;p2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7" name="Google Shape;69507;p2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8" name="Google Shape;69508;p2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9" name="Google Shape;69509;p2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0" name="Google Shape;69510;p2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1" name="Google Shape;69511;p2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2" name="Google Shape;69512;p2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3" name="Google Shape;69513;p2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4" name="Google Shape;69514;p2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5" name="Google Shape;69515;p2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6" name="Google Shape;69516;p2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7" name="Google Shape;69517;p2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8" name="Google Shape;69518;p2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9" name="Google Shape;69519;p2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0" name="Google Shape;69520;p2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1" name="Google Shape;69521;p2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2" name="Google Shape;69522;p2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3" name="Google Shape;69523;p2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4" name="Google Shape;69524;p2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5" name="Google Shape;69525;p2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6" name="Google Shape;69526;p2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7" name="Google Shape;69527;p2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8" name="Google Shape;69528;p2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9" name="Google Shape;69529;p2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0" name="Google Shape;69530;p2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1" name="Google Shape;69531;p2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2" name="Google Shape;69532;p2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3" name="Google Shape;69533;p2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4" name="Google Shape;69534;p2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5" name="Google Shape;69535;p2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6" name="Google Shape;69536;p2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7" name="Google Shape;69537;p2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8" name="Google Shape;69538;p2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9" name="Google Shape;69539;p2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0" name="Google Shape;69540;p2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1" name="Google Shape;69541;p2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2" name="Google Shape;69542;p2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3" name="Google Shape;69543;p2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4" name="Google Shape;69544;p2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5" name="Google Shape;69545;p2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6" name="Google Shape;69546;p2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7" name="Google Shape;69547;p2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8" name="Google Shape;69548;p2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9" name="Google Shape;69549;p2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0" name="Google Shape;69550;p2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1" name="Google Shape;69551;p2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2" name="Google Shape;69552;p2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3" name="Google Shape;69553;p2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4" name="Google Shape;69554;p2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5" name="Google Shape;69555;p2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6" name="Google Shape;69556;p2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7" name="Google Shape;69557;p2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8" name="Google Shape;69558;p2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9" name="Google Shape;69559;p2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0" name="Google Shape;69560;p2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1" name="Google Shape;69561;p2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2" name="Google Shape;69562;p2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3" name="Google Shape;69563;p2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4" name="Google Shape;69564;p2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5" name="Google Shape;69565;p2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6" name="Google Shape;69566;p2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7" name="Google Shape;69567;p2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8" name="Google Shape;69568;p2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9" name="Google Shape;69569;p2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0" name="Google Shape;69570;p2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1" name="Google Shape;69571;p2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2" name="Google Shape;69572;p2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3" name="Google Shape;69573;p2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4" name="Google Shape;69574;p2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5" name="Google Shape;69575;p2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6" name="Google Shape;69576;p2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7" name="Google Shape;69577;p2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8" name="Google Shape;69578;p2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9" name="Google Shape;69579;p2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0" name="Google Shape;69580;p2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1" name="Google Shape;69581;p2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2" name="Google Shape;69582;p2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3" name="Google Shape;69583;p2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4" name="Google Shape;69584;p2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5" name="Google Shape;69585;p2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6" name="Google Shape;69586;p2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7" name="Google Shape;69587;p2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8" name="Google Shape;69588;p2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9" name="Google Shape;69589;p2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0" name="Google Shape;69590;p2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1" name="Google Shape;69591;p2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2" name="Google Shape;69592;p2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3" name="Google Shape;69593;p2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4" name="Google Shape;69594;p2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5" name="Google Shape;69595;p2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6" name="Google Shape;69596;p2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7" name="Google Shape;69597;p2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8" name="Google Shape;69598;p2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9" name="Google Shape;69599;p2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0" name="Google Shape;69600;p2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1" name="Google Shape;69601;p2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2" name="Google Shape;69602;p2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3" name="Google Shape;69603;p2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4" name="Google Shape;69604;p2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5" name="Google Shape;69605;p2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6" name="Google Shape;69606;p2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7" name="Google Shape;69607;p2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8" name="Google Shape;69608;p2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9" name="Google Shape;69609;p2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0" name="Google Shape;69610;p2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1" name="Google Shape;69611;p2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2" name="Google Shape;69612;p2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3" name="Google Shape;69613;p2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4" name="Google Shape;69614;p2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5" name="Google Shape;69615;p2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6" name="Google Shape;69616;p2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7" name="Google Shape;69617;p2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8" name="Google Shape;69618;p2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9" name="Google Shape;69619;p2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0" name="Google Shape;69620;p2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1" name="Google Shape;69621;p2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2" name="Google Shape;69622;p2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3" name="Google Shape;69623;p2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4" name="Google Shape;69624;p2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5" name="Google Shape;69625;p2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6" name="Google Shape;69626;p2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7" name="Google Shape;69627;p2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8" name="Google Shape;69628;p2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9" name="Google Shape;69629;p2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0" name="Google Shape;69630;p2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1" name="Google Shape;69631;p2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2" name="Google Shape;69632;p2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3" name="Google Shape;69633;p2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4" name="Google Shape;69634;p2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5" name="Google Shape;69635;p2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6" name="Google Shape;69636;p2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7" name="Google Shape;69637;p2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8" name="Google Shape;69638;p2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9" name="Google Shape;69639;p2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0" name="Google Shape;69640;p2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1" name="Google Shape;69641;p2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2" name="Google Shape;69642;p2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3" name="Google Shape;69643;p2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4" name="Google Shape;69644;p2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5" name="Google Shape;69645;p2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6" name="Google Shape;69646;p2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7" name="Google Shape;69647;p2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8" name="Google Shape;69648;p2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9" name="Google Shape;69649;p2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0" name="Google Shape;69650;p2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1" name="Google Shape;69651;p2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2" name="Google Shape;69652;p2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3" name="Google Shape;69653;p2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4" name="Google Shape;69654;p2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5" name="Google Shape;69655;p2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6" name="Google Shape;69656;p2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7" name="Google Shape;69657;p2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8" name="Google Shape;69658;p2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9" name="Google Shape;69659;p2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0" name="Google Shape;69660;p2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1" name="Google Shape;69661;p2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2" name="Google Shape;69662;p2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3" name="Google Shape;69663;p2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4" name="Google Shape;69664;p2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5" name="Google Shape;69665;p2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6" name="Google Shape;69666;p2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7" name="Google Shape;69667;p2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8" name="Google Shape;69668;p2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9" name="Google Shape;69669;p2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0" name="Google Shape;69670;p2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1" name="Google Shape;69671;p2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2" name="Google Shape;69672;p2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3" name="Google Shape;69673;p2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4" name="Google Shape;69674;p2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5" name="Google Shape;69675;p2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6" name="Google Shape;69676;p2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7" name="Google Shape;69677;p2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8" name="Google Shape;69678;p2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9" name="Google Shape;69679;p2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0" name="Google Shape;69680;p2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1" name="Google Shape;69681;p2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2" name="Google Shape;69682;p2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3" name="Google Shape;69683;p2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4" name="Google Shape;69684;p2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5" name="Google Shape;69685;p2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6" name="Google Shape;69686;p2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7" name="Google Shape;69687;p2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8" name="Google Shape;69688;p2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9" name="Google Shape;69689;p2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0" name="Google Shape;69690;p2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1" name="Google Shape;69691;p2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2" name="Google Shape;69692;p2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3" name="Google Shape;69693;p2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4" name="Google Shape;69694;p2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5" name="Google Shape;69695;p2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6" name="Google Shape;69696;p2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7" name="Google Shape;69697;p2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8" name="Google Shape;69698;p2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9" name="Google Shape;69699;p2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0" name="Google Shape;69700;p2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1" name="Google Shape;69701;p2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2" name="Google Shape;69702;p2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3" name="Google Shape;69703;p2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4" name="Google Shape;69704;p2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5" name="Google Shape;69705;p2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6" name="Google Shape;69706;p2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7" name="Google Shape;69707;p2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8" name="Google Shape;69708;p2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9" name="Google Shape;69709;p2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0" name="Google Shape;69710;p2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1" name="Google Shape;69711;p2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2" name="Google Shape;69712;p2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3" name="Google Shape;69713;p2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4" name="Google Shape;69714;p2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5" name="Google Shape;69715;p2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6" name="Google Shape;69716;p2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7" name="Google Shape;69717;p2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8" name="Google Shape;69718;p2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9" name="Google Shape;69719;p2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0" name="Google Shape;69720;p2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1" name="Google Shape;69721;p2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2" name="Google Shape;69722;p2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3" name="Google Shape;69723;p2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4" name="Google Shape;69724;p2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5" name="Google Shape;69725;p2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6" name="Google Shape;69726;p2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7" name="Google Shape;69727;p2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8" name="Google Shape;69728;p2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9" name="Google Shape;69729;p2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0" name="Google Shape;69730;p2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1" name="Google Shape;69731;p2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2" name="Google Shape;69732;p2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3" name="Google Shape;69733;p2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4" name="Google Shape;69734;p2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5" name="Google Shape;69735;p2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6" name="Google Shape;69736;p2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7" name="Google Shape;69737;p2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8" name="Google Shape;69738;p2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9" name="Google Shape;69739;p2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0" name="Google Shape;69740;p2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1" name="Google Shape;69741;p2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2" name="Google Shape;69742;p2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3" name="Google Shape;69743;p2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4" name="Google Shape;69744;p2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5" name="Google Shape;69745;p2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6" name="Google Shape;69746;p2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7" name="Google Shape;69747;p2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8" name="Google Shape;69748;p2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9" name="Google Shape;69749;p2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0" name="Google Shape;69750;p2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1" name="Google Shape;69751;p2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2" name="Google Shape;69752;p2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3" name="Google Shape;69753;p2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4" name="Google Shape;69754;p2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5" name="Google Shape;69755;p2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6" name="Google Shape;69756;p2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7" name="Google Shape;69757;p2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8" name="Google Shape;69758;p2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9" name="Google Shape;69759;p2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0" name="Google Shape;69760;p2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1" name="Google Shape;69761;p2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2" name="Google Shape;69762;p2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3" name="Google Shape;69763;p2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4" name="Google Shape;69764;p2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5" name="Google Shape;69765;p2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6" name="Google Shape;69766;p2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7" name="Google Shape;69767;p2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8" name="Google Shape;69768;p2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9" name="Google Shape;69769;p2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0" name="Google Shape;69770;p2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1" name="Google Shape;69771;p2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2" name="Google Shape;69772;p2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3" name="Google Shape;69773;p2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4" name="Google Shape;69774;p2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5" name="Google Shape;69775;p2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6" name="Google Shape;69776;p2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7" name="Google Shape;69777;p2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8" name="Google Shape;69778;p2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9" name="Google Shape;69779;p2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0" name="Google Shape;69780;p2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1" name="Google Shape;69781;p2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2" name="Google Shape;69782;p2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3" name="Google Shape;69783;p2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4" name="Google Shape;69784;p2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5" name="Google Shape;69785;p2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6" name="Google Shape;69786;p2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7" name="Google Shape;69787;p2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8" name="Google Shape;69788;p2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9" name="Google Shape;69789;p2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0" name="Google Shape;69790;p2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1" name="Google Shape;69791;p2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2" name="Google Shape;69792;p2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3" name="Google Shape;69793;p2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4" name="Google Shape;69794;p2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5" name="Google Shape;69795;p2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6" name="Google Shape;69796;p2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7" name="Google Shape;69797;p2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8" name="Google Shape;69798;p2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9" name="Google Shape;69799;p2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0" name="Google Shape;69800;p2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1" name="Google Shape;69801;p2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2" name="Google Shape;69802;p2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3" name="Google Shape;69803;p2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4" name="Google Shape;69804;p2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5" name="Google Shape;69805;p2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6" name="Google Shape;69806;p2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7" name="Google Shape;69807;p2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8" name="Google Shape;69808;p2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9" name="Google Shape;69809;p2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0" name="Google Shape;69810;p2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1" name="Google Shape;69811;p2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2" name="Google Shape;69812;p2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3" name="Google Shape;69813;p2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4" name="Google Shape;69814;p2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5" name="Google Shape;69815;p2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6" name="Google Shape;69816;p2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7" name="Google Shape;69817;p2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8" name="Google Shape;69818;p2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9" name="Google Shape;69819;p2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0" name="Google Shape;69820;p2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1" name="Google Shape;69821;p2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2" name="Google Shape;69822;p2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3" name="Google Shape;69823;p2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4" name="Google Shape;69824;p2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5" name="Google Shape;69825;p2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6" name="Google Shape;69826;p2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7" name="Google Shape;69827;p2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8" name="Google Shape;69828;p2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9" name="Google Shape;69829;p2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0" name="Google Shape;69830;p2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1" name="Google Shape;69831;p2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2" name="Google Shape;69832;p2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3" name="Google Shape;69833;p2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4" name="Google Shape;69834;p2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5" name="Google Shape;69835;p2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6" name="Google Shape;69836;p2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7" name="Google Shape;69837;p2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8" name="Google Shape;69838;p2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9" name="Google Shape;69839;p2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0" name="Google Shape;69840;p2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1" name="Google Shape;69841;p2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2" name="Google Shape;69842;p2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3" name="Google Shape;69843;p2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4" name="Google Shape;69844;p2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5" name="Google Shape;69845;p2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6" name="Google Shape;69846;p2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7" name="Google Shape;69847;p2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8" name="Google Shape;69848;p2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9" name="Google Shape;69849;p2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0" name="Google Shape;69850;p2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1" name="Google Shape;69851;p2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2" name="Google Shape;69852;p2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3" name="Google Shape;69853;p2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4" name="Google Shape;69854;p2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5" name="Google Shape;69855;p2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6" name="Google Shape;69856;p2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7" name="Google Shape;69857;p2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8" name="Google Shape;69858;p2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9" name="Google Shape;69859;p2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0" name="Google Shape;69860;p2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1" name="Google Shape;69861;p2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2" name="Google Shape;69862;p2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3" name="Google Shape;69863;p2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4" name="Google Shape;69864;p2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5" name="Google Shape;69865;p2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6" name="Google Shape;69866;p2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7" name="Google Shape;69867;p2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8" name="Google Shape;69868;p2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9" name="Google Shape;69869;p2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0" name="Google Shape;69870;p2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1" name="Google Shape;69871;p2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2" name="Google Shape;69872;p2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3" name="Google Shape;69873;p2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4" name="Google Shape;69874;p2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5" name="Google Shape;69875;p2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6" name="Google Shape;69876;p2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7" name="Google Shape;69877;p2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8" name="Google Shape;69878;p2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9" name="Google Shape;69879;p2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0" name="Google Shape;69880;p2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1" name="Google Shape;69881;p2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2" name="Google Shape;69882;p2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3" name="Google Shape;69883;p2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4" name="Google Shape;69884;p2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5" name="Google Shape;69885;p2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6" name="Google Shape;69886;p2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7" name="Google Shape;69887;p2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8" name="Google Shape;69888;p2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9" name="Google Shape;69889;p2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0" name="Google Shape;69890;p2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1" name="Google Shape;69891;p2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2" name="Google Shape;69892;p2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3" name="Google Shape;69893;p2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4" name="Google Shape;69894;p2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5" name="Google Shape;69895;p2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6" name="Google Shape;69896;p2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7" name="Google Shape;69897;p2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8" name="Google Shape;69898;p2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9" name="Google Shape;69899;p2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0" name="Google Shape;69900;p2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1" name="Google Shape;69901;p2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2" name="Google Shape;69902;p2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3" name="Google Shape;69903;p2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4" name="Google Shape;69904;p2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5" name="Google Shape;69905;p2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6" name="Google Shape;69906;p2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7" name="Google Shape;69907;p2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8" name="Google Shape;69908;p2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9" name="Google Shape;69909;p2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0" name="Google Shape;69910;p2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1" name="Google Shape;69911;p2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2" name="Google Shape;69912;p2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3" name="Google Shape;69913;p2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4" name="Google Shape;69914;p2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5" name="Google Shape;69915;p2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6" name="Google Shape;69916;p2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7" name="Google Shape;69917;p2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8" name="Google Shape;69918;p2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9" name="Google Shape;69919;p2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0" name="Google Shape;69920;p2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1" name="Google Shape;69921;p2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2" name="Google Shape;69922;p2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3" name="Google Shape;69923;p2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4" name="Google Shape;69924;p2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5" name="Google Shape;69925;p2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6" name="Google Shape;69926;p2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7" name="Google Shape;69927;p2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8" name="Google Shape;69928;p2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9" name="Google Shape;69929;p2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0" name="Google Shape;69930;p2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1" name="Google Shape;69931;p2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2" name="Google Shape;69932;p2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3" name="Google Shape;69933;p2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4" name="Google Shape;69934;p2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5" name="Google Shape;69935;p2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6" name="Google Shape;69936;p2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7" name="Google Shape;69937;p2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8" name="Google Shape;69938;p2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9" name="Google Shape;69939;p2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0" name="Google Shape;69940;p2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1" name="Google Shape;69941;p2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2" name="Google Shape;69942;p2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3" name="Google Shape;69943;p2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4" name="Google Shape;69944;p2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5" name="Google Shape;69945;p2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6" name="Google Shape;69946;p2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7" name="Google Shape;69947;p2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8" name="Google Shape;69948;p2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9" name="Google Shape;69949;p2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0" name="Google Shape;69950;p2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1" name="Google Shape;69951;p2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2" name="Google Shape;69952;p2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3" name="Google Shape;69953;p2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4" name="Google Shape;69954;p2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5" name="Google Shape;69955;p2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6" name="Google Shape;69956;p2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7" name="Google Shape;69957;p2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8" name="Google Shape;69958;p2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9" name="Google Shape;69959;p2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0" name="Google Shape;69960;p2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1" name="Google Shape;69961;p2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2" name="Google Shape;69962;p2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3" name="Google Shape;69963;p2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4" name="Google Shape;69964;p2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5" name="Google Shape;69965;p2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6" name="Google Shape;69966;p2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7" name="Google Shape;69967;p2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8" name="Google Shape;69968;p2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9" name="Google Shape;69969;p2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0" name="Google Shape;69970;p2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1" name="Google Shape;69971;p2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2" name="Google Shape;69972;p2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3" name="Google Shape;69973;p2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4" name="Google Shape;69974;p2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5" name="Google Shape;69975;p2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6" name="Google Shape;69976;p2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7" name="Google Shape;69977;p2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8" name="Google Shape;69978;p2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9" name="Google Shape;69979;p2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0" name="Google Shape;69980;p2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1" name="Google Shape;69981;p2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2" name="Google Shape;69982;p2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3" name="Google Shape;69983;p2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4" name="Google Shape;69984;p2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5" name="Google Shape;69985;p2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6" name="Google Shape;69986;p2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7" name="Google Shape;69987;p2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8" name="Google Shape;69988;p2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9" name="Google Shape;69989;p2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0" name="Google Shape;69990;p2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1" name="Google Shape;69991;p2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2" name="Google Shape;69992;p2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3" name="Google Shape;69993;p2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4" name="Google Shape;69994;p2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5" name="Google Shape;69995;p2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6" name="Google Shape;69996;p2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7" name="Google Shape;69997;p2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8" name="Google Shape;69998;p2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9" name="Google Shape;69999;p2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0" name="Google Shape;70000;p2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1" name="Google Shape;70001;p2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2" name="Google Shape;70002;p2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3" name="Google Shape;70003;p2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4" name="Google Shape;70004;p2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5" name="Google Shape;70005;p2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6" name="Google Shape;70006;p2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7" name="Google Shape;70007;p2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8" name="Google Shape;70008;p2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9" name="Google Shape;70009;p2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0" name="Google Shape;70010;p2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1" name="Google Shape;70011;p2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2" name="Google Shape;70012;p2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3" name="Google Shape;70013;p2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4" name="Google Shape;70014;p2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5" name="Google Shape;70015;p2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6" name="Google Shape;70016;p2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7" name="Google Shape;70017;p2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8" name="Google Shape;70018;p2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9" name="Google Shape;70019;p2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0" name="Google Shape;70020;p2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1" name="Google Shape;70021;p2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2" name="Google Shape;70022;p2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3" name="Google Shape;70023;p2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4" name="Google Shape;70024;p2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5" name="Google Shape;70025;p2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6" name="Google Shape;70026;p2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7" name="Google Shape;70027;p2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8" name="Google Shape;70028;p2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9" name="Google Shape;70029;p2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0" name="Google Shape;70030;p2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1" name="Google Shape;70031;p2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2" name="Google Shape;70032;p2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3" name="Google Shape;70033;p2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4" name="Google Shape;70034;p2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5" name="Google Shape;70035;p2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6" name="Google Shape;70036;p2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7" name="Google Shape;70037;p2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8" name="Google Shape;70038;p2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9" name="Google Shape;70039;p2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0" name="Google Shape;70040;p2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1" name="Google Shape;70041;p2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2" name="Google Shape;70042;p2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3" name="Google Shape;70043;p2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4" name="Google Shape;70044;p2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5" name="Google Shape;70045;p2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6" name="Google Shape;70046;p2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7" name="Google Shape;70047;p2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8" name="Google Shape;70048;p2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9" name="Google Shape;70049;p2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0" name="Google Shape;70050;p2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1" name="Google Shape;70051;p2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2" name="Google Shape;70052;p2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3" name="Google Shape;70053;p2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4" name="Google Shape;70054;p2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5" name="Google Shape;70055;p2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6" name="Google Shape;70056;p2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7" name="Google Shape;70057;p2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8" name="Google Shape;70058;p2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9" name="Google Shape;70059;p2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0" name="Google Shape;70060;p2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1" name="Google Shape;70061;p2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7625" y="1649444"/>
            <a:ext cx="10246588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4" r:id="rId2"/>
    <p:sldLayoutId id="2147483658" r:id="rId3"/>
    <p:sldLayoutId id="2147483666" r:id="rId4"/>
    <p:sldLayoutId id="2147483672" r:id="rId5"/>
    <p:sldLayoutId id="2147483673" r:id="rId6"/>
    <p:sldLayoutId id="2147483674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png"/><Relationship Id="rId7" Type="http://schemas.microsoft.com/office/2007/relationships/hdphoto" Target="../media/hdphoto2.wdp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.png"/><Relationship Id="rId4" Type="http://schemas.openxmlformats.org/officeDocument/2006/relationships/image" Target="../media/image19.gif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microsoft.com/office/2007/relationships/hdphoto" Target="../media/hdphoto3.wdp"/><Relationship Id="rId5" Type="http://schemas.openxmlformats.org/officeDocument/2006/relationships/image" Target="../media/image9.png"/><Relationship Id="rId4" Type="http://schemas.openxmlformats.org/officeDocument/2006/relationships/audio" Target="../media/audio2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microsoft.com/office/2007/relationships/hdphoto" Target="../media/hdphoto5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audio" Target="../media/audio3.wav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microsoft.com/office/2007/relationships/hdphoto" Target="../media/hdphoto6.wdp"/><Relationship Id="rId5" Type="http://schemas.openxmlformats.org/officeDocument/2006/relationships/image" Target="../media/image12.png"/><Relationship Id="rId10" Type="http://schemas.openxmlformats.org/officeDocument/2006/relationships/audio" Target="../media/audio4.wav"/><Relationship Id="rId4" Type="http://schemas.openxmlformats.org/officeDocument/2006/relationships/audio" Target="../media/audio4.wav"/><Relationship Id="rId9" Type="http://schemas.openxmlformats.org/officeDocument/2006/relationships/audio" Target="../media/audio3.wav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audio" Target="../media/audio3.wav"/><Relationship Id="rId3" Type="http://schemas.openxmlformats.org/officeDocument/2006/relationships/audio" Target="../media/audio3.wav"/><Relationship Id="rId7" Type="http://schemas.microsoft.com/office/2007/relationships/hdphoto" Target="../media/hdphoto7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5" Type="http://schemas.microsoft.com/office/2007/relationships/hdphoto" Target="../media/hdphoto6.wdp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98" t="53940" r="12318" b="23030"/>
          <a:stretch/>
        </p:blipFill>
        <p:spPr>
          <a:xfrm>
            <a:off x="8895477" y="4454098"/>
            <a:ext cx="1333299" cy="160975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4728" y="3886201"/>
            <a:ext cx="3494440" cy="2226919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0" y="0"/>
            <a:ext cx="12161838" cy="3276600"/>
          </a:xfrm>
          <a:prstGeom prst="rect">
            <a:avLst/>
          </a:prstGeom>
          <a:solidFill>
            <a:srgbClr val="FFFB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988" tIns="45494" rIns="90988" bIns="45494" rtlCol="0" anchor="ctr"/>
          <a:lstStyle/>
          <a:p>
            <a:pPr algn="ctr"/>
            <a:endParaRPr lang="en-US"/>
          </a:p>
        </p:txBody>
      </p:sp>
      <p:pic>
        <p:nvPicPr>
          <p:cNvPr id="6" name="Picture 2" descr="Bộ SGK Lớp 6 - Kết nối tri thức với cuộc sống - Công ty Cổ phần Đầu tư và  Phát triển Giáo dục Phương Nam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333"/>
          <a:stretch/>
        </p:blipFill>
        <p:spPr bwMode="auto">
          <a:xfrm>
            <a:off x="246602" y="225288"/>
            <a:ext cx="1889525" cy="17492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2525969" y="859314"/>
            <a:ext cx="7866273" cy="2215991"/>
            <a:chOff x="2544762" y="859312"/>
            <a:chExt cx="7924800" cy="2215991"/>
          </a:xfrm>
        </p:grpSpPr>
        <p:sp>
          <p:nvSpPr>
            <p:cNvPr id="7" name="TextBox 6"/>
            <p:cNvSpPr txBox="1"/>
            <p:nvPr/>
          </p:nvSpPr>
          <p:spPr>
            <a:xfrm>
              <a:off x="2544762" y="859312"/>
              <a:ext cx="7877036" cy="22159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en-US" sz="13700" b="1">
                  <a:ln w="11430"/>
                  <a:solidFill>
                    <a:srgbClr val="FF0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TOÁN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926526" y="859312"/>
              <a:ext cx="2543036" cy="22159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soft" dir="t">
                  <a:rot lat="0" lon="0" rev="10800000"/>
                </a:lightRig>
              </a:scene3d>
              <a:sp3d>
                <a:bevelT w="27940" h="12700"/>
                <a:contourClr>
                  <a:srgbClr val="DDDDDD"/>
                </a:contourClr>
              </a:sp3d>
            </a:bodyPr>
            <a:lstStyle/>
            <a:p>
              <a:r>
                <a:rPr lang="en-US" sz="13700" b="1" spc="149">
                  <a:ln w="11430"/>
                  <a:solidFill>
                    <a:srgbClr val="F8F8F8"/>
                  </a:solidFill>
                  <a:effectLst>
                    <a:outerShdw blurRad="25400" algn="tl" rotWithShape="0">
                      <a:srgbClr val="000000">
                        <a:alpha val="43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</a:p>
          </p:txBody>
        </p:sp>
      </p:grpSp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9427" b="50130" l="60615" r="706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9956" t="30018" r="28936" b="50095"/>
          <a:stretch/>
        </p:blipFill>
        <p:spPr bwMode="auto">
          <a:xfrm flipH="1">
            <a:off x="1843997" y="4374969"/>
            <a:ext cx="1691190" cy="1714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064" t="27747" r="38519" b="52083"/>
          <a:stretch/>
        </p:blipFill>
        <p:spPr bwMode="auto">
          <a:xfrm>
            <a:off x="6324541" y="3986256"/>
            <a:ext cx="2438905" cy="20767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275143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1451" name="Google Shape;71451;p42"/>
          <p:cNvCxnSpPr/>
          <p:nvPr/>
        </p:nvCxnSpPr>
        <p:spPr>
          <a:xfrm>
            <a:off x="953635" y="5815733"/>
            <a:ext cx="10254568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lgDash"/>
            <a:round/>
            <a:headEnd type="none" w="med" len="med"/>
            <a:tailEnd type="none" w="med" len="med"/>
          </a:ln>
        </p:spPr>
      </p:cxnSp>
      <p:grpSp>
        <p:nvGrpSpPr>
          <p:cNvPr id="71453" name="Google Shape;71453;p42"/>
          <p:cNvGrpSpPr/>
          <p:nvPr/>
        </p:nvGrpSpPr>
        <p:grpSpPr>
          <a:xfrm>
            <a:off x="6919492" y="986426"/>
            <a:ext cx="4771681" cy="5151577"/>
            <a:chOff x="5898750" y="2896700"/>
            <a:chExt cx="1674275" cy="1803100"/>
          </a:xfrm>
        </p:grpSpPr>
        <p:sp>
          <p:nvSpPr>
            <p:cNvPr id="71454" name="Google Shape;71454;p42"/>
            <p:cNvSpPr/>
            <p:nvPr/>
          </p:nvSpPr>
          <p:spPr>
            <a:xfrm>
              <a:off x="5913775" y="3888975"/>
              <a:ext cx="137350" cy="150775"/>
            </a:xfrm>
            <a:custGeom>
              <a:avLst/>
              <a:gdLst/>
              <a:ahLst/>
              <a:cxnLst/>
              <a:rect l="l" t="t" r="r" b="b"/>
              <a:pathLst>
                <a:path w="5494" h="6031" extrusionOk="0">
                  <a:moveTo>
                    <a:pt x="3426" y="1"/>
                  </a:moveTo>
                  <a:cubicBezTo>
                    <a:pt x="3425" y="1"/>
                    <a:pt x="0" y="562"/>
                    <a:pt x="1369" y="4783"/>
                  </a:cubicBezTo>
                  <a:cubicBezTo>
                    <a:pt x="1658" y="5672"/>
                    <a:pt x="2032" y="6030"/>
                    <a:pt x="2419" y="6030"/>
                  </a:cubicBezTo>
                  <a:cubicBezTo>
                    <a:pt x="3869" y="6030"/>
                    <a:pt x="5494" y="993"/>
                    <a:pt x="34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5" name="Google Shape;71455;p42"/>
            <p:cNvSpPr/>
            <p:nvPr/>
          </p:nvSpPr>
          <p:spPr>
            <a:xfrm>
              <a:off x="6127900" y="4385925"/>
              <a:ext cx="349100" cy="254125"/>
            </a:xfrm>
            <a:custGeom>
              <a:avLst/>
              <a:gdLst/>
              <a:ahLst/>
              <a:cxnLst/>
              <a:rect l="l" t="t" r="r" b="b"/>
              <a:pathLst>
                <a:path w="13964" h="10165" extrusionOk="0">
                  <a:moveTo>
                    <a:pt x="10445" y="0"/>
                  </a:moveTo>
                  <a:cubicBezTo>
                    <a:pt x="10445" y="0"/>
                    <a:pt x="1" y="6598"/>
                    <a:pt x="1" y="8793"/>
                  </a:cubicBezTo>
                  <a:cubicBezTo>
                    <a:pt x="1" y="9608"/>
                    <a:pt x="931" y="10164"/>
                    <a:pt x="2470" y="10164"/>
                  </a:cubicBezTo>
                  <a:cubicBezTo>
                    <a:pt x="5077" y="10164"/>
                    <a:pt x="9430" y="8569"/>
                    <a:pt x="13962" y="3937"/>
                  </a:cubicBezTo>
                  <a:cubicBezTo>
                    <a:pt x="13963" y="3937"/>
                    <a:pt x="13042" y="142"/>
                    <a:pt x="104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6" name="Google Shape;71456;p42"/>
            <p:cNvSpPr/>
            <p:nvPr/>
          </p:nvSpPr>
          <p:spPr>
            <a:xfrm>
              <a:off x="5898750" y="3100875"/>
              <a:ext cx="1284850" cy="1485325"/>
            </a:xfrm>
            <a:custGeom>
              <a:avLst/>
              <a:gdLst/>
              <a:ahLst/>
              <a:cxnLst/>
              <a:rect l="l" t="t" r="r" b="b"/>
              <a:pathLst>
                <a:path w="51394" h="59413" extrusionOk="0">
                  <a:moveTo>
                    <a:pt x="26307" y="0"/>
                  </a:moveTo>
                  <a:cubicBezTo>
                    <a:pt x="16975" y="0"/>
                    <a:pt x="0" y="13194"/>
                    <a:pt x="1775" y="16546"/>
                  </a:cubicBezTo>
                  <a:cubicBezTo>
                    <a:pt x="2383" y="17696"/>
                    <a:pt x="4817" y="18084"/>
                    <a:pt x="7820" y="18084"/>
                  </a:cubicBezTo>
                  <a:cubicBezTo>
                    <a:pt x="14024" y="18084"/>
                    <a:pt x="22659" y="16430"/>
                    <a:pt x="22660" y="16430"/>
                  </a:cubicBezTo>
                  <a:lnTo>
                    <a:pt x="22660" y="16430"/>
                  </a:lnTo>
                  <a:cubicBezTo>
                    <a:pt x="22659" y="16430"/>
                    <a:pt x="7971" y="59412"/>
                    <a:pt x="28730" y="59412"/>
                  </a:cubicBezTo>
                  <a:cubicBezTo>
                    <a:pt x="28982" y="59412"/>
                    <a:pt x="29240" y="59406"/>
                    <a:pt x="29502" y="59393"/>
                  </a:cubicBezTo>
                  <a:cubicBezTo>
                    <a:pt x="51394" y="58320"/>
                    <a:pt x="37969" y="12523"/>
                    <a:pt x="37969" y="12523"/>
                  </a:cubicBezTo>
                  <a:cubicBezTo>
                    <a:pt x="37969" y="12523"/>
                    <a:pt x="36602" y="1614"/>
                    <a:pt x="27693" y="110"/>
                  </a:cubicBezTo>
                  <a:cubicBezTo>
                    <a:pt x="27254" y="36"/>
                    <a:pt x="26791" y="0"/>
                    <a:pt x="263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7" name="Google Shape;71457;p42"/>
            <p:cNvSpPr/>
            <p:nvPr/>
          </p:nvSpPr>
          <p:spPr>
            <a:xfrm>
              <a:off x="6665450" y="2930225"/>
              <a:ext cx="278425" cy="364175"/>
            </a:xfrm>
            <a:custGeom>
              <a:avLst/>
              <a:gdLst/>
              <a:ahLst/>
              <a:cxnLst/>
              <a:rect l="l" t="t" r="r" b="b"/>
              <a:pathLst>
                <a:path w="11137" h="14567" extrusionOk="0">
                  <a:moveTo>
                    <a:pt x="4121" y="1"/>
                  </a:moveTo>
                  <a:lnTo>
                    <a:pt x="1" y="11250"/>
                  </a:lnTo>
                  <a:lnTo>
                    <a:pt x="3993" y="14567"/>
                  </a:lnTo>
                  <a:cubicBezTo>
                    <a:pt x="3993" y="14567"/>
                    <a:pt x="11137" y="5046"/>
                    <a:pt x="4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8" name="Google Shape;71458;p42"/>
            <p:cNvSpPr/>
            <p:nvPr/>
          </p:nvSpPr>
          <p:spPr>
            <a:xfrm>
              <a:off x="6432525" y="2896700"/>
              <a:ext cx="208525" cy="342250"/>
            </a:xfrm>
            <a:custGeom>
              <a:avLst/>
              <a:gdLst/>
              <a:ahLst/>
              <a:cxnLst/>
              <a:rect l="l" t="t" r="r" b="b"/>
              <a:pathLst>
                <a:path w="8341" h="13690" extrusionOk="0">
                  <a:moveTo>
                    <a:pt x="8340" y="1"/>
                  </a:moveTo>
                  <a:lnTo>
                    <a:pt x="8340" y="1"/>
                  </a:lnTo>
                  <a:cubicBezTo>
                    <a:pt x="0" y="2273"/>
                    <a:pt x="3362" y="13690"/>
                    <a:pt x="3362" y="13690"/>
                  </a:cubicBezTo>
                  <a:lnTo>
                    <a:pt x="8262" y="11980"/>
                  </a:lnTo>
                  <a:lnTo>
                    <a:pt x="83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9" name="Google Shape;71459;p42"/>
            <p:cNvSpPr/>
            <p:nvPr/>
          </p:nvSpPr>
          <p:spPr>
            <a:xfrm>
              <a:off x="6782650" y="3413375"/>
              <a:ext cx="790375" cy="1192400"/>
            </a:xfrm>
            <a:custGeom>
              <a:avLst/>
              <a:gdLst/>
              <a:ahLst/>
              <a:cxnLst/>
              <a:rect l="l" t="t" r="r" b="b"/>
              <a:pathLst>
                <a:path w="31615" h="47696" extrusionOk="0">
                  <a:moveTo>
                    <a:pt x="24500" y="0"/>
                  </a:moveTo>
                  <a:lnTo>
                    <a:pt x="24500" y="0"/>
                  </a:lnTo>
                  <a:cubicBezTo>
                    <a:pt x="8424" y="5843"/>
                    <a:pt x="14715" y="19530"/>
                    <a:pt x="14505" y="29123"/>
                  </a:cubicBezTo>
                  <a:cubicBezTo>
                    <a:pt x="14296" y="38716"/>
                    <a:pt x="3931" y="40506"/>
                    <a:pt x="3931" y="40506"/>
                  </a:cubicBezTo>
                  <a:lnTo>
                    <a:pt x="0" y="43666"/>
                  </a:lnTo>
                  <a:cubicBezTo>
                    <a:pt x="5760" y="46500"/>
                    <a:pt x="10342" y="47696"/>
                    <a:pt x="13968" y="47696"/>
                  </a:cubicBezTo>
                  <a:cubicBezTo>
                    <a:pt x="31615" y="47696"/>
                    <a:pt x="26613" y="19389"/>
                    <a:pt x="24460" y="13946"/>
                  </a:cubicBezTo>
                  <a:cubicBezTo>
                    <a:pt x="21866" y="7383"/>
                    <a:pt x="24500" y="1"/>
                    <a:pt x="24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0" name="Google Shape;71460;p42"/>
            <p:cNvSpPr/>
            <p:nvPr/>
          </p:nvSpPr>
          <p:spPr>
            <a:xfrm>
              <a:off x="5943175" y="3424475"/>
              <a:ext cx="807200" cy="1158775"/>
            </a:xfrm>
            <a:custGeom>
              <a:avLst/>
              <a:gdLst/>
              <a:ahLst/>
              <a:cxnLst/>
              <a:rect l="l" t="t" r="r" b="b"/>
              <a:pathLst>
                <a:path w="32288" h="46351" extrusionOk="0">
                  <a:moveTo>
                    <a:pt x="18479" y="0"/>
                  </a:moveTo>
                  <a:cubicBezTo>
                    <a:pt x="11333" y="0"/>
                    <a:pt x="0" y="3599"/>
                    <a:pt x="0" y="3599"/>
                  </a:cubicBezTo>
                  <a:cubicBezTo>
                    <a:pt x="1009" y="5163"/>
                    <a:pt x="3603" y="5689"/>
                    <a:pt x="6633" y="5689"/>
                  </a:cubicBezTo>
                  <a:cubicBezTo>
                    <a:pt x="12842" y="5689"/>
                    <a:pt x="20883" y="3483"/>
                    <a:pt x="20884" y="3483"/>
                  </a:cubicBezTo>
                  <a:lnTo>
                    <a:pt x="20884" y="3483"/>
                  </a:lnTo>
                  <a:cubicBezTo>
                    <a:pt x="20884" y="3483"/>
                    <a:pt x="19182" y="6759"/>
                    <a:pt x="16754" y="16787"/>
                  </a:cubicBezTo>
                  <a:cubicBezTo>
                    <a:pt x="11116" y="40066"/>
                    <a:pt x="22092" y="46350"/>
                    <a:pt x="22092" y="46350"/>
                  </a:cubicBezTo>
                  <a:cubicBezTo>
                    <a:pt x="22122" y="46351"/>
                    <a:pt x="22153" y="46351"/>
                    <a:pt x="22183" y="46351"/>
                  </a:cubicBezTo>
                  <a:cubicBezTo>
                    <a:pt x="32287" y="46351"/>
                    <a:pt x="27217" y="5591"/>
                    <a:pt x="23619" y="1424"/>
                  </a:cubicBezTo>
                  <a:cubicBezTo>
                    <a:pt x="22726" y="390"/>
                    <a:pt x="20829" y="0"/>
                    <a:pt x="18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1" name="Google Shape;71461;p42"/>
            <p:cNvSpPr/>
            <p:nvPr/>
          </p:nvSpPr>
          <p:spPr>
            <a:xfrm>
              <a:off x="6714025" y="2992850"/>
              <a:ext cx="135300" cy="216225"/>
            </a:xfrm>
            <a:custGeom>
              <a:avLst/>
              <a:gdLst/>
              <a:ahLst/>
              <a:cxnLst/>
              <a:rect l="l" t="t" r="r" b="b"/>
              <a:pathLst>
                <a:path w="5412" h="8649" extrusionOk="0">
                  <a:moveTo>
                    <a:pt x="3051" y="1"/>
                  </a:moveTo>
                  <a:cubicBezTo>
                    <a:pt x="2965" y="1"/>
                    <a:pt x="2905" y="46"/>
                    <a:pt x="2873" y="116"/>
                  </a:cubicBezTo>
                  <a:lnTo>
                    <a:pt x="43" y="6510"/>
                  </a:lnTo>
                  <a:cubicBezTo>
                    <a:pt x="1" y="6608"/>
                    <a:pt x="46" y="6723"/>
                    <a:pt x="143" y="6766"/>
                  </a:cubicBezTo>
                  <a:cubicBezTo>
                    <a:pt x="168" y="6777"/>
                    <a:pt x="194" y="6782"/>
                    <a:pt x="220" y="6782"/>
                  </a:cubicBezTo>
                  <a:cubicBezTo>
                    <a:pt x="294" y="6782"/>
                    <a:pt x="367" y="6739"/>
                    <a:pt x="398" y="6666"/>
                  </a:cubicBezTo>
                  <a:lnTo>
                    <a:pt x="3031" y="719"/>
                  </a:lnTo>
                  <a:lnTo>
                    <a:pt x="3031" y="719"/>
                  </a:lnTo>
                  <a:cubicBezTo>
                    <a:pt x="3468" y="2061"/>
                    <a:pt x="4506" y="6055"/>
                    <a:pt x="2342" y="8319"/>
                  </a:cubicBezTo>
                  <a:cubicBezTo>
                    <a:pt x="2268" y="8397"/>
                    <a:pt x="2270" y="8521"/>
                    <a:pt x="2348" y="8595"/>
                  </a:cubicBezTo>
                  <a:cubicBezTo>
                    <a:pt x="2388" y="8630"/>
                    <a:pt x="2435" y="8649"/>
                    <a:pt x="2483" y="8649"/>
                  </a:cubicBezTo>
                  <a:cubicBezTo>
                    <a:pt x="2534" y="8649"/>
                    <a:pt x="2586" y="8627"/>
                    <a:pt x="2623" y="8592"/>
                  </a:cubicBezTo>
                  <a:cubicBezTo>
                    <a:pt x="5412" y="5670"/>
                    <a:pt x="3321" y="348"/>
                    <a:pt x="3232" y="123"/>
                  </a:cubicBezTo>
                  <a:cubicBezTo>
                    <a:pt x="3201" y="50"/>
                    <a:pt x="3133" y="2"/>
                    <a:pt x="3055" y="1"/>
                  </a:cubicBezTo>
                  <a:cubicBezTo>
                    <a:pt x="3053" y="1"/>
                    <a:pt x="3052" y="1"/>
                    <a:pt x="30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2" name="Google Shape;71462;p42"/>
            <p:cNvSpPr/>
            <p:nvPr/>
          </p:nvSpPr>
          <p:spPr>
            <a:xfrm>
              <a:off x="5913725" y="3462225"/>
              <a:ext cx="87525" cy="101750"/>
            </a:xfrm>
            <a:custGeom>
              <a:avLst/>
              <a:gdLst/>
              <a:ahLst/>
              <a:cxnLst/>
              <a:rect l="l" t="t" r="r" b="b"/>
              <a:pathLst>
                <a:path w="3501" h="4070" extrusionOk="0">
                  <a:moveTo>
                    <a:pt x="1536" y="0"/>
                  </a:moveTo>
                  <a:cubicBezTo>
                    <a:pt x="1" y="1706"/>
                    <a:pt x="243" y="3423"/>
                    <a:pt x="243" y="3423"/>
                  </a:cubicBezTo>
                  <a:cubicBezTo>
                    <a:pt x="986" y="3881"/>
                    <a:pt x="1506" y="4070"/>
                    <a:pt x="1859" y="4070"/>
                  </a:cubicBezTo>
                  <a:cubicBezTo>
                    <a:pt x="3500" y="4070"/>
                    <a:pt x="1536" y="0"/>
                    <a:pt x="1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3" name="Google Shape;71463;p42"/>
            <p:cNvSpPr/>
            <p:nvPr/>
          </p:nvSpPr>
          <p:spPr>
            <a:xfrm>
              <a:off x="6034375" y="3493250"/>
              <a:ext cx="56400" cy="65750"/>
            </a:xfrm>
            <a:custGeom>
              <a:avLst/>
              <a:gdLst/>
              <a:ahLst/>
              <a:cxnLst/>
              <a:rect l="l" t="t" r="r" b="b"/>
              <a:pathLst>
                <a:path w="2256" h="2630" extrusionOk="0">
                  <a:moveTo>
                    <a:pt x="1820" y="1"/>
                  </a:moveTo>
                  <a:cubicBezTo>
                    <a:pt x="1811" y="1"/>
                    <a:pt x="1801" y="1"/>
                    <a:pt x="1792" y="3"/>
                  </a:cubicBezTo>
                  <a:cubicBezTo>
                    <a:pt x="1685" y="15"/>
                    <a:pt x="1612" y="113"/>
                    <a:pt x="1624" y="220"/>
                  </a:cubicBezTo>
                  <a:cubicBezTo>
                    <a:pt x="1851" y="2050"/>
                    <a:pt x="1620" y="2239"/>
                    <a:pt x="1622" y="2243"/>
                  </a:cubicBezTo>
                  <a:cubicBezTo>
                    <a:pt x="1430" y="2243"/>
                    <a:pt x="847" y="1422"/>
                    <a:pt x="397" y="520"/>
                  </a:cubicBezTo>
                  <a:cubicBezTo>
                    <a:pt x="363" y="453"/>
                    <a:pt x="293" y="413"/>
                    <a:pt x="222" y="413"/>
                  </a:cubicBezTo>
                  <a:cubicBezTo>
                    <a:pt x="193" y="413"/>
                    <a:pt x="163" y="420"/>
                    <a:pt x="136" y="434"/>
                  </a:cubicBezTo>
                  <a:cubicBezTo>
                    <a:pt x="39" y="482"/>
                    <a:pt x="1" y="599"/>
                    <a:pt x="49" y="695"/>
                  </a:cubicBezTo>
                  <a:cubicBezTo>
                    <a:pt x="420" y="1436"/>
                    <a:pt x="1099" y="2629"/>
                    <a:pt x="1633" y="2629"/>
                  </a:cubicBezTo>
                  <a:cubicBezTo>
                    <a:pt x="1667" y="2629"/>
                    <a:pt x="1698" y="2625"/>
                    <a:pt x="1728" y="2615"/>
                  </a:cubicBezTo>
                  <a:cubicBezTo>
                    <a:pt x="2019" y="2529"/>
                    <a:pt x="2256" y="2171"/>
                    <a:pt x="2009" y="171"/>
                  </a:cubicBezTo>
                  <a:cubicBezTo>
                    <a:pt x="1997" y="74"/>
                    <a:pt x="1918" y="1"/>
                    <a:pt x="18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4" name="Google Shape;71464;p42"/>
            <p:cNvSpPr/>
            <p:nvPr/>
          </p:nvSpPr>
          <p:spPr>
            <a:xfrm>
              <a:off x="6340700" y="3249350"/>
              <a:ext cx="68925" cy="95475"/>
            </a:xfrm>
            <a:custGeom>
              <a:avLst/>
              <a:gdLst/>
              <a:ahLst/>
              <a:cxnLst/>
              <a:rect l="l" t="t" r="r" b="b"/>
              <a:pathLst>
                <a:path w="2757" h="3819" extrusionOk="0">
                  <a:moveTo>
                    <a:pt x="2551" y="0"/>
                  </a:moveTo>
                  <a:cubicBezTo>
                    <a:pt x="2456" y="0"/>
                    <a:pt x="2371" y="73"/>
                    <a:pt x="2358" y="171"/>
                  </a:cubicBezTo>
                  <a:cubicBezTo>
                    <a:pt x="2151" y="1759"/>
                    <a:pt x="1634" y="3429"/>
                    <a:pt x="1205" y="3429"/>
                  </a:cubicBezTo>
                  <a:cubicBezTo>
                    <a:pt x="1199" y="3429"/>
                    <a:pt x="1192" y="3429"/>
                    <a:pt x="1185" y="3428"/>
                  </a:cubicBezTo>
                  <a:cubicBezTo>
                    <a:pt x="667" y="3370"/>
                    <a:pt x="402" y="1475"/>
                    <a:pt x="388" y="212"/>
                  </a:cubicBezTo>
                  <a:cubicBezTo>
                    <a:pt x="388" y="106"/>
                    <a:pt x="301" y="21"/>
                    <a:pt x="195" y="21"/>
                  </a:cubicBezTo>
                  <a:lnTo>
                    <a:pt x="193" y="21"/>
                  </a:lnTo>
                  <a:cubicBezTo>
                    <a:pt x="87" y="22"/>
                    <a:pt x="0" y="109"/>
                    <a:pt x="2" y="216"/>
                  </a:cubicBezTo>
                  <a:cubicBezTo>
                    <a:pt x="8" y="797"/>
                    <a:pt x="94" y="3696"/>
                    <a:pt x="1143" y="3814"/>
                  </a:cubicBezTo>
                  <a:cubicBezTo>
                    <a:pt x="1164" y="3817"/>
                    <a:pt x="1183" y="3818"/>
                    <a:pt x="1204" y="3818"/>
                  </a:cubicBezTo>
                  <a:cubicBezTo>
                    <a:pt x="2202" y="3818"/>
                    <a:pt x="2633" y="1078"/>
                    <a:pt x="2744" y="221"/>
                  </a:cubicBezTo>
                  <a:cubicBezTo>
                    <a:pt x="2756" y="114"/>
                    <a:pt x="2683" y="16"/>
                    <a:pt x="2576" y="2"/>
                  </a:cubicBezTo>
                  <a:cubicBezTo>
                    <a:pt x="2568" y="1"/>
                    <a:pt x="2559" y="0"/>
                    <a:pt x="25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5" name="Google Shape;71465;p42"/>
            <p:cNvSpPr/>
            <p:nvPr/>
          </p:nvSpPr>
          <p:spPr>
            <a:xfrm>
              <a:off x="6441125" y="3255200"/>
              <a:ext cx="68925" cy="95475"/>
            </a:xfrm>
            <a:custGeom>
              <a:avLst/>
              <a:gdLst/>
              <a:ahLst/>
              <a:cxnLst/>
              <a:rect l="l" t="t" r="r" b="b"/>
              <a:pathLst>
                <a:path w="2757" h="3819" extrusionOk="0">
                  <a:moveTo>
                    <a:pt x="2551" y="1"/>
                  </a:moveTo>
                  <a:cubicBezTo>
                    <a:pt x="2455" y="1"/>
                    <a:pt x="2371" y="73"/>
                    <a:pt x="2358" y="171"/>
                  </a:cubicBezTo>
                  <a:cubicBezTo>
                    <a:pt x="2154" y="1759"/>
                    <a:pt x="1656" y="3429"/>
                    <a:pt x="1208" y="3429"/>
                  </a:cubicBezTo>
                  <a:cubicBezTo>
                    <a:pt x="1200" y="3429"/>
                    <a:pt x="1193" y="3429"/>
                    <a:pt x="1186" y="3428"/>
                  </a:cubicBezTo>
                  <a:cubicBezTo>
                    <a:pt x="668" y="3370"/>
                    <a:pt x="404" y="1475"/>
                    <a:pt x="390" y="212"/>
                  </a:cubicBezTo>
                  <a:cubicBezTo>
                    <a:pt x="390" y="106"/>
                    <a:pt x="302" y="21"/>
                    <a:pt x="195" y="21"/>
                  </a:cubicBezTo>
                  <a:lnTo>
                    <a:pt x="194" y="21"/>
                  </a:lnTo>
                  <a:cubicBezTo>
                    <a:pt x="88" y="22"/>
                    <a:pt x="1" y="109"/>
                    <a:pt x="2" y="217"/>
                  </a:cubicBezTo>
                  <a:cubicBezTo>
                    <a:pt x="8" y="797"/>
                    <a:pt x="95" y="3696"/>
                    <a:pt x="1143" y="3814"/>
                  </a:cubicBezTo>
                  <a:cubicBezTo>
                    <a:pt x="1165" y="3817"/>
                    <a:pt x="1185" y="3818"/>
                    <a:pt x="1206" y="3818"/>
                  </a:cubicBezTo>
                  <a:cubicBezTo>
                    <a:pt x="2201" y="3818"/>
                    <a:pt x="2633" y="1075"/>
                    <a:pt x="2746" y="221"/>
                  </a:cubicBezTo>
                  <a:cubicBezTo>
                    <a:pt x="2757" y="114"/>
                    <a:pt x="2683" y="17"/>
                    <a:pt x="2577" y="2"/>
                  </a:cubicBezTo>
                  <a:cubicBezTo>
                    <a:pt x="2568" y="1"/>
                    <a:pt x="2560" y="1"/>
                    <a:pt x="25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6" name="Google Shape;71466;p42"/>
            <p:cNvSpPr/>
            <p:nvPr/>
          </p:nvSpPr>
          <p:spPr>
            <a:xfrm>
              <a:off x="6430625" y="4426125"/>
              <a:ext cx="340650" cy="273675"/>
            </a:xfrm>
            <a:custGeom>
              <a:avLst/>
              <a:gdLst/>
              <a:ahLst/>
              <a:cxnLst/>
              <a:rect l="l" t="t" r="r" b="b"/>
              <a:pathLst>
                <a:path w="13626" h="10947" extrusionOk="0">
                  <a:moveTo>
                    <a:pt x="9853" y="0"/>
                  </a:moveTo>
                  <a:cubicBezTo>
                    <a:pt x="9813" y="0"/>
                    <a:pt x="9772" y="1"/>
                    <a:pt x="9730" y="3"/>
                  </a:cubicBezTo>
                  <a:cubicBezTo>
                    <a:pt x="9730" y="3"/>
                    <a:pt x="1" y="7615"/>
                    <a:pt x="221" y="9800"/>
                  </a:cubicBezTo>
                  <a:cubicBezTo>
                    <a:pt x="292" y="10507"/>
                    <a:pt x="1045" y="10946"/>
                    <a:pt x="2249" y="10946"/>
                  </a:cubicBezTo>
                  <a:cubicBezTo>
                    <a:pt x="4770" y="10946"/>
                    <a:pt x="9269" y="9017"/>
                    <a:pt x="13624" y="3568"/>
                  </a:cubicBezTo>
                  <a:cubicBezTo>
                    <a:pt x="13626" y="3566"/>
                    <a:pt x="12370" y="0"/>
                    <a:pt x="98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7" name="Google Shape;71467;p42"/>
            <p:cNvSpPr/>
            <p:nvPr/>
          </p:nvSpPr>
          <p:spPr>
            <a:xfrm>
              <a:off x="6057450" y="3684375"/>
              <a:ext cx="488325" cy="208900"/>
            </a:xfrm>
            <a:custGeom>
              <a:avLst/>
              <a:gdLst/>
              <a:ahLst/>
              <a:cxnLst/>
              <a:rect l="l" t="t" r="r" b="b"/>
              <a:pathLst>
                <a:path w="19533" h="8356" extrusionOk="0">
                  <a:moveTo>
                    <a:pt x="14988" y="295"/>
                  </a:moveTo>
                  <a:cubicBezTo>
                    <a:pt x="16321" y="295"/>
                    <a:pt x="17716" y="916"/>
                    <a:pt x="19131" y="2148"/>
                  </a:cubicBezTo>
                  <a:lnTo>
                    <a:pt x="8312" y="8037"/>
                  </a:lnTo>
                  <a:lnTo>
                    <a:pt x="371" y="2158"/>
                  </a:lnTo>
                  <a:cubicBezTo>
                    <a:pt x="737" y="1802"/>
                    <a:pt x="1966" y="743"/>
                    <a:pt x="3585" y="743"/>
                  </a:cubicBezTo>
                  <a:cubicBezTo>
                    <a:pt x="5509" y="743"/>
                    <a:pt x="7307" y="2195"/>
                    <a:pt x="8927" y="5063"/>
                  </a:cubicBezTo>
                  <a:cubicBezTo>
                    <a:pt x="8953" y="5110"/>
                    <a:pt x="9005" y="5137"/>
                    <a:pt x="9060" y="5137"/>
                  </a:cubicBezTo>
                  <a:cubicBezTo>
                    <a:pt x="9114" y="5134"/>
                    <a:pt x="9164" y="5100"/>
                    <a:pt x="9185" y="5050"/>
                  </a:cubicBezTo>
                  <a:cubicBezTo>
                    <a:pt x="9206" y="5003"/>
                    <a:pt x="11326" y="295"/>
                    <a:pt x="14988" y="295"/>
                  </a:cubicBezTo>
                  <a:close/>
                  <a:moveTo>
                    <a:pt x="14986" y="1"/>
                  </a:moveTo>
                  <a:cubicBezTo>
                    <a:pt x="11603" y="1"/>
                    <a:pt x="9545" y="3656"/>
                    <a:pt x="9039" y="4677"/>
                  </a:cubicBezTo>
                  <a:cubicBezTo>
                    <a:pt x="7400" y="1873"/>
                    <a:pt x="5563" y="452"/>
                    <a:pt x="3584" y="452"/>
                  </a:cubicBezTo>
                  <a:cubicBezTo>
                    <a:pt x="1520" y="452"/>
                    <a:pt x="101" y="2013"/>
                    <a:pt x="41" y="2078"/>
                  </a:cubicBezTo>
                  <a:cubicBezTo>
                    <a:pt x="13" y="2108"/>
                    <a:pt x="0" y="2149"/>
                    <a:pt x="3" y="2190"/>
                  </a:cubicBezTo>
                  <a:cubicBezTo>
                    <a:pt x="7" y="2230"/>
                    <a:pt x="29" y="2269"/>
                    <a:pt x="63" y="2293"/>
                  </a:cubicBezTo>
                  <a:lnTo>
                    <a:pt x="8213" y="8327"/>
                  </a:lnTo>
                  <a:cubicBezTo>
                    <a:pt x="8240" y="8345"/>
                    <a:pt x="8269" y="8355"/>
                    <a:pt x="8301" y="8355"/>
                  </a:cubicBezTo>
                  <a:cubicBezTo>
                    <a:pt x="8323" y="8355"/>
                    <a:pt x="8348" y="8349"/>
                    <a:pt x="8369" y="8337"/>
                  </a:cubicBezTo>
                  <a:lnTo>
                    <a:pt x="19452" y="2304"/>
                  </a:lnTo>
                  <a:cubicBezTo>
                    <a:pt x="19493" y="2283"/>
                    <a:pt x="19522" y="2242"/>
                    <a:pt x="19527" y="2193"/>
                  </a:cubicBezTo>
                  <a:cubicBezTo>
                    <a:pt x="19533" y="2145"/>
                    <a:pt x="19514" y="2100"/>
                    <a:pt x="19479" y="2067"/>
                  </a:cubicBezTo>
                  <a:cubicBezTo>
                    <a:pt x="17955" y="696"/>
                    <a:pt x="16442" y="1"/>
                    <a:pt x="149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8" name="Google Shape;71468;p42"/>
            <p:cNvSpPr/>
            <p:nvPr/>
          </p:nvSpPr>
          <p:spPr>
            <a:xfrm>
              <a:off x="6089200" y="3719325"/>
              <a:ext cx="447775" cy="110075"/>
            </a:xfrm>
            <a:custGeom>
              <a:avLst/>
              <a:gdLst/>
              <a:ahLst/>
              <a:cxnLst/>
              <a:rect l="l" t="t" r="r" b="b"/>
              <a:pathLst>
                <a:path w="17911" h="4403" extrusionOk="0">
                  <a:moveTo>
                    <a:pt x="14240" y="0"/>
                  </a:moveTo>
                  <a:cubicBezTo>
                    <a:pt x="14095" y="0"/>
                    <a:pt x="13949" y="7"/>
                    <a:pt x="13801" y="20"/>
                  </a:cubicBezTo>
                  <a:cubicBezTo>
                    <a:pt x="10803" y="292"/>
                    <a:pt x="8332" y="3219"/>
                    <a:pt x="7729" y="3990"/>
                  </a:cubicBezTo>
                  <a:cubicBezTo>
                    <a:pt x="6073" y="1079"/>
                    <a:pt x="3846" y="448"/>
                    <a:pt x="2228" y="448"/>
                  </a:cubicBezTo>
                  <a:cubicBezTo>
                    <a:pt x="1005" y="448"/>
                    <a:pt x="129" y="808"/>
                    <a:pt x="108" y="817"/>
                  </a:cubicBezTo>
                  <a:cubicBezTo>
                    <a:pt x="35" y="849"/>
                    <a:pt x="0" y="934"/>
                    <a:pt x="32" y="1008"/>
                  </a:cubicBezTo>
                  <a:cubicBezTo>
                    <a:pt x="56" y="1064"/>
                    <a:pt x="109" y="1097"/>
                    <a:pt x="165" y="1097"/>
                  </a:cubicBezTo>
                  <a:cubicBezTo>
                    <a:pt x="185" y="1097"/>
                    <a:pt x="204" y="1093"/>
                    <a:pt x="223" y="1085"/>
                  </a:cubicBezTo>
                  <a:cubicBezTo>
                    <a:pt x="243" y="1078"/>
                    <a:pt x="1066" y="740"/>
                    <a:pt x="2219" y="740"/>
                  </a:cubicBezTo>
                  <a:cubicBezTo>
                    <a:pt x="3794" y="740"/>
                    <a:pt x="5983" y="1369"/>
                    <a:pt x="7583" y="4326"/>
                  </a:cubicBezTo>
                  <a:cubicBezTo>
                    <a:pt x="7608" y="4370"/>
                    <a:pt x="7652" y="4398"/>
                    <a:pt x="7702" y="4403"/>
                  </a:cubicBezTo>
                  <a:lnTo>
                    <a:pt x="7712" y="4403"/>
                  </a:lnTo>
                  <a:cubicBezTo>
                    <a:pt x="7757" y="4403"/>
                    <a:pt x="7801" y="4379"/>
                    <a:pt x="7830" y="4343"/>
                  </a:cubicBezTo>
                  <a:cubicBezTo>
                    <a:pt x="7857" y="4306"/>
                    <a:pt x="10576" y="607"/>
                    <a:pt x="13827" y="311"/>
                  </a:cubicBezTo>
                  <a:cubicBezTo>
                    <a:pt x="13963" y="299"/>
                    <a:pt x="14098" y="293"/>
                    <a:pt x="14233" y="293"/>
                  </a:cubicBezTo>
                  <a:cubicBezTo>
                    <a:pt x="15453" y="293"/>
                    <a:pt x="16602" y="798"/>
                    <a:pt x="17650" y="1800"/>
                  </a:cubicBezTo>
                  <a:cubicBezTo>
                    <a:pt x="17678" y="1826"/>
                    <a:pt x="17714" y="1839"/>
                    <a:pt x="17750" y="1839"/>
                  </a:cubicBezTo>
                  <a:cubicBezTo>
                    <a:pt x="17789" y="1839"/>
                    <a:pt x="17827" y="1824"/>
                    <a:pt x="17856" y="1794"/>
                  </a:cubicBezTo>
                  <a:cubicBezTo>
                    <a:pt x="17911" y="1736"/>
                    <a:pt x="17910" y="1644"/>
                    <a:pt x="17850" y="1589"/>
                  </a:cubicBezTo>
                  <a:cubicBezTo>
                    <a:pt x="16747" y="535"/>
                    <a:pt x="15536" y="0"/>
                    <a:pt x="142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9" name="Google Shape;71469;p42"/>
            <p:cNvSpPr/>
            <p:nvPr/>
          </p:nvSpPr>
          <p:spPr>
            <a:xfrm>
              <a:off x="6114175" y="3750750"/>
              <a:ext cx="399250" cy="96425"/>
            </a:xfrm>
            <a:custGeom>
              <a:avLst/>
              <a:gdLst/>
              <a:ahLst/>
              <a:cxnLst/>
              <a:rect l="l" t="t" r="r" b="b"/>
              <a:pathLst>
                <a:path w="15970" h="3857" extrusionOk="0">
                  <a:moveTo>
                    <a:pt x="1636" y="1"/>
                  </a:moveTo>
                  <a:cubicBezTo>
                    <a:pt x="1152" y="1"/>
                    <a:pt x="643" y="91"/>
                    <a:pt x="111" y="302"/>
                  </a:cubicBezTo>
                  <a:cubicBezTo>
                    <a:pt x="37" y="330"/>
                    <a:pt x="0" y="415"/>
                    <a:pt x="30" y="489"/>
                  </a:cubicBezTo>
                  <a:cubicBezTo>
                    <a:pt x="52" y="547"/>
                    <a:pt x="107" y="582"/>
                    <a:pt x="165" y="582"/>
                  </a:cubicBezTo>
                  <a:cubicBezTo>
                    <a:pt x="182" y="582"/>
                    <a:pt x="200" y="578"/>
                    <a:pt x="218" y="571"/>
                  </a:cubicBezTo>
                  <a:cubicBezTo>
                    <a:pt x="709" y="377"/>
                    <a:pt x="1182" y="293"/>
                    <a:pt x="1631" y="293"/>
                  </a:cubicBezTo>
                  <a:cubicBezTo>
                    <a:pt x="4506" y="293"/>
                    <a:pt x="6437" y="3738"/>
                    <a:pt x="6459" y="3780"/>
                  </a:cubicBezTo>
                  <a:cubicBezTo>
                    <a:pt x="6479" y="3817"/>
                    <a:pt x="6514" y="3844"/>
                    <a:pt x="6554" y="3852"/>
                  </a:cubicBezTo>
                  <a:cubicBezTo>
                    <a:pt x="6565" y="3855"/>
                    <a:pt x="6575" y="3857"/>
                    <a:pt x="6587" y="3857"/>
                  </a:cubicBezTo>
                  <a:cubicBezTo>
                    <a:pt x="6618" y="3857"/>
                    <a:pt x="6649" y="3845"/>
                    <a:pt x="6673" y="3828"/>
                  </a:cubicBezTo>
                  <a:cubicBezTo>
                    <a:pt x="10001" y="1373"/>
                    <a:pt x="13359" y="1047"/>
                    <a:pt x="14910" y="1047"/>
                  </a:cubicBezTo>
                  <a:cubicBezTo>
                    <a:pt x="15461" y="1047"/>
                    <a:pt x="15783" y="1088"/>
                    <a:pt x="15795" y="1089"/>
                  </a:cubicBezTo>
                  <a:cubicBezTo>
                    <a:pt x="15804" y="1091"/>
                    <a:pt x="15813" y="1092"/>
                    <a:pt x="15822" y="1092"/>
                  </a:cubicBezTo>
                  <a:cubicBezTo>
                    <a:pt x="15894" y="1092"/>
                    <a:pt x="15950" y="1037"/>
                    <a:pt x="15960" y="965"/>
                  </a:cubicBezTo>
                  <a:cubicBezTo>
                    <a:pt x="15970" y="885"/>
                    <a:pt x="15916" y="811"/>
                    <a:pt x="15835" y="800"/>
                  </a:cubicBezTo>
                  <a:cubicBezTo>
                    <a:pt x="15823" y="798"/>
                    <a:pt x="15487" y="755"/>
                    <a:pt x="14916" y="755"/>
                  </a:cubicBezTo>
                  <a:cubicBezTo>
                    <a:pt x="13343" y="755"/>
                    <a:pt x="9980" y="1082"/>
                    <a:pt x="6631" y="3498"/>
                  </a:cubicBezTo>
                  <a:cubicBezTo>
                    <a:pt x="6220" y="2826"/>
                    <a:pt x="4332" y="1"/>
                    <a:pt x="16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0" name="Google Shape;71470;p42"/>
            <p:cNvSpPr/>
            <p:nvPr/>
          </p:nvSpPr>
          <p:spPr>
            <a:xfrm>
              <a:off x="5971375" y="3702750"/>
              <a:ext cx="653950" cy="473100"/>
            </a:xfrm>
            <a:custGeom>
              <a:avLst/>
              <a:gdLst/>
              <a:ahLst/>
              <a:cxnLst/>
              <a:rect l="l" t="t" r="r" b="b"/>
              <a:pathLst>
                <a:path w="26158" h="18924" extrusionOk="0">
                  <a:moveTo>
                    <a:pt x="2290" y="1"/>
                  </a:moveTo>
                  <a:lnTo>
                    <a:pt x="1" y="14591"/>
                  </a:lnTo>
                  <a:lnTo>
                    <a:pt x="9215" y="18138"/>
                  </a:lnTo>
                  <a:lnTo>
                    <a:pt x="13556" y="18923"/>
                  </a:lnTo>
                  <a:lnTo>
                    <a:pt x="26158" y="15507"/>
                  </a:lnTo>
                  <a:lnTo>
                    <a:pt x="25136" y="593"/>
                  </a:lnTo>
                  <a:lnTo>
                    <a:pt x="14271" y="4576"/>
                  </a:lnTo>
                  <a:lnTo>
                    <a:pt x="10489" y="3892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1" name="Google Shape;71471;p42"/>
            <p:cNvSpPr/>
            <p:nvPr/>
          </p:nvSpPr>
          <p:spPr>
            <a:xfrm>
              <a:off x="6201725" y="3800050"/>
              <a:ext cx="126450" cy="375800"/>
            </a:xfrm>
            <a:custGeom>
              <a:avLst/>
              <a:gdLst/>
              <a:ahLst/>
              <a:cxnLst/>
              <a:rect l="l" t="t" r="r" b="b"/>
              <a:pathLst>
                <a:path w="5058" h="15032" extrusionOk="0">
                  <a:moveTo>
                    <a:pt x="1275" y="0"/>
                  </a:moveTo>
                  <a:lnTo>
                    <a:pt x="1" y="14246"/>
                  </a:lnTo>
                  <a:lnTo>
                    <a:pt x="4342" y="15031"/>
                  </a:lnTo>
                  <a:lnTo>
                    <a:pt x="5057" y="684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2" name="Google Shape;71472;p42"/>
            <p:cNvSpPr/>
            <p:nvPr/>
          </p:nvSpPr>
          <p:spPr>
            <a:xfrm>
              <a:off x="6296775" y="3763925"/>
              <a:ext cx="613050" cy="283325"/>
            </a:xfrm>
            <a:custGeom>
              <a:avLst/>
              <a:gdLst/>
              <a:ahLst/>
              <a:cxnLst/>
              <a:rect l="l" t="t" r="r" b="b"/>
              <a:pathLst>
                <a:path w="24522" h="11333" extrusionOk="0">
                  <a:moveTo>
                    <a:pt x="20671" y="0"/>
                  </a:moveTo>
                  <a:cubicBezTo>
                    <a:pt x="17822" y="5226"/>
                    <a:pt x="1" y="7956"/>
                    <a:pt x="8379" y="10698"/>
                  </a:cubicBezTo>
                  <a:cubicBezTo>
                    <a:pt x="9747" y="11146"/>
                    <a:pt x="11064" y="11333"/>
                    <a:pt x="12312" y="11333"/>
                  </a:cubicBezTo>
                  <a:cubicBezTo>
                    <a:pt x="18705" y="11333"/>
                    <a:pt x="23258" y="6412"/>
                    <a:pt x="23258" y="6412"/>
                  </a:cubicBezTo>
                  <a:cubicBezTo>
                    <a:pt x="24521" y="1578"/>
                    <a:pt x="20671" y="0"/>
                    <a:pt x="20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3" name="Google Shape;71473;p42"/>
            <p:cNvSpPr/>
            <p:nvPr/>
          </p:nvSpPr>
          <p:spPr>
            <a:xfrm>
              <a:off x="7079725" y="3413325"/>
              <a:ext cx="333925" cy="521050"/>
            </a:xfrm>
            <a:custGeom>
              <a:avLst/>
              <a:gdLst/>
              <a:ahLst/>
              <a:cxnLst/>
              <a:rect l="l" t="t" r="r" b="b"/>
              <a:pathLst>
                <a:path w="13357" h="20842" extrusionOk="0">
                  <a:moveTo>
                    <a:pt x="12618" y="1"/>
                  </a:moveTo>
                  <a:lnTo>
                    <a:pt x="12618" y="1"/>
                  </a:lnTo>
                  <a:cubicBezTo>
                    <a:pt x="12616" y="4"/>
                    <a:pt x="1" y="1456"/>
                    <a:pt x="1605" y="16497"/>
                  </a:cubicBezTo>
                  <a:lnTo>
                    <a:pt x="3208" y="20842"/>
                  </a:lnTo>
                  <a:lnTo>
                    <a:pt x="5591" y="17206"/>
                  </a:lnTo>
                  <a:lnTo>
                    <a:pt x="7972" y="20842"/>
                  </a:lnTo>
                  <a:lnTo>
                    <a:pt x="9403" y="17206"/>
                  </a:lnTo>
                  <a:lnTo>
                    <a:pt x="11943" y="19690"/>
                  </a:lnTo>
                  <a:lnTo>
                    <a:pt x="13356" y="16495"/>
                  </a:lnTo>
                  <a:cubicBezTo>
                    <a:pt x="13356" y="16495"/>
                    <a:pt x="10438" y="6889"/>
                    <a:pt x="12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4" name="Google Shape;71474;p42"/>
            <p:cNvSpPr/>
            <p:nvPr/>
          </p:nvSpPr>
          <p:spPr>
            <a:xfrm>
              <a:off x="6526875" y="2936150"/>
              <a:ext cx="76975" cy="169575"/>
            </a:xfrm>
            <a:custGeom>
              <a:avLst/>
              <a:gdLst/>
              <a:ahLst/>
              <a:cxnLst/>
              <a:rect l="l" t="t" r="r" b="b"/>
              <a:pathLst>
                <a:path w="3079" h="6783" extrusionOk="0">
                  <a:moveTo>
                    <a:pt x="2886" y="0"/>
                  </a:moveTo>
                  <a:cubicBezTo>
                    <a:pt x="2856" y="0"/>
                    <a:pt x="2827" y="7"/>
                    <a:pt x="2799" y="21"/>
                  </a:cubicBezTo>
                  <a:cubicBezTo>
                    <a:pt x="2765" y="39"/>
                    <a:pt x="1971" y="441"/>
                    <a:pt x="1282" y="1465"/>
                  </a:cubicBezTo>
                  <a:cubicBezTo>
                    <a:pt x="654" y="2399"/>
                    <a:pt x="1" y="4052"/>
                    <a:pt x="459" y="6624"/>
                  </a:cubicBezTo>
                  <a:cubicBezTo>
                    <a:pt x="476" y="6718"/>
                    <a:pt x="559" y="6783"/>
                    <a:pt x="651" y="6783"/>
                  </a:cubicBezTo>
                  <a:cubicBezTo>
                    <a:pt x="661" y="6783"/>
                    <a:pt x="674" y="6781"/>
                    <a:pt x="685" y="6781"/>
                  </a:cubicBezTo>
                  <a:cubicBezTo>
                    <a:pt x="791" y="6762"/>
                    <a:pt x="862" y="6662"/>
                    <a:pt x="842" y="6556"/>
                  </a:cubicBezTo>
                  <a:cubicBezTo>
                    <a:pt x="161" y="2733"/>
                    <a:pt x="1969" y="1050"/>
                    <a:pt x="2693" y="543"/>
                  </a:cubicBezTo>
                  <a:lnTo>
                    <a:pt x="2693" y="6590"/>
                  </a:lnTo>
                  <a:cubicBezTo>
                    <a:pt x="2693" y="6696"/>
                    <a:pt x="2780" y="6783"/>
                    <a:pt x="2886" y="6783"/>
                  </a:cubicBezTo>
                  <a:cubicBezTo>
                    <a:pt x="2992" y="6783"/>
                    <a:pt x="3079" y="6698"/>
                    <a:pt x="3079" y="6590"/>
                  </a:cubicBezTo>
                  <a:lnTo>
                    <a:pt x="3079" y="195"/>
                  </a:lnTo>
                  <a:cubicBezTo>
                    <a:pt x="3079" y="127"/>
                    <a:pt x="3044" y="65"/>
                    <a:pt x="2987" y="29"/>
                  </a:cubicBezTo>
                  <a:cubicBezTo>
                    <a:pt x="2956" y="10"/>
                    <a:pt x="2921" y="0"/>
                    <a:pt x="28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5" name="Google Shape;71475;p42"/>
            <p:cNvSpPr/>
            <p:nvPr/>
          </p:nvSpPr>
          <p:spPr>
            <a:xfrm>
              <a:off x="6528800" y="3924250"/>
              <a:ext cx="94725" cy="120400"/>
            </a:xfrm>
            <a:custGeom>
              <a:avLst/>
              <a:gdLst/>
              <a:ahLst/>
              <a:cxnLst/>
              <a:rect l="l" t="t" r="r" b="b"/>
              <a:pathLst>
                <a:path w="3789" h="4816" extrusionOk="0">
                  <a:moveTo>
                    <a:pt x="1639" y="0"/>
                  </a:moveTo>
                  <a:cubicBezTo>
                    <a:pt x="1083" y="0"/>
                    <a:pt x="425" y="81"/>
                    <a:pt x="147" y="120"/>
                  </a:cubicBezTo>
                  <a:cubicBezTo>
                    <a:pt x="66" y="131"/>
                    <a:pt x="12" y="203"/>
                    <a:pt x="22" y="283"/>
                  </a:cubicBezTo>
                  <a:cubicBezTo>
                    <a:pt x="32" y="355"/>
                    <a:pt x="94" y="410"/>
                    <a:pt x="162" y="410"/>
                  </a:cubicBezTo>
                  <a:cubicBezTo>
                    <a:pt x="170" y="410"/>
                    <a:pt x="177" y="409"/>
                    <a:pt x="185" y="408"/>
                  </a:cubicBezTo>
                  <a:cubicBezTo>
                    <a:pt x="750" y="330"/>
                    <a:pt x="1298" y="290"/>
                    <a:pt x="1693" y="290"/>
                  </a:cubicBezTo>
                  <a:cubicBezTo>
                    <a:pt x="1958" y="290"/>
                    <a:pt x="2155" y="308"/>
                    <a:pt x="2243" y="345"/>
                  </a:cubicBezTo>
                  <a:cubicBezTo>
                    <a:pt x="2102" y="608"/>
                    <a:pt x="1045" y="1390"/>
                    <a:pt x="86" y="2006"/>
                  </a:cubicBezTo>
                  <a:cubicBezTo>
                    <a:pt x="22" y="2045"/>
                    <a:pt x="1" y="2126"/>
                    <a:pt x="35" y="2194"/>
                  </a:cubicBezTo>
                  <a:cubicBezTo>
                    <a:pt x="60" y="2243"/>
                    <a:pt x="110" y="2273"/>
                    <a:pt x="164" y="2273"/>
                  </a:cubicBezTo>
                  <a:cubicBezTo>
                    <a:pt x="182" y="2273"/>
                    <a:pt x="200" y="2270"/>
                    <a:pt x="218" y="2262"/>
                  </a:cubicBezTo>
                  <a:cubicBezTo>
                    <a:pt x="1103" y="1919"/>
                    <a:pt x="1963" y="1708"/>
                    <a:pt x="2391" y="1708"/>
                  </a:cubicBezTo>
                  <a:cubicBezTo>
                    <a:pt x="2538" y="1708"/>
                    <a:pt x="2634" y="1733"/>
                    <a:pt x="2663" y="1786"/>
                  </a:cubicBezTo>
                  <a:cubicBezTo>
                    <a:pt x="2667" y="1791"/>
                    <a:pt x="2674" y="1805"/>
                    <a:pt x="2661" y="1842"/>
                  </a:cubicBezTo>
                  <a:cubicBezTo>
                    <a:pt x="2549" y="2190"/>
                    <a:pt x="1440" y="2826"/>
                    <a:pt x="767" y="3145"/>
                  </a:cubicBezTo>
                  <a:cubicBezTo>
                    <a:pt x="702" y="3175"/>
                    <a:pt x="669" y="3249"/>
                    <a:pt x="690" y="3318"/>
                  </a:cubicBezTo>
                  <a:cubicBezTo>
                    <a:pt x="709" y="3380"/>
                    <a:pt x="767" y="3421"/>
                    <a:pt x="829" y="3421"/>
                  </a:cubicBezTo>
                  <a:cubicBezTo>
                    <a:pt x="837" y="3421"/>
                    <a:pt x="844" y="3420"/>
                    <a:pt x="852" y="3419"/>
                  </a:cubicBezTo>
                  <a:cubicBezTo>
                    <a:pt x="1390" y="3334"/>
                    <a:pt x="2089" y="3262"/>
                    <a:pt x="2639" y="3262"/>
                  </a:cubicBezTo>
                  <a:cubicBezTo>
                    <a:pt x="3051" y="3262"/>
                    <a:pt x="3379" y="3302"/>
                    <a:pt x="3492" y="3408"/>
                  </a:cubicBezTo>
                  <a:cubicBezTo>
                    <a:pt x="3489" y="3500"/>
                    <a:pt x="3415" y="3615"/>
                    <a:pt x="3286" y="3731"/>
                  </a:cubicBezTo>
                  <a:cubicBezTo>
                    <a:pt x="2845" y="4136"/>
                    <a:pt x="1792" y="4524"/>
                    <a:pt x="739" y="4524"/>
                  </a:cubicBezTo>
                  <a:cubicBezTo>
                    <a:pt x="671" y="4524"/>
                    <a:pt x="602" y="4522"/>
                    <a:pt x="534" y="4519"/>
                  </a:cubicBezTo>
                  <a:cubicBezTo>
                    <a:pt x="449" y="4523"/>
                    <a:pt x="385" y="4578"/>
                    <a:pt x="382" y="4658"/>
                  </a:cubicBezTo>
                  <a:cubicBezTo>
                    <a:pt x="378" y="4737"/>
                    <a:pt x="441" y="4807"/>
                    <a:pt x="520" y="4810"/>
                  </a:cubicBezTo>
                  <a:cubicBezTo>
                    <a:pt x="597" y="4814"/>
                    <a:pt x="672" y="4815"/>
                    <a:pt x="746" y="4815"/>
                  </a:cubicBezTo>
                  <a:cubicBezTo>
                    <a:pt x="1908" y="4815"/>
                    <a:pt x="3006" y="4383"/>
                    <a:pt x="3485" y="3951"/>
                  </a:cubicBezTo>
                  <a:cubicBezTo>
                    <a:pt x="3676" y="3777"/>
                    <a:pt x="3777" y="3599"/>
                    <a:pt x="3784" y="3423"/>
                  </a:cubicBezTo>
                  <a:cubicBezTo>
                    <a:pt x="3788" y="3325"/>
                    <a:pt x="3748" y="3239"/>
                    <a:pt x="3673" y="3171"/>
                  </a:cubicBezTo>
                  <a:cubicBezTo>
                    <a:pt x="3502" y="3019"/>
                    <a:pt x="3098" y="2969"/>
                    <a:pt x="2642" y="2969"/>
                  </a:cubicBezTo>
                  <a:cubicBezTo>
                    <a:pt x="2307" y="2969"/>
                    <a:pt x="1944" y="2996"/>
                    <a:pt x="1625" y="3029"/>
                  </a:cubicBezTo>
                  <a:cubicBezTo>
                    <a:pt x="2169" y="2722"/>
                    <a:pt x="2826" y="2288"/>
                    <a:pt x="2940" y="1936"/>
                  </a:cubicBezTo>
                  <a:cubicBezTo>
                    <a:pt x="2982" y="1807"/>
                    <a:pt x="2952" y="1709"/>
                    <a:pt x="2921" y="1649"/>
                  </a:cubicBezTo>
                  <a:cubicBezTo>
                    <a:pt x="2834" y="1489"/>
                    <a:pt x="2621" y="1428"/>
                    <a:pt x="2347" y="1428"/>
                  </a:cubicBezTo>
                  <a:cubicBezTo>
                    <a:pt x="2003" y="1428"/>
                    <a:pt x="1564" y="1524"/>
                    <a:pt x="1156" y="1641"/>
                  </a:cubicBezTo>
                  <a:cubicBezTo>
                    <a:pt x="1823" y="1170"/>
                    <a:pt x="2520" y="616"/>
                    <a:pt x="2548" y="342"/>
                  </a:cubicBezTo>
                  <a:cubicBezTo>
                    <a:pt x="2555" y="271"/>
                    <a:pt x="2532" y="208"/>
                    <a:pt x="2484" y="159"/>
                  </a:cubicBezTo>
                  <a:cubicBezTo>
                    <a:pt x="2361" y="39"/>
                    <a:pt x="2025" y="0"/>
                    <a:pt x="16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6" name="Google Shape;71476;p42"/>
            <p:cNvSpPr/>
            <p:nvPr/>
          </p:nvSpPr>
          <p:spPr>
            <a:xfrm>
              <a:off x="6621850" y="3778700"/>
              <a:ext cx="147475" cy="114575"/>
            </a:xfrm>
            <a:custGeom>
              <a:avLst/>
              <a:gdLst/>
              <a:ahLst/>
              <a:cxnLst/>
              <a:rect l="l" t="t" r="r" b="b"/>
              <a:pathLst>
                <a:path w="5899" h="4583" extrusionOk="0">
                  <a:moveTo>
                    <a:pt x="5733" y="0"/>
                  </a:moveTo>
                  <a:cubicBezTo>
                    <a:pt x="5684" y="0"/>
                    <a:pt x="5637" y="24"/>
                    <a:pt x="5609" y="69"/>
                  </a:cubicBezTo>
                  <a:cubicBezTo>
                    <a:pt x="3876" y="2824"/>
                    <a:pt x="150" y="4285"/>
                    <a:pt x="112" y="4300"/>
                  </a:cubicBezTo>
                  <a:cubicBezTo>
                    <a:pt x="38" y="4328"/>
                    <a:pt x="1" y="4413"/>
                    <a:pt x="29" y="4487"/>
                  </a:cubicBezTo>
                  <a:cubicBezTo>
                    <a:pt x="52" y="4547"/>
                    <a:pt x="107" y="4582"/>
                    <a:pt x="166" y="4582"/>
                  </a:cubicBezTo>
                  <a:cubicBezTo>
                    <a:pt x="183" y="4582"/>
                    <a:pt x="201" y="4578"/>
                    <a:pt x="217" y="4571"/>
                  </a:cubicBezTo>
                  <a:cubicBezTo>
                    <a:pt x="374" y="4510"/>
                    <a:pt x="4071" y="3059"/>
                    <a:pt x="5856" y="223"/>
                  </a:cubicBezTo>
                  <a:cubicBezTo>
                    <a:pt x="5899" y="156"/>
                    <a:pt x="5877" y="65"/>
                    <a:pt x="5809" y="22"/>
                  </a:cubicBezTo>
                  <a:cubicBezTo>
                    <a:pt x="5786" y="7"/>
                    <a:pt x="5759" y="0"/>
                    <a:pt x="573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7" name="Google Shape;71477;p42"/>
            <p:cNvSpPr/>
            <p:nvPr/>
          </p:nvSpPr>
          <p:spPr>
            <a:xfrm>
              <a:off x="6640700" y="3901900"/>
              <a:ext cx="255175" cy="146425"/>
            </a:xfrm>
            <a:custGeom>
              <a:avLst/>
              <a:gdLst/>
              <a:ahLst/>
              <a:cxnLst/>
              <a:rect l="l" t="t" r="r" b="b"/>
              <a:pathLst>
                <a:path w="10207" h="5857" extrusionOk="0">
                  <a:moveTo>
                    <a:pt x="10043" y="1"/>
                  </a:moveTo>
                  <a:cubicBezTo>
                    <a:pt x="9993" y="1"/>
                    <a:pt x="9943" y="26"/>
                    <a:pt x="9916" y="73"/>
                  </a:cubicBezTo>
                  <a:cubicBezTo>
                    <a:pt x="7471" y="4211"/>
                    <a:pt x="205" y="5555"/>
                    <a:pt x="131" y="5567"/>
                  </a:cubicBezTo>
                  <a:cubicBezTo>
                    <a:pt x="53" y="5582"/>
                    <a:pt x="0" y="5657"/>
                    <a:pt x="15" y="5736"/>
                  </a:cubicBezTo>
                  <a:cubicBezTo>
                    <a:pt x="27" y="5807"/>
                    <a:pt x="88" y="5857"/>
                    <a:pt x="158" y="5857"/>
                  </a:cubicBezTo>
                  <a:cubicBezTo>
                    <a:pt x="165" y="5857"/>
                    <a:pt x="174" y="5857"/>
                    <a:pt x="181" y="5853"/>
                  </a:cubicBezTo>
                  <a:cubicBezTo>
                    <a:pt x="486" y="5799"/>
                    <a:pt x="7651" y="4473"/>
                    <a:pt x="10167" y="219"/>
                  </a:cubicBezTo>
                  <a:cubicBezTo>
                    <a:pt x="10207" y="152"/>
                    <a:pt x="10184" y="61"/>
                    <a:pt x="10114" y="20"/>
                  </a:cubicBezTo>
                  <a:cubicBezTo>
                    <a:pt x="10092" y="7"/>
                    <a:pt x="10067" y="1"/>
                    <a:pt x="100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8" name="Google Shape;71478;p42"/>
            <p:cNvSpPr/>
            <p:nvPr/>
          </p:nvSpPr>
          <p:spPr>
            <a:xfrm>
              <a:off x="6814975" y="3389650"/>
              <a:ext cx="15475" cy="36625"/>
            </a:xfrm>
            <a:custGeom>
              <a:avLst/>
              <a:gdLst/>
              <a:ahLst/>
              <a:cxnLst/>
              <a:rect l="l" t="t" r="r" b="b"/>
              <a:pathLst>
                <a:path w="619" h="1465" extrusionOk="0">
                  <a:moveTo>
                    <a:pt x="165" y="1"/>
                  </a:moveTo>
                  <a:cubicBezTo>
                    <a:pt x="150" y="1"/>
                    <a:pt x="134" y="3"/>
                    <a:pt x="119" y="8"/>
                  </a:cubicBezTo>
                  <a:cubicBezTo>
                    <a:pt x="41" y="33"/>
                    <a:pt x="0" y="115"/>
                    <a:pt x="26" y="191"/>
                  </a:cubicBezTo>
                  <a:cubicBezTo>
                    <a:pt x="27" y="199"/>
                    <a:pt x="275" y="958"/>
                    <a:pt x="319" y="1335"/>
                  </a:cubicBezTo>
                  <a:cubicBezTo>
                    <a:pt x="327" y="1408"/>
                    <a:pt x="390" y="1463"/>
                    <a:pt x="464" y="1463"/>
                  </a:cubicBezTo>
                  <a:cubicBezTo>
                    <a:pt x="468" y="1463"/>
                    <a:pt x="474" y="1463"/>
                    <a:pt x="483" y="1464"/>
                  </a:cubicBezTo>
                  <a:cubicBezTo>
                    <a:pt x="562" y="1456"/>
                    <a:pt x="619" y="1384"/>
                    <a:pt x="610" y="1303"/>
                  </a:cubicBezTo>
                  <a:cubicBezTo>
                    <a:pt x="562" y="897"/>
                    <a:pt x="314" y="135"/>
                    <a:pt x="304" y="102"/>
                  </a:cubicBezTo>
                  <a:cubicBezTo>
                    <a:pt x="282" y="41"/>
                    <a:pt x="226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9" name="Google Shape;71479;p42"/>
            <p:cNvSpPr/>
            <p:nvPr/>
          </p:nvSpPr>
          <p:spPr>
            <a:xfrm>
              <a:off x="6792250" y="3417125"/>
              <a:ext cx="15475" cy="36600"/>
            </a:xfrm>
            <a:custGeom>
              <a:avLst/>
              <a:gdLst/>
              <a:ahLst/>
              <a:cxnLst/>
              <a:rect l="l" t="t" r="r" b="b"/>
              <a:pathLst>
                <a:path w="619" h="1464" extrusionOk="0">
                  <a:moveTo>
                    <a:pt x="165" y="0"/>
                  </a:moveTo>
                  <a:cubicBezTo>
                    <a:pt x="150" y="0"/>
                    <a:pt x="135" y="3"/>
                    <a:pt x="120" y="8"/>
                  </a:cubicBezTo>
                  <a:cubicBezTo>
                    <a:pt x="42" y="32"/>
                    <a:pt x="1" y="114"/>
                    <a:pt x="26" y="189"/>
                  </a:cubicBezTo>
                  <a:cubicBezTo>
                    <a:pt x="28" y="197"/>
                    <a:pt x="276" y="956"/>
                    <a:pt x="320" y="1335"/>
                  </a:cubicBezTo>
                  <a:cubicBezTo>
                    <a:pt x="327" y="1407"/>
                    <a:pt x="391" y="1462"/>
                    <a:pt x="465" y="1462"/>
                  </a:cubicBezTo>
                  <a:cubicBezTo>
                    <a:pt x="469" y="1462"/>
                    <a:pt x="475" y="1462"/>
                    <a:pt x="482" y="1464"/>
                  </a:cubicBezTo>
                  <a:cubicBezTo>
                    <a:pt x="561" y="1455"/>
                    <a:pt x="618" y="1381"/>
                    <a:pt x="610" y="1302"/>
                  </a:cubicBezTo>
                  <a:cubicBezTo>
                    <a:pt x="561" y="896"/>
                    <a:pt x="313" y="133"/>
                    <a:pt x="303" y="101"/>
                  </a:cubicBezTo>
                  <a:cubicBezTo>
                    <a:pt x="283" y="40"/>
                    <a:pt x="226" y="0"/>
                    <a:pt x="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0" name="Google Shape;71480;p42"/>
            <p:cNvSpPr/>
            <p:nvPr/>
          </p:nvSpPr>
          <p:spPr>
            <a:xfrm>
              <a:off x="6825675" y="3445600"/>
              <a:ext cx="15425" cy="36575"/>
            </a:xfrm>
            <a:custGeom>
              <a:avLst/>
              <a:gdLst/>
              <a:ahLst/>
              <a:cxnLst/>
              <a:rect l="l" t="t" r="r" b="b"/>
              <a:pathLst>
                <a:path w="617" h="1463" extrusionOk="0">
                  <a:moveTo>
                    <a:pt x="162" y="0"/>
                  </a:moveTo>
                  <a:cubicBezTo>
                    <a:pt x="148" y="0"/>
                    <a:pt x="133" y="2"/>
                    <a:pt x="118" y="7"/>
                  </a:cubicBezTo>
                  <a:cubicBezTo>
                    <a:pt x="40" y="34"/>
                    <a:pt x="1" y="115"/>
                    <a:pt x="25" y="191"/>
                  </a:cubicBezTo>
                  <a:cubicBezTo>
                    <a:pt x="29" y="199"/>
                    <a:pt x="275" y="958"/>
                    <a:pt x="320" y="1335"/>
                  </a:cubicBezTo>
                  <a:cubicBezTo>
                    <a:pt x="327" y="1409"/>
                    <a:pt x="391" y="1463"/>
                    <a:pt x="463" y="1463"/>
                  </a:cubicBezTo>
                  <a:cubicBezTo>
                    <a:pt x="467" y="1463"/>
                    <a:pt x="470" y="1462"/>
                    <a:pt x="474" y="1462"/>
                  </a:cubicBezTo>
                  <a:cubicBezTo>
                    <a:pt x="476" y="1462"/>
                    <a:pt x="478" y="1462"/>
                    <a:pt x="480" y="1463"/>
                  </a:cubicBezTo>
                  <a:cubicBezTo>
                    <a:pt x="560" y="1454"/>
                    <a:pt x="617" y="1382"/>
                    <a:pt x="608" y="1303"/>
                  </a:cubicBezTo>
                  <a:cubicBezTo>
                    <a:pt x="560" y="895"/>
                    <a:pt x="311" y="133"/>
                    <a:pt x="302" y="101"/>
                  </a:cubicBezTo>
                  <a:cubicBezTo>
                    <a:pt x="283" y="40"/>
                    <a:pt x="225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1" name="Google Shape;71481;p42"/>
            <p:cNvSpPr/>
            <p:nvPr/>
          </p:nvSpPr>
          <p:spPr>
            <a:xfrm>
              <a:off x="6798225" y="3483775"/>
              <a:ext cx="15450" cy="36625"/>
            </a:xfrm>
            <a:custGeom>
              <a:avLst/>
              <a:gdLst/>
              <a:ahLst/>
              <a:cxnLst/>
              <a:rect l="l" t="t" r="r" b="b"/>
              <a:pathLst>
                <a:path w="618" h="1465" extrusionOk="0">
                  <a:moveTo>
                    <a:pt x="162" y="0"/>
                  </a:moveTo>
                  <a:cubicBezTo>
                    <a:pt x="147" y="0"/>
                    <a:pt x="133" y="2"/>
                    <a:pt x="118" y="7"/>
                  </a:cubicBezTo>
                  <a:cubicBezTo>
                    <a:pt x="41" y="34"/>
                    <a:pt x="0" y="116"/>
                    <a:pt x="24" y="191"/>
                  </a:cubicBezTo>
                  <a:cubicBezTo>
                    <a:pt x="27" y="198"/>
                    <a:pt x="276" y="958"/>
                    <a:pt x="320" y="1337"/>
                  </a:cubicBezTo>
                  <a:cubicBezTo>
                    <a:pt x="327" y="1409"/>
                    <a:pt x="391" y="1464"/>
                    <a:pt x="463" y="1464"/>
                  </a:cubicBezTo>
                  <a:lnTo>
                    <a:pt x="480" y="1464"/>
                  </a:lnTo>
                  <a:cubicBezTo>
                    <a:pt x="561" y="1454"/>
                    <a:pt x="618" y="1382"/>
                    <a:pt x="608" y="1303"/>
                  </a:cubicBezTo>
                  <a:cubicBezTo>
                    <a:pt x="561" y="894"/>
                    <a:pt x="313" y="133"/>
                    <a:pt x="301" y="102"/>
                  </a:cubicBezTo>
                  <a:cubicBezTo>
                    <a:pt x="282" y="39"/>
                    <a:pt x="223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2" name="Google Shape;71482;p42"/>
            <p:cNvSpPr/>
            <p:nvPr/>
          </p:nvSpPr>
          <p:spPr>
            <a:xfrm>
              <a:off x="6831950" y="3498625"/>
              <a:ext cx="15500" cy="36675"/>
            </a:xfrm>
            <a:custGeom>
              <a:avLst/>
              <a:gdLst/>
              <a:ahLst/>
              <a:cxnLst/>
              <a:rect l="l" t="t" r="r" b="b"/>
              <a:pathLst>
                <a:path w="620" h="1467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42" y="34"/>
                    <a:pt x="1" y="115"/>
                    <a:pt x="26" y="192"/>
                  </a:cubicBezTo>
                  <a:cubicBezTo>
                    <a:pt x="28" y="200"/>
                    <a:pt x="276" y="960"/>
                    <a:pt x="320" y="1339"/>
                  </a:cubicBezTo>
                  <a:cubicBezTo>
                    <a:pt x="327" y="1411"/>
                    <a:pt x="391" y="1466"/>
                    <a:pt x="463" y="1466"/>
                  </a:cubicBezTo>
                  <a:cubicBezTo>
                    <a:pt x="469" y="1466"/>
                    <a:pt x="476" y="1466"/>
                    <a:pt x="483" y="1463"/>
                  </a:cubicBezTo>
                  <a:cubicBezTo>
                    <a:pt x="563" y="1455"/>
                    <a:pt x="620" y="1383"/>
                    <a:pt x="611" y="1303"/>
                  </a:cubicBezTo>
                  <a:cubicBezTo>
                    <a:pt x="563" y="896"/>
                    <a:pt x="314" y="134"/>
                    <a:pt x="305" y="101"/>
                  </a:cubicBezTo>
                  <a:cubicBezTo>
                    <a:pt x="283" y="40"/>
                    <a:pt x="225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3" name="Google Shape;71483;p42"/>
            <p:cNvSpPr/>
            <p:nvPr/>
          </p:nvSpPr>
          <p:spPr>
            <a:xfrm>
              <a:off x="6804475" y="3553450"/>
              <a:ext cx="15450" cy="36575"/>
            </a:xfrm>
            <a:custGeom>
              <a:avLst/>
              <a:gdLst/>
              <a:ahLst/>
              <a:cxnLst/>
              <a:rect l="l" t="t" r="r" b="b"/>
              <a:pathLst>
                <a:path w="618" h="1463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41" y="33"/>
                    <a:pt x="0" y="113"/>
                    <a:pt x="26" y="190"/>
                  </a:cubicBezTo>
                  <a:cubicBezTo>
                    <a:pt x="27" y="197"/>
                    <a:pt x="275" y="956"/>
                    <a:pt x="319" y="1334"/>
                  </a:cubicBezTo>
                  <a:cubicBezTo>
                    <a:pt x="326" y="1406"/>
                    <a:pt x="390" y="1462"/>
                    <a:pt x="463" y="1462"/>
                  </a:cubicBezTo>
                  <a:cubicBezTo>
                    <a:pt x="466" y="1462"/>
                    <a:pt x="468" y="1461"/>
                    <a:pt x="471" y="1461"/>
                  </a:cubicBezTo>
                  <a:cubicBezTo>
                    <a:pt x="474" y="1461"/>
                    <a:pt x="478" y="1462"/>
                    <a:pt x="481" y="1463"/>
                  </a:cubicBezTo>
                  <a:cubicBezTo>
                    <a:pt x="561" y="1454"/>
                    <a:pt x="617" y="1382"/>
                    <a:pt x="609" y="1303"/>
                  </a:cubicBezTo>
                  <a:cubicBezTo>
                    <a:pt x="561" y="894"/>
                    <a:pt x="312" y="133"/>
                    <a:pt x="301" y="101"/>
                  </a:cubicBezTo>
                  <a:cubicBezTo>
                    <a:pt x="281" y="40"/>
                    <a:pt x="224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4" name="Google Shape;71484;p42"/>
            <p:cNvSpPr/>
            <p:nvPr/>
          </p:nvSpPr>
          <p:spPr>
            <a:xfrm>
              <a:off x="6846375" y="3563450"/>
              <a:ext cx="15450" cy="36675"/>
            </a:xfrm>
            <a:custGeom>
              <a:avLst/>
              <a:gdLst/>
              <a:ahLst/>
              <a:cxnLst/>
              <a:rect l="l" t="t" r="r" b="b"/>
              <a:pathLst>
                <a:path w="618" h="1467" extrusionOk="0">
                  <a:moveTo>
                    <a:pt x="166" y="1"/>
                  </a:moveTo>
                  <a:cubicBezTo>
                    <a:pt x="150" y="1"/>
                    <a:pt x="135" y="3"/>
                    <a:pt x="119" y="9"/>
                  </a:cubicBezTo>
                  <a:cubicBezTo>
                    <a:pt x="41" y="34"/>
                    <a:pt x="0" y="116"/>
                    <a:pt x="26" y="193"/>
                  </a:cubicBezTo>
                  <a:cubicBezTo>
                    <a:pt x="27" y="202"/>
                    <a:pt x="275" y="961"/>
                    <a:pt x="319" y="1338"/>
                  </a:cubicBezTo>
                  <a:cubicBezTo>
                    <a:pt x="326" y="1411"/>
                    <a:pt x="390" y="1466"/>
                    <a:pt x="464" y="1466"/>
                  </a:cubicBezTo>
                  <a:cubicBezTo>
                    <a:pt x="468" y="1466"/>
                    <a:pt x="475" y="1466"/>
                    <a:pt x="481" y="1465"/>
                  </a:cubicBezTo>
                  <a:cubicBezTo>
                    <a:pt x="561" y="1456"/>
                    <a:pt x="617" y="1382"/>
                    <a:pt x="609" y="1303"/>
                  </a:cubicBezTo>
                  <a:cubicBezTo>
                    <a:pt x="561" y="897"/>
                    <a:pt x="312" y="133"/>
                    <a:pt x="302" y="102"/>
                  </a:cubicBezTo>
                  <a:cubicBezTo>
                    <a:pt x="284" y="41"/>
                    <a:pt x="227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5" name="Google Shape;71485;p42"/>
            <p:cNvSpPr/>
            <p:nvPr/>
          </p:nvSpPr>
          <p:spPr>
            <a:xfrm>
              <a:off x="6819400" y="3611300"/>
              <a:ext cx="15500" cy="36625"/>
            </a:xfrm>
            <a:custGeom>
              <a:avLst/>
              <a:gdLst/>
              <a:ahLst/>
              <a:cxnLst/>
              <a:rect l="l" t="t" r="r" b="b"/>
              <a:pathLst>
                <a:path w="620" h="1465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42" y="33"/>
                    <a:pt x="1" y="114"/>
                    <a:pt x="26" y="191"/>
                  </a:cubicBezTo>
                  <a:cubicBezTo>
                    <a:pt x="29" y="198"/>
                    <a:pt x="276" y="957"/>
                    <a:pt x="320" y="1334"/>
                  </a:cubicBezTo>
                  <a:cubicBezTo>
                    <a:pt x="327" y="1408"/>
                    <a:pt x="391" y="1462"/>
                    <a:pt x="465" y="1462"/>
                  </a:cubicBezTo>
                  <a:cubicBezTo>
                    <a:pt x="469" y="1462"/>
                    <a:pt x="474" y="1462"/>
                    <a:pt x="483" y="1465"/>
                  </a:cubicBezTo>
                  <a:cubicBezTo>
                    <a:pt x="562" y="1455"/>
                    <a:pt x="619" y="1383"/>
                    <a:pt x="611" y="1303"/>
                  </a:cubicBezTo>
                  <a:cubicBezTo>
                    <a:pt x="562" y="897"/>
                    <a:pt x="314" y="134"/>
                    <a:pt x="304" y="103"/>
                  </a:cubicBezTo>
                  <a:cubicBezTo>
                    <a:pt x="282" y="41"/>
                    <a:pt x="225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6" name="Google Shape;71486;p42"/>
            <p:cNvSpPr/>
            <p:nvPr/>
          </p:nvSpPr>
          <p:spPr>
            <a:xfrm>
              <a:off x="6855375" y="3622100"/>
              <a:ext cx="15500" cy="36575"/>
            </a:xfrm>
            <a:custGeom>
              <a:avLst/>
              <a:gdLst/>
              <a:ahLst/>
              <a:cxnLst/>
              <a:rect l="l" t="t" r="r" b="b"/>
              <a:pathLst>
                <a:path w="620" h="1463" extrusionOk="0">
                  <a:moveTo>
                    <a:pt x="163" y="0"/>
                  </a:moveTo>
                  <a:cubicBezTo>
                    <a:pt x="149" y="0"/>
                    <a:pt x="134" y="2"/>
                    <a:pt x="120" y="7"/>
                  </a:cubicBezTo>
                  <a:cubicBezTo>
                    <a:pt x="42" y="34"/>
                    <a:pt x="0" y="115"/>
                    <a:pt x="26" y="191"/>
                  </a:cubicBezTo>
                  <a:cubicBezTo>
                    <a:pt x="29" y="199"/>
                    <a:pt x="276" y="958"/>
                    <a:pt x="320" y="1335"/>
                  </a:cubicBezTo>
                  <a:cubicBezTo>
                    <a:pt x="327" y="1409"/>
                    <a:pt x="391" y="1463"/>
                    <a:pt x="463" y="1463"/>
                  </a:cubicBezTo>
                  <a:lnTo>
                    <a:pt x="483" y="1463"/>
                  </a:lnTo>
                  <a:cubicBezTo>
                    <a:pt x="562" y="1454"/>
                    <a:pt x="619" y="1382"/>
                    <a:pt x="611" y="1303"/>
                  </a:cubicBezTo>
                  <a:cubicBezTo>
                    <a:pt x="562" y="895"/>
                    <a:pt x="314" y="133"/>
                    <a:pt x="304" y="101"/>
                  </a:cubicBezTo>
                  <a:cubicBezTo>
                    <a:pt x="283" y="40"/>
                    <a:pt x="225" y="0"/>
                    <a:pt x="1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7" name="Google Shape;71487;p42"/>
            <p:cNvSpPr/>
            <p:nvPr/>
          </p:nvSpPr>
          <p:spPr>
            <a:xfrm>
              <a:off x="6777900" y="3346975"/>
              <a:ext cx="15475" cy="36650"/>
            </a:xfrm>
            <a:custGeom>
              <a:avLst/>
              <a:gdLst/>
              <a:ahLst/>
              <a:cxnLst/>
              <a:rect l="l" t="t" r="r" b="b"/>
              <a:pathLst>
                <a:path w="619" h="1466" extrusionOk="0">
                  <a:moveTo>
                    <a:pt x="163" y="0"/>
                  </a:moveTo>
                  <a:cubicBezTo>
                    <a:pt x="149" y="0"/>
                    <a:pt x="134" y="2"/>
                    <a:pt x="119" y="7"/>
                  </a:cubicBezTo>
                  <a:cubicBezTo>
                    <a:pt x="41" y="34"/>
                    <a:pt x="0" y="115"/>
                    <a:pt x="26" y="191"/>
                  </a:cubicBezTo>
                  <a:cubicBezTo>
                    <a:pt x="27" y="200"/>
                    <a:pt x="275" y="959"/>
                    <a:pt x="319" y="1338"/>
                  </a:cubicBezTo>
                  <a:cubicBezTo>
                    <a:pt x="327" y="1410"/>
                    <a:pt x="390" y="1466"/>
                    <a:pt x="464" y="1466"/>
                  </a:cubicBezTo>
                  <a:cubicBezTo>
                    <a:pt x="468" y="1466"/>
                    <a:pt x="474" y="1466"/>
                    <a:pt x="483" y="1463"/>
                  </a:cubicBezTo>
                  <a:cubicBezTo>
                    <a:pt x="562" y="1454"/>
                    <a:pt x="619" y="1382"/>
                    <a:pt x="610" y="1302"/>
                  </a:cubicBezTo>
                  <a:cubicBezTo>
                    <a:pt x="564" y="895"/>
                    <a:pt x="315" y="133"/>
                    <a:pt x="304" y="100"/>
                  </a:cubicBezTo>
                  <a:cubicBezTo>
                    <a:pt x="282" y="40"/>
                    <a:pt x="225" y="0"/>
                    <a:pt x="1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8" name="Google Shape;71488;p42"/>
            <p:cNvSpPr/>
            <p:nvPr/>
          </p:nvSpPr>
          <p:spPr>
            <a:xfrm>
              <a:off x="6795925" y="3317375"/>
              <a:ext cx="15450" cy="36625"/>
            </a:xfrm>
            <a:custGeom>
              <a:avLst/>
              <a:gdLst/>
              <a:ahLst/>
              <a:cxnLst/>
              <a:rect l="l" t="t" r="r" b="b"/>
              <a:pathLst>
                <a:path w="618" h="1465" extrusionOk="0">
                  <a:moveTo>
                    <a:pt x="162" y="1"/>
                  </a:moveTo>
                  <a:cubicBezTo>
                    <a:pt x="147" y="1"/>
                    <a:pt x="132" y="3"/>
                    <a:pt x="118" y="7"/>
                  </a:cubicBezTo>
                  <a:cubicBezTo>
                    <a:pt x="40" y="33"/>
                    <a:pt x="0" y="114"/>
                    <a:pt x="24" y="190"/>
                  </a:cubicBezTo>
                  <a:cubicBezTo>
                    <a:pt x="27" y="197"/>
                    <a:pt x="275" y="957"/>
                    <a:pt x="319" y="1334"/>
                  </a:cubicBezTo>
                  <a:cubicBezTo>
                    <a:pt x="326" y="1407"/>
                    <a:pt x="390" y="1462"/>
                    <a:pt x="463" y="1462"/>
                  </a:cubicBezTo>
                  <a:cubicBezTo>
                    <a:pt x="468" y="1462"/>
                    <a:pt x="474" y="1462"/>
                    <a:pt x="480" y="1465"/>
                  </a:cubicBezTo>
                  <a:cubicBezTo>
                    <a:pt x="561" y="1455"/>
                    <a:pt x="617" y="1382"/>
                    <a:pt x="607" y="1303"/>
                  </a:cubicBezTo>
                  <a:cubicBezTo>
                    <a:pt x="561" y="894"/>
                    <a:pt x="312" y="134"/>
                    <a:pt x="301" y="102"/>
                  </a:cubicBezTo>
                  <a:cubicBezTo>
                    <a:pt x="283" y="40"/>
                    <a:pt x="224" y="1"/>
                    <a:pt x="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9" name="Google Shape;71489;p42"/>
            <p:cNvSpPr/>
            <p:nvPr/>
          </p:nvSpPr>
          <p:spPr>
            <a:xfrm>
              <a:off x="6918675" y="4128075"/>
              <a:ext cx="9675" cy="37550"/>
            </a:xfrm>
            <a:custGeom>
              <a:avLst/>
              <a:gdLst/>
              <a:ahLst/>
              <a:cxnLst/>
              <a:rect l="l" t="t" r="r" b="b"/>
              <a:pathLst>
                <a:path w="387" h="1502" extrusionOk="0">
                  <a:moveTo>
                    <a:pt x="241" y="0"/>
                  </a:moveTo>
                  <a:cubicBezTo>
                    <a:pt x="162" y="0"/>
                    <a:pt x="95" y="67"/>
                    <a:pt x="95" y="146"/>
                  </a:cubicBezTo>
                  <a:cubicBezTo>
                    <a:pt x="95" y="155"/>
                    <a:pt x="92" y="954"/>
                    <a:pt x="16" y="1326"/>
                  </a:cubicBezTo>
                  <a:cubicBezTo>
                    <a:pt x="0" y="1405"/>
                    <a:pt x="51" y="1482"/>
                    <a:pt x="129" y="1499"/>
                  </a:cubicBezTo>
                  <a:cubicBezTo>
                    <a:pt x="138" y="1502"/>
                    <a:pt x="149" y="1502"/>
                    <a:pt x="158" y="1502"/>
                  </a:cubicBezTo>
                  <a:cubicBezTo>
                    <a:pt x="227" y="1502"/>
                    <a:pt x="287" y="1453"/>
                    <a:pt x="301" y="1382"/>
                  </a:cubicBezTo>
                  <a:cubicBezTo>
                    <a:pt x="383" y="982"/>
                    <a:pt x="386" y="180"/>
                    <a:pt x="386" y="146"/>
                  </a:cubicBezTo>
                  <a:cubicBezTo>
                    <a:pt x="386" y="67"/>
                    <a:pt x="322" y="0"/>
                    <a:pt x="2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0" name="Google Shape;71490;p42"/>
            <p:cNvSpPr/>
            <p:nvPr/>
          </p:nvSpPr>
          <p:spPr>
            <a:xfrm>
              <a:off x="6870300" y="4143225"/>
              <a:ext cx="9725" cy="37525"/>
            </a:xfrm>
            <a:custGeom>
              <a:avLst/>
              <a:gdLst/>
              <a:ahLst/>
              <a:cxnLst/>
              <a:rect l="l" t="t" r="r" b="b"/>
              <a:pathLst>
                <a:path w="389" h="1501" extrusionOk="0">
                  <a:moveTo>
                    <a:pt x="242" y="0"/>
                  </a:moveTo>
                  <a:cubicBezTo>
                    <a:pt x="163" y="0"/>
                    <a:pt x="97" y="65"/>
                    <a:pt x="97" y="145"/>
                  </a:cubicBezTo>
                  <a:cubicBezTo>
                    <a:pt x="97" y="152"/>
                    <a:pt x="93" y="951"/>
                    <a:pt x="18" y="1324"/>
                  </a:cubicBezTo>
                  <a:cubicBezTo>
                    <a:pt x="1" y="1405"/>
                    <a:pt x="53" y="1480"/>
                    <a:pt x="131" y="1497"/>
                  </a:cubicBezTo>
                  <a:cubicBezTo>
                    <a:pt x="140" y="1500"/>
                    <a:pt x="150" y="1500"/>
                    <a:pt x="160" y="1500"/>
                  </a:cubicBezTo>
                  <a:cubicBezTo>
                    <a:pt x="227" y="1500"/>
                    <a:pt x="288" y="1453"/>
                    <a:pt x="303" y="1381"/>
                  </a:cubicBezTo>
                  <a:cubicBezTo>
                    <a:pt x="384" y="981"/>
                    <a:pt x="388" y="179"/>
                    <a:pt x="388" y="145"/>
                  </a:cubicBezTo>
                  <a:cubicBezTo>
                    <a:pt x="388" y="65"/>
                    <a:pt x="324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1" name="Google Shape;71491;p42"/>
            <p:cNvSpPr/>
            <p:nvPr/>
          </p:nvSpPr>
          <p:spPr>
            <a:xfrm>
              <a:off x="6906075" y="4186250"/>
              <a:ext cx="9675" cy="37550"/>
            </a:xfrm>
            <a:custGeom>
              <a:avLst/>
              <a:gdLst/>
              <a:ahLst/>
              <a:cxnLst/>
              <a:rect l="l" t="t" r="r" b="b"/>
              <a:pathLst>
                <a:path w="387" h="1502" extrusionOk="0">
                  <a:moveTo>
                    <a:pt x="242" y="0"/>
                  </a:moveTo>
                  <a:cubicBezTo>
                    <a:pt x="162" y="0"/>
                    <a:pt x="95" y="67"/>
                    <a:pt x="95" y="147"/>
                  </a:cubicBezTo>
                  <a:cubicBezTo>
                    <a:pt x="95" y="154"/>
                    <a:pt x="93" y="951"/>
                    <a:pt x="16" y="1326"/>
                  </a:cubicBezTo>
                  <a:cubicBezTo>
                    <a:pt x="0" y="1405"/>
                    <a:pt x="51" y="1482"/>
                    <a:pt x="130" y="1498"/>
                  </a:cubicBezTo>
                  <a:cubicBezTo>
                    <a:pt x="138" y="1502"/>
                    <a:pt x="149" y="1502"/>
                    <a:pt x="158" y="1502"/>
                  </a:cubicBezTo>
                  <a:cubicBezTo>
                    <a:pt x="227" y="1502"/>
                    <a:pt x="287" y="1454"/>
                    <a:pt x="301" y="1383"/>
                  </a:cubicBezTo>
                  <a:cubicBezTo>
                    <a:pt x="384" y="982"/>
                    <a:pt x="386" y="181"/>
                    <a:pt x="386" y="147"/>
                  </a:cubicBezTo>
                  <a:cubicBezTo>
                    <a:pt x="386" y="67"/>
                    <a:pt x="321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2" name="Google Shape;71492;p42"/>
            <p:cNvSpPr/>
            <p:nvPr/>
          </p:nvSpPr>
          <p:spPr>
            <a:xfrm>
              <a:off x="6870300" y="4210875"/>
              <a:ext cx="9725" cy="37550"/>
            </a:xfrm>
            <a:custGeom>
              <a:avLst/>
              <a:gdLst/>
              <a:ahLst/>
              <a:cxnLst/>
              <a:rect l="l" t="t" r="r" b="b"/>
              <a:pathLst>
                <a:path w="389" h="1502" extrusionOk="0">
                  <a:moveTo>
                    <a:pt x="242" y="0"/>
                  </a:moveTo>
                  <a:cubicBezTo>
                    <a:pt x="163" y="0"/>
                    <a:pt x="97" y="66"/>
                    <a:pt x="97" y="146"/>
                  </a:cubicBezTo>
                  <a:cubicBezTo>
                    <a:pt x="97" y="154"/>
                    <a:pt x="93" y="951"/>
                    <a:pt x="18" y="1326"/>
                  </a:cubicBezTo>
                  <a:cubicBezTo>
                    <a:pt x="1" y="1405"/>
                    <a:pt x="53" y="1482"/>
                    <a:pt x="131" y="1497"/>
                  </a:cubicBezTo>
                  <a:cubicBezTo>
                    <a:pt x="140" y="1502"/>
                    <a:pt x="150" y="1502"/>
                    <a:pt x="160" y="1502"/>
                  </a:cubicBezTo>
                  <a:cubicBezTo>
                    <a:pt x="227" y="1502"/>
                    <a:pt x="288" y="1453"/>
                    <a:pt x="303" y="1383"/>
                  </a:cubicBezTo>
                  <a:cubicBezTo>
                    <a:pt x="384" y="981"/>
                    <a:pt x="388" y="179"/>
                    <a:pt x="388" y="146"/>
                  </a:cubicBezTo>
                  <a:cubicBezTo>
                    <a:pt x="388" y="66"/>
                    <a:pt x="324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3" name="Google Shape;71493;p42"/>
            <p:cNvSpPr/>
            <p:nvPr/>
          </p:nvSpPr>
          <p:spPr>
            <a:xfrm>
              <a:off x="6904025" y="4241700"/>
              <a:ext cx="9700" cy="37550"/>
            </a:xfrm>
            <a:custGeom>
              <a:avLst/>
              <a:gdLst/>
              <a:ahLst/>
              <a:cxnLst/>
              <a:rect l="l" t="t" r="r" b="b"/>
              <a:pathLst>
                <a:path w="388" h="1502" extrusionOk="0">
                  <a:moveTo>
                    <a:pt x="241" y="1"/>
                  </a:moveTo>
                  <a:cubicBezTo>
                    <a:pt x="162" y="1"/>
                    <a:pt x="97" y="66"/>
                    <a:pt x="97" y="145"/>
                  </a:cubicBezTo>
                  <a:cubicBezTo>
                    <a:pt x="97" y="152"/>
                    <a:pt x="92" y="951"/>
                    <a:pt x="17" y="1326"/>
                  </a:cubicBezTo>
                  <a:cubicBezTo>
                    <a:pt x="0" y="1405"/>
                    <a:pt x="53" y="1482"/>
                    <a:pt x="131" y="1498"/>
                  </a:cubicBezTo>
                  <a:cubicBezTo>
                    <a:pt x="139" y="1502"/>
                    <a:pt x="149" y="1502"/>
                    <a:pt x="159" y="1502"/>
                  </a:cubicBezTo>
                  <a:cubicBezTo>
                    <a:pt x="226" y="1502"/>
                    <a:pt x="287" y="1454"/>
                    <a:pt x="302" y="1383"/>
                  </a:cubicBezTo>
                  <a:cubicBezTo>
                    <a:pt x="383" y="981"/>
                    <a:pt x="387" y="179"/>
                    <a:pt x="387" y="145"/>
                  </a:cubicBezTo>
                  <a:cubicBezTo>
                    <a:pt x="387" y="66"/>
                    <a:pt x="324" y="1"/>
                    <a:pt x="2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4" name="Google Shape;71494;p42"/>
            <p:cNvSpPr/>
            <p:nvPr/>
          </p:nvSpPr>
          <p:spPr>
            <a:xfrm>
              <a:off x="6857325" y="4271300"/>
              <a:ext cx="9700" cy="37525"/>
            </a:xfrm>
            <a:custGeom>
              <a:avLst/>
              <a:gdLst/>
              <a:ahLst/>
              <a:cxnLst/>
              <a:rect l="l" t="t" r="r" b="b"/>
              <a:pathLst>
                <a:path w="388" h="1501" extrusionOk="0">
                  <a:moveTo>
                    <a:pt x="242" y="0"/>
                  </a:moveTo>
                  <a:cubicBezTo>
                    <a:pt x="162" y="0"/>
                    <a:pt x="97" y="65"/>
                    <a:pt x="97" y="145"/>
                  </a:cubicBezTo>
                  <a:cubicBezTo>
                    <a:pt x="97" y="153"/>
                    <a:pt x="93" y="952"/>
                    <a:pt x="16" y="1324"/>
                  </a:cubicBezTo>
                  <a:cubicBezTo>
                    <a:pt x="1" y="1405"/>
                    <a:pt x="52" y="1482"/>
                    <a:pt x="130" y="1497"/>
                  </a:cubicBezTo>
                  <a:cubicBezTo>
                    <a:pt x="140" y="1500"/>
                    <a:pt x="150" y="1500"/>
                    <a:pt x="158" y="1500"/>
                  </a:cubicBezTo>
                  <a:cubicBezTo>
                    <a:pt x="226" y="1500"/>
                    <a:pt x="286" y="1455"/>
                    <a:pt x="303" y="1382"/>
                  </a:cubicBezTo>
                  <a:cubicBezTo>
                    <a:pt x="384" y="981"/>
                    <a:pt x="388" y="179"/>
                    <a:pt x="388" y="145"/>
                  </a:cubicBezTo>
                  <a:cubicBezTo>
                    <a:pt x="388" y="65"/>
                    <a:pt x="321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5" name="Google Shape;71495;p42"/>
            <p:cNvSpPr/>
            <p:nvPr/>
          </p:nvSpPr>
          <p:spPr>
            <a:xfrm>
              <a:off x="6886775" y="4299425"/>
              <a:ext cx="9700" cy="37550"/>
            </a:xfrm>
            <a:custGeom>
              <a:avLst/>
              <a:gdLst/>
              <a:ahLst/>
              <a:cxnLst/>
              <a:rect l="l" t="t" r="r" b="b"/>
              <a:pathLst>
                <a:path w="388" h="1502" extrusionOk="0">
                  <a:moveTo>
                    <a:pt x="242" y="0"/>
                  </a:moveTo>
                  <a:cubicBezTo>
                    <a:pt x="162" y="0"/>
                    <a:pt x="97" y="67"/>
                    <a:pt x="97" y="147"/>
                  </a:cubicBezTo>
                  <a:cubicBezTo>
                    <a:pt x="97" y="155"/>
                    <a:pt x="93" y="954"/>
                    <a:pt x="16" y="1326"/>
                  </a:cubicBezTo>
                  <a:cubicBezTo>
                    <a:pt x="0" y="1405"/>
                    <a:pt x="51" y="1482"/>
                    <a:pt x="130" y="1499"/>
                  </a:cubicBezTo>
                  <a:cubicBezTo>
                    <a:pt x="139" y="1502"/>
                    <a:pt x="149" y="1502"/>
                    <a:pt x="158" y="1502"/>
                  </a:cubicBezTo>
                  <a:cubicBezTo>
                    <a:pt x="226" y="1502"/>
                    <a:pt x="288" y="1454"/>
                    <a:pt x="303" y="1383"/>
                  </a:cubicBezTo>
                  <a:cubicBezTo>
                    <a:pt x="384" y="982"/>
                    <a:pt x="388" y="181"/>
                    <a:pt x="388" y="147"/>
                  </a:cubicBezTo>
                  <a:cubicBezTo>
                    <a:pt x="388" y="67"/>
                    <a:pt x="321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6" name="Google Shape;71496;p42"/>
            <p:cNvSpPr/>
            <p:nvPr/>
          </p:nvSpPr>
          <p:spPr>
            <a:xfrm>
              <a:off x="6835125" y="4336075"/>
              <a:ext cx="9675" cy="37550"/>
            </a:xfrm>
            <a:custGeom>
              <a:avLst/>
              <a:gdLst/>
              <a:ahLst/>
              <a:cxnLst/>
              <a:rect l="l" t="t" r="r" b="b"/>
              <a:pathLst>
                <a:path w="387" h="1502" extrusionOk="0">
                  <a:moveTo>
                    <a:pt x="241" y="0"/>
                  </a:moveTo>
                  <a:cubicBezTo>
                    <a:pt x="162" y="0"/>
                    <a:pt x="95" y="66"/>
                    <a:pt x="95" y="145"/>
                  </a:cubicBezTo>
                  <a:cubicBezTo>
                    <a:pt x="95" y="155"/>
                    <a:pt x="92" y="953"/>
                    <a:pt x="16" y="1326"/>
                  </a:cubicBezTo>
                  <a:cubicBezTo>
                    <a:pt x="0" y="1405"/>
                    <a:pt x="51" y="1482"/>
                    <a:pt x="129" y="1497"/>
                  </a:cubicBezTo>
                  <a:cubicBezTo>
                    <a:pt x="138" y="1502"/>
                    <a:pt x="149" y="1502"/>
                    <a:pt x="158" y="1502"/>
                  </a:cubicBezTo>
                  <a:cubicBezTo>
                    <a:pt x="227" y="1502"/>
                    <a:pt x="287" y="1455"/>
                    <a:pt x="301" y="1383"/>
                  </a:cubicBezTo>
                  <a:cubicBezTo>
                    <a:pt x="383" y="981"/>
                    <a:pt x="386" y="179"/>
                    <a:pt x="386" y="145"/>
                  </a:cubicBezTo>
                  <a:cubicBezTo>
                    <a:pt x="386" y="66"/>
                    <a:pt x="322" y="0"/>
                    <a:pt x="2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7" name="Google Shape;71497;p42"/>
            <p:cNvSpPr/>
            <p:nvPr/>
          </p:nvSpPr>
          <p:spPr>
            <a:xfrm>
              <a:off x="6863150" y="4358050"/>
              <a:ext cx="15175" cy="36750"/>
            </a:xfrm>
            <a:custGeom>
              <a:avLst/>
              <a:gdLst/>
              <a:ahLst/>
              <a:cxnLst/>
              <a:rect l="l" t="t" r="r" b="b"/>
              <a:pathLst>
                <a:path w="607" h="1470" extrusionOk="0">
                  <a:moveTo>
                    <a:pt x="448" y="0"/>
                  </a:moveTo>
                  <a:cubicBezTo>
                    <a:pt x="376" y="0"/>
                    <a:pt x="317" y="51"/>
                    <a:pt x="305" y="122"/>
                  </a:cubicBezTo>
                  <a:cubicBezTo>
                    <a:pt x="304" y="129"/>
                    <a:pt x="166" y="915"/>
                    <a:pt x="30" y="1271"/>
                  </a:cubicBezTo>
                  <a:cubicBezTo>
                    <a:pt x="0" y="1346"/>
                    <a:pt x="39" y="1430"/>
                    <a:pt x="114" y="1460"/>
                  </a:cubicBezTo>
                  <a:cubicBezTo>
                    <a:pt x="131" y="1466"/>
                    <a:pt x="149" y="1470"/>
                    <a:pt x="166" y="1470"/>
                  </a:cubicBezTo>
                  <a:cubicBezTo>
                    <a:pt x="226" y="1470"/>
                    <a:pt x="280" y="1434"/>
                    <a:pt x="301" y="1376"/>
                  </a:cubicBezTo>
                  <a:cubicBezTo>
                    <a:pt x="450" y="995"/>
                    <a:pt x="588" y="206"/>
                    <a:pt x="592" y="171"/>
                  </a:cubicBezTo>
                  <a:cubicBezTo>
                    <a:pt x="606" y="92"/>
                    <a:pt x="554" y="17"/>
                    <a:pt x="474" y="3"/>
                  </a:cubicBezTo>
                  <a:cubicBezTo>
                    <a:pt x="465" y="1"/>
                    <a:pt x="456" y="0"/>
                    <a:pt x="4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8" name="Google Shape;71498;p42"/>
            <p:cNvSpPr/>
            <p:nvPr/>
          </p:nvSpPr>
          <p:spPr>
            <a:xfrm>
              <a:off x="6887800" y="4072150"/>
              <a:ext cx="9675" cy="37575"/>
            </a:xfrm>
            <a:custGeom>
              <a:avLst/>
              <a:gdLst/>
              <a:ahLst/>
              <a:cxnLst/>
              <a:rect l="l" t="t" r="r" b="b"/>
              <a:pathLst>
                <a:path w="387" h="1503" extrusionOk="0">
                  <a:moveTo>
                    <a:pt x="242" y="1"/>
                  </a:moveTo>
                  <a:cubicBezTo>
                    <a:pt x="162" y="1"/>
                    <a:pt x="96" y="66"/>
                    <a:pt x="96" y="147"/>
                  </a:cubicBezTo>
                  <a:cubicBezTo>
                    <a:pt x="96" y="155"/>
                    <a:pt x="93" y="953"/>
                    <a:pt x="16" y="1326"/>
                  </a:cubicBezTo>
                  <a:cubicBezTo>
                    <a:pt x="1" y="1406"/>
                    <a:pt x="52" y="1482"/>
                    <a:pt x="130" y="1498"/>
                  </a:cubicBezTo>
                  <a:cubicBezTo>
                    <a:pt x="138" y="1502"/>
                    <a:pt x="150" y="1502"/>
                    <a:pt x="158" y="1502"/>
                  </a:cubicBezTo>
                  <a:cubicBezTo>
                    <a:pt x="228" y="1502"/>
                    <a:pt x="287" y="1454"/>
                    <a:pt x="301" y="1383"/>
                  </a:cubicBezTo>
                  <a:cubicBezTo>
                    <a:pt x="384" y="981"/>
                    <a:pt x="387" y="179"/>
                    <a:pt x="387" y="147"/>
                  </a:cubicBezTo>
                  <a:cubicBezTo>
                    <a:pt x="387" y="66"/>
                    <a:pt x="321" y="1"/>
                    <a:pt x="2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9" name="Google Shape;71499;p42"/>
            <p:cNvSpPr/>
            <p:nvPr/>
          </p:nvSpPr>
          <p:spPr>
            <a:xfrm>
              <a:off x="6917650" y="4049625"/>
              <a:ext cx="9700" cy="37550"/>
            </a:xfrm>
            <a:custGeom>
              <a:avLst/>
              <a:gdLst/>
              <a:ahLst/>
              <a:cxnLst/>
              <a:rect l="l" t="t" r="r" b="b"/>
              <a:pathLst>
                <a:path w="388" h="1502" extrusionOk="0">
                  <a:moveTo>
                    <a:pt x="241" y="0"/>
                  </a:moveTo>
                  <a:cubicBezTo>
                    <a:pt x="162" y="0"/>
                    <a:pt x="97" y="66"/>
                    <a:pt x="97" y="147"/>
                  </a:cubicBezTo>
                  <a:cubicBezTo>
                    <a:pt x="97" y="155"/>
                    <a:pt x="92" y="951"/>
                    <a:pt x="16" y="1326"/>
                  </a:cubicBezTo>
                  <a:cubicBezTo>
                    <a:pt x="0" y="1405"/>
                    <a:pt x="51" y="1482"/>
                    <a:pt x="129" y="1498"/>
                  </a:cubicBezTo>
                  <a:cubicBezTo>
                    <a:pt x="139" y="1502"/>
                    <a:pt x="149" y="1502"/>
                    <a:pt x="158" y="1502"/>
                  </a:cubicBezTo>
                  <a:cubicBezTo>
                    <a:pt x="226" y="1502"/>
                    <a:pt x="285" y="1454"/>
                    <a:pt x="302" y="1383"/>
                  </a:cubicBezTo>
                  <a:cubicBezTo>
                    <a:pt x="383" y="981"/>
                    <a:pt x="387" y="179"/>
                    <a:pt x="387" y="147"/>
                  </a:cubicBezTo>
                  <a:cubicBezTo>
                    <a:pt x="387" y="66"/>
                    <a:pt x="321" y="0"/>
                    <a:pt x="2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0" name="Google Shape;71500;p42"/>
            <p:cNvSpPr/>
            <p:nvPr/>
          </p:nvSpPr>
          <p:spPr>
            <a:xfrm>
              <a:off x="6417625" y="4438525"/>
              <a:ext cx="20200" cy="35075"/>
            </a:xfrm>
            <a:custGeom>
              <a:avLst/>
              <a:gdLst/>
              <a:ahLst/>
              <a:cxnLst/>
              <a:rect l="l" t="t" r="r" b="b"/>
              <a:pathLst>
                <a:path w="808" h="1403" extrusionOk="0">
                  <a:moveTo>
                    <a:pt x="162" y="0"/>
                  </a:moveTo>
                  <a:cubicBezTo>
                    <a:pt x="150" y="0"/>
                    <a:pt x="137" y="2"/>
                    <a:pt x="124" y="5"/>
                  </a:cubicBezTo>
                  <a:cubicBezTo>
                    <a:pt x="46" y="26"/>
                    <a:pt x="0" y="107"/>
                    <a:pt x="21" y="185"/>
                  </a:cubicBezTo>
                  <a:cubicBezTo>
                    <a:pt x="132" y="578"/>
                    <a:pt x="495" y="1293"/>
                    <a:pt x="511" y="1323"/>
                  </a:cubicBezTo>
                  <a:cubicBezTo>
                    <a:pt x="537" y="1374"/>
                    <a:pt x="588" y="1403"/>
                    <a:pt x="642" y="1403"/>
                  </a:cubicBezTo>
                  <a:cubicBezTo>
                    <a:pt x="664" y="1403"/>
                    <a:pt x="687" y="1399"/>
                    <a:pt x="707" y="1389"/>
                  </a:cubicBezTo>
                  <a:cubicBezTo>
                    <a:pt x="778" y="1352"/>
                    <a:pt x="808" y="1264"/>
                    <a:pt x="771" y="1193"/>
                  </a:cubicBezTo>
                  <a:cubicBezTo>
                    <a:pt x="766" y="1186"/>
                    <a:pt x="405" y="473"/>
                    <a:pt x="302" y="107"/>
                  </a:cubicBezTo>
                  <a:cubicBezTo>
                    <a:pt x="285" y="41"/>
                    <a:pt x="227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1" name="Google Shape;71501;p42"/>
            <p:cNvSpPr/>
            <p:nvPr/>
          </p:nvSpPr>
          <p:spPr>
            <a:xfrm>
              <a:off x="6434900" y="4394125"/>
              <a:ext cx="20175" cy="35100"/>
            </a:xfrm>
            <a:custGeom>
              <a:avLst/>
              <a:gdLst/>
              <a:ahLst/>
              <a:cxnLst/>
              <a:rect l="l" t="t" r="r" b="b"/>
              <a:pathLst>
                <a:path w="807" h="1404" extrusionOk="0">
                  <a:moveTo>
                    <a:pt x="162" y="0"/>
                  </a:moveTo>
                  <a:cubicBezTo>
                    <a:pt x="149" y="0"/>
                    <a:pt x="136" y="2"/>
                    <a:pt x="122" y="6"/>
                  </a:cubicBezTo>
                  <a:cubicBezTo>
                    <a:pt x="44" y="27"/>
                    <a:pt x="0" y="106"/>
                    <a:pt x="22" y="184"/>
                  </a:cubicBezTo>
                  <a:cubicBezTo>
                    <a:pt x="131" y="579"/>
                    <a:pt x="494" y="1294"/>
                    <a:pt x="511" y="1324"/>
                  </a:cubicBezTo>
                  <a:cubicBezTo>
                    <a:pt x="535" y="1375"/>
                    <a:pt x="586" y="1403"/>
                    <a:pt x="640" y="1403"/>
                  </a:cubicBezTo>
                  <a:cubicBezTo>
                    <a:pt x="662" y="1403"/>
                    <a:pt x="684" y="1398"/>
                    <a:pt x="706" y="1389"/>
                  </a:cubicBezTo>
                  <a:cubicBezTo>
                    <a:pt x="776" y="1352"/>
                    <a:pt x="806" y="1263"/>
                    <a:pt x="769" y="1192"/>
                  </a:cubicBezTo>
                  <a:cubicBezTo>
                    <a:pt x="767" y="1185"/>
                    <a:pt x="405" y="474"/>
                    <a:pt x="301" y="106"/>
                  </a:cubicBezTo>
                  <a:cubicBezTo>
                    <a:pt x="283" y="42"/>
                    <a:pt x="227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2" name="Google Shape;71502;p42"/>
            <p:cNvSpPr/>
            <p:nvPr/>
          </p:nvSpPr>
          <p:spPr>
            <a:xfrm>
              <a:off x="6383875" y="4384150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3" y="1"/>
                  </a:moveTo>
                  <a:cubicBezTo>
                    <a:pt x="150" y="1"/>
                    <a:pt x="136" y="2"/>
                    <a:pt x="123" y="6"/>
                  </a:cubicBezTo>
                  <a:cubicBezTo>
                    <a:pt x="45" y="27"/>
                    <a:pt x="1" y="107"/>
                    <a:pt x="22" y="185"/>
                  </a:cubicBezTo>
                  <a:cubicBezTo>
                    <a:pt x="133" y="579"/>
                    <a:pt x="496" y="1293"/>
                    <a:pt x="511" y="1324"/>
                  </a:cubicBezTo>
                  <a:cubicBezTo>
                    <a:pt x="537" y="1375"/>
                    <a:pt x="588" y="1404"/>
                    <a:pt x="641" y="1404"/>
                  </a:cubicBezTo>
                  <a:cubicBezTo>
                    <a:pt x="665" y="1404"/>
                    <a:pt x="687" y="1398"/>
                    <a:pt x="707" y="1390"/>
                  </a:cubicBezTo>
                  <a:cubicBezTo>
                    <a:pt x="778" y="1353"/>
                    <a:pt x="808" y="1263"/>
                    <a:pt x="771" y="1192"/>
                  </a:cubicBezTo>
                  <a:cubicBezTo>
                    <a:pt x="767" y="1185"/>
                    <a:pt x="405" y="474"/>
                    <a:pt x="303" y="107"/>
                  </a:cubicBezTo>
                  <a:cubicBezTo>
                    <a:pt x="285" y="42"/>
                    <a:pt x="228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3" name="Google Shape;71503;p42"/>
            <p:cNvSpPr/>
            <p:nvPr/>
          </p:nvSpPr>
          <p:spPr>
            <a:xfrm>
              <a:off x="6395875" y="4336875"/>
              <a:ext cx="20175" cy="35100"/>
            </a:xfrm>
            <a:custGeom>
              <a:avLst/>
              <a:gdLst/>
              <a:ahLst/>
              <a:cxnLst/>
              <a:rect l="l" t="t" r="r" b="b"/>
              <a:pathLst>
                <a:path w="807" h="1404" extrusionOk="0">
                  <a:moveTo>
                    <a:pt x="161" y="0"/>
                  </a:moveTo>
                  <a:cubicBezTo>
                    <a:pt x="148" y="0"/>
                    <a:pt x="135" y="2"/>
                    <a:pt x="122" y="5"/>
                  </a:cubicBezTo>
                  <a:cubicBezTo>
                    <a:pt x="44" y="27"/>
                    <a:pt x="0" y="107"/>
                    <a:pt x="21" y="184"/>
                  </a:cubicBezTo>
                  <a:cubicBezTo>
                    <a:pt x="131" y="579"/>
                    <a:pt x="494" y="1294"/>
                    <a:pt x="511" y="1324"/>
                  </a:cubicBezTo>
                  <a:cubicBezTo>
                    <a:pt x="535" y="1375"/>
                    <a:pt x="586" y="1403"/>
                    <a:pt x="640" y="1403"/>
                  </a:cubicBezTo>
                  <a:cubicBezTo>
                    <a:pt x="663" y="1403"/>
                    <a:pt x="686" y="1400"/>
                    <a:pt x="706" y="1389"/>
                  </a:cubicBezTo>
                  <a:cubicBezTo>
                    <a:pt x="776" y="1352"/>
                    <a:pt x="806" y="1264"/>
                    <a:pt x="769" y="1193"/>
                  </a:cubicBezTo>
                  <a:cubicBezTo>
                    <a:pt x="767" y="1184"/>
                    <a:pt x="405" y="474"/>
                    <a:pt x="301" y="107"/>
                  </a:cubicBezTo>
                  <a:cubicBezTo>
                    <a:pt x="283" y="41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4" name="Google Shape;71504;p42"/>
            <p:cNvSpPr/>
            <p:nvPr/>
          </p:nvSpPr>
          <p:spPr>
            <a:xfrm>
              <a:off x="6423600" y="4329175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2" y="0"/>
                  </a:moveTo>
                  <a:cubicBezTo>
                    <a:pt x="149" y="0"/>
                    <a:pt x="136" y="2"/>
                    <a:pt x="123" y="5"/>
                  </a:cubicBezTo>
                  <a:cubicBezTo>
                    <a:pt x="45" y="27"/>
                    <a:pt x="1" y="106"/>
                    <a:pt x="22" y="184"/>
                  </a:cubicBezTo>
                  <a:cubicBezTo>
                    <a:pt x="133" y="579"/>
                    <a:pt x="496" y="1292"/>
                    <a:pt x="512" y="1324"/>
                  </a:cubicBezTo>
                  <a:cubicBezTo>
                    <a:pt x="537" y="1375"/>
                    <a:pt x="588" y="1403"/>
                    <a:pt x="641" y="1403"/>
                  </a:cubicBezTo>
                  <a:cubicBezTo>
                    <a:pt x="665" y="1403"/>
                    <a:pt x="688" y="1397"/>
                    <a:pt x="708" y="1389"/>
                  </a:cubicBezTo>
                  <a:cubicBezTo>
                    <a:pt x="779" y="1352"/>
                    <a:pt x="808" y="1263"/>
                    <a:pt x="772" y="1192"/>
                  </a:cubicBezTo>
                  <a:cubicBezTo>
                    <a:pt x="767" y="1185"/>
                    <a:pt x="405" y="474"/>
                    <a:pt x="303" y="106"/>
                  </a:cubicBezTo>
                  <a:cubicBezTo>
                    <a:pt x="285" y="41"/>
                    <a:pt x="226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5" name="Google Shape;71505;p42"/>
            <p:cNvSpPr/>
            <p:nvPr/>
          </p:nvSpPr>
          <p:spPr>
            <a:xfrm>
              <a:off x="6415600" y="4241925"/>
              <a:ext cx="12425" cy="37200"/>
            </a:xfrm>
            <a:custGeom>
              <a:avLst/>
              <a:gdLst/>
              <a:ahLst/>
              <a:cxnLst/>
              <a:rect l="l" t="t" r="r" b="b"/>
              <a:pathLst>
                <a:path w="497" h="1488" extrusionOk="0">
                  <a:moveTo>
                    <a:pt x="144" y="0"/>
                  </a:moveTo>
                  <a:cubicBezTo>
                    <a:pt x="64" y="3"/>
                    <a:pt x="0" y="70"/>
                    <a:pt x="2" y="149"/>
                  </a:cubicBezTo>
                  <a:cubicBezTo>
                    <a:pt x="13" y="559"/>
                    <a:pt x="190" y="1340"/>
                    <a:pt x="197" y="1374"/>
                  </a:cubicBezTo>
                  <a:cubicBezTo>
                    <a:pt x="213" y="1440"/>
                    <a:pt x="271" y="1487"/>
                    <a:pt x="339" y="1487"/>
                  </a:cubicBezTo>
                  <a:cubicBezTo>
                    <a:pt x="349" y="1487"/>
                    <a:pt x="361" y="1486"/>
                    <a:pt x="369" y="1483"/>
                  </a:cubicBezTo>
                  <a:cubicBezTo>
                    <a:pt x="447" y="1466"/>
                    <a:pt x="497" y="1388"/>
                    <a:pt x="478" y="1310"/>
                  </a:cubicBezTo>
                  <a:cubicBezTo>
                    <a:pt x="478" y="1301"/>
                    <a:pt x="304" y="524"/>
                    <a:pt x="293" y="142"/>
                  </a:cubicBezTo>
                  <a:cubicBezTo>
                    <a:pt x="291" y="62"/>
                    <a:pt x="226" y="0"/>
                    <a:pt x="1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6" name="Google Shape;71506;p42"/>
            <p:cNvSpPr/>
            <p:nvPr/>
          </p:nvSpPr>
          <p:spPr>
            <a:xfrm>
              <a:off x="6478200" y="4506600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2" y="0"/>
                  </a:moveTo>
                  <a:cubicBezTo>
                    <a:pt x="149" y="0"/>
                    <a:pt x="136" y="2"/>
                    <a:pt x="123" y="5"/>
                  </a:cubicBezTo>
                  <a:cubicBezTo>
                    <a:pt x="45" y="26"/>
                    <a:pt x="1" y="106"/>
                    <a:pt x="22" y="184"/>
                  </a:cubicBezTo>
                  <a:cubicBezTo>
                    <a:pt x="134" y="580"/>
                    <a:pt x="496" y="1294"/>
                    <a:pt x="512" y="1324"/>
                  </a:cubicBezTo>
                  <a:cubicBezTo>
                    <a:pt x="536" y="1375"/>
                    <a:pt x="588" y="1403"/>
                    <a:pt x="641" y="1403"/>
                  </a:cubicBezTo>
                  <a:cubicBezTo>
                    <a:pt x="664" y="1403"/>
                    <a:pt x="688" y="1397"/>
                    <a:pt x="706" y="1387"/>
                  </a:cubicBezTo>
                  <a:cubicBezTo>
                    <a:pt x="777" y="1352"/>
                    <a:pt x="808" y="1263"/>
                    <a:pt x="770" y="1192"/>
                  </a:cubicBezTo>
                  <a:cubicBezTo>
                    <a:pt x="767" y="1184"/>
                    <a:pt x="405" y="474"/>
                    <a:pt x="302" y="106"/>
                  </a:cubicBezTo>
                  <a:cubicBezTo>
                    <a:pt x="284" y="41"/>
                    <a:pt x="227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7" name="Google Shape;71507;p42"/>
            <p:cNvSpPr/>
            <p:nvPr/>
          </p:nvSpPr>
          <p:spPr>
            <a:xfrm>
              <a:off x="6364325" y="4328925"/>
              <a:ext cx="19150" cy="35525"/>
            </a:xfrm>
            <a:custGeom>
              <a:avLst/>
              <a:gdLst/>
              <a:ahLst/>
              <a:cxnLst/>
              <a:rect l="l" t="t" r="r" b="b"/>
              <a:pathLst>
                <a:path w="766" h="1421" extrusionOk="0">
                  <a:moveTo>
                    <a:pt x="163" y="0"/>
                  </a:moveTo>
                  <a:cubicBezTo>
                    <a:pt x="151" y="0"/>
                    <a:pt x="139" y="2"/>
                    <a:pt x="127" y="5"/>
                  </a:cubicBezTo>
                  <a:cubicBezTo>
                    <a:pt x="49" y="24"/>
                    <a:pt x="1" y="103"/>
                    <a:pt x="20" y="181"/>
                  </a:cubicBezTo>
                  <a:cubicBezTo>
                    <a:pt x="117" y="579"/>
                    <a:pt x="455" y="1307"/>
                    <a:pt x="469" y="1336"/>
                  </a:cubicBezTo>
                  <a:cubicBezTo>
                    <a:pt x="492" y="1388"/>
                    <a:pt x="546" y="1420"/>
                    <a:pt x="599" y="1420"/>
                  </a:cubicBezTo>
                  <a:cubicBezTo>
                    <a:pt x="621" y="1420"/>
                    <a:pt x="641" y="1416"/>
                    <a:pt x="661" y="1407"/>
                  </a:cubicBezTo>
                  <a:cubicBezTo>
                    <a:pt x="733" y="1373"/>
                    <a:pt x="766" y="1287"/>
                    <a:pt x="731" y="1214"/>
                  </a:cubicBezTo>
                  <a:cubicBezTo>
                    <a:pt x="727" y="1207"/>
                    <a:pt x="392" y="484"/>
                    <a:pt x="301" y="112"/>
                  </a:cubicBezTo>
                  <a:cubicBezTo>
                    <a:pt x="286" y="47"/>
                    <a:pt x="228" y="0"/>
                    <a:pt x="1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8" name="Google Shape;71508;p42"/>
            <p:cNvSpPr/>
            <p:nvPr/>
          </p:nvSpPr>
          <p:spPr>
            <a:xfrm>
              <a:off x="6387850" y="4271500"/>
              <a:ext cx="12375" cy="37175"/>
            </a:xfrm>
            <a:custGeom>
              <a:avLst/>
              <a:gdLst/>
              <a:ahLst/>
              <a:cxnLst/>
              <a:rect l="l" t="t" r="r" b="b"/>
              <a:pathLst>
                <a:path w="495" h="1487" extrusionOk="0">
                  <a:moveTo>
                    <a:pt x="145" y="1"/>
                  </a:moveTo>
                  <a:cubicBezTo>
                    <a:pt x="66" y="2"/>
                    <a:pt x="0" y="70"/>
                    <a:pt x="3" y="150"/>
                  </a:cubicBezTo>
                  <a:cubicBezTo>
                    <a:pt x="12" y="558"/>
                    <a:pt x="186" y="1340"/>
                    <a:pt x="193" y="1374"/>
                  </a:cubicBezTo>
                  <a:cubicBezTo>
                    <a:pt x="208" y="1441"/>
                    <a:pt x="267" y="1486"/>
                    <a:pt x="335" y="1486"/>
                  </a:cubicBezTo>
                  <a:cubicBezTo>
                    <a:pt x="345" y="1486"/>
                    <a:pt x="357" y="1485"/>
                    <a:pt x="367" y="1484"/>
                  </a:cubicBezTo>
                  <a:cubicBezTo>
                    <a:pt x="445" y="1465"/>
                    <a:pt x="494" y="1387"/>
                    <a:pt x="476" y="1309"/>
                  </a:cubicBezTo>
                  <a:cubicBezTo>
                    <a:pt x="474" y="1303"/>
                    <a:pt x="303" y="523"/>
                    <a:pt x="294" y="142"/>
                  </a:cubicBezTo>
                  <a:cubicBezTo>
                    <a:pt x="291" y="63"/>
                    <a:pt x="212" y="6"/>
                    <a:pt x="1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9" name="Google Shape;71509;p42"/>
            <p:cNvSpPr/>
            <p:nvPr/>
          </p:nvSpPr>
          <p:spPr>
            <a:xfrm>
              <a:off x="6351000" y="4257150"/>
              <a:ext cx="15650" cy="36575"/>
            </a:xfrm>
            <a:custGeom>
              <a:avLst/>
              <a:gdLst/>
              <a:ahLst/>
              <a:cxnLst/>
              <a:rect l="l" t="t" r="r" b="b"/>
              <a:pathLst>
                <a:path w="626" h="1463" extrusionOk="0">
                  <a:moveTo>
                    <a:pt x="152" y="0"/>
                  </a:moveTo>
                  <a:cubicBezTo>
                    <a:pt x="147" y="0"/>
                    <a:pt x="142" y="1"/>
                    <a:pt x="136" y="1"/>
                  </a:cubicBezTo>
                  <a:cubicBezTo>
                    <a:pt x="57" y="13"/>
                    <a:pt x="0" y="85"/>
                    <a:pt x="10" y="164"/>
                  </a:cubicBezTo>
                  <a:cubicBezTo>
                    <a:pt x="60" y="570"/>
                    <a:pt x="314" y="1332"/>
                    <a:pt x="324" y="1364"/>
                  </a:cubicBezTo>
                  <a:cubicBezTo>
                    <a:pt x="343" y="1425"/>
                    <a:pt x="402" y="1463"/>
                    <a:pt x="463" y="1463"/>
                  </a:cubicBezTo>
                  <a:cubicBezTo>
                    <a:pt x="478" y="1463"/>
                    <a:pt x="492" y="1461"/>
                    <a:pt x="508" y="1454"/>
                  </a:cubicBezTo>
                  <a:cubicBezTo>
                    <a:pt x="585" y="1429"/>
                    <a:pt x="626" y="1347"/>
                    <a:pt x="600" y="1270"/>
                  </a:cubicBezTo>
                  <a:cubicBezTo>
                    <a:pt x="599" y="1263"/>
                    <a:pt x="348" y="505"/>
                    <a:pt x="299" y="128"/>
                  </a:cubicBezTo>
                  <a:cubicBezTo>
                    <a:pt x="289" y="53"/>
                    <a:pt x="225" y="0"/>
                    <a:pt x="1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0" name="Google Shape;71510;p42"/>
            <p:cNvSpPr/>
            <p:nvPr/>
          </p:nvSpPr>
          <p:spPr>
            <a:xfrm>
              <a:off x="6383275" y="4195900"/>
              <a:ext cx="11100" cy="37375"/>
            </a:xfrm>
            <a:custGeom>
              <a:avLst/>
              <a:gdLst/>
              <a:ahLst/>
              <a:cxnLst/>
              <a:rect l="l" t="t" r="r" b="b"/>
              <a:pathLst>
                <a:path w="444" h="1495" extrusionOk="0">
                  <a:moveTo>
                    <a:pt x="159" y="0"/>
                  </a:moveTo>
                  <a:cubicBezTo>
                    <a:pt x="74" y="10"/>
                    <a:pt x="12" y="63"/>
                    <a:pt x="10" y="142"/>
                  </a:cubicBezTo>
                  <a:cubicBezTo>
                    <a:pt x="0" y="552"/>
                    <a:pt x="138" y="1341"/>
                    <a:pt x="144" y="1376"/>
                  </a:cubicBezTo>
                  <a:cubicBezTo>
                    <a:pt x="157" y="1447"/>
                    <a:pt x="218" y="1495"/>
                    <a:pt x="287" y="1495"/>
                  </a:cubicBezTo>
                  <a:cubicBezTo>
                    <a:pt x="294" y="1495"/>
                    <a:pt x="303" y="1495"/>
                    <a:pt x="310" y="1492"/>
                  </a:cubicBezTo>
                  <a:cubicBezTo>
                    <a:pt x="391" y="1478"/>
                    <a:pt x="443" y="1404"/>
                    <a:pt x="429" y="1323"/>
                  </a:cubicBezTo>
                  <a:cubicBezTo>
                    <a:pt x="429" y="1316"/>
                    <a:pt x="293" y="531"/>
                    <a:pt x="301" y="149"/>
                  </a:cubicBezTo>
                  <a:cubicBezTo>
                    <a:pt x="303" y="70"/>
                    <a:pt x="239" y="2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1" name="Google Shape;71511;p42"/>
            <p:cNvSpPr/>
            <p:nvPr/>
          </p:nvSpPr>
          <p:spPr>
            <a:xfrm>
              <a:off x="6352825" y="4186275"/>
              <a:ext cx="9900" cy="37525"/>
            </a:xfrm>
            <a:custGeom>
              <a:avLst/>
              <a:gdLst/>
              <a:ahLst/>
              <a:cxnLst/>
              <a:rect l="l" t="t" r="r" b="b"/>
              <a:pathLst>
                <a:path w="396" h="1501" extrusionOk="0">
                  <a:moveTo>
                    <a:pt x="236" y="1"/>
                  </a:moveTo>
                  <a:cubicBezTo>
                    <a:pt x="168" y="1"/>
                    <a:pt x="107" y="48"/>
                    <a:pt x="93" y="117"/>
                  </a:cubicBezTo>
                  <a:cubicBezTo>
                    <a:pt x="9" y="519"/>
                    <a:pt x="2" y="1321"/>
                    <a:pt x="2" y="1353"/>
                  </a:cubicBezTo>
                  <a:cubicBezTo>
                    <a:pt x="1" y="1436"/>
                    <a:pt x="66" y="1501"/>
                    <a:pt x="148" y="1501"/>
                  </a:cubicBezTo>
                  <a:cubicBezTo>
                    <a:pt x="228" y="1501"/>
                    <a:pt x="292" y="1436"/>
                    <a:pt x="293" y="1356"/>
                  </a:cubicBezTo>
                  <a:cubicBezTo>
                    <a:pt x="293" y="1346"/>
                    <a:pt x="300" y="549"/>
                    <a:pt x="378" y="175"/>
                  </a:cubicBezTo>
                  <a:cubicBezTo>
                    <a:pt x="395" y="97"/>
                    <a:pt x="343" y="19"/>
                    <a:pt x="265" y="4"/>
                  </a:cubicBezTo>
                  <a:cubicBezTo>
                    <a:pt x="255" y="2"/>
                    <a:pt x="245" y="1"/>
                    <a:pt x="2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2" name="Google Shape;71512;p42"/>
            <p:cNvSpPr/>
            <p:nvPr/>
          </p:nvSpPr>
          <p:spPr>
            <a:xfrm>
              <a:off x="6453725" y="4452450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1" y="1"/>
                  </a:moveTo>
                  <a:cubicBezTo>
                    <a:pt x="149" y="1"/>
                    <a:pt x="136" y="2"/>
                    <a:pt x="123" y="6"/>
                  </a:cubicBezTo>
                  <a:cubicBezTo>
                    <a:pt x="45" y="27"/>
                    <a:pt x="1" y="106"/>
                    <a:pt x="22" y="184"/>
                  </a:cubicBezTo>
                  <a:cubicBezTo>
                    <a:pt x="131" y="579"/>
                    <a:pt x="496" y="1293"/>
                    <a:pt x="512" y="1324"/>
                  </a:cubicBezTo>
                  <a:cubicBezTo>
                    <a:pt x="536" y="1375"/>
                    <a:pt x="588" y="1403"/>
                    <a:pt x="641" y="1403"/>
                  </a:cubicBezTo>
                  <a:cubicBezTo>
                    <a:pt x="662" y="1403"/>
                    <a:pt x="685" y="1398"/>
                    <a:pt x="706" y="1389"/>
                  </a:cubicBezTo>
                  <a:cubicBezTo>
                    <a:pt x="777" y="1352"/>
                    <a:pt x="808" y="1263"/>
                    <a:pt x="770" y="1192"/>
                  </a:cubicBezTo>
                  <a:cubicBezTo>
                    <a:pt x="767" y="1185"/>
                    <a:pt x="405" y="474"/>
                    <a:pt x="302" y="106"/>
                  </a:cubicBezTo>
                  <a:cubicBezTo>
                    <a:pt x="284" y="4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3" name="Google Shape;71513;p42"/>
            <p:cNvSpPr/>
            <p:nvPr/>
          </p:nvSpPr>
          <p:spPr>
            <a:xfrm>
              <a:off x="6439050" y="4498175"/>
              <a:ext cx="28625" cy="29575"/>
            </a:xfrm>
            <a:custGeom>
              <a:avLst/>
              <a:gdLst/>
              <a:ahLst/>
              <a:cxnLst/>
              <a:rect l="l" t="t" r="r" b="b"/>
              <a:pathLst>
                <a:path w="1145" h="1183" extrusionOk="0">
                  <a:moveTo>
                    <a:pt x="166" y="1"/>
                  </a:moveTo>
                  <a:cubicBezTo>
                    <a:pt x="137" y="1"/>
                    <a:pt x="108" y="9"/>
                    <a:pt x="83" y="27"/>
                  </a:cubicBezTo>
                  <a:cubicBezTo>
                    <a:pt x="16" y="73"/>
                    <a:pt x="0" y="163"/>
                    <a:pt x="47" y="229"/>
                  </a:cubicBezTo>
                  <a:cubicBezTo>
                    <a:pt x="283" y="564"/>
                    <a:pt x="860" y="1120"/>
                    <a:pt x="886" y="1143"/>
                  </a:cubicBezTo>
                  <a:cubicBezTo>
                    <a:pt x="914" y="1171"/>
                    <a:pt x="951" y="1182"/>
                    <a:pt x="987" y="1182"/>
                  </a:cubicBezTo>
                  <a:cubicBezTo>
                    <a:pt x="1026" y="1182"/>
                    <a:pt x="1065" y="1167"/>
                    <a:pt x="1090" y="1137"/>
                  </a:cubicBezTo>
                  <a:cubicBezTo>
                    <a:pt x="1144" y="1079"/>
                    <a:pt x="1143" y="986"/>
                    <a:pt x="1084" y="931"/>
                  </a:cubicBezTo>
                  <a:cubicBezTo>
                    <a:pt x="1079" y="925"/>
                    <a:pt x="503" y="375"/>
                    <a:pt x="284" y="63"/>
                  </a:cubicBezTo>
                  <a:cubicBezTo>
                    <a:pt x="256" y="22"/>
                    <a:pt x="212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4" name="Google Shape;71514;p42"/>
            <p:cNvSpPr/>
            <p:nvPr/>
          </p:nvSpPr>
          <p:spPr>
            <a:xfrm>
              <a:off x="7277025" y="4521675"/>
              <a:ext cx="27025" cy="31300"/>
            </a:xfrm>
            <a:custGeom>
              <a:avLst/>
              <a:gdLst/>
              <a:ahLst/>
              <a:cxnLst/>
              <a:rect l="l" t="t" r="r" b="b"/>
              <a:pathLst>
                <a:path w="1081" h="1252" extrusionOk="0">
                  <a:moveTo>
                    <a:pt x="916" y="1"/>
                  </a:moveTo>
                  <a:cubicBezTo>
                    <a:pt x="867" y="1"/>
                    <a:pt x="817" y="27"/>
                    <a:pt x="790" y="72"/>
                  </a:cubicBezTo>
                  <a:cubicBezTo>
                    <a:pt x="595" y="404"/>
                    <a:pt x="60" y="1003"/>
                    <a:pt x="56" y="1007"/>
                  </a:cubicBezTo>
                  <a:cubicBezTo>
                    <a:pt x="1" y="1068"/>
                    <a:pt x="6" y="1160"/>
                    <a:pt x="66" y="1213"/>
                  </a:cubicBezTo>
                  <a:cubicBezTo>
                    <a:pt x="94" y="1239"/>
                    <a:pt x="130" y="1251"/>
                    <a:pt x="164" y="1251"/>
                  </a:cubicBezTo>
                  <a:cubicBezTo>
                    <a:pt x="204" y="1251"/>
                    <a:pt x="243" y="1234"/>
                    <a:pt x="272" y="1200"/>
                  </a:cubicBezTo>
                  <a:cubicBezTo>
                    <a:pt x="296" y="1176"/>
                    <a:pt x="831" y="574"/>
                    <a:pt x="1041" y="220"/>
                  </a:cubicBezTo>
                  <a:cubicBezTo>
                    <a:pt x="1081" y="150"/>
                    <a:pt x="1058" y="62"/>
                    <a:pt x="988" y="21"/>
                  </a:cubicBezTo>
                  <a:cubicBezTo>
                    <a:pt x="966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5" name="Google Shape;71515;p42"/>
            <p:cNvSpPr/>
            <p:nvPr/>
          </p:nvSpPr>
          <p:spPr>
            <a:xfrm>
              <a:off x="7268500" y="4473525"/>
              <a:ext cx="27025" cy="31275"/>
            </a:xfrm>
            <a:custGeom>
              <a:avLst/>
              <a:gdLst/>
              <a:ahLst/>
              <a:cxnLst/>
              <a:rect l="l" t="t" r="r" b="b"/>
              <a:pathLst>
                <a:path w="1081" h="1251" extrusionOk="0">
                  <a:moveTo>
                    <a:pt x="916" y="1"/>
                  </a:moveTo>
                  <a:cubicBezTo>
                    <a:pt x="866" y="1"/>
                    <a:pt x="817" y="26"/>
                    <a:pt x="790" y="72"/>
                  </a:cubicBezTo>
                  <a:cubicBezTo>
                    <a:pt x="596" y="402"/>
                    <a:pt x="62" y="1002"/>
                    <a:pt x="56" y="1007"/>
                  </a:cubicBezTo>
                  <a:cubicBezTo>
                    <a:pt x="1" y="1067"/>
                    <a:pt x="7" y="1159"/>
                    <a:pt x="66" y="1213"/>
                  </a:cubicBezTo>
                  <a:cubicBezTo>
                    <a:pt x="95" y="1237"/>
                    <a:pt x="130" y="1250"/>
                    <a:pt x="164" y="1250"/>
                  </a:cubicBezTo>
                  <a:cubicBezTo>
                    <a:pt x="205" y="1250"/>
                    <a:pt x="244" y="1235"/>
                    <a:pt x="272" y="1200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1" y="152"/>
                    <a:pt x="1058" y="61"/>
                    <a:pt x="989" y="21"/>
                  </a:cubicBezTo>
                  <a:cubicBezTo>
                    <a:pt x="966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6" name="Google Shape;71516;p42"/>
            <p:cNvSpPr/>
            <p:nvPr/>
          </p:nvSpPr>
          <p:spPr>
            <a:xfrm>
              <a:off x="7326550" y="4473525"/>
              <a:ext cx="27050" cy="31275"/>
            </a:xfrm>
            <a:custGeom>
              <a:avLst/>
              <a:gdLst/>
              <a:ahLst/>
              <a:cxnLst/>
              <a:rect l="l" t="t" r="r" b="b"/>
              <a:pathLst>
                <a:path w="1082" h="1251" extrusionOk="0">
                  <a:moveTo>
                    <a:pt x="916" y="1"/>
                  </a:moveTo>
                  <a:cubicBezTo>
                    <a:pt x="866" y="1"/>
                    <a:pt x="817" y="26"/>
                    <a:pt x="791" y="72"/>
                  </a:cubicBezTo>
                  <a:cubicBezTo>
                    <a:pt x="595" y="404"/>
                    <a:pt x="62" y="1002"/>
                    <a:pt x="56" y="1007"/>
                  </a:cubicBezTo>
                  <a:cubicBezTo>
                    <a:pt x="1" y="1067"/>
                    <a:pt x="6" y="1159"/>
                    <a:pt x="67" y="1213"/>
                  </a:cubicBezTo>
                  <a:cubicBezTo>
                    <a:pt x="96" y="1237"/>
                    <a:pt x="131" y="1250"/>
                    <a:pt x="164" y="1250"/>
                  </a:cubicBezTo>
                  <a:cubicBezTo>
                    <a:pt x="205" y="1250"/>
                    <a:pt x="245" y="1235"/>
                    <a:pt x="273" y="1200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2" y="150"/>
                    <a:pt x="1058" y="61"/>
                    <a:pt x="990" y="21"/>
                  </a:cubicBezTo>
                  <a:cubicBezTo>
                    <a:pt x="967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7" name="Google Shape;71517;p42"/>
            <p:cNvSpPr/>
            <p:nvPr/>
          </p:nvSpPr>
          <p:spPr>
            <a:xfrm>
              <a:off x="7311125" y="4412325"/>
              <a:ext cx="27050" cy="31275"/>
            </a:xfrm>
            <a:custGeom>
              <a:avLst/>
              <a:gdLst/>
              <a:ahLst/>
              <a:cxnLst/>
              <a:rect l="l" t="t" r="r" b="b"/>
              <a:pathLst>
                <a:path w="1082" h="1251" extrusionOk="0">
                  <a:moveTo>
                    <a:pt x="916" y="1"/>
                  </a:moveTo>
                  <a:cubicBezTo>
                    <a:pt x="866" y="1"/>
                    <a:pt x="817" y="26"/>
                    <a:pt x="791" y="72"/>
                  </a:cubicBezTo>
                  <a:cubicBezTo>
                    <a:pt x="595" y="402"/>
                    <a:pt x="61" y="1002"/>
                    <a:pt x="56" y="1008"/>
                  </a:cubicBezTo>
                  <a:cubicBezTo>
                    <a:pt x="0" y="1067"/>
                    <a:pt x="6" y="1159"/>
                    <a:pt x="67" y="1213"/>
                  </a:cubicBezTo>
                  <a:cubicBezTo>
                    <a:pt x="95" y="1237"/>
                    <a:pt x="131" y="1250"/>
                    <a:pt x="164" y="1250"/>
                  </a:cubicBezTo>
                  <a:cubicBezTo>
                    <a:pt x="203" y="1250"/>
                    <a:pt x="244" y="1235"/>
                    <a:pt x="273" y="1201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2" y="152"/>
                    <a:pt x="1058" y="61"/>
                    <a:pt x="989" y="21"/>
                  </a:cubicBezTo>
                  <a:cubicBezTo>
                    <a:pt x="966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8" name="Google Shape;71518;p42"/>
            <p:cNvSpPr/>
            <p:nvPr/>
          </p:nvSpPr>
          <p:spPr>
            <a:xfrm>
              <a:off x="7286425" y="4397425"/>
              <a:ext cx="27025" cy="31275"/>
            </a:xfrm>
            <a:custGeom>
              <a:avLst/>
              <a:gdLst/>
              <a:ahLst/>
              <a:cxnLst/>
              <a:rect l="l" t="t" r="r" b="b"/>
              <a:pathLst>
                <a:path w="1081" h="1251" extrusionOk="0">
                  <a:moveTo>
                    <a:pt x="915" y="1"/>
                  </a:moveTo>
                  <a:cubicBezTo>
                    <a:pt x="866" y="1"/>
                    <a:pt x="817" y="26"/>
                    <a:pt x="790" y="72"/>
                  </a:cubicBezTo>
                  <a:cubicBezTo>
                    <a:pt x="595" y="402"/>
                    <a:pt x="62" y="1002"/>
                    <a:pt x="56" y="1008"/>
                  </a:cubicBezTo>
                  <a:cubicBezTo>
                    <a:pt x="1" y="1067"/>
                    <a:pt x="6" y="1159"/>
                    <a:pt x="66" y="1213"/>
                  </a:cubicBezTo>
                  <a:cubicBezTo>
                    <a:pt x="94" y="1237"/>
                    <a:pt x="130" y="1250"/>
                    <a:pt x="164" y="1250"/>
                  </a:cubicBezTo>
                  <a:cubicBezTo>
                    <a:pt x="204" y="1250"/>
                    <a:pt x="243" y="1235"/>
                    <a:pt x="272" y="1201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1" y="150"/>
                    <a:pt x="1058" y="61"/>
                    <a:pt x="988" y="21"/>
                  </a:cubicBezTo>
                  <a:cubicBezTo>
                    <a:pt x="966" y="7"/>
                    <a:pt x="941" y="1"/>
                    <a:pt x="9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9" name="Google Shape;71519;p42"/>
            <p:cNvSpPr/>
            <p:nvPr/>
          </p:nvSpPr>
          <p:spPr>
            <a:xfrm>
              <a:off x="7236800" y="4451850"/>
              <a:ext cx="27050" cy="31275"/>
            </a:xfrm>
            <a:custGeom>
              <a:avLst/>
              <a:gdLst/>
              <a:ahLst/>
              <a:cxnLst/>
              <a:rect l="l" t="t" r="r" b="b"/>
              <a:pathLst>
                <a:path w="1082" h="1251" extrusionOk="0">
                  <a:moveTo>
                    <a:pt x="917" y="0"/>
                  </a:moveTo>
                  <a:cubicBezTo>
                    <a:pt x="867" y="0"/>
                    <a:pt x="817" y="26"/>
                    <a:pt x="791" y="72"/>
                  </a:cubicBezTo>
                  <a:cubicBezTo>
                    <a:pt x="595" y="401"/>
                    <a:pt x="61" y="1002"/>
                    <a:pt x="56" y="1007"/>
                  </a:cubicBezTo>
                  <a:cubicBezTo>
                    <a:pt x="0" y="1067"/>
                    <a:pt x="6" y="1159"/>
                    <a:pt x="67" y="1213"/>
                  </a:cubicBezTo>
                  <a:cubicBezTo>
                    <a:pt x="95" y="1237"/>
                    <a:pt x="131" y="1250"/>
                    <a:pt x="164" y="1250"/>
                  </a:cubicBezTo>
                  <a:cubicBezTo>
                    <a:pt x="205" y="1250"/>
                    <a:pt x="244" y="1234"/>
                    <a:pt x="273" y="1200"/>
                  </a:cubicBezTo>
                  <a:cubicBezTo>
                    <a:pt x="295" y="1175"/>
                    <a:pt x="830" y="575"/>
                    <a:pt x="1041" y="220"/>
                  </a:cubicBezTo>
                  <a:cubicBezTo>
                    <a:pt x="1082" y="150"/>
                    <a:pt x="1058" y="61"/>
                    <a:pt x="989" y="20"/>
                  </a:cubicBezTo>
                  <a:cubicBezTo>
                    <a:pt x="967" y="7"/>
                    <a:pt x="942" y="0"/>
                    <a:pt x="9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0" name="Google Shape;71520;p42"/>
            <p:cNvSpPr/>
            <p:nvPr/>
          </p:nvSpPr>
          <p:spPr>
            <a:xfrm>
              <a:off x="7181100" y="4515925"/>
              <a:ext cx="31775" cy="26475"/>
            </a:xfrm>
            <a:custGeom>
              <a:avLst/>
              <a:gdLst/>
              <a:ahLst/>
              <a:cxnLst/>
              <a:rect l="l" t="t" r="r" b="b"/>
              <a:pathLst>
                <a:path w="1271" h="1059" extrusionOk="0">
                  <a:moveTo>
                    <a:pt x="1110" y="0"/>
                  </a:moveTo>
                  <a:cubicBezTo>
                    <a:pt x="1072" y="0"/>
                    <a:pt x="1034" y="15"/>
                    <a:pt x="1005" y="45"/>
                  </a:cubicBezTo>
                  <a:cubicBezTo>
                    <a:pt x="741" y="326"/>
                    <a:pt x="88" y="789"/>
                    <a:pt x="81" y="794"/>
                  </a:cubicBezTo>
                  <a:cubicBezTo>
                    <a:pt x="15" y="840"/>
                    <a:pt x="0" y="931"/>
                    <a:pt x="47" y="996"/>
                  </a:cubicBezTo>
                  <a:cubicBezTo>
                    <a:pt x="76" y="1037"/>
                    <a:pt x="120" y="1058"/>
                    <a:pt x="166" y="1058"/>
                  </a:cubicBezTo>
                  <a:cubicBezTo>
                    <a:pt x="196" y="1058"/>
                    <a:pt x="225" y="1050"/>
                    <a:pt x="249" y="1031"/>
                  </a:cubicBezTo>
                  <a:cubicBezTo>
                    <a:pt x="276" y="1013"/>
                    <a:pt x="933" y="546"/>
                    <a:pt x="1216" y="247"/>
                  </a:cubicBezTo>
                  <a:cubicBezTo>
                    <a:pt x="1270" y="187"/>
                    <a:pt x="1269" y="95"/>
                    <a:pt x="1211" y="41"/>
                  </a:cubicBezTo>
                  <a:cubicBezTo>
                    <a:pt x="1182" y="14"/>
                    <a:pt x="1146" y="0"/>
                    <a:pt x="11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1" name="Google Shape;71521;p42"/>
            <p:cNvSpPr/>
            <p:nvPr/>
          </p:nvSpPr>
          <p:spPr>
            <a:xfrm>
              <a:off x="7323500" y="4314550"/>
              <a:ext cx="20600" cy="35200"/>
            </a:xfrm>
            <a:custGeom>
              <a:avLst/>
              <a:gdLst/>
              <a:ahLst/>
              <a:cxnLst/>
              <a:rect l="l" t="t" r="r" b="b"/>
              <a:pathLst>
                <a:path w="824" h="1408" extrusionOk="0">
                  <a:moveTo>
                    <a:pt x="661" y="1"/>
                  </a:moveTo>
                  <a:cubicBezTo>
                    <a:pt x="598" y="1"/>
                    <a:pt x="541" y="43"/>
                    <a:pt x="523" y="106"/>
                  </a:cubicBezTo>
                  <a:cubicBezTo>
                    <a:pt x="414" y="474"/>
                    <a:pt x="42" y="1188"/>
                    <a:pt x="38" y="1195"/>
                  </a:cubicBezTo>
                  <a:cubicBezTo>
                    <a:pt x="1" y="1266"/>
                    <a:pt x="29" y="1355"/>
                    <a:pt x="100" y="1392"/>
                  </a:cubicBezTo>
                  <a:cubicBezTo>
                    <a:pt x="121" y="1402"/>
                    <a:pt x="144" y="1408"/>
                    <a:pt x="168" y="1408"/>
                  </a:cubicBezTo>
                  <a:cubicBezTo>
                    <a:pt x="219" y="1408"/>
                    <a:pt x="270" y="1379"/>
                    <a:pt x="297" y="1330"/>
                  </a:cubicBezTo>
                  <a:cubicBezTo>
                    <a:pt x="313" y="1300"/>
                    <a:pt x="686" y="585"/>
                    <a:pt x="802" y="187"/>
                  </a:cubicBezTo>
                  <a:cubicBezTo>
                    <a:pt x="824" y="109"/>
                    <a:pt x="781" y="30"/>
                    <a:pt x="703" y="7"/>
                  </a:cubicBezTo>
                  <a:cubicBezTo>
                    <a:pt x="689" y="3"/>
                    <a:pt x="675" y="1"/>
                    <a:pt x="6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2" name="Google Shape;71522;p42"/>
            <p:cNvSpPr/>
            <p:nvPr/>
          </p:nvSpPr>
          <p:spPr>
            <a:xfrm>
              <a:off x="7163675" y="4564075"/>
              <a:ext cx="37500" cy="15225"/>
            </a:xfrm>
            <a:custGeom>
              <a:avLst/>
              <a:gdLst/>
              <a:ahLst/>
              <a:cxnLst/>
              <a:rect l="l" t="t" r="r" b="b"/>
              <a:pathLst>
                <a:path w="1500" h="609" extrusionOk="0">
                  <a:moveTo>
                    <a:pt x="1335" y="1"/>
                  </a:moveTo>
                  <a:cubicBezTo>
                    <a:pt x="1316" y="1"/>
                    <a:pt x="1297" y="5"/>
                    <a:pt x="1279" y="12"/>
                  </a:cubicBezTo>
                  <a:cubicBezTo>
                    <a:pt x="924" y="160"/>
                    <a:pt x="140" y="317"/>
                    <a:pt x="133" y="319"/>
                  </a:cubicBezTo>
                  <a:cubicBezTo>
                    <a:pt x="52" y="336"/>
                    <a:pt x="1" y="414"/>
                    <a:pt x="16" y="492"/>
                  </a:cubicBezTo>
                  <a:cubicBezTo>
                    <a:pt x="30" y="560"/>
                    <a:pt x="93" y="608"/>
                    <a:pt x="161" y="608"/>
                  </a:cubicBezTo>
                  <a:cubicBezTo>
                    <a:pt x="171" y="608"/>
                    <a:pt x="179" y="608"/>
                    <a:pt x="189" y="604"/>
                  </a:cubicBezTo>
                  <a:cubicBezTo>
                    <a:pt x="222" y="598"/>
                    <a:pt x="1010" y="438"/>
                    <a:pt x="1391" y="280"/>
                  </a:cubicBezTo>
                  <a:cubicBezTo>
                    <a:pt x="1464" y="249"/>
                    <a:pt x="1499" y="166"/>
                    <a:pt x="1469" y="90"/>
                  </a:cubicBezTo>
                  <a:cubicBezTo>
                    <a:pt x="1447" y="35"/>
                    <a:pt x="1392" y="1"/>
                    <a:pt x="13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3" name="Google Shape;71523;p42"/>
            <p:cNvSpPr/>
            <p:nvPr/>
          </p:nvSpPr>
          <p:spPr>
            <a:xfrm>
              <a:off x="7098925" y="4573425"/>
              <a:ext cx="37425" cy="15775"/>
            </a:xfrm>
            <a:custGeom>
              <a:avLst/>
              <a:gdLst/>
              <a:ahLst/>
              <a:cxnLst/>
              <a:rect l="l" t="t" r="r" b="b"/>
              <a:pathLst>
                <a:path w="1497" h="631" extrusionOk="0">
                  <a:moveTo>
                    <a:pt x="1331" y="0"/>
                  </a:moveTo>
                  <a:cubicBezTo>
                    <a:pt x="1311" y="0"/>
                    <a:pt x="1291" y="4"/>
                    <a:pt x="1272" y="13"/>
                  </a:cubicBezTo>
                  <a:cubicBezTo>
                    <a:pt x="922" y="165"/>
                    <a:pt x="137" y="339"/>
                    <a:pt x="130" y="341"/>
                  </a:cubicBezTo>
                  <a:cubicBezTo>
                    <a:pt x="50" y="359"/>
                    <a:pt x="1" y="437"/>
                    <a:pt x="19" y="514"/>
                  </a:cubicBezTo>
                  <a:cubicBezTo>
                    <a:pt x="33" y="583"/>
                    <a:pt x="93" y="630"/>
                    <a:pt x="161" y="630"/>
                  </a:cubicBezTo>
                  <a:cubicBezTo>
                    <a:pt x="171" y="630"/>
                    <a:pt x="182" y="629"/>
                    <a:pt x="194" y="625"/>
                  </a:cubicBezTo>
                  <a:cubicBezTo>
                    <a:pt x="226" y="617"/>
                    <a:pt x="1011" y="443"/>
                    <a:pt x="1390" y="278"/>
                  </a:cubicBezTo>
                  <a:cubicBezTo>
                    <a:pt x="1462" y="247"/>
                    <a:pt x="1496" y="160"/>
                    <a:pt x="1464" y="87"/>
                  </a:cubicBezTo>
                  <a:cubicBezTo>
                    <a:pt x="1441" y="33"/>
                    <a:pt x="1387" y="0"/>
                    <a:pt x="13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4" name="Google Shape;71524;p42"/>
            <p:cNvSpPr/>
            <p:nvPr/>
          </p:nvSpPr>
          <p:spPr>
            <a:xfrm>
              <a:off x="7353350" y="4418025"/>
              <a:ext cx="26225" cy="31950"/>
            </a:xfrm>
            <a:custGeom>
              <a:avLst/>
              <a:gdLst/>
              <a:ahLst/>
              <a:cxnLst/>
              <a:rect l="l" t="t" r="r" b="b"/>
              <a:pathLst>
                <a:path w="1049" h="1278" extrusionOk="0">
                  <a:moveTo>
                    <a:pt x="882" y="0"/>
                  </a:moveTo>
                  <a:cubicBezTo>
                    <a:pt x="831" y="0"/>
                    <a:pt x="780" y="28"/>
                    <a:pt x="755" y="77"/>
                  </a:cubicBezTo>
                  <a:cubicBezTo>
                    <a:pt x="572" y="415"/>
                    <a:pt x="60" y="1034"/>
                    <a:pt x="54" y="1038"/>
                  </a:cubicBezTo>
                  <a:cubicBezTo>
                    <a:pt x="0" y="1100"/>
                    <a:pt x="10" y="1192"/>
                    <a:pt x="71" y="1244"/>
                  </a:cubicBezTo>
                  <a:cubicBezTo>
                    <a:pt x="99" y="1266"/>
                    <a:pt x="132" y="1278"/>
                    <a:pt x="166" y="1278"/>
                  </a:cubicBezTo>
                  <a:cubicBezTo>
                    <a:pt x="209" y="1278"/>
                    <a:pt x="248" y="1261"/>
                    <a:pt x="277" y="1225"/>
                  </a:cubicBezTo>
                  <a:cubicBezTo>
                    <a:pt x="298" y="1198"/>
                    <a:pt x="813" y="577"/>
                    <a:pt x="1010" y="215"/>
                  </a:cubicBezTo>
                  <a:cubicBezTo>
                    <a:pt x="1049" y="144"/>
                    <a:pt x="1022" y="57"/>
                    <a:pt x="951" y="19"/>
                  </a:cubicBezTo>
                  <a:cubicBezTo>
                    <a:pt x="929" y="6"/>
                    <a:pt x="906" y="0"/>
                    <a:pt x="8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5" name="Google Shape;71525;p42"/>
            <p:cNvSpPr/>
            <p:nvPr/>
          </p:nvSpPr>
          <p:spPr>
            <a:xfrm>
              <a:off x="7342600" y="4350775"/>
              <a:ext cx="20525" cy="35200"/>
            </a:xfrm>
            <a:custGeom>
              <a:avLst/>
              <a:gdLst/>
              <a:ahLst/>
              <a:cxnLst/>
              <a:rect l="l" t="t" r="r" b="b"/>
              <a:pathLst>
                <a:path w="821" h="1408" extrusionOk="0">
                  <a:moveTo>
                    <a:pt x="658" y="0"/>
                  </a:moveTo>
                  <a:cubicBezTo>
                    <a:pt x="594" y="0"/>
                    <a:pt x="537" y="41"/>
                    <a:pt x="518" y="105"/>
                  </a:cubicBezTo>
                  <a:cubicBezTo>
                    <a:pt x="409" y="474"/>
                    <a:pt x="40" y="1188"/>
                    <a:pt x="37" y="1195"/>
                  </a:cubicBezTo>
                  <a:cubicBezTo>
                    <a:pt x="0" y="1269"/>
                    <a:pt x="28" y="1355"/>
                    <a:pt x="99" y="1392"/>
                  </a:cubicBezTo>
                  <a:cubicBezTo>
                    <a:pt x="121" y="1403"/>
                    <a:pt x="143" y="1408"/>
                    <a:pt x="166" y="1408"/>
                  </a:cubicBezTo>
                  <a:cubicBezTo>
                    <a:pt x="220" y="1408"/>
                    <a:pt x="270" y="1379"/>
                    <a:pt x="298" y="1330"/>
                  </a:cubicBezTo>
                  <a:cubicBezTo>
                    <a:pt x="312" y="1300"/>
                    <a:pt x="683" y="583"/>
                    <a:pt x="798" y="186"/>
                  </a:cubicBezTo>
                  <a:cubicBezTo>
                    <a:pt x="820" y="108"/>
                    <a:pt x="776" y="28"/>
                    <a:pt x="698" y="6"/>
                  </a:cubicBezTo>
                  <a:cubicBezTo>
                    <a:pt x="685" y="2"/>
                    <a:pt x="671" y="0"/>
                    <a:pt x="6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6" name="Google Shape;71526;p42"/>
            <p:cNvSpPr/>
            <p:nvPr/>
          </p:nvSpPr>
          <p:spPr>
            <a:xfrm>
              <a:off x="7378950" y="4346450"/>
              <a:ext cx="23300" cy="33825"/>
            </a:xfrm>
            <a:custGeom>
              <a:avLst/>
              <a:gdLst/>
              <a:ahLst/>
              <a:cxnLst/>
              <a:rect l="l" t="t" r="r" b="b"/>
              <a:pathLst>
                <a:path w="932" h="1353" extrusionOk="0">
                  <a:moveTo>
                    <a:pt x="767" y="1"/>
                  </a:moveTo>
                  <a:cubicBezTo>
                    <a:pt x="709" y="1"/>
                    <a:pt x="655" y="34"/>
                    <a:pt x="632" y="91"/>
                  </a:cubicBezTo>
                  <a:cubicBezTo>
                    <a:pt x="486" y="448"/>
                    <a:pt x="48" y="1119"/>
                    <a:pt x="43" y="1126"/>
                  </a:cubicBezTo>
                  <a:cubicBezTo>
                    <a:pt x="1" y="1195"/>
                    <a:pt x="18" y="1285"/>
                    <a:pt x="86" y="1329"/>
                  </a:cubicBezTo>
                  <a:cubicBezTo>
                    <a:pt x="110" y="1345"/>
                    <a:pt x="137" y="1352"/>
                    <a:pt x="165" y="1352"/>
                  </a:cubicBezTo>
                  <a:cubicBezTo>
                    <a:pt x="214" y="1352"/>
                    <a:pt x="259" y="1329"/>
                    <a:pt x="286" y="1287"/>
                  </a:cubicBezTo>
                  <a:cubicBezTo>
                    <a:pt x="306" y="1258"/>
                    <a:pt x="747" y="584"/>
                    <a:pt x="902" y="201"/>
                  </a:cubicBezTo>
                  <a:cubicBezTo>
                    <a:pt x="932" y="126"/>
                    <a:pt x="896" y="41"/>
                    <a:pt x="821" y="11"/>
                  </a:cubicBezTo>
                  <a:cubicBezTo>
                    <a:pt x="803" y="4"/>
                    <a:pt x="785" y="1"/>
                    <a:pt x="7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7" name="Google Shape;71527;p42"/>
            <p:cNvSpPr/>
            <p:nvPr/>
          </p:nvSpPr>
          <p:spPr>
            <a:xfrm>
              <a:off x="7367825" y="4278225"/>
              <a:ext cx="19125" cy="35775"/>
            </a:xfrm>
            <a:custGeom>
              <a:avLst/>
              <a:gdLst/>
              <a:ahLst/>
              <a:cxnLst/>
              <a:rect l="l" t="t" r="r" b="b"/>
              <a:pathLst>
                <a:path w="765" h="1431" extrusionOk="0">
                  <a:moveTo>
                    <a:pt x="606" y="0"/>
                  </a:moveTo>
                  <a:cubicBezTo>
                    <a:pt x="540" y="0"/>
                    <a:pt x="479" y="46"/>
                    <a:pt x="463" y="113"/>
                  </a:cubicBezTo>
                  <a:cubicBezTo>
                    <a:pt x="372" y="487"/>
                    <a:pt x="37" y="1217"/>
                    <a:pt x="34" y="1224"/>
                  </a:cubicBezTo>
                  <a:cubicBezTo>
                    <a:pt x="0" y="1298"/>
                    <a:pt x="31" y="1385"/>
                    <a:pt x="105" y="1419"/>
                  </a:cubicBezTo>
                  <a:cubicBezTo>
                    <a:pt x="124" y="1427"/>
                    <a:pt x="143" y="1430"/>
                    <a:pt x="165" y="1430"/>
                  </a:cubicBezTo>
                  <a:cubicBezTo>
                    <a:pt x="220" y="1430"/>
                    <a:pt x="273" y="1399"/>
                    <a:pt x="298" y="1348"/>
                  </a:cubicBezTo>
                  <a:cubicBezTo>
                    <a:pt x="312" y="1315"/>
                    <a:pt x="649" y="582"/>
                    <a:pt x="747" y="180"/>
                  </a:cubicBezTo>
                  <a:cubicBezTo>
                    <a:pt x="765" y="102"/>
                    <a:pt x="717" y="24"/>
                    <a:pt x="639" y="4"/>
                  </a:cubicBezTo>
                  <a:cubicBezTo>
                    <a:pt x="628" y="1"/>
                    <a:pt x="617" y="0"/>
                    <a:pt x="6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8" name="Google Shape;71528;p42"/>
            <p:cNvSpPr/>
            <p:nvPr/>
          </p:nvSpPr>
          <p:spPr>
            <a:xfrm>
              <a:off x="7388450" y="4224300"/>
              <a:ext cx="19150" cy="35800"/>
            </a:xfrm>
            <a:custGeom>
              <a:avLst/>
              <a:gdLst/>
              <a:ahLst/>
              <a:cxnLst/>
              <a:rect l="l" t="t" r="r" b="b"/>
              <a:pathLst>
                <a:path w="766" h="1432" extrusionOk="0">
                  <a:moveTo>
                    <a:pt x="608" y="0"/>
                  </a:moveTo>
                  <a:cubicBezTo>
                    <a:pt x="543" y="0"/>
                    <a:pt x="481" y="46"/>
                    <a:pt x="465" y="113"/>
                  </a:cubicBezTo>
                  <a:cubicBezTo>
                    <a:pt x="374" y="488"/>
                    <a:pt x="39" y="1219"/>
                    <a:pt x="35" y="1226"/>
                  </a:cubicBezTo>
                  <a:cubicBezTo>
                    <a:pt x="1" y="1298"/>
                    <a:pt x="34" y="1385"/>
                    <a:pt x="106" y="1419"/>
                  </a:cubicBezTo>
                  <a:cubicBezTo>
                    <a:pt x="126" y="1427"/>
                    <a:pt x="146" y="1432"/>
                    <a:pt x="167" y="1432"/>
                  </a:cubicBezTo>
                  <a:cubicBezTo>
                    <a:pt x="221" y="1432"/>
                    <a:pt x="275" y="1399"/>
                    <a:pt x="299" y="1348"/>
                  </a:cubicBezTo>
                  <a:cubicBezTo>
                    <a:pt x="313" y="1315"/>
                    <a:pt x="651" y="582"/>
                    <a:pt x="749" y="180"/>
                  </a:cubicBezTo>
                  <a:cubicBezTo>
                    <a:pt x="766" y="102"/>
                    <a:pt x="718" y="24"/>
                    <a:pt x="640" y="4"/>
                  </a:cubicBezTo>
                  <a:cubicBezTo>
                    <a:pt x="629" y="1"/>
                    <a:pt x="618" y="0"/>
                    <a:pt x="6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9" name="Google Shape;71529;p42"/>
            <p:cNvSpPr/>
            <p:nvPr/>
          </p:nvSpPr>
          <p:spPr>
            <a:xfrm>
              <a:off x="7420925" y="4087175"/>
              <a:ext cx="9350" cy="37800"/>
            </a:xfrm>
            <a:custGeom>
              <a:avLst/>
              <a:gdLst/>
              <a:ahLst/>
              <a:cxnLst/>
              <a:rect l="l" t="t" r="r" b="b"/>
              <a:pathLst>
                <a:path w="374" h="1512" extrusionOk="0">
                  <a:moveTo>
                    <a:pt x="182" y="1"/>
                  </a:moveTo>
                  <a:cubicBezTo>
                    <a:pt x="178" y="1"/>
                    <a:pt x="175" y="1"/>
                    <a:pt x="171" y="1"/>
                  </a:cubicBezTo>
                  <a:cubicBezTo>
                    <a:pt x="91" y="10"/>
                    <a:pt x="33" y="81"/>
                    <a:pt x="42" y="162"/>
                  </a:cubicBezTo>
                  <a:cubicBezTo>
                    <a:pt x="81" y="545"/>
                    <a:pt x="8" y="1347"/>
                    <a:pt x="8" y="1354"/>
                  </a:cubicBezTo>
                  <a:cubicBezTo>
                    <a:pt x="0" y="1433"/>
                    <a:pt x="60" y="1504"/>
                    <a:pt x="140" y="1511"/>
                  </a:cubicBezTo>
                  <a:lnTo>
                    <a:pt x="152" y="1511"/>
                  </a:lnTo>
                  <a:cubicBezTo>
                    <a:pt x="226" y="1511"/>
                    <a:pt x="289" y="1454"/>
                    <a:pt x="297" y="1379"/>
                  </a:cubicBezTo>
                  <a:cubicBezTo>
                    <a:pt x="300" y="1345"/>
                    <a:pt x="374" y="542"/>
                    <a:pt x="331" y="130"/>
                  </a:cubicBezTo>
                  <a:cubicBezTo>
                    <a:pt x="324" y="55"/>
                    <a:pt x="258" y="1"/>
                    <a:pt x="1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0" name="Google Shape;71530;p42"/>
            <p:cNvSpPr/>
            <p:nvPr/>
          </p:nvSpPr>
          <p:spPr>
            <a:xfrm>
              <a:off x="7403000" y="4276300"/>
              <a:ext cx="13575" cy="37375"/>
            </a:xfrm>
            <a:custGeom>
              <a:avLst/>
              <a:gdLst/>
              <a:ahLst/>
              <a:cxnLst/>
              <a:rect l="l" t="t" r="r" b="b"/>
              <a:pathLst>
                <a:path w="543" h="1495" extrusionOk="0">
                  <a:moveTo>
                    <a:pt x="384" y="1"/>
                  </a:moveTo>
                  <a:cubicBezTo>
                    <a:pt x="304" y="1"/>
                    <a:pt x="252" y="64"/>
                    <a:pt x="246" y="139"/>
                  </a:cubicBezTo>
                  <a:cubicBezTo>
                    <a:pt x="225" y="524"/>
                    <a:pt x="22" y="1304"/>
                    <a:pt x="21" y="1311"/>
                  </a:cubicBezTo>
                  <a:cubicBezTo>
                    <a:pt x="1" y="1389"/>
                    <a:pt x="48" y="1469"/>
                    <a:pt x="126" y="1489"/>
                  </a:cubicBezTo>
                  <a:cubicBezTo>
                    <a:pt x="138" y="1492"/>
                    <a:pt x="150" y="1494"/>
                    <a:pt x="163" y="1494"/>
                  </a:cubicBezTo>
                  <a:cubicBezTo>
                    <a:pt x="228" y="1494"/>
                    <a:pt x="287" y="1452"/>
                    <a:pt x="303" y="1385"/>
                  </a:cubicBezTo>
                  <a:cubicBezTo>
                    <a:pt x="312" y="1353"/>
                    <a:pt x="512" y="569"/>
                    <a:pt x="537" y="156"/>
                  </a:cubicBezTo>
                  <a:cubicBezTo>
                    <a:pt x="543" y="75"/>
                    <a:pt x="480" y="7"/>
                    <a:pt x="401" y="2"/>
                  </a:cubicBezTo>
                  <a:cubicBezTo>
                    <a:pt x="395" y="1"/>
                    <a:pt x="389" y="1"/>
                    <a:pt x="3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1" name="Google Shape;71531;p42"/>
            <p:cNvSpPr/>
            <p:nvPr/>
          </p:nvSpPr>
          <p:spPr>
            <a:xfrm>
              <a:off x="7421075" y="4208500"/>
              <a:ext cx="13525" cy="37350"/>
            </a:xfrm>
            <a:custGeom>
              <a:avLst/>
              <a:gdLst/>
              <a:ahLst/>
              <a:cxnLst/>
              <a:rect l="l" t="t" r="r" b="b"/>
              <a:pathLst>
                <a:path w="541" h="1494" extrusionOk="0">
                  <a:moveTo>
                    <a:pt x="382" y="1"/>
                  </a:moveTo>
                  <a:cubicBezTo>
                    <a:pt x="306" y="1"/>
                    <a:pt x="250" y="64"/>
                    <a:pt x="246" y="138"/>
                  </a:cubicBezTo>
                  <a:cubicBezTo>
                    <a:pt x="224" y="524"/>
                    <a:pt x="21" y="1304"/>
                    <a:pt x="20" y="1311"/>
                  </a:cubicBezTo>
                  <a:cubicBezTo>
                    <a:pt x="0" y="1390"/>
                    <a:pt x="47" y="1469"/>
                    <a:pt x="125" y="1489"/>
                  </a:cubicBezTo>
                  <a:cubicBezTo>
                    <a:pt x="136" y="1492"/>
                    <a:pt x="149" y="1493"/>
                    <a:pt x="162" y="1493"/>
                  </a:cubicBezTo>
                  <a:cubicBezTo>
                    <a:pt x="227" y="1493"/>
                    <a:pt x="285" y="1449"/>
                    <a:pt x="302" y="1385"/>
                  </a:cubicBezTo>
                  <a:cubicBezTo>
                    <a:pt x="311" y="1351"/>
                    <a:pt x="512" y="569"/>
                    <a:pt x="537" y="156"/>
                  </a:cubicBezTo>
                  <a:cubicBezTo>
                    <a:pt x="541" y="74"/>
                    <a:pt x="480" y="7"/>
                    <a:pt x="399" y="2"/>
                  </a:cubicBezTo>
                  <a:cubicBezTo>
                    <a:pt x="393" y="1"/>
                    <a:pt x="388" y="1"/>
                    <a:pt x="3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2" name="Google Shape;71532;p42"/>
            <p:cNvSpPr/>
            <p:nvPr/>
          </p:nvSpPr>
          <p:spPr>
            <a:xfrm>
              <a:off x="7421075" y="4157125"/>
              <a:ext cx="13525" cy="37375"/>
            </a:xfrm>
            <a:custGeom>
              <a:avLst/>
              <a:gdLst/>
              <a:ahLst/>
              <a:cxnLst/>
              <a:rect l="l" t="t" r="r" b="b"/>
              <a:pathLst>
                <a:path w="541" h="1495" extrusionOk="0">
                  <a:moveTo>
                    <a:pt x="381" y="1"/>
                  </a:moveTo>
                  <a:cubicBezTo>
                    <a:pt x="305" y="1"/>
                    <a:pt x="250" y="66"/>
                    <a:pt x="246" y="139"/>
                  </a:cubicBezTo>
                  <a:cubicBezTo>
                    <a:pt x="224" y="524"/>
                    <a:pt x="21" y="1305"/>
                    <a:pt x="20" y="1312"/>
                  </a:cubicBezTo>
                  <a:cubicBezTo>
                    <a:pt x="0" y="1390"/>
                    <a:pt x="47" y="1469"/>
                    <a:pt x="125" y="1489"/>
                  </a:cubicBezTo>
                  <a:cubicBezTo>
                    <a:pt x="136" y="1492"/>
                    <a:pt x="149" y="1495"/>
                    <a:pt x="162" y="1495"/>
                  </a:cubicBezTo>
                  <a:cubicBezTo>
                    <a:pt x="227" y="1495"/>
                    <a:pt x="285" y="1449"/>
                    <a:pt x="302" y="1385"/>
                  </a:cubicBezTo>
                  <a:cubicBezTo>
                    <a:pt x="311" y="1353"/>
                    <a:pt x="512" y="569"/>
                    <a:pt x="537" y="156"/>
                  </a:cubicBezTo>
                  <a:cubicBezTo>
                    <a:pt x="541" y="76"/>
                    <a:pt x="480" y="7"/>
                    <a:pt x="399" y="2"/>
                  </a:cubicBezTo>
                  <a:cubicBezTo>
                    <a:pt x="393" y="1"/>
                    <a:pt x="387" y="1"/>
                    <a:pt x="3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3" name="Google Shape;71533;p42"/>
            <p:cNvSpPr/>
            <p:nvPr/>
          </p:nvSpPr>
          <p:spPr>
            <a:xfrm>
              <a:off x="7225375" y="4509750"/>
              <a:ext cx="27025" cy="31275"/>
            </a:xfrm>
            <a:custGeom>
              <a:avLst/>
              <a:gdLst/>
              <a:ahLst/>
              <a:cxnLst/>
              <a:rect l="l" t="t" r="r" b="b"/>
              <a:pathLst>
                <a:path w="1081" h="1251" extrusionOk="0">
                  <a:moveTo>
                    <a:pt x="914" y="0"/>
                  </a:moveTo>
                  <a:cubicBezTo>
                    <a:pt x="865" y="0"/>
                    <a:pt x="816" y="25"/>
                    <a:pt x="789" y="72"/>
                  </a:cubicBezTo>
                  <a:cubicBezTo>
                    <a:pt x="594" y="403"/>
                    <a:pt x="60" y="1002"/>
                    <a:pt x="56" y="1007"/>
                  </a:cubicBezTo>
                  <a:cubicBezTo>
                    <a:pt x="0" y="1068"/>
                    <a:pt x="6" y="1161"/>
                    <a:pt x="66" y="1213"/>
                  </a:cubicBezTo>
                  <a:cubicBezTo>
                    <a:pt x="94" y="1239"/>
                    <a:pt x="129" y="1250"/>
                    <a:pt x="164" y="1250"/>
                  </a:cubicBezTo>
                  <a:cubicBezTo>
                    <a:pt x="205" y="1250"/>
                    <a:pt x="243" y="1233"/>
                    <a:pt x="271" y="1200"/>
                  </a:cubicBezTo>
                  <a:cubicBezTo>
                    <a:pt x="294" y="1176"/>
                    <a:pt x="831" y="575"/>
                    <a:pt x="1039" y="220"/>
                  </a:cubicBezTo>
                  <a:cubicBezTo>
                    <a:pt x="1080" y="152"/>
                    <a:pt x="1058" y="62"/>
                    <a:pt x="988" y="21"/>
                  </a:cubicBezTo>
                  <a:cubicBezTo>
                    <a:pt x="965" y="7"/>
                    <a:pt x="939" y="0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4" name="Google Shape;71534;p42"/>
            <p:cNvSpPr/>
            <p:nvPr/>
          </p:nvSpPr>
          <p:spPr>
            <a:xfrm>
              <a:off x="7220575" y="4558200"/>
              <a:ext cx="33775" cy="23625"/>
            </a:xfrm>
            <a:custGeom>
              <a:avLst/>
              <a:gdLst/>
              <a:ahLst/>
              <a:cxnLst/>
              <a:rect l="l" t="t" r="r" b="b"/>
              <a:pathLst>
                <a:path w="1351" h="945" extrusionOk="0">
                  <a:moveTo>
                    <a:pt x="1186" y="0"/>
                  </a:moveTo>
                  <a:cubicBezTo>
                    <a:pt x="1153" y="0"/>
                    <a:pt x="1120" y="12"/>
                    <a:pt x="1093" y="34"/>
                  </a:cubicBezTo>
                  <a:cubicBezTo>
                    <a:pt x="803" y="281"/>
                    <a:pt x="103" y="667"/>
                    <a:pt x="96" y="672"/>
                  </a:cubicBezTo>
                  <a:cubicBezTo>
                    <a:pt x="28" y="708"/>
                    <a:pt x="1" y="798"/>
                    <a:pt x="39" y="869"/>
                  </a:cubicBezTo>
                  <a:cubicBezTo>
                    <a:pt x="66" y="918"/>
                    <a:pt x="116" y="944"/>
                    <a:pt x="167" y="944"/>
                  </a:cubicBezTo>
                  <a:cubicBezTo>
                    <a:pt x="192" y="944"/>
                    <a:pt x="215" y="940"/>
                    <a:pt x="236" y="927"/>
                  </a:cubicBezTo>
                  <a:cubicBezTo>
                    <a:pt x="266" y="911"/>
                    <a:pt x="967" y="524"/>
                    <a:pt x="1281" y="259"/>
                  </a:cubicBezTo>
                  <a:cubicBezTo>
                    <a:pt x="1343" y="205"/>
                    <a:pt x="1350" y="114"/>
                    <a:pt x="1299" y="53"/>
                  </a:cubicBezTo>
                  <a:cubicBezTo>
                    <a:pt x="1269" y="18"/>
                    <a:pt x="1227" y="0"/>
                    <a:pt x="11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5" name="Google Shape;71535;p42"/>
            <p:cNvSpPr/>
            <p:nvPr/>
          </p:nvSpPr>
          <p:spPr>
            <a:xfrm>
              <a:off x="6134775" y="4540675"/>
              <a:ext cx="125450" cy="103000"/>
            </a:xfrm>
            <a:custGeom>
              <a:avLst/>
              <a:gdLst/>
              <a:ahLst/>
              <a:cxnLst/>
              <a:rect l="l" t="t" r="r" b="b"/>
              <a:pathLst>
                <a:path w="5018" h="4120" extrusionOk="0">
                  <a:moveTo>
                    <a:pt x="2426" y="1"/>
                  </a:moveTo>
                  <a:cubicBezTo>
                    <a:pt x="1603" y="1"/>
                    <a:pt x="332" y="1309"/>
                    <a:pt x="56" y="1604"/>
                  </a:cubicBezTo>
                  <a:cubicBezTo>
                    <a:pt x="1" y="1663"/>
                    <a:pt x="4" y="1756"/>
                    <a:pt x="63" y="1810"/>
                  </a:cubicBezTo>
                  <a:cubicBezTo>
                    <a:pt x="91" y="1836"/>
                    <a:pt x="127" y="1849"/>
                    <a:pt x="163" y="1849"/>
                  </a:cubicBezTo>
                  <a:cubicBezTo>
                    <a:pt x="201" y="1849"/>
                    <a:pt x="240" y="1834"/>
                    <a:pt x="269" y="1803"/>
                  </a:cubicBezTo>
                  <a:cubicBezTo>
                    <a:pt x="904" y="1124"/>
                    <a:pt x="1917" y="290"/>
                    <a:pt x="2423" y="290"/>
                  </a:cubicBezTo>
                  <a:cubicBezTo>
                    <a:pt x="2485" y="290"/>
                    <a:pt x="2540" y="303"/>
                    <a:pt x="2585" y="330"/>
                  </a:cubicBezTo>
                  <a:cubicBezTo>
                    <a:pt x="2635" y="359"/>
                    <a:pt x="2658" y="396"/>
                    <a:pt x="2665" y="454"/>
                  </a:cubicBezTo>
                  <a:cubicBezTo>
                    <a:pt x="2719" y="884"/>
                    <a:pt x="1863" y="1919"/>
                    <a:pt x="1314" y="2468"/>
                  </a:cubicBezTo>
                  <a:cubicBezTo>
                    <a:pt x="1257" y="2523"/>
                    <a:pt x="1257" y="2614"/>
                    <a:pt x="1309" y="2671"/>
                  </a:cubicBezTo>
                  <a:cubicBezTo>
                    <a:pt x="1338" y="2701"/>
                    <a:pt x="1376" y="2716"/>
                    <a:pt x="1415" y="2716"/>
                  </a:cubicBezTo>
                  <a:cubicBezTo>
                    <a:pt x="1450" y="2716"/>
                    <a:pt x="1485" y="2704"/>
                    <a:pt x="1512" y="2680"/>
                  </a:cubicBezTo>
                  <a:cubicBezTo>
                    <a:pt x="2592" y="1724"/>
                    <a:pt x="3703" y="963"/>
                    <a:pt x="3979" y="963"/>
                  </a:cubicBezTo>
                  <a:cubicBezTo>
                    <a:pt x="3994" y="963"/>
                    <a:pt x="4007" y="965"/>
                    <a:pt x="4017" y="970"/>
                  </a:cubicBezTo>
                  <a:cubicBezTo>
                    <a:pt x="4115" y="1114"/>
                    <a:pt x="4139" y="1273"/>
                    <a:pt x="4095" y="1452"/>
                  </a:cubicBezTo>
                  <a:cubicBezTo>
                    <a:pt x="3956" y="1998"/>
                    <a:pt x="3225" y="2573"/>
                    <a:pt x="2677" y="2936"/>
                  </a:cubicBezTo>
                  <a:cubicBezTo>
                    <a:pt x="2387" y="3104"/>
                    <a:pt x="2152" y="3251"/>
                    <a:pt x="2046" y="3320"/>
                  </a:cubicBezTo>
                  <a:cubicBezTo>
                    <a:pt x="1981" y="3362"/>
                    <a:pt x="1961" y="3450"/>
                    <a:pt x="1999" y="3517"/>
                  </a:cubicBezTo>
                  <a:cubicBezTo>
                    <a:pt x="2026" y="3563"/>
                    <a:pt x="2075" y="3589"/>
                    <a:pt x="2125" y="3589"/>
                  </a:cubicBezTo>
                  <a:cubicBezTo>
                    <a:pt x="2148" y="3589"/>
                    <a:pt x="2172" y="3584"/>
                    <a:pt x="2194" y="3572"/>
                  </a:cubicBezTo>
                  <a:cubicBezTo>
                    <a:pt x="2222" y="3557"/>
                    <a:pt x="2487" y="3415"/>
                    <a:pt x="2826" y="3189"/>
                  </a:cubicBezTo>
                  <a:cubicBezTo>
                    <a:pt x="3487" y="2815"/>
                    <a:pt x="4210" y="2475"/>
                    <a:pt x="4550" y="2475"/>
                  </a:cubicBezTo>
                  <a:cubicBezTo>
                    <a:pt x="4603" y="2475"/>
                    <a:pt x="4647" y="2483"/>
                    <a:pt x="4680" y="2501"/>
                  </a:cubicBezTo>
                  <a:cubicBezTo>
                    <a:pt x="4694" y="2508"/>
                    <a:pt x="4722" y="2523"/>
                    <a:pt x="4722" y="2603"/>
                  </a:cubicBezTo>
                  <a:cubicBezTo>
                    <a:pt x="4725" y="3419"/>
                    <a:pt x="3642" y="3835"/>
                    <a:pt x="3631" y="3838"/>
                  </a:cubicBezTo>
                  <a:cubicBezTo>
                    <a:pt x="3557" y="3866"/>
                    <a:pt x="3519" y="3951"/>
                    <a:pt x="3547" y="4026"/>
                  </a:cubicBezTo>
                  <a:cubicBezTo>
                    <a:pt x="3569" y="4084"/>
                    <a:pt x="3625" y="4120"/>
                    <a:pt x="3684" y="4120"/>
                  </a:cubicBezTo>
                  <a:cubicBezTo>
                    <a:pt x="3699" y="4120"/>
                    <a:pt x="3718" y="4117"/>
                    <a:pt x="3735" y="4113"/>
                  </a:cubicBezTo>
                  <a:cubicBezTo>
                    <a:pt x="3786" y="4093"/>
                    <a:pt x="5018" y="3623"/>
                    <a:pt x="5015" y="2604"/>
                  </a:cubicBezTo>
                  <a:cubicBezTo>
                    <a:pt x="5015" y="2396"/>
                    <a:pt x="4911" y="2295"/>
                    <a:pt x="4822" y="2247"/>
                  </a:cubicBezTo>
                  <a:cubicBezTo>
                    <a:pt x="4755" y="2210"/>
                    <a:pt x="4670" y="2193"/>
                    <a:pt x="4572" y="2193"/>
                  </a:cubicBezTo>
                  <a:cubicBezTo>
                    <a:pt x="4373" y="2193"/>
                    <a:pt x="4120" y="2261"/>
                    <a:pt x="3850" y="2363"/>
                  </a:cubicBezTo>
                  <a:cubicBezTo>
                    <a:pt x="4102" y="2101"/>
                    <a:pt x="4304" y="1815"/>
                    <a:pt x="4378" y="1526"/>
                  </a:cubicBezTo>
                  <a:cubicBezTo>
                    <a:pt x="4443" y="1268"/>
                    <a:pt x="4402" y="1026"/>
                    <a:pt x="4258" y="812"/>
                  </a:cubicBezTo>
                  <a:cubicBezTo>
                    <a:pt x="4226" y="762"/>
                    <a:pt x="4162" y="701"/>
                    <a:pt x="4047" y="686"/>
                  </a:cubicBezTo>
                  <a:cubicBezTo>
                    <a:pt x="4032" y="684"/>
                    <a:pt x="4016" y="683"/>
                    <a:pt x="4000" y="683"/>
                  </a:cubicBezTo>
                  <a:cubicBezTo>
                    <a:pt x="3676" y="683"/>
                    <a:pt x="3088" y="1060"/>
                    <a:pt x="2536" y="1469"/>
                  </a:cubicBezTo>
                  <a:cubicBezTo>
                    <a:pt x="2792" y="1093"/>
                    <a:pt x="2988" y="703"/>
                    <a:pt x="2954" y="422"/>
                  </a:cubicBezTo>
                  <a:cubicBezTo>
                    <a:pt x="2937" y="274"/>
                    <a:pt x="2860" y="155"/>
                    <a:pt x="2736" y="81"/>
                  </a:cubicBezTo>
                  <a:cubicBezTo>
                    <a:pt x="2643" y="26"/>
                    <a:pt x="2539" y="1"/>
                    <a:pt x="24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6" name="Google Shape;71536;p42"/>
            <p:cNvSpPr/>
            <p:nvPr/>
          </p:nvSpPr>
          <p:spPr>
            <a:xfrm>
              <a:off x="6446675" y="4588525"/>
              <a:ext cx="125425" cy="103025"/>
            </a:xfrm>
            <a:custGeom>
              <a:avLst/>
              <a:gdLst/>
              <a:ahLst/>
              <a:cxnLst/>
              <a:rect l="l" t="t" r="r" b="b"/>
              <a:pathLst>
                <a:path w="5017" h="4121" extrusionOk="0">
                  <a:moveTo>
                    <a:pt x="2426" y="0"/>
                  </a:moveTo>
                  <a:cubicBezTo>
                    <a:pt x="1605" y="0"/>
                    <a:pt x="331" y="1310"/>
                    <a:pt x="56" y="1604"/>
                  </a:cubicBezTo>
                  <a:cubicBezTo>
                    <a:pt x="0" y="1662"/>
                    <a:pt x="3" y="1755"/>
                    <a:pt x="63" y="1810"/>
                  </a:cubicBezTo>
                  <a:cubicBezTo>
                    <a:pt x="90" y="1836"/>
                    <a:pt x="126" y="1849"/>
                    <a:pt x="161" y="1849"/>
                  </a:cubicBezTo>
                  <a:cubicBezTo>
                    <a:pt x="200" y="1849"/>
                    <a:pt x="240" y="1833"/>
                    <a:pt x="269" y="1803"/>
                  </a:cubicBezTo>
                  <a:cubicBezTo>
                    <a:pt x="904" y="1124"/>
                    <a:pt x="1918" y="289"/>
                    <a:pt x="2424" y="289"/>
                  </a:cubicBezTo>
                  <a:cubicBezTo>
                    <a:pt x="2486" y="289"/>
                    <a:pt x="2541" y="301"/>
                    <a:pt x="2586" y="328"/>
                  </a:cubicBezTo>
                  <a:cubicBezTo>
                    <a:pt x="2636" y="360"/>
                    <a:pt x="2660" y="397"/>
                    <a:pt x="2667" y="455"/>
                  </a:cubicBezTo>
                  <a:cubicBezTo>
                    <a:pt x="2718" y="885"/>
                    <a:pt x="1864" y="1918"/>
                    <a:pt x="1313" y="2468"/>
                  </a:cubicBezTo>
                  <a:cubicBezTo>
                    <a:pt x="1256" y="2524"/>
                    <a:pt x="1256" y="2613"/>
                    <a:pt x="1309" y="2670"/>
                  </a:cubicBezTo>
                  <a:cubicBezTo>
                    <a:pt x="1338" y="2700"/>
                    <a:pt x="1378" y="2716"/>
                    <a:pt x="1417" y="2716"/>
                  </a:cubicBezTo>
                  <a:cubicBezTo>
                    <a:pt x="1451" y="2716"/>
                    <a:pt x="1485" y="2704"/>
                    <a:pt x="1512" y="2680"/>
                  </a:cubicBezTo>
                  <a:cubicBezTo>
                    <a:pt x="2590" y="1725"/>
                    <a:pt x="3701" y="963"/>
                    <a:pt x="3978" y="963"/>
                  </a:cubicBezTo>
                  <a:cubicBezTo>
                    <a:pt x="3994" y="963"/>
                    <a:pt x="4006" y="965"/>
                    <a:pt x="4016" y="970"/>
                  </a:cubicBezTo>
                  <a:cubicBezTo>
                    <a:pt x="4114" y="1115"/>
                    <a:pt x="4138" y="1272"/>
                    <a:pt x="4094" y="1452"/>
                  </a:cubicBezTo>
                  <a:cubicBezTo>
                    <a:pt x="3957" y="1999"/>
                    <a:pt x="3225" y="2573"/>
                    <a:pt x="2677" y="2937"/>
                  </a:cubicBezTo>
                  <a:cubicBezTo>
                    <a:pt x="2386" y="3103"/>
                    <a:pt x="2152" y="3250"/>
                    <a:pt x="2045" y="3320"/>
                  </a:cubicBezTo>
                  <a:cubicBezTo>
                    <a:pt x="1980" y="3363"/>
                    <a:pt x="1960" y="3449"/>
                    <a:pt x="2000" y="3517"/>
                  </a:cubicBezTo>
                  <a:cubicBezTo>
                    <a:pt x="2026" y="3563"/>
                    <a:pt x="2075" y="3589"/>
                    <a:pt x="2125" y="3589"/>
                  </a:cubicBezTo>
                  <a:cubicBezTo>
                    <a:pt x="2148" y="3589"/>
                    <a:pt x="2171" y="3584"/>
                    <a:pt x="2193" y="3573"/>
                  </a:cubicBezTo>
                  <a:cubicBezTo>
                    <a:pt x="2221" y="3556"/>
                    <a:pt x="2487" y="3414"/>
                    <a:pt x="2826" y="3189"/>
                  </a:cubicBezTo>
                  <a:cubicBezTo>
                    <a:pt x="3487" y="2815"/>
                    <a:pt x="4213" y="2475"/>
                    <a:pt x="4551" y="2475"/>
                  </a:cubicBezTo>
                  <a:cubicBezTo>
                    <a:pt x="4604" y="2475"/>
                    <a:pt x="4647" y="2484"/>
                    <a:pt x="4679" y="2501"/>
                  </a:cubicBezTo>
                  <a:cubicBezTo>
                    <a:pt x="4693" y="2508"/>
                    <a:pt x="4722" y="2524"/>
                    <a:pt x="4722" y="2603"/>
                  </a:cubicBezTo>
                  <a:cubicBezTo>
                    <a:pt x="4725" y="3419"/>
                    <a:pt x="3642" y="3835"/>
                    <a:pt x="3632" y="3838"/>
                  </a:cubicBezTo>
                  <a:cubicBezTo>
                    <a:pt x="3557" y="3866"/>
                    <a:pt x="3518" y="3951"/>
                    <a:pt x="3547" y="4027"/>
                  </a:cubicBezTo>
                  <a:cubicBezTo>
                    <a:pt x="3568" y="4085"/>
                    <a:pt x="3625" y="4120"/>
                    <a:pt x="3683" y="4120"/>
                  </a:cubicBezTo>
                  <a:cubicBezTo>
                    <a:pt x="3701" y="4120"/>
                    <a:pt x="3717" y="4119"/>
                    <a:pt x="3734" y="4113"/>
                  </a:cubicBezTo>
                  <a:cubicBezTo>
                    <a:pt x="3785" y="4093"/>
                    <a:pt x="5017" y="3624"/>
                    <a:pt x="5015" y="2605"/>
                  </a:cubicBezTo>
                  <a:cubicBezTo>
                    <a:pt x="5015" y="2396"/>
                    <a:pt x="4910" y="2294"/>
                    <a:pt x="4821" y="2247"/>
                  </a:cubicBezTo>
                  <a:cubicBezTo>
                    <a:pt x="4754" y="2210"/>
                    <a:pt x="4670" y="2194"/>
                    <a:pt x="4572" y="2194"/>
                  </a:cubicBezTo>
                  <a:cubicBezTo>
                    <a:pt x="4373" y="2194"/>
                    <a:pt x="4119" y="2262"/>
                    <a:pt x="3849" y="2363"/>
                  </a:cubicBezTo>
                  <a:cubicBezTo>
                    <a:pt x="4102" y="2101"/>
                    <a:pt x="4303" y="1816"/>
                    <a:pt x="4377" y="1526"/>
                  </a:cubicBezTo>
                  <a:cubicBezTo>
                    <a:pt x="4442" y="1268"/>
                    <a:pt x="4401" y="1027"/>
                    <a:pt x="4258" y="811"/>
                  </a:cubicBezTo>
                  <a:cubicBezTo>
                    <a:pt x="4225" y="761"/>
                    <a:pt x="4161" y="702"/>
                    <a:pt x="4046" y="686"/>
                  </a:cubicBezTo>
                  <a:cubicBezTo>
                    <a:pt x="4031" y="684"/>
                    <a:pt x="4014" y="683"/>
                    <a:pt x="3997" y="683"/>
                  </a:cubicBezTo>
                  <a:cubicBezTo>
                    <a:pt x="3673" y="683"/>
                    <a:pt x="3085" y="1061"/>
                    <a:pt x="2535" y="1469"/>
                  </a:cubicBezTo>
                  <a:cubicBezTo>
                    <a:pt x="2792" y="1092"/>
                    <a:pt x="2988" y="703"/>
                    <a:pt x="2954" y="421"/>
                  </a:cubicBezTo>
                  <a:cubicBezTo>
                    <a:pt x="2936" y="275"/>
                    <a:pt x="2860" y="155"/>
                    <a:pt x="2735" y="80"/>
                  </a:cubicBezTo>
                  <a:cubicBezTo>
                    <a:pt x="2643" y="25"/>
                    <a:pt x="2539" y="0"/>
                    <a:pt x="24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1537" name="Google Shape;71537;p42"/>
          <p:cNvGrpSpPr/>
          <p:nvPr/>
        </p:nvGrpSpPr>
        <p:grpSpPr>
          <a:xfrm>
            <a:off x="3052448" y="1160433"/>
            <a:ext cx="1702544" cy="734867"/>
            <a:chOff x="5904525" y="540000"/>
            <a:chExt cx="1280075" cy="551150"/>
          </a:xfrm>
        </p:grpSpPr>
        <p:sp>
          <p:nvSpPr>
            <p:cNvPr id="71538" name="Google Shape;71538;p42"/>
            <p:cNvSpPr/>
            <p:nvPr/>
          </p:nvSpPr>
          <p:spPr>
            <a:xfrm>
              <a:off x="5998025" y="545675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9" name="Google Shape;71539;p42"/>
            <p:cNvSpPr/>
            <p:nvPr/>
          </p:nvSpPr>
          <p:spPr>
            <a:xfrm>
              <a:off x="6997025" y="912675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0" name="Google Shape;71540;p42"/>
            <p:cNvSpPr/>
            <p:nvPr/>
          </p:nvSpPr>
          <p:spPr>
            <a:xfrm>
              <a:off x="5904525" y="540000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1" name="Google Shape;71541;p42"/>
            <p:cNvSpPr/>
            <p:nvPr/>
          </p:nvSpPr>
          <p:spPr>
            <a:xfrm>
              <a:off x="6441825" y="864750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2" name="Google Shape;71542;p42"/>
            <p:cNvSpPr/>
            <p:nvPr/>
          </p:nvSpPr>
          <p:spPr>
            <a:xfrm>
              <a:off x="6192475" y="630300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1543" name="Google Shape;71543;p42"/>
          <p:cNvSpPr/>
          <p:nvPr/>
        </p:nvSpPr>
        <p:spPr>
          <a:xfrm>
            <a:off x="4064686" y="5040667"/>
            <a:ext cx="205291" cy="183300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1544" name="Google Shape;71544;p42"/>
          <p:cNvSpPr/>
          <p:nvPr/>
        </p:nvSpPr>
        <p:spPr>
          <a:xfrm>
            <a:off x="3667738" y="48057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1545" name="Google Shape;71545;p42"/>
          <p:cNvSpPr/>
          <p:nvPr/>
        </p:nvSpPr>
        <p:spPr>
          <a:xfrm>
            <a:off x="10108132" y="18952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98" name="Title 1"/>
          <p:cNvSpPr>
            <a:spLocks noGrp="1"/>
          </p:cNvSpPr>
          <p:nvPr>
            <p:ph type="title" idx="4294967295"/>
          </p:nvPr>
        </p:nvSpPr>
        <p:spPr>
          <a:xfrm>
            <a:off x="953635" y="2638835"/>
            <a:ext cx="5133534" cy="1294566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pPr algn="ctr"/>
            <a:r>
              <a:rPr lang="en-US" sz="7200" smtClean="0">
                <a:solidFill>
                  <a:schemeClr val="tx1"/>
                </a:solidFill>
                <a:latin typeface="+mj-lt"/>
              </a:rPr>
              <a:t>Củng cố</a:t>
            </a:r>
            <a:endParaRPr lang="en-US" sz="7200">
              <a:solidFill>
                <a:schemeClr val="tx1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Boy Stands Next To a Large Clock and Shows it with His Hand, the Clock is  Two O`clock, Cartoon Illustration, Isolated Object on a Stock Vector -  Illustration of child, sullen: 19139903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475" y="2057400"/>
            <a:ext cx="4152900" cy="4152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Girl telling time with yellow clock Royalty Free Vector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111"/>
          <a:stretch/>
        </p:blipFill>
        <p:spPr bwMode="auto">
          <a:xfrm>
            <a:off x="5905499" y="2057401"/>
            <a:ext cx="5696708" cy="4152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618234" y="379042"/>
            <a:ext cx="109458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smtClean="0">
                <a:solidFill>
                  <a:srgbClr val="002060"/>
                </a:solidFill>
              </a:rPr>
              <a:t>Đồng hồ nào chỉ 2 giờ đúng?</a:t>
            </a:r>
            <a:endParaRPr lang="en-US" sz="4800" dirty="0">
              <a:solidFill>
                <a:srgbClr val="002060"/>
              </a:solidFill>
            </a:endParaRPr>
          </a:p>
        </p:txBody>
      </p:sp>
      <p:sp>
        <p:nvSpPr>
          <p:cNvPr id="3" name="Down Arrow 2"/>
          <p:cNvSpPr/>
          <p:nvPr/>
        </p:nvSpPr>
        <p:spPr>
          <a:xfrm rot="18163201">
            <a:off x="1352550" y="1447801"/>
            <a:ext cx="685800" cy="121920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4373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618234" y="379042"/>
            <a:ext cx="109458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 smtClean="0">
                <a:solidFill>
                  <a:srgbClr val="002060"/>
                </a:solidFill>
              </a:rPr>
              <a:t>Đồng hồ nào chỉ 4 giờ </a:t>
            </a:r>
            <a:r>
              <a:rPr lang="en-US" sz="4800" dirty="0" smtClean="0">
                <a:solidFill>
                  <a:srgbClr val="002060"/>
                </a:solidFill>
              </a:rPr>
              <a:t>15 </a:t>
            </a:r>
            <a:r>
              <a:rPr lang="en-US" sz="4800" dirty="0" smtClean="0">
                <a:solidFill>
                  <a:srgbClr val="002060"/>
                </a:solidFill>
              </a:rPr>
              <a:t>phút?</a:t>
            </a:r>
            <a:endParaRPr lang="en-US" sz="4800" dirty="0">
              <a:solidFill>
                <a:srgbClr val="002060"/>
              </a:solidFill>
            </a:endParaRPr>
          </a:p>
        </p:txBody>
      </p:sp>
      <p:sp>
        <p:nvSpPr>
          <p:cNvPr id="3" name="Down Arrow 2"/>
          <p:cNvSpPr/>
          <p:nvPr/>
        </p:nvSpPr>
        <p:spPr>
          <a:xfrm rot="18163201">
            <a:off x="8328742" y="1884566"/>
            <a:ext cx="685800" cy="121920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74" name="Picture 2" descr="Miniclips Clip Art by Phillip Martin, 7: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384" y="2437954"/>
            <a:ext cx="3167315" cy="31477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Free Mini Images Arts Clip Art by Phillip Martin, Time, 4:15 o&amp;#39;clock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71642" y="2437954"/>
            <a:ext cx="3167315" cy="31477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 descr="12 00 Clipart Compass Drawing Compass Clip Art Black - 10 45 O Clock - Png  Download - Full Size Clipart (#1442405) - PinClipart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5717" y="2494166"/>
            <a:ext cx="3010905" cy="30353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25929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51" name="Google Shape;70551;p39"/>
          <p:cNvGrpSpPr/>
          <p:nvPr/>
        </p:nvGrpSpPr>
        <p:grpSpPr>
          <a:xfrm>
            <a:off x="787614" y="2013516"/>
            <a:ext cx="1733867" cy="2613633"/>
            <a:chOff x="4322200" y="1372675"/>
            <a:chExt cx="1303625" cy="1960225"/>
          </a:xfrm>
        </p:grpSpPr>
        <p:sp>
          <p:nvSpPr>
            <p:cNvPr id="70552" name="Google Shape;70552;p39"/>
            <p:cNvSpPr/>
            <p:nvPr/>
          </p:nvSpPr>
          <p:spPr>
            <a:xfrm flipH="1">
              <a:off x="4341475" y="2058275"/>
              <a:ext cx="200400" cy="294725"/>
            </a:xfrm>
            <a:custGeom>
              <a:avLst/>
              <a:gdLst/>
              <a:ahLst/>
              <a:cxnLst/>
              <a:rect l="l" t="t" r="r" b="b"/>
              <a:pathLst>
                <a:path w="8016" h="11789" extrusionOk="0">
                  <a:moveTo>
                    <a:pt x="508" y="0"/>
                  </a:moveTo>
                  <a:lnTo>
                    <a:pt x="0" y="6745"/>
                  </a:lnTo>
                  <a:lnTo>
                    <a:pt x="8015" y="11789"/>
                  </a:lnTo>
                  <a:cubicBezTo>
                    <a:pt x="7736" y="5081"/>
                    <a:pt x="508" y="0"/>
                    <a:pt x="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3" name="Google Shape;70553;p39"/>
            <p:cNvSpPr/>
            <p:nvPr/>
          </p:nvSpPr>
          <p:spPr>
            <a:xfrm flipH="1">
              <a:off x="4406150" y="2023650"/>
              <a:ext cx="179525" cy="469925"/>
            </a:xfrm>
            <a:custGeom>
              <a:avLst/>
              <a:gdLst/>
              <a:ahLst/>
              <a:cxnLst/>
              <a:rect l="l" t="t" r="r" b="b"/>
              <a:pathLst>
                <a:path w="7181" h="18797" extrusionOk="0">
                  <a:moveTo>
                    <a:pt x="1179" y="0"/>
                  </a:moveTo>
                  <a:cubicBezTo>
                    <a:pt x="1179" y="1"/>
                    <a:pt x="1" y="13707"/>
                    <a:pt x="4024" y="18796"/>
                  </a:cubicBezTo>
                  <a:cubicBezTo>
                    <a:pt x="4024" y="18796"/>
                    <a:pt x="7180" y="6582"/>
                    <a:pt x="1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4" name="Google Shape;70554;p39"/>
            <p:cNvSpPr/>
            <p:nvPr/>
          </p:nvSpPr>
          <p:spPr>
            <a:xfrm flipH="1">
              <a:off x="5256775" y="2039200"/>
              <a:ext cx="369050" cy="646975"/>
            </a:xfrm>
            <a:custGeom>
              <a:avLst/>
              <a:gdLst/>
              <a:ahLst/>
              <a:cxnLst/>
              <a:rect l="l" t="t" r="r" b="b"/>
              <a:pathLst>
                <a:path w="14762" h="25879" extrusionOk="0">
                  <a:moveTo>
                    <a:pt x="10842" y="0"/>
                  </a:moveTo>
                  <a:cubicBezTo>
                    <a:pt x="10717" y="0"/>
                    <a:pt x="10587" y="25"/>
                    <a:pt x="10453" y="75"/>
                  </a:cubicBezTo>
                  <a:cubicBezTo>
                    <a:pt x="10453" y="75"/>
                    <a:pt x="10444" y="75"/>
                    <a:pt x="10427" y="75"/>
                  </a:cubicBezTo>
                  <a:cubicBezTo>
                    <a:pt x="10040" y="75"/>
                    <a:pt x="5513" y="199"/>
                    <a:pt x="2784" y="5959"/>
                  </a:cubicBezTo>
                  <a:cubicBezTo>
                    <a:pt x="89" y="11648"/>
                    <a:pt x="0" y="25878"/>
                    <a:pt x="6089" y="25878"/>
                  </a:cubicBezTo>
                  <a:cubicBezTo>
                    <a:pt x="6445" y="25878"/>
                    <a:pt x="6822" y="25830"/>
                    <a:pt x="7220" y="25728"/>
                  </a:cubicBezTo>
                  <a:cubicBezTo>
                    <a:pt x="14218" y="23940"/>
                    <a:pt x="14762" y="0"/>
                    <a:pt x="108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5" name="Google Shape;70555;p39"/>
            <p:cNvSpPr/>
            <p:nvPr/>
          </p:nvSpPr>
          <p:spPr>
            <a:xfrm flipH="1">
              <a:off x="4445000" y="1449775"/>
              <a:ext cx="1124875" cy="1596350"/>
            </a:xfrm>
            <a:custGeom>
              <a:avLst/>
              <a:gdLst/>
              <a:ahLst/>
              <a:cxnLst/>
              <a:rect l="l" t="t" r="r" b="b"/>
              <a:pathLst>
                <a:path w="44995" h="63854" extrusionOk="0">
                  <a:moveTo>
                    <a:pt x="23789" y="0"/>
                  </a:moveTo>
                  <a:cubicBezTo>
                    <a:pt x="7423" y="0"/>
                    <a:pt x="9792" y="26147"/>
                    <a:pt x="6920" y="33387"/>
                  </a:cubicBezTo>
                  <a:cubicBezTo>
                    <a:pt x="3958" y="40856"/>
                    <a:pt x="0" y="62033"/>
                    <a:pt x="16852" y="63322"/>
                  </a:cubicBezTo>
                  <a:cubicBezTo>
                    <a:pt x="20417" y="63594"/>
                    <a:pt x="24046" y="63854"/>
                    <a:pt x="27444" y="63854"/>
                  </a:cubicBezTo>
                  <a:cubicBezTo>
                    <a:pt x="37166" y="63854"/>
                    <a:pt x="44995" y="61726"/>
                    <a:pt x="44005" y="51662"/>
                  </a:cubicBezTo>
                  <a:cubicBezTo>
                    <a:pt x="44005" y="51662"/>
                    <a:pt x="42981" y="1771"/>
                    <a:pt x="25389" y="79"/>
                  </a:cubicBezTo>
                  <a:cubicBezTo>
                    <a:pt x="24837" y="26"/>
                    <a:pt x="24303" y="0"/>
                    <a:pt x="23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6" name="Google Shape;70556;p39"/>
            <p:cNvSpPr/>
            <p:nvPr/>
          </p:nvSpPr>
          <p:spPr>
            <a:xfrm flipH="1">
              <a:off x="4665525" y="1629675"/>
              <a:ext cx="342200" cy="316400"/>
            </a:xfrm>
            <a:custGeom>
              <a:avLst/>
              <a:gdLst/>
              <a:ahLst/>
              <a:cxnLst/>
              <a:rect l="l" t="t" r="r" b="b"/>
              <a:pathLst>
                <a:path w="13688" h="12656" extrusionOk="0">
                  <a:moveTo>
                    <a:pt x="4792" y="0"/>
                  </a:moveTo>
                  <a:cubicBezTo>
                    <a:pt x="1486" y="0"/>
                    <a:pt x="363" y="2908"/>
                    <a:pt x="363" y="2908"/>
                  </a:cubicBezTo>
                  <a:cubicBezTo>
                    <a:pt x="1" y="4975"/>
                    <a:pt x="4474" y="12656"/>
                    <a:pt x="8310" y="12656"/>
                  </a:cubicBezTo>
                  <a:cubicBezTo>
                    <a:pt x="8769" y="12656"/>
                    <a:pt x="9219" y="12545"/>
                    <a:pt x="9651" y="12302"/>
                  </a:cubicBezTo>
                  <a:cubicBezTo>
                    <a:pt x="13687" y="10028"/>
                    <a:pt x="13246" y="3798"/>
                    <a:pt x="9651" y="1631"/>
                  </a:cubicBezTo>
                  <a:cubicBezTo>
                    <a:pt x="7666" y="432"/>
                    <a:pt x="6067" y="0"/>
                    <a:pt x="47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7" name="Google Shape;70557;p39"/>
            <p:cNvSpPr/>
            <p:nvPr/>
          </p:nvSpPr>
          <p:spPr>
            <a:xfrm flipH="1">
              <a:off x="4750675" y="1682325"/>
              <a:ext cx="105925" cy="88425"/>
            </a:xfrm>
            <a:custGeom>
              <a:avLst/>
              <a:gdLst/>
              <a:ahLst/>
              <a:cxnLst/>
              <a:rect l="l" t="t" r="r" b="b"/>
              <a:pathLst>
                <a:path w="4237" h="3537" extrusionOk="0">
                  <a:moveTo>
                    <a:pt x="3643" y="1"/>
                  </a:moveTo>
                  <a:cubicBezTo>
                    <a:pt x="2884" y="1"/>
                    <a:pt x="1486" y="168"/>
                    <a:pt x="0" y="1186"/>
                  </a:cubicBezTo>
                  <a:cubicBezTo>
                    <a:pt x="0" y="1186"/>
                    <a:pt x="1739" y="3497"/>
                    <a:pt x="2731" y="3536"/>
                  </a:cubicBezTo>
                  <a:cubicBezTo>
                    <a:pt x="2736" y="3537"/>
                    <a:pt x="2742" y="3537"/>
                    <a:pt x="2747" y="3537"/>
                  </a:cubicBezTo>
                  <a:cubicBezTo>
                    <a:pt x="3727" y="3537"/>
                    <a:pt x="4236" y="41"/>
                    <a:pt x="4236" y="41"/>
                  </a:cubicBezTo>
                  <a:cubicBezTo>
                    <a:pt x="4236" y="41"/>
                    <a:pt x="4017" y="1"/>
                    <a:pt x="36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8" name="Google Shape;70558;p39"/>
            <p:cNvSpPr/>
            <p:nvPr/>
          </p:nvSpPr>
          <p:spPr>
            <a:xfrm flipH="1">
              <a:off x="4746650" y="1807525"/>
              <a:ext cx="104500" cy="79700"/>
            </a:xfrm>
            <a:custGeom>
              <a:avLst/>
              <a:gdLst/>
              <a:ahLst/>
              <a:cxnLst/>
              <a:rect l="l" t="t" r="r" b="b"/>
              <a:pathLst>
                <a:path w="4180" h="3188" extrusionOk="0">
                  <a:moveTo>
                    <a:pt x="4014" y="0"/>
                  </a:moveTo>
                  <a:cubicBezTo>
                    <a:pt x="3953" y="0"/>
                    <a:pt x="3895" y="43"/>
                    <a:pt x="3878" y="107"/>
                  </a:cubicBezTo>
                  <a:cubicBezTo>
                    <a:pt x="3669" y="837"/>
                    <a:pt x="2977" y="2763"/>
                    <a:pt x="2301" y="2891"/>
                  </a:cubicBezTo>
                  <a:cubicBezTo>
                    <a:pt x="2284" y="2894"/>
                    <a:pt x="2266" y="2896"/>
                    <a:pt x="2247" y="2896"/>
                  </a:cubicBezTo>
                  <a:cubicBezTo>
                    <a:pt x="1673" y="2896"/>
                    <a:pt x="750" y="1284"/>
                    <a:pt x="300" y="230"/>
                  </a:cubicBezTo>
                  <a:cubicBezTo>
                    <a:pt x="276" y="174"/>
                    <a:pt x="222" y="142"/>
                    <a:pt x="166" y="142"/>
                  </a:cubicBezTo>
                  <a:cubicBezTo>
                    <a:pt x="146" y="142"/>
                    <a:pt x="127" y="145"/>
                    <a:pt x="109" y="153"/>
                  </a:cubicBezTo>
                  <a:cubicBezTo>
                    <a:pt x="33" y="186"/>
                    <a:pt x="1" y="271"/>
                    <a:pt x="32" y="345"/>
                  </a:cubicBezTo>
                  <a:cubicBezTo>
                    <a:pt x="160" y="646"/>
                    <a:pt x="1278" y="3187"/>
                    <a:pt x="2253" y="3187"/>
                  </a:cubicBezTo>
                  <a:cubicBezTo>
                    <a:pt x="2287" y="3187"/>
                    <a:pt x="2320" y="3183"/>
                    <a:pt x="2354" y="3176"/>
                  </a:cubicBezTo>
                  <a:cubicBezTo>
                    <a:pt x="3326" y="2994"/>
                    <a:pt x="4075" y="473"/>
                    <a:pt x="4156" y="186"/>
                  </a:cubicBezTo>
                  <a:cubicBezTo>
                    <a:pt x="4180" y="109"/>
                    <a:pt x="4135" y="30"/>
                    <a:pt x="4057" y="7"/>
                  </a:cubicBezTo>
                  <a:cubicBezTo>
                    <a:pt x="4042" y="2"/>
                    <a:pt x="4028" y="0"/>
                    <a:pt x="40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9" name="Google Shape;70559;p39"/>
            <p:cNvSpPr/>
            <p:nvPr/>
          </p:nvSpPr>
          <p:spPr>
            <a:xfrm flipH="1">
              <a:off x="4789325" y="1766300"/>
              <a:ext cx="7300" cy="120750"/>
            </a:xfrm>
            <a:custGeom>
              <a:avLst/>
              <a:gdLst/>
              <a:ahLst/>
              <a:cxnLst/>
              <a:rect l="l" t="t" r="r" b="b"/>
              <a:pathLst>
                <a:path w="292" h="4830" extrusionOk="0">
                  <a:moveTo>
                    <a:pt x="147" y="0"/>
                  </a:moveTo>
                  <a:cubicBezTo>
                    <a:pt x="66" y="0"/>
                    <a:pt x="1" y="67"/>
                    <a:pt x="1" y="146"/>
                  </a:cubicBezTo>
                  <a:lnTo>
                    <a:pt x="1" y="4683"/>
                  </a:lnTo>
                  <a:cubicBezTo>
                    <a:pt x="1" y="4764"/>
                    <a:pt x="66" y="4829"/>
                    <a:pt x="147" y="4829"/>
                  </a:cubicBezTo>
                  <a:cubicBezTo>
                    <a:pt x="227" y="4829"/>
                    <a:pt x="292" y="4765"/>
                    <a:pt x="292" y="4683"/>
                  </a:cubicBezTo>
                  <a:lnTo>
                    <a:pt x="292" y="146"/>
                  </a:lnTo>
                  <a:cubicBezTo>
                    <a:pt x="292" y="67"/>
                    <a:pt x="227" y="0"/>
                    <a:pt x="1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0" name="Google Shape;70560;p39"/>
            <p:cNvSpPr/>
            <p:nvPr/>
          </p:nvSpPr>
          <p:spPr>
            <a:xfrm flipH="1">
              <a:off x="4994700" y="1566600"/>
              <a:ext cx="71625" cy="87000"/>
            </a:xfrm>
            <a:custGeom>
              <a:avLst/>
              <a:gdLst/>
              <a:ahLst/>
              <a:cxnLst/>
              <a:rect l="l" t="t" r="r" b="b"/>
              <a:pathLst>
                <a:path w="2865" h="3480" extrusionOk="0">
                  <a:moveTo>
                    <a:pt x="1649" y="1"/>
                  </a:moveTo>
                  <a:cubicBezTo>
                    <a:pt x="1627" y="1"/>
                    <a:pt x="1605" y="5"/>
                    <a:pt x="1585" y="16"/>
                  </a:cubicBezTo>
                  <a:cubicBezTo>
                    <a:pt x="1512" y="51"/>
                    <a:pt x="1481" y="138"/>
                    <a:pt x="1516" y="210"/>
                  </a:cubicBezTo>
                  <a:cubicBezTo>
                    <a:pt x="1806" y="799"/>
                    <a:pt x="2500" y="2451"/>
                    <a:pt x="2246" y="3020"/>
                  </a:cubicBezTo>
                  <a:cubicBezTo>
                    <a:pt x="2210" y="3104"/>
                    <a:pt x="2158" y="3152"/>
                    <a:pt x="2077" y="3174"/>
                  </a:cubicBezTo>
                  <a:cubicBezTo>
                    <a:pt x="2047" y="3183"/>
                    <a:pt x="2016" y="3187"/>
                    <a:pt x="1985" y="3187"/>
                  </a:cubicBezTo>
                  <a:cubicBezTo>
                    <a:pt x="1399" y="3187"/>
                    <a:pt x="652" y="1745"/>
                    <a:pt x="302" y="779"/>
                  </a:cubicBezTo>
                  <a:cubicBezTo>
                    <a:pt x="280" y="721"/>
                    <a:pt x="223" y="684"/>
                    <a:pt x="164" y="684"/>
                  </a:cubicBezTo>
                  <a:cubicBezTo>
                    <a:pt x="148" y="684"/>
                    <a:pt x="131" y="687"/>
                    <a:pt x="116" y="692"/>
                  </a:cubicBezTo>
                  <a:cubicBezTo>
                    <a:pt x="41" y="719"/>
                    <a:pt x="1" y="803"/>
                    <a:pt x="29" y="878"/>
                  </a:cubicBezTo>
                  <a:cubicBezTo>
                    <a:pt x="131" y="1159"/>
                    <a:pt x="1004" y="3480"/>
                    <a:pt x="1988" y="3480"/>
                  </a:cubicBezTo>
                  <a:cubicBezTo>
                    <a:pt x="2044" y="3480"/>
                    <a:pt x="2103" y="3471"/>
                    <a:pt x="2158" y="3453"/>
                  </a:cubicBezTo>
                  <a:cubicBezTo>
                    <a:pt x="2318" y="3407"/>
                    <a:pt x="2442" y="3297"/>
                    <a:pt x="2513" y="3138"/>
                  </a:cubicBezTo>
                  <a:cubicBezTo>
                    <a:pt x="2865" y="2343"/>
                    <a:pt x="1891" y="311"/>
                    <a:pt x="1779" y="82"/>
                  </a:cubicBezTo>
                  <a:cubicBezTo>
                    <a:pt x="1754" y="31"/>
                    <a:pt x="1702" y="1"/>
                    <a:pt x="16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1" name="Google Shape;70561;p39"/>
            <p:cNvSpPr/>
            <p:nvPr/>
          </p:nvSpPr>
          <p:spPr>
            <a:xfrm flipH="1">
              <a:off x="4853225" y="1526800"/>
              <a:ext cx="60475" cy="86950"/>
            </a:xfrm>
            <a:custGeom>
              <a:avLst/>
              <a:gdLst/>
              <a:ahLst/>
              <a:cxnLst/>
              <a:rect l="l" t="t" r="r" b="b"/>
              <a:pathLst>
                <a:path w="2419" h="3478" extrusionOk="0">
                  <a:moveTo>
                    <a:pt x="1761" y="0"/>
                  </a:moveTo>
                  <a:cubicBezTo>
                    <a:pt x="1751" y="0"/>
                    <a:pt x="1740" y="1"/>
                    <a:pt x="1729" y="4"/>
                  </a:cubicBezTo>
                  <a:cubicBezTo>
                    <a:pt x="1648" y="21"/>
                    <a:pt x="1599" y="99"/>
                    <a:pt x="1617" y="177"/>
                  </a:cubicBezTo>
                  <a:cubicBezTo>
                    <a:pt x="1755" y="817"/>
                    <a:pt x="2036" y="2587"/>
                    <a:pt x="1654" y="3079"/>
                  </a:cubicBezTo>
                  <a:cubicBezTo>
                    <a:pt x="1599" y="3152"/>
                    <a:pt x="1535" y="3186"/>
                    <a:pt x="1454" y="3190"/>
                  </a:cubicBezTo>
                  <a:lnTo>
                    <a:pt x="1441" y="3190"/>
                  </a:lnTo>
                  <a:cubicBezTo>
                    <a:pt x="828" y="3190"/>
                    <a:pt x="417" y="1508"/>
                    <a:pt x="300" y="440"/>
                  </a:cubicBezTo>
                  <a:cubicBezTo>
                    <a:pt x="292" y="367"/>
                    <a:pt x="232" y="309"/>
                    <a:pt x="161" y="309"/>
                  </a:cubicBezTo>
                  <a:cubicBezTo>
                    <a:pt x="154" y="309"/>
                    <a:pt x="147" y="309"/>
                    <a:pt x="140" y="311"/>
                  </a:cubicBezTo>
                  <a:cubicBezTo>
                    <a:pt x="59" y="318"/>
                    <a:pt x="1" y="390"/>
                    <a:pt x="9" y="469"/>
                  </a:cubicBezTo>
                  <a:cubicBezTo>
                    <a:pt x="43" y="779"/>
                    <a:pt x="367" y="3478"/>
                    <a:pt x="1440" y="3478"/>
                  </a:cubicBezTo>
                  <a:lnTo>
                    <a:pt x="1467" y="3478"/>
                  </a:lnTo>
                  <a:cubicBezTo>
                    <a:pt x="1634" y="3471"/>
                    <a:pt x="1779" y="3396"/>
                    <a:pt x="1887" y="3257"/>
                  </a:cubicBezTo>
                  <a:cubicBezTo>
                    <a:pt x="2419" y="2568"/>
                    <a:pt x="1958" y="363"/>
                    <a:pt x="1902" y="115"/>
                  </a:cubicBezTo>
                  <a:cubicBezTo>
                    <a:pt x="1888" y="46"/>
                    <a:pt x="1826" y="0"/>
                    <a:pt x="17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2" name="Google Shape;70562;p39"/>
            <p:cNvSpPr/>
            <p:nvPr/>
          </p:nvSpPr>
          <p:spPr>
            <a:xfrm flipH="1">
              <a:off x="5170750" y="1471000"/>
              <a:ext cx="165200" cy="154900"/>
            </a:xfrm>
            <a:custGeom>
              <a:avLst/>
              <a:gdLst/>
              <a:ahLst/>
              <a:cxnLst/>
              <a:rect l="l" t="t" r="r" b="b"/>
              <a:pathLst>
                <a:path w="6608" h="6196" extrusionOk="0">
                  <a:moveTo>
                    <a:pt x="2303" y="0"/>
                  </a:moveTo>
                  <a:cubicBezTo>
                    <a:pt x="2106" y="0"/>
                    <a:pt x="1918" y="33"/>
                    <a:pt x="1743" y="104"/>
                  </a:cubicBezTo>
                  <a:cubicBezTo>
                    <a:pt x="1" y="825"/>
                    <a:pt x="3899" y="6195"/>
                    <a:pt x="3899" y="6195"/>
                  </a:cubicBezTo>
                  <a:lnTo>
                    <a:pt x="6608" y="2622"/>
                  </a:lnTo>
                  <a:cubicBezTo>
                    <a:pt x="6608" y="2622"/>
                    <a:pt x="4080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3" name="Google Shape;70563;p39"/>
            <p:cNvSpPr/>
            <p:nvPr/>
          </p:nvSpPr>
          <p:spPr>
            <a:xfrm flipH="1">
              <a:off x="5206500" y="1498275"/>
              <a:ext cx="61300" cy="51625"/>
            </a:xfrm>
            <a:custGeom>
              <a:avLst/>
              <a:gdLst/>
              <a:ahLst/>
              <a:cxnLst/>
              <a:rect l="l" t="t" r="r" b="b"/>
              <a:pathLst>
                <a:path w="2452" h="2065" extrusionOk="0">
                  <a:moveTo>
                    <a:pt x="374" y="1"/>
                  </a:moveTo>
                  <a:cubicBezTo>
                    <a:pt x="216" y="1"/>
                    <a:pt x="120" y="39"/>
                    <a:pt x="107" y="44"/>
                  </a:cubicBezTo>
                  <a:cubicBezTo>
                    <a:pt x="35" y="75"/>
                    <a:pt x="1" y="160"/>
                    <a:pt x="31" y="233"/>
                  </a:cubicBezTo>
                  <a:cubicBezTo>
                    <a:pt x="52" y="288"/>
                    <a:pt x="107" y="322"/>
                    <a:pt x="166" y="322"/>
                  </a:cubicBezTo>
                  <a:cubicBezTo>
                    <a:pt x="184" y="322"/>
                    <a:pt x="202" y="319"/>
                    <a:pt x="219" y="312"/>
                  </a:cubicBezTo>
                  <a:cubicBezTo>
                    <a:pt x="221" y="311"/>
                    <a:pt x="273" y="293"/>
                    <a:pt x="366" y="293"/>
                  </a:cubicBezTo>
                  <a:cubicBezTo>
                    <a:pt x="659" y="293"/>
                    <a:pt x="1357" y="477"/>
                    <a:pt x="2158" y="1987"/>
                  </a:cubicBezTo>
                  <a:cubicBezTo>
                    <a:pt x="2185" y="2036"/>
                    <a:pt x="2234" y="2065"/>
                    <a:pt x="2287" y="2065"/>
                  </a:cubicBezTo>
                  <a:cubicBezTo>
                    <a:pt x="2310" y="2065"/>
                    <a:pt x="2334" y="2057"/>
                    <a:pt x="2355" y="2048"/>
                  </a:cubicBezTo>
                  <a:cubicBezTo>
                    <a:pt x="2426" y="2009"/>
                    <a:pt x="2452" y="1921"/>
                    <a:pt x="2415" y="1850"/>
                  </a:cubicBezTo>
                  <a:cubicBezTo>
                    <a:pt x="1562" y="241"/>
                    <a:pt x="771" y="1"/>
                    <a:pt x="3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4" name="Google Shape;70564;p39"/>
            <p:cNvSpPr/>
            <p:nvPr/>
          </p:nvSpPr>
          <p:spPr>
            <a:xfrm flipH="1">
              <a:off x="4790600" y="1372675"/>
              <a:ext cx="105875" cy="128375"/>
            </a:xfrm>
            <a:custGeom>
              <a:avLst/>
              <a:gdLst/>
              <a:ahLst/>
              <a:cxnLst/>
              <a:rect l="l" t="t" r="r" b="b"/>
              <a:pathLst>
                <a:path w="4235" h="5135" extrusionOk="0">
                  <a:moveTo>
                    <a:pt x="2588" y="0"/>
                  </a:moveTo>
                  <a:cubicBezTo>
                    <a:pt x="1225" y="0"/>
                    <a:pt x="0" y="3474"/>
                    <a:pt x="0" y="3474"/>
                  </a:cubicBezTo>
                  <a:lnTo>
                    <a:pt x="3548" y="5134"/>
                  </a:lnTo>
                  <a:cubicBezTo>
                    <a:pt x="3548" y="5134"/>
                    <a:pt x="4235" y="409"/>
                    <a:pt x="2793" y="27"/>
                  </a:cubicBezTo>
                  <a:cubicBezTo>
                    <a:pt x="2724" y="9"/>
                    <a:pt x="2656" y="0"/>
                    <a:pt x="2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5" name="Google Shape;70565;p39"/>
            <p:cNvSpPr/>
            <p:nvPr/>
          </p:nvSpPr>
          <p:spPr>
            <a:xfrm flipH="1">
              <a:off x="4826325" y="1400625"/>
              <a:ext cx="29550" cy="83300"/>
            </a:xfrm>
            <a:custGeom>
              <a:avLst/>
              <a:gdLst/>
              <a:ahLst/>
              <a:cxnLst/>
              <a:rect l="l" t="t" r="r" b="b"/>
              <a:pathLst>
                <a:path w="1182" h="3332" extrusionOk="0">
                  <a:moveTo>
                    <a:pt x="1021" y="1"/>
                  </a:moveTo>
                  <a:cubicBezTo>
                    <a:pt x="984" y="1"/>
                    <a:pt x="947" y="15"/>
                    <a:pt x="919" y="43"/>
                  </a:cubicBezTo>
                  <a:cubicBezTo>
                    <a:pt x="886" y="74"/>
                    <a:pt x="129" y="852"/>
                    <a:pt x="4" y="3179"/>
                  </a:cubicBezTo>
                  <a:cubicBezTo>
                    <a:pt x="1" y="3259"/>
                    <a:pt x="63" y="3328"/>
                    <a:pt x="143" y="3331"/>
                  </a:cubicBezTo>
                  <a:lnTo>
                    <a:pt x="150" y="3331"/>
                  </a:lnTo>
                  <a:cubicBezTo>
                    <a:pt x="227" y="3331"/>
                    <a:pt x="290" y="3271"/>
                    <a:pt x="298" y="3195"/>
                  </a:cubicBezTo>
                  <a:cubicBezTo>
                    <a:pt x="414" y="997"/>
                    <a:pt x="1118" y="257"/>
                    <a:pt x="1125" y="250"/>
                  </a:cubicBezTo>
                  <a:cubicBezTo>
                    <a:pt x="1182" y="193"/>
                    <a:pt x="1182" y="101"/>
                    <a:pt x="1125" y="44"/>
                  </a:cubicBezTo>
                  <a:cubicBezTo>
                    <a:pt x="1096" y="15"/>
                    <a:pt x="1059" y="1"/>
                    <a:pt x="10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6" name="Google Shape;70566;p39"/>
            <p:cNvSpPr/>
            <p:nvPr/>
          </p:nvSpPr>
          <p:spPr>
            <a:xfrm flipH="1">
              <a:off x="4566550" y="2083025"/>
              <a:ext cx="494975" cy="850125"/>
            </a:xfrm>
            <a:custGeom>
              <a:avLst/>
              <a:gdLst/>
              <a:ahLst/>
              <a:cxnLst/>
              <a:rect l="l" t="t" r="r" b="b"/>
              <a:pathLst>
                <a:path w="19799" h="34005" extrusionOk="0">
                  <a:moveTo>
                    <a:pt x="9789" y="0"/>
                  </a:moveTo>
                  <a:cubicBezTo>
                    <a:pt x="9677" y="0"/>
                    <a:pt x="9565" y="4"/>
                    <a:pt x="9452" y="12"/>
                  </a:cubicBezTo>
                  <a:cubicBezTo>
                    <a:pt x="809" y="635"/>
                    <a:pt x="0" y="25363"/>
                    <a:pt x="2349" y="30961"/>
                  </a:cubicBezTo>
                  <a:cubicBezTo>
                    <a:pt x="3146" y="32862"/>
                    <a:pt x="6773" y="34005"/>
                    <a:pt x="10518" y="34005"/>
                  </a:cubicBezTo>
                  <a:cubicBezTo>
                    <a:pt x="14845" y="34005"/>
                    <a:pt x="19331" y="32480"/>
                    <a:pt x="19798" y="28837"/>
                  </a:cubicBezTo>
                  <a:cubicBezTo>
                    <a:pt x="19798" y="28837"/>
                    <a:pt x="19182" y="0"/>
                    <a:pt x="9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7" name="Google Shape;70567;p39"/>
            <p:cNvSpPr/>
            <p:nvPr/>
          </p:nvSpPr>
          <p:spPr>
            <a:xfrm flipH="1">
              <a:off x="5031975" y="2867875"/>
              <a:ext cx="420825" cy="389000"/>
            </a:xfrm>
            <a:custGeom>
              <a:avLst/>
              <a:gdLst/>
              <a:ahLst/>
              <a:cxnLst/>
              <a:rect l="l" t="t" r="r" b="b"/>
              <a:pathLst>
                <a:path w="16833" h="15560" extrusionOk="0">
                  <a:moveTo>
                    <a:pt x="8154" y="0"/>
                  </a:moveTo>
                  <a:cubicBezTo>
                    <a:pt x="8154" y="0"/>
                    <a:pt x="0" y="11922"/>
                    <a:pt x="1927" y="13713"/>
                  </a:cubicBezTo>
                  <a:cubicBezTo>
                    <a:pt x="3856" y="15503"/>
                    <a:pt x="4757" y="15551"/>
                    <a:pt x="4757" y="15551"/>
                  </a:cubicBezTo>
                  <a:cubicBezTo>
                    <a:pt x="4825" y="15557"/>
                    <a:pt x="4895" y="15560"/>
                    <a:pt x="4966" y="15560"/>
                  </a:cubicBezTo>
                  <a:cubicBezTo>
                    <a:pt x="8865" y="15560"/>
                    <a:pt x="16832" y="6890"/>
                    <a:pt x="16832" y="6890"/>
                  </a:cubicBezTo>
                  <a:cubicBezTo>
                    <a:pt x="14757" y="5553"/>
                    <a:pt x="8154" y="0"/>
                    <a:pt x="8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8" name="Google Shape;70568;p39"/>
            <p:cNvSpPr/>
            <p:nvPr/>
          </p:nvSpPr>
          <p:spPr>
            <a:xfrm flipH="1">
              <a:off x="4566200" y="2936300"/>
              <a:ext cx="284475" cy="350975"/>
            </a:xfrm>
            <a:custGeom>
              <a:avLst/>
              <a:gdLst/>
              <a:ahLst/>
              <a:cxnLst/>
              <a:rect l="l" t="t" r="r" b="b"/>
              <a:pathLst>
                <a:path w="11379" h="14039" extrusionOk="0">
                  <a:moveTo>
                    <a:pt x="11379" y="1"/>
                  </a:moveTo>
                  <a:lnTo>
                    <a:pt x="11379" y="1"/>
                  </a:lnTo>
                  <a:cubicBezTo>
                    <a:pt x="8911" y="8"/>
                    <a:pt x="226" y="3137"/>
                    <a:pt x="226" y="3137"/>
                  </a:cubicBezTo>
                  <a:cubicBezTo>
                    <a:pt x="226" y="3137"/>
                    <a:pt x="0" y="13389"/>
                    <a:pt x="2593" y="13838"/>
                  </a:cubicBezTo>
                  <a:cubicBezTo>
                    <a:pt x="3457" y="13989"/>
                    <a:pt x="4119" y="14039"/>
                    <a:pt x="4619" y="14039"/>
                  </a:cubicBezTo>
                  <a:cubicBezTo>
                    <a:pt x="5619" y="14039"/>
                    <a:pt x="5966" y="13838"/>
                    <a:pt x="5966" y="13838"/>
                  </a:cubicBezTo>
                  <a:cubicBezTo>
                    <a:pt x="9344" y="12039"/>
                    <a:pt x="11379" y="1"/>
                    <a:pt x="11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9" name="Google Shape;70569;p39"/>
            <p:cNvSpPr/>
            <p:nvPr/>
          </p:nvSpPr>
          <p:spPr>
            <a:xfrm flipH="1">
              <a:off x="5273125" y="1756200"/>
              <a:ext cx="17200" cy="41500"/>
            </a:xfrm>
            <a:custGeom>
              <a:avLst/>
              <a:gdLst/>
              <a:ahLst/>
              <a:cxnLst/>
              <a:rect l="l" t="t" r="r" b="b"/>
              <a:pathLst>
                <a:path w="688" h="1660" extrusionOk="0">
                  <a:moveTo>
                    <a:pt x="522" y="1"/>
                  </a:moveTo>
                  <a:cubicBezTo>
                    <a:pt x="463" y="1"/>
                    <a:pt x="407" y="36"/>
                    <a:pt x="385" y="96"/>
                  </a:cubicBezTo>
                  <a:cubicBezTo>
                    <a:pt x="344" y="204"/>
                    <a:pt x="1" y="1168"/>
                    <a:pt x="101" y="1552"/>
                  </a:cubicBezTo>
                  <a:cubicBezTo>
                    <a:pt x="117" y="1617"/>
                    <a:pt x="178" y="1660"/>
                    <a:pt x="242" y="1660"/>
                  </a:cubicBezTo>
                  <a:cubicBezTo>
                    <a:pt x="255" y="1660"/>
                    <a:pt x="266" y="1659"/>
                    <a:pt x="280" y="1656"/>
                  </a:cubicBezTo>
                  <a:cubicBezTo>
                    <a:pt x="358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5"/>
                  </a:cubicBezTo>
                  <a:cubicBezTo>
                    <a:pt x="687" y="120"/>
                    <a:pt x="648" y="38"/>
                    <a:pt x="571" y="10"/>
                  </a:cubicBezTo>
                  <a:cubicBezTo>
                    <a:pt x="555" y="4"/>
                    <a:pt x="538" y="1"/>
                    <a:pt x="5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0" name="Google Shape;70570;p39"/>
            <p:cNvSpPr/>
            <p:nvPr/>
          </p:nvSpPr>
          <p:spPr>
            <a:xfrm flipH="1">
              <a:off x="5065875" y="1495450"/>
              <a:ext cx="43025" cy="10525"/>
            </a:xfrm>
            <a:custGeom>
              <a:avLst/>
              <a:gdLst/>
              <a:ahLst/>
              <a:cxnLst/>
              <a:rect l="l" t="t" r="r" b="b"/>
              <a:pathLst>
                <a:path w="1721" h="421" extrusionOk="0">
                  <a:moveTo>
                    <a:pt x="518" y="0"/>
                  </a:moveTo>
                  <a:cubicBezTo>
                    <a:pt x="355" y="0"/>
                    <a:pt x="209" y="16"/>
                    <a:pt x="110" y="57"/>
                  </a:cubicBezTo>
                  <a:cubicBezTo>
                    <a:pt x="36" y="90"/>
                    <a:pt x="1" y="175"/>
                    <a:pt x="32" y="249"/>
                  </a:cubicBezTo>
                  <a:cubicBezTo>
                    <a:pt x="57" y="306"/>
                    <a:pt x="111" y="339"/>
                    <a:pt x="169" y="339"/>
                  </a:cubicBezTo>
                  <a:cubicBezTo>
                    <a:pt x="187" y="339"/>
                    <a:pt x="206" y="336"/>
                    <a:pt x="224" y="328"/>
                  </a:cubicBezTo>
                  <a:cubicBezTo>
                    <a:pt x="285" y="301"/>
                    <a:pt x="388" y="290"/>
                    <a:pt x="512" y="290"/>
                  </a:cubicBezTo>
                  <a:cubicBezTo>
                    <a:pt x="817" y="290"/>
                    <a:pt x="1253" y="357"/>
                    <a:pt x="1534" y="416"/>
                  </a:cubicBezTo>
                  <a:cubicBezTo>
                    <a:pt x="1543" y="418"/>
                    <a:pt x="1552" y="421"/>
                    <a:pt x="1563" y="421"/>
                  </a:cubicBezTo>
                  <a:cubicBezTo>
                    <a:pt x="1630" y="421"/>
                    <a:pt x="1691" y="374"/>
                    <a:pt x="1705" y="303"/>
                  </a:cubicBezTo>
                  <a:cubicBezTo>
                    <a:pt x="1721" y="225"/>
                    <a:pt x="1670" y="147"/>
                    <a:pt x="1592" y="131"/>
                  </a:cubicBezTo>
                  <a:cubicBezTo>
                    <a:pt x="1510" y="113"/>
                    <a:pt x="954" y="0"/>
                    <a:pt x="5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1" name="Google Shape;70571;p39"/>
            <p:cNvSpPr/>
            <p:nvPr/>
          </p:nvSpPr>
          <p:spPr>
            <a:xfrm flipH="1">
              <a:off x="5000450" y="1464050"/>
              <a:ext cx="32050" cy="32950"/>
            </a:xfrm>
            <a:custGeom>
              <a:avLst/>
              <a:gdLst/>
              <a:ahLst/>
              <a:cxnLst/>
              <a:rect l="l" t="t" r="r" b="b"/>
              <a:pathLst>
                <a:path w="1282" h="1318" extrusionOk="0">
                  <a:moveTo>
                    <a:pt x="167" y="1"/>
                  </a:moveTo>
                  <a:cubicBezTo>
                    <a:pt x="109" y="1"/>
                    <a:pt x="54" y="37"/>
                    <a:pt x="31" y="94"/>
                  </a:cubicBezTo>
                  <a:cubicBezTo>
                    <a:pt x="0" y="168"/>
                    <a:pt x="40" y="253"/>
                    <a:pt x="114" y="282"/>
                  </a:cubicBezTo>
                  <a:cubicBezTo>
                    <a:pt x="329" y="365"/>
                    <a:pt x="769" y="922"/>
                    <a:pt x="994" y="1254"/>
                  </a:cubicBezTo>
                  <a:cubicBezTo>
                    <a:pt x="1022" y="1295"/>
                    <a:pt x="1069" y="1318"/>
                    <a:pt x="1114" y="1318"/>
                  </a:cubicBezTo>
                  <a:cubicBezTo>
                    <a:pt x="1143" y="1318"/>
                    <a:pt x="1171" y="1309"/>
                    <a:pt x="1197" y="1294"/>
                  </a:cubicBezTo>
                  <a:cubicBezTo>
                    <a:pt x="1263" y="1248"/>
                    <a:pt x="1282" y="1159"/>
                    <a:pt x="1235" y="1091"/>
                  </a:cubicBezTo>
                  <a:cubicBezTo>
                    <a:pt x="1171" y="996"/>
                    <a:pt x="589" y="153"/>
                    <a:pt x="219" y="11"/>
                  </a:cubicBezTo>
                  <a:cubicBezTo>
                    <a:pt x="202" y="4"/>
                    <a:pt x="184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2" name="Google Shape;70572;p39"/>
            <p:cNvSpPr/>
            <p:nvPr/>
          </p:nvSpPr>
          <p:spPr>
            <a:xfrm flipH="1">
              <a:off x="4977275" y="1513925"/>
              <a:ext cx="32025" cy="32950"/>
            </a:xfrm>
            <a:custGeom>
              <a:avLst/>
              <a:gdLst/>
              <a:ahLst/>
              <a:cxnLst/>
              <a:rect l="l" t="t" r="r" b="b"/>
              <a:pathLst>
                <a:path w="1281" h="1318" extrusionOk="0">
                  <a:moveTo>
                    <a:pt x="166" y="1"/>
                  </a:moveTo>
                  <a:cubicBezTo>
                    <a:pt x="107" y="1"/>
                    <a:pt x="52" y="37"/>
                    <a:pt x="30" y="95"/>
                  </a:cubicBezTo>
                  <a:cubicBezTo>
                    <a:pt x="0" y="168"/>
                    <a:pt x="40" y="254"/>
                    <a:pt x="114" y="282"/>
                  </a:cubicBezTo>
                  <a:cubicBezTo>
                    <a:pt x="328" y="366"/>
                    <a:pt x="768" y="923"/>
                    <a:pt x="994" y="1254"/>
                  </a:cubicBezTo>
                  <a:cubicBezTo>
                    <a:pt x="1022" y="1295"/>
                    <a:pt x="1069" y="1318"/>
                    <a:pt x="1114" y="1318"/>
                  </a:cubicBezTo>
                  <a:cubicBezTo>
                    <a:pt x="1143" y="1318"/>
                    <a:pt x="1171" y="1309"/>
                    <a:pt x="1195" y="1294"/>
                  </a:cubicBezTo>
                  <a:cubicBezTo>
                    <a:pt x="1263" y="1250"/>
                    <a:pt x="1280" y="1159"/>
                    <a:pt x="1235" y="1091"/>
                  </a:cubicBezTo>
                  <a:cubicBezTo>
                    <a:pt x="1171" y="996"/>
                    <a:pt x="589" y="153"/>
                    <a:pt x="219" y="11"/>
                  </a:cubicBezTo>
                  <a:cubicBezTo>
                    <a:pt x="201" y="4"/>
                    <a:pt x="184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3" name="Google Shape;70573;p39"/>
            <p:cNvSpPr/>
            <p:nvPr/>
          </p:nvSpPr>
          <p:spPr>
            <a:xfrm flipH="1">
              <a:off x="5026850" y="1480150"/>
              <a:ext cx="37100" cy="26475"/>
            </a:xfrm>
            <a:custGeom>
              <a:avLst/>
              <a:gdLst/>
              <a:ahLst/>
              <a:cxnLst/>
              <a:rect l="l" t="t" r="r" b="b"/>
              <a:pathLst>
                <a:path w="1484" h="1059" extrusionOk="0">
                  <a:moveTo>
                    <a:pt x="155" y="0"/>
                  </a:moveTo>
                  <a:cubicBezTo>
                    <a:pt x="82" y="0"/>
                    <a:pt x="19" y="55"/>
                    <a:pt x="9" y="129"/>
                  </a:cubicBezTo>
                  <a:cubicBezTo>
                    <a:pt x="1" y="210"/>
                    <a:pt x="58" y="282"/>
                    <a:pt x="137" y="291"/>
                  </a:cubicBezTo>
                  <a:cubicBezTo>
                    <a:pt x="366" y="317"/>
                    <a:pt x="925" y="753"/>
                    <a:pt x="1226" y="1021"/>
                  </a:cubicBezTo>
                  <a:cubicBezTo>
                    <a:pt x="1253" y="1047"/>
                    <a:pt x="1287" y="1058"/>
                    <a:pt x="1322" y="1058"/>
                  </a:cubicBezTo>
                  <a:cubicBezTo>
                    <a:pt x="1363" y="1058"/>
                    <a:pt x="1403" y="1043"/>
                    <a:pt x="1429" y="1011"/>
                  </a:cubicBezTo>
                  <a:cubicBezTo>
                    <a:pt x="1484" y="950"/>
                    <a:pt x="1478" y="858"/>
                    <a:pt x="1419" y="806"/>
                  </a:cubicBezTo>
                  <a:cubicBezTo>
                    <a:pt x="1333" y="729"/>
                    <a:pt x="567" y="49"/>
                    <a:pt x="171" y="1"/>
                  </a:cubicBezTo>
                  <a:cubicBezTo>
                    <a:pt x="166" y="0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4" name="Google Shape;70574;p39"/>
            <p:cNvSpPr/>
            <p:nvPr/>
          </p:nvSpPr>
          <p:spPr>
            <a:xfrm flipH="1">
              <a:off x="4950450" y="1513900"/>
              <a:ext cx="15300" cy="41425"/>
            </a:xfrm>
            <a:custGeom>
              <a:avLst/>
              <a:gdLst/>
              <a:ahLst/>
              <a:cxnLst/>
              <a:rect l="l" t="t" r="r" b="b"/>
              <a:pathLst>
                <a:path w="612" h="1657" extrusionOk="0">
                  <a:moveTo>
                    <a:pt x="164" y="0"/>
                  </a:moveTo>
                  <a:cubicBezTo>
                    <a:pt x="132" y="0"/>
                    <a:pt x="100" y="11"/>
                    <a:pt x="73" y="32"/>
                  </a:cubicBezTo>
                  <a:cubicBezTo>
                    <a:pt x="9" y="81"/>
                    <a:pt x="1" y="174"/>
                    <a:pt x="51" y="235"/>
                  </a:cubicBezTo>
                  <a:cubicBezTo>
                    <a:pt x="194" y="416"/>
                    <a:pt x="289" y="1119"/>
                    <a:pt x="316" y="1520"/>
                  </a:cubicBezTo>
                  <a:cubicBezTo>
                    <a:pt x="322" y="1599"/>
                    <a:pt x="386" y="1657"/>
                    <a:pt x="462" y="1657"/>
                  </a:cubicBezTo>
                  <a:cubicBezTo>
                    <a:pt x="463" y="1657"/>
                    <a:pt x="465" y="1656"/>
                    <a:pt x="467" y="1656"/>
                  </a:cubicBezTo>
                  <a:cubicBezTo>
                    <a:pt x="467" y="1656"/>
                    <a:pt x="468" y="1656"/>
                    <a:pt x="469" y="1657"/>
                  </a:cubicBezTo>
                  <a:cubicBezTo>
                    <a:pt x="550" y="1651"/>
                    <a:pt x="611" y="1581"/>
                    <a:pt x="606" y="1502"/>
                  </a:cubicBezTo>
                  <a:cubicBezTo>
                    <a:pt x="598" y="1387"/>
                    <a:pt x="526" y="365"/>
                    <a:pt x="278" y="55"/>
                  </a:cubicBezTo>
                  <a:cubicBezTo>
                    <a:pt x="249" y="19"/>
                    <a:pt x="207" y="0"/>
                    <a:pt x="1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5" name="Google Shape;70575;p39"/>
            <p:cNvSpPr/>
            <p:nvPr/>
          </p:nvSpPr>
          <p:spPr>
            <a:xfrm flipH="1">
              <a:off x="4973975" y="1459825"/>
              <a:ext cx="15275" cy="41425"/>
            </a:xfrm>
            <a:custGeom>
              <a:avLst/>
              <a:gdLst/>
              <a:ahLst/>
              <a:cxnLst/>
              <a:rect l="l" t="t" r="r" b="b"/>
              <a:pathLst>
                <a:path w="611" h="1657" extrusionOk="0">
                  <a:moveTo>
                    <a:pt x="163" y="1"/>
                  </a:moveTo>
                  <a:cubicBezTo>
                    <a:pt x="131" y="1"/>
                    <a:pt x="99" y="11"/>
                    <a:pt x="72" y="32"/>
                  </a:cubicBezTo>
                  <a:cubicBezTo>
                    <a:pt x="9" y="82"/>
                    <a:pt x="0" y="174"/>
                    <a:pt x="50" y="236"/>
                  </a:cubicBezTo>
                  <a:cubicBezTo>
                    <a:pt x="193" y="417"/>
                    <a:pt x="290" y="1119"/>
                    <a:pt x="317" y="1521"/>
                  </a:cubicBezTo>
                  <a:cubicBezTo>
                    <a:pt x="321" y="1599"/>
                    <a:pt x="385" y="1657"/>
                    <a:pt x="461" y="1657"/>
                  </a:cubicBezTo>
                  <a:lnTo>
                    <a:pt x="468" y="1657"/>
                  </a:lnTo>
                  <a:cubicBezTo>
                    <a:pt x="551" y="1651"/>
                    <a:pt x="610" y="1582"/>
                    <a:pt x="605" y="1502"/>
                  </a:cubicBezTo>
                  <a:cubicBezTo>
                    <a:pt x="598" y="1387"/>
                    <a:pt x="525" y="366"/>
                    <a:pt x="277" y="55"/>
                  </a:cubicBezTo>
                  <a:cubicBezTo>
                    <a:pt x="248" y="19"/>
                    <a:pt x="206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6" name="Google Shape;70576;p39"/>
            <p:cNvSpPr/>
            <p:nvPr/>
          </p:nvSpPr>
          <p:spPr>
            <a:xfrm flipH="1">
              <a:off x="4931700" y="1459175"/>
              <a:ext cx="14850" cy="42050"/>
            </a:xfrm>
            <a:custGeom>
              <a:avLst/>
              <a:gdLst/>
              <a:ahLst/>
              <a:cxnLst/>
              <a:rect l="l" t="t" r="r" b="b"/>
              <a:pathLst>
                <a:path w="594" h="1682" extrusionOk="0">
                  <a:moveTo>
                    <a:pt x="323" y="1"/>
                  </a:moveTo>
                  <a:cubicBezTo>
                    <a:pt x="307" y="1"/>
                    <a:pt x="290" y="4"/>
                    <a:pt x="273" y="10"/>
                  </a:cubicBezTo>
                  <a:cubicBezTo>
                    <a:pt x="197" y="37"/>
                    <a:pt x="158" y="121"/>
                    <a:pt x="185" y="197"/>
                  </a:cubicBezTo>
                  <a:cubicBezTo>
                    <a:pt x="263" y="413"/>
                    <a:pt x="127" y="1108"/>
                    <a:pt x="22" y="1497"/>
                  </a:cubicBezTo>
                  <a:cubicBezTo>
                    <a:pt x="1" y="1575"/>
                    <a:pt x="46" y="1655"/>
                    <a:pt x="124" y="1676"/>
                  </a:cubicBezTo>
                  <a:cubicBezTo>
                    <a:pt x="137" y="1680"/>
                    <a:pt x="150" y="1682"/>
                    <a:pt x="162" y="1682"/>
                  </a:cubicBezTo>
                  <a:cubicBezTo>
                    <a:pt x="226" y="1682"/>
                    <a:pt x="285" y="1639"/>
                    <a:pt x="303" y="1575"/>
                  </a:cubicBezTo>
                  <a:cubicBezTo>
                    <a:pt x="334" y="1463"/>
                    <a:pt x="594" y="474"/>
                    <a:pt x="459" y="99"/>
                  </a:cubicBezTo>
                  <a:cubicBezTo>
                    <a:pt x="439" y="39"/>
                    <a:pt x="383" y="1"/>
                    <a:pt x="3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7" name="Google Shape;70577;p39"/>
            <p:cNvSpPr/>
            <p:nvPr/>
          </p:nvSpPr>
          <p:spPr>
            <a:xfrm flipH="1">
              <a:off x="5248250" y="1790450"/>
              <a:ext cx="17200" cy="41500"/>
            </a:xfrm>
            <a:custGeom>
              <a:avLst/>
              <a:gdLst/>
              <a:ahLst/>
              <a:cxnLst/>
              <a:rect l="l" t="t" r="r" b="b"/>
              <a:pathLst>
                <a:path w="688" h="1660" extrusionOk="0">
                  <a:moveTo>
                    <a:pt x="522" y="0"/>
                  </a:moveTo>
                  <a:cubicBezTo>
                    <a:pt x="462" y="0"/>
                    <a:pt x="406" y="36"/>
                    <a:pt x="385" y="96"/>
                  </a:cubicBezTo>
                  <a:cubicBezTo>
                    <a:pt x="345" y="203"/>
                    <a:pt x="0" y="1167"/>
                    <a:pt x="101" y="1552"/>
                  </a:cubicBezTo>
                  <a:cubicBezTo>
                    <a:pt x="118" y="1617"/>
                    <a:pt x="178" y="1659"/>
                    <a:pt x="242" y="1659"/>
                  </a:cubicBezTo>
                  <a:cubicBezTo>
                    <a:pt x="254" y="1659"/>
                    <a:pt x="267" y="1658"/>
                    <a:pt x="281" y="1655"/>
                  </a:cubicBezTo>
                  <a:cubicBezTo>
                    <a:pt x="357" y="1635"/>
                    <a:pt x="405" y="1556"/>
                    <a:pt x="384" y="1478"/>
                  </a:cubicBezTo>
                  <a:cubicBezTo>
                    <a:pt x="325" y="1254"/>
                    <a:pt x="520" y="572"/>
                    <a:pt x="659" y="195"/>
                  </a:cubicBezTo>
                  <a:cubicBezTo>
                    <a:pt x="687" y="120"/>
                    <a:pt x="647" y="37"/>
                    <a:pt x="572" y="9"/>
                  </a:cubicBezTo>
                  <a:cubicBezTo>
                    <a:pt x="556" y="3"/>
                    <a:pt x="539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8" name="Google Shape;70578;p39"/>
            <p:cNvSpPr/>
            <p:nvPr/>
          </p:nvSpPr>
          <p:spPr>
            <a:xfrm flipH="1">
              <a:off x="5244600" y="1857000"/>
              <a:ext cx="17175" cy="41500"/>
            </a:xfrm>
            <a:custGeom>
              <a:avLst/>
              <a:gdLst/>
              <a:ahLst/>
              <a:cxnLst/>
              <a:rect l="l" t="t" r="r" b="b"/>
              <a:pathLst>
                <a:path w="687" h="1660" extrusionOk="0">
                  <a:moveTo>
                    <a:pt x="522" y="0"/>
                  </a:moveTo>
                  <a:cubicBezTo>
                    <a:pt x="463" y="0"/>
                    <a:pt x="408" y="36"/>
                    <a:pt x="386" y="96"/>
                  </a:cubicBezTo>
                  <a:cubicBezTo>
                    <a:pt x="344" y="204"/>
                    <a:pt x="1" y="1167"/>
                    <a:pt x="102" y="1552"/>
                  </a:cubicBezTo>
                  <a:cubicBezTo>
                    <a:pt x="117" y="1617"/>
                    <a:pt x="178" y="1660"/>
                    <a:pt x="242" y="1660"/>
                  </a:cubicBezTo>
                  <a:cubicBezTo>
                    <a:pt x="255" y="1660"/>
                    <a:pt x="266" y="1660"/>
                    <a:pt x="281" y="1655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5"/>
                  </a:cubicBezTo>
                  <a:cubicBezTo>
                    <a:pt x="686" y="121"/>
                    <a:pt x="648" y="38"/>
                    <a:pt x="571" y="9"/>
                  </a:cubicBezTo>
                  <a:cubicBezTo>
                    <a:pt x="555" y="3"/>
                    <a:pt x="538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9" name="Google Shape;70579;p39"/>
            <p:cNvSpPr/>
            <p:nvPr/>
          </p:nvSpPr>
          <p:spPr>
            <a:xfrm flipH="1">
              <a:off x="5302000" y="1899350"/>
              <a:ext cx="17200" cy="41525"/>
            </a:xfrm>
            <a:custGeom>
              <a:avLst/>
              <a:gdLst/>
              <a:ahLst/>
              <a:cxnLst/>
              <a:rect l="l" t="t" r="r" b="b"/>
              <a:pathLst>
                <a:path w="688" h="1661" extrusionOk="0">
                  <a:moveTo>
                    <a:pt x="521" y="0"/>
                  </a:moveTo>
                  <a:cubicBezTo>
                    <a:pt x="462" y="0"/>
                    <a:pt x="406" y="37"/>
                    <a:pt x="385" y="96"/>
                  </a:cubicBezTo>
                  <a:cubicBezTo>
                    <a:pt x="344" y="204"/>
                    <a:pt x="0" y="1168"/>
                    <a:pt x="101" y="1552"/>
                  </a:cubicBezTo>
                  <a:cubicBezTo>
                    <a:pt x="117" y="1618"/>
                    <a:pt x="178" y="1660"/>
                    <a:pt x="242" y="1660"/>
                  </a:cubicBezTo>
                  <a:cubicBezTo>
                    <a:pt x="254" y="1660"/>
                    <a:pt x="267" y="1659"/>
                    <a:pt x="281" y="1656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5" y="1254"/>
                    <a:pt x="520" y="573"/>
                    <a:pt x="659" y="196"/>
                  </a:cubicBezTo>
                  <a:cubicBezTo>
                    <a:pt x="687" y="120"/>
                    <a:pt x="648" y="37"/>
                    <a:pt x="571" y="10"/>
                  </a:cubicBezTo>
                  <a:cubicBezTo>
                    <a:pt x="554" y="3"/>
                    <a:pt x="537" y="0"/>
                    <a:pt x="5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0" name="Google Shape;70580;p39"/>
            <p:cNvSpPr/>
            <p:nvPr/>
          </p:nvSpPr>
          <p:spPr>
            <a:xfrm flipH="1">
              <a:off x="5273125" y="1899350"/>
              <a:ext cx="17200" cy="41525"/>
            </a:xfrm>
            <a:custGeom>
              <a:avLst/>
              <a:gdLst/>
              <a:ahLst/>
              <a:cxnLst/>
              <a:rect l="l" t="t" r="r" b="b"/>
              <a:pathLst>
                <a:path w="688" h="1661" extrusionOk="0">
                  <a:moveTo>
                    <a:pt x="521" y="0"/>
                  </a:moveTo>
                  <a:cubicBezTo>
                    <a:pt x="463" y="0"/>
                    <a:pt x="407" y="37"/>
                    <a:pt x="385" y="96"/>
                  </a:cubicBezTo>
                  <a:cubicBezTo>
                    <a:pt x="344" y="204"/>
                    <a:pt x="1" y="1168"/>
                    <a:pt x="101" y="1552"/>
                  </a:cubicBezTo>
                  <a:cubicBezTo>
                    <a:pt x="117" y="1618"/>
                    <a:pt x="178" y="1660"/>
                    <a:pt x="242" y="1660"/>
                  </a:cubicBezTo>
                  <a:cubicBezTo>
                    <a:pt x="255" y="1660"/>
                    <a:pt x="266" y="1659"/>
                    <a:pt x="280" y="1656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6"/>
                  </a:cubicBezTo>
                  <a:cubicBezTo>
                    <a:pt x="687" y="120"/>
                    <a:pt x="648" y="37"/>
                    <a:pt x="571" y="10"/>
                  </a:cubicBezTo>
                  <a:cubicBezTo>
                    <a:pt x="555" y="3"/>
                    <a:pt x="538" y="0"/>
                    <a:pt x="5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1" name="Google Shape;70581;p39"/>
            <p:cNvSpPr/>
            <p:nvPr/>
          </p:nvSpPr>
          <p:spPr>
            <a:xfrm flipH="1">
              <a:off x="4649250" y="2561400"/>
              <a:ext cx="12400" cy="42125"/>
            </a:xfrm>
            <a:custGeom>
              <a:avLst/>
              <a:gdLst/>
              <a:ahLst/>
              <a:cxnLst/>
              <a:rect l="l" t="t" r="r" b="b"/>
              <a:pathLst>
                <a:path w="496" h="1685" extrusionOk="0">
                  <a:moveTo>
                    <a:pt x="166" y="1"/>
                  </a:moveTo>
                  <a:cubicBezTo>
                    <a:pt x="140" y="1"/>
                    <a:pt x="114" y="8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59" y="420"/>
                    <a:pt x="159" y="1129"/>
                    <a:pt x="134" y="1529"/>
                  </a:cubicBezTo>
                  <a:cubicBezTo>
                    <a:pt x="128" y="1609"/>
                    <a:pt x="187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3"/>
                    <a:pt x="291" y="72"/>
                  </a:cubicBezTo>
                  <a:cubicBezTo>
                    <a:pt x="263" y="26"/>
                    <a:pt x="215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2" name="Google Shape;70582;p39"/>
            <p:cNvSpPr/>
            <p:nvPr/>
          </p:nvSpPr>
          <p:spPr>
            <a:xfrm flipH="1">
              <a:off x="4629525" y="2497400"/>
              <a:ext cx="12400" cy="42125"/>
            </a:xfrm>
            <a:custGeom>
              <a:avLst/>
              <a:gdLst/>
              <a:ahLst/>
              <a:cxnLst/>
              <a:rect l="l" t="t" r="r" b="b"/>
              <a:pathLst>
                <a:path w="496" h="1685" extrusionOk="0">
                  <a:moveTo>
                    <a:pt x="166" y="1"/>
                  </a:moveTo>
                  <a:cubicBezTo>
                    <a:pt x="141" y="1"/>
                    <a:pt x="115" y="8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61" y="420"/>
                    <a:pt x="161" y="1129"/>
                    <a:pt x="134" y="1529"/>
                  </a:cubicBezTo>
                  <a:cubicBezTo>
                    <a:pt x="128" y="1610"/>
                    <a:pt x="189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3"/>
                    <a:pt x="291" y="72"/>
                  </a:cubicBezTo>
                  <a:cubicBezTo>
                    <a:pt x="263" y="26"/>
                    <a:pt x="216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3" name="Google Shape;70583;p39"/>
            <p:cNvSpPr/>
            <p:nvPr/>
          </p:nvSpPr>
          <p:spPr>
            <a:xfrm flipH="1">
              <a:off x="4671350" y="2660850"/>
              <a:ext cx="12400" cy="42150"/>
            </a:xfrm>
            <a:custGeom>
              <a:avLst/>
              <a:gdLst/>
              <a:ahLst/>
              <a:cxnLst/>
              <a:rect l="l" t="t" r="r" b="b"/>
              <a:pathLst>
                <a:path w="496" h="1686" extrusionOk="0">
                  <a:moveTo>
                    <a:pt x="165" y="1"/>
                  </a:moveTo>
                  <a:cubicBezTo>
                    <a:pt x="140" y="1"/>
                    <a:pt x="114" y="8"/>
                    <a:pt x="91" y="22"/>
                  </a:cubicBezTo>
                  <a:cubicBezTo>
                    <a:pt x="21" y="65"/>
                    <a:pt x="0" y="154"/>
                    <a:pt x="41" y="224"/>
                  </a:cubicBezTo>
                  <a:cubicBezTo>
                    <a:pt x="160" y="419"/>
                    <a:pt x="160" y="1129"/>
                    <a:pt x="133" y="1531"/>
                  </a:cubicBezTo>
                  <a:cubicBezTo>
                    <a:pt x="128" y="1610"/>
                    <a:pt x="189" y="1680"/>
                    <a:pt x="268" y="1685"/>
                  </a:cubicBezTo>
                  <a:lnTo>
                    <a:pt x="280" y="1685"/>
                  </a:lnTo>
                  <a:cubicBezTo>
                    <a:pt x="355" y="1685"/>
                    <a:pt x="419" y="1626"/>
                    <a:pt x="426" y="1550"/>
                  </a:cubicBezTo>
                  <a:cubicBezTo>
                    <a:pt x="433" y="1434"/>
                    <a:pt x="495" y="412"/>
                    <a:pt x="291" y="72"/>
                  </a:cubicBezTo>
                  <a:cubicBezTo>
                    <a:pt x="263" y="27"/>
                    <a:pt x="215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4" name="Google Shape;70584;p39"/>
            <p:cNvSpPr/>
            <p:nvPr/>
          </p:nvSpPr>
          <p:spPr>
            <a:xfrm flipH="1">
              <a:off x="4599125" y="2665075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5"/>
                    <a:pt x="1" y="154"/>
                    <a:pt x="41" y="222"/>
                  </a:cubicBezTo>
                  <a:cubicBezTo>
                    <a:pt x="160" y="419"/>
                    <a:pt x="160" y="1129"/>
                    <a:pt x="133" y="1530"/>
                  </a:cubicBezTo>
                  <a:cubicBezTo>
                    <a:pt x="128" y="1610"/>
                    <a:pt x="188" y="1678"/>
                    <a:pt x="268" y="1684"/>
                  </a:cubicBezTo>
                  <a:lnTo>
                    <a:pt x="279" y="1684"/>
                  </a:lnTo>
                  <a:cubicBezTo>
                    <a:pt x="353" y="1684"/>
                    <a:pt x="417" y="1626"/>
                    <a:pt x="426" y="1549"/>
                  </a:cubicBezTo>
                  <a:cubicBezTo>
                    <a:pt x="434" y="1434"/>
                    <a:pt x="495" y="412"/>
                    <a:pt x="292" y="72"/>
                  </a:cubicBezTo>
                  <a:cubicBezTo>
                    <a:pt x="264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5" name="Google Shape;70585;p39"/>
            <p:cNvSpPr/>
            <p:nvPr/>
          </p:nvSpPr>
          <p:spPr>
            <a:xfrm flipH="1">
              <a:off x="4643400" y="2845200"/>
              <a:ext cx="24325" cy="38125"/>
            </a:xfrm>
            <a:custGeom>
              <a:avLst/>
              <a:gdLst/>
              <a:ahLst/>
              <a:cxnLst/>
              <a:rect l="l" t="t" r="r" b="b"/>
              <a:pathLst>
                <a:path w="973" h="1525" extrusionOk="0">
                  <a:moveTo>
                    <a:pt x="822" y="0"/>
                  </a:moveTo>
                  <a:cubicBezTo>
                    <a:pt x="737" y="0"/>
                    <a:pt x="679" y="65"/>
                    <a:pt x="677" y="142"/>
                  </a:cubicBezTo>
                  <a:cubicBezTo>
                    <a:pt x="670" y="374"/>
                    <a:pt x="287" y="970"/>
                    <a:pt x="47" y="1292"/>
                  </a:cubicBezTo>
                  <a:cubicBezTo>
                    <a:pt x="0" y="1359"/>
                    <a:pt x="15" y="1448"/>
                    <a:pt x="79" y="1496"/>
                  </a:cubicBezTo>
                  <a:cubicBezTo>
                    <a:pt x="104" y="1516"/>
                    <a:pt x="135" y="1525"/>
                    <a:pt x="165" y="1525"/>
                  </a:cubicBezTo>
                  <a:cubicBezTo>
                    <a:pt x="211" y="1525"/>
                    <a:pt x="253" y="1503"/>
                    <a:pt x="284" y="1466"/>
                  </a:cubicBezTo>
                  <a:cubicBezTo>
                    <a:pt x="352" y="1374"/>
                    <a:pt x="958" y="550"/>
                    <a:pt x="970" y="152"/>
                  </a:cubicBezTo>
                  <a:cubicBezTo>
                    <a:pt x="973" y="70"/>
                    <a:pt x="909" y="3"/>
                    <a:pt x="828" y="0"/>
                  </a:cubicBezTo>
                  <a:cubicBezTo>
                    <a:pt x="826" y="0"/>
                    <a:pt x="824" y="0"/>
                    <a:pt x="8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6" name="Google Shape;70586;p39"/>
            <p:cNvSpPr/>
            <p:nvPr/>
          </p:nvSpPr>
          <p:spPr>
            <a:xfrm flipH="1">
              <a:off x="4647650" y="2709750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0" y="0"/>
                    <a:pt x="114" y="7"/>
                    <a:pt x="91" y="22"/>
                  </a:cubicBezTo>
                  <a:cubicBezTo>
                    <a:pt x="21" y="64"/>
                    <a:pt x="0" y="152"/>
                    <a:pt x="41" y="222"/>
                  </a:cubicBezTo>
                  <a:cubicBezTo>
                    <a:pt x="159" y="419"/>
                    <a:pt x="159" y="1128"/>
                    <a:pt x="133" y="1529"/>
                  </a:cubicBezTo>
                  <a:cubicBezTo>
                    <a:pt x="128" y="1610"/>
                    <a:pt x="187" y="1678"/>
                    <a:pt x="268" y="1683"/>
                  </a:cubicBezTo>
                  <a:lnTo>
                    <a:pt x="278" y="1683"/>
                  </a:lnTo>
                  <a:cubicBezTo>
                    <a:pt x="355" y="1683"/>
                    <a:pt x="419" y="1625"/>
                    <a:pt x="426" y="1549"/>
                  </a:cubicBezTo>
                  <a:cubicBezTo>
                    <a:pt x="433" y="1434"/>
                    <a:pt x="495" y="412"/>
                    <a:pt x="291" y="71"/>
                  </a:cubicBezTo>
                  <a:cubicBezTo>
                    <a:pt x="263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7" name="Google Shape;70587;p39"/>
            <p:cNvSpPr/>
            <p:nvPr/>
          </p:nvSpPr>
          <p:spPr>
            <a:xfrm flipH="1">
              <a:off x="4627925" y="2624925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1" y="0"/>
                    <a:pt x="115" y="7"/>
                    <a:pt x="91" y="22"/>
                  </a:cubicBezTo>
                  <a:cubicBezTo>
                    <a:pt x="21" y="64"/>
                    <a:pt x="0" y="152"/>
                    <a:pt x="41" y="222"/>
                  </a:cubicBezTo>
                  <a:cubicBezTo>
                    <a:pt x="160" y="419"/>
                    <a:pt x="160" y="1128"/>
                    <a:pt x="133" y="1529"/>
                  </a:cubicBezTo>
                  <a:cubicBezTo>
                    <a:pt x="128" y="1608"/>
                    <a:pt x="189" y="1678"/>
                    <a:pt x="268" y="1683"/>
                  </a:cubicBezTo>
                  <a:lnTo>
                    <a:pt x="278" y="1683"/>
                  </a:lnTo>
                  <a:cubicBezTo>
                    <a:pt x="355" y="1683"/>
                    <a:pt x="419" y="1625"/>
                    <a:pt x="426" y="1548"/>
                  </a:cubicBezTo>
                  <a:cubicBezTo>
                    <a:pt x="433" y="1434"/>
                    <a:pt x="495" y="412"/>
                    <a:pt x="291" y="71"/>
                  </a:cubicBezTo>
                  <a:cubicBezTo>
                    <a:pt x="263" y="25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8" name="Google Shape;70588;p39"/>
            <p:cNvSpPr/>
            <p:nvPr/>
          </p:nvSpPr>
          <p:spPr>
            <a:xfrm flipH="1">
              <a:off x="4592625" y="2727125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1" y="0"/>
                    <a:pt x="115" y="7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60" y="419"/>
                    <a:pt x="160" y="1129"/>
                    <a:pt x="133" y="1529"/>
                  </a:cubicBezTo>
                  <a:cubicBezTo>
                    <a:pt x="128" y="1610"/>
                    <a:pt x="189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2"/>
                    <a:pt x="291" y="72"/>
                  </a:cubicBezTo>
                  <a:cubicBezTo>
                    <a:pt x="263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9" name="Google Shape;70589;p39"/>
            <p:cNvSpPr/>
            <p:nvPr/>
          </p:nvSpPr>
          <p:spPr>
            <a:xfrm flipH="1">
              <a:off x="4591775" y="2810675"/>
              <a:ext cx="25475" cy="37450"/>
            </a:xfrm>
            <a:custGeom>
              <a:avLst/>
              <a:gdLst/>
              <a:ahLst/>
              <a:cxnLst/>
              <a:rect l="l" t="t" r="r" b="b"/>
              <a:pathLst>
                <a:path w="1019" h="1498" extrusionOk="0">
                  <a:moveTo>
                    <a:pt x="867" y="0"/>
                  </a:moveTo>
                  <a:cubicBezTo>
                    <a:pt x="795" y="0"/>
                    <a:pt x="727" y="59"/>
                    <a:pt x="722" y="135"/>
                  </a:cubicBezTo>
                  <a:cubicBezTo>
                    <a:pt x="706" y="365"/>
                    <a:pt x="303" y="947"/>
                    <a:pt x="51" y="1262"/>
                  </a:cubicBezTo>
                  <a:cubicBezTo>
                    <a:pt x="1" y="1323"/>
                    <a:pt x="12" y="1416"/>
                    <a:pt x="75" y="1465"/>
                  </a:cubicBezTo>
                  <a:cubicBezTo>
                    <a:pt x="100" y="1486"/>
                    <a:pt x="133" y="1498"/>
                    <a:pt x="164" y="1498"/>
                  </a:cubicBezTo>
                  <a:cubicBezTo>
                    <a:pt x="207" y="1498"/>
                    <a:pt x="248" y="1478"/>
                    <a:pt x="276" y="1444"/>
                  </a:cubicBezTo>
                  <a:cubicBezTo>
                    <a:pt x="349" y="1353"/>
                    <a:pt x="984" y="551"/>
                    <a:pt x="1011" y="154"/>
                  </a:cubicBezTo>
                  <a:cubicBezTo>
                    <a:pt x="1018" y="74"/>
                    <a:pt x="956" y="5"/>
                    <a:pt x="876" y="1"/>
                  </a:cubicBezTo>
                  <a:cubicBezTo>
                    <a:pt x="873" y="0"/>
                    <a:pt x="870" y="0"/>
                    <a:pt x="8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0" name="Google Shape;70590;p39"/>
            <p:cNvSpPr/>
            <p:nvPr/>
          </p:nvSpPr>
          <p:spPr>
            <a:xfrm flipH="1">
              <a:off x="4626450" y="2772475"/>
              <a:ext cx="18275" cy="41250"/>
            </a:xfrm>
            <a:custGeom>
              <a:avLst/>
              <a:gdLst/>
              <a:ahLst/>
              <a:cxnLst/>
              <a:rect l="l" t="t" r="r" b="b"/>
              <a:pathLst>
                <a:path w="731" h="1650" extrusionOk="0">
                  <a:moveTo>
                    <a:pt x="505" y="1"/>
                  </a:moveTo>
                  <a:cubicBezTo>
                    <a:pt x="494" y="1"/>
                    <a:pt x="483" y="2"/>
                    <a:pt x="473" y="5"/>
                  </a:cubicBezTo>
                  <a:cubicBezTo>
                    <a:pt x="393" y="22"/>
                    <a:pt x="343" y="100"/>
                    <a:pt x="361" y="178"/>
                  </a:cubicBezTo>
                  <a:cubicBezTo>
                    <a:pt x="410" y="405"/>
                    <a:pt x="185" y="1077"/>
                    <a:pt x="33" y="1448"/>
                  </a:cubicBezTo>
                  <a:cubicBezTo>
                    <a:pt x="0" y="1523"/>
                    <a:pt x="36" y="1608"/>
                    <a:pt x="111" y="1638"/>
                  </a:cubicBezTo>
                  <a:cubicBezTo>
                    <a:pt x="128" y="1645"/>
                    <a:pt x="148" y="1649"/>
                    <a:pt x="166" y="1649"/>
                  </a:cubicBezTo>
                  <a:cubicBezTo>
                    <a:pt x="223" y="1649"/>
                    <a:pt x="277" y="1615"/>
                    <a:pt x="302" y="1560"/>
                  </a:cubicBezTo>
                  <a:cubicBezTo>
                    <a:pt x="346" y="1452"/>
                    <a:pt x="731" y="504"/>
                    <a:pt x="646" y="117"/>
                  </a:cubicBezTo>
                  <a:cubicBezTo>
                    <a:pt x="631" y="47"/>
                    <a:pt x="570" y="1"/>
                    <a:pt x="5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1" name="Google Shape;70591;p39"/>
            <p:cNvSpPr/>
            <p:nvPr/>
          </p:nvSpPr>
          <p:spPr>
            <a:xfrm flipH="1">
              <a:off x="4669550" y="2785525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4"/>
                    <a:pt x="1" y="154"/>
                    <a:pt x="41" y="222"/>
                  </a:cubicBezTo>
                  <a:cubicBezTo>
                    <a:pt x="160" y="419"/>
                    <a:pt x="160" y="1129"/>
                    <a:pt x="133" y="1530"/>
                  </a:cubicBezTo>
                  <a:cubicBezTo>
                    <a:pt x="129" y="1610"/>
                    <a:pt x="188" y="1679"/>
                    <a:pt x="268" y="1684"/>
                  </a:cubicBezTo>
                  <a:lnTo>
                    <a:pt x="279" y="1684"/>
                  </a:lnTo>
                  <a:cubicBezTo>
                    <a:pt x="356" y="1684"/>
                    <a:pt x="419" y="1625"/>
                    <a:pt x="427" y="1549"/>
                  </a:cubicBezTo>
                  <a:cubicBezTo>
                    <a:pt x="434" y="1434"/>
                    <a:pt x="495" y="412"/>
                    <a:pt x="292" y="71"/>
                  </a:cubicBezTo>
                  <a:cubicBezTo>
                    <a:pt x="264" y="26"/>
                    <a:pt x="216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2" name="Google Shape;70592;p39"/>
            <p:cNvSpPr/>
            <p:nvPr/>
          </p:nvSpPr>
          <p:spPr>
            <a:xfrm flipH="1">
              <a:off x="5269475" y="1962700"/>
              <a:ext cx="17150" cy="41575"/>
            </a:xfrm>
            <a:custGeom>
              <a:avLst/>
              <a:gdLst/>
              <a:ahLst/>
              <a:cxnLst/>
              <a:rect l="l" t="t" r="r" b="b"/>
              <a:pathLst>
                <a:path w="686" h="1663" extrusionOk="0">
                  <a:moveTo>
                    <a:pt x="520" y="1"/>
                  </a:moveTo>
                  <a:cubicBezTo>
                    <a:pt x="462" y="1"/>
                    <a:pt x="407" y="37"/>
                    <a:pt x="385" y="97"/>
                  </a:cubicBezTo>
                  <a:cubicBezTo>
                    <a:pt x="344" y="205"/>
                    <a:pt x="0" y="1168"/>
                    <a:pt x="101" y="1553"/>
                  </a:cubicBezTo>
                  <a:cubicBezTo>
                    <a:pt x="117" y="1618"/>
                    <a:pt x="178" y="1662"/>
                    <a:pt x="241" y="1662"/>
                  </a:cubicBezTo>
                  <a:cubicBezTo>
                    <a:pt x="253" y="1662"/>
                    <a:pt x="266" y="1659"/>
                    <a:pt x="280" y="1656"/>
                  </a:cubicBezTo>
                  <a:cubicBezTo>
                    <a:pt x="358" y="1636"/>
                    <a:pt x="405" y="1557"/>
                    <a:pt x="383" y="1479"/>
                  </a:cubicBezTo>
                  <a:cubicBezTo>
                    <a:pt x="324" y="1255"/>
                    <a:pt x="520" y="574"/>
                    <a:pt x="657" y="196"/>
                  </a:cubicBezTo>
                  <a:cubicBezTo>
                    <a:pt x="686" y="122"/>
                    <a:pt x="647" y="39"/>
                    <a:pt x="571" y="10"/>
                  </a:cubicBezTo>
                  <a:cubicBezTo>
                    <a:pt x="554" y="4"/>
                    <a:pt x="537" y="1"/>
                    <a:pt x="5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3" name="Google Shape;70593;p39"/>
            <p:cNvSpPr/>
            <p:nvPr/>
          </p:nvSpPr>
          <p:spPr>
            <a:xfrm flipH="1">
              <a:off x="5302000" y="1974425"/>
              <a:ext cx="17200" cy="41550"/>
            </a:xfrm>
            <a:custGeom>
              <a:avLst/>
              <a:gdLst/>
              <a:ahLst/>
              <a:cxnLst/>
              <a:rect l="l" t="t" r="r" b="b"/>
              <a:pathLst>
                <a:path w="688" h="1662" extrusionOk="0">
                  <a:moveTo>
                    <a:pt x="521" y="1"/>
                  </a:moveTo>
                  <a:cubicBezTo>
                    <a:pt x="462" y="1"/>
                    <a:pt x="406" y="36"/>
                    <a:pt x="385" y="96"/>
                  </a:cubicBezTo>
                  <a:cubicBezTo>
                    <a:pt x="344" y="204"/>
                    <a:pt x="0" y="1167"/>
                    <a:pt x="101" y="1552"/>
                  </a:cubicBezTo>
                  <a:cubicBezTo>
                    <a:pt x="117" y="1619"/>
                    <a:pt x="178" y="1661"/>
                    <a:pt x="242" y="1661"/>
                  </a:cubicBezTo>
                  <a:cubicBezTo>
                    <a:pt x="254" y="1661"/>
                    <a:pt x="267" y="1658"/>
                    <a:pt x="281" y="1656"/>
                  </a:cubicBezTo>
                  <a:cubicBezTo>
                    <a:pt x="358" y="1636"/>
                    <a:pt x="405" y="1556"/>
                    <a:pt x="384" y="1478"/>
                  </a:cubicBezTo>
                  <a:cubicBezTo>
                    <a:pt x="325" y="1254"/>
                    <a:pt x="520" y="573"/>
                    <a:pt x="659" y="195"/>
                  </a:cubicBezTo>
                  <a:cubicBezTo>
                    <a:pt x="687" y="122"/>
                    <a:pt x="648" y="38"/>
                    <a:pt x="571" y="9"/>
                  </a:cubicBezTo>
                  <a:cubicBezTo>
                    <a:pt x="555" y="4"/>
                    <a:pt x="538" y="1"/>
                    <a:pt x="5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4" name="Google Shape;70594;p39"/>
            <p:cNvSpPr/>
            <p:nvPr/>
          </p:nvSpPr>
          <p:spPr>
            <a:xfrm flipH="1">
              <a:off x="5280550" y="1827750"/>
              <a:ext cx="17200" cy="41550"/>
            </a:xfrm>
            <a:custGeom>
              <a:avLst/>
              <a:gdLst/>
              <a:ahLst/>
              <a:cxnLst/>
              <a:rect l="l" t="t" r="r" b="b"/>
              <a:pathLst>
                <a:path w="688" h="1662" extrusionOk="0">
                  <a:moveTo>
                    <a:pt x="524" y="1"/>
                  </a:moveTo>
                  <a:cubicBezTo>
                    <a:pt x="465" y="1"/>
                    <a:pt x="409" y="38"/>
                    <a:pt x="387" y="96"/>
                  </a:cubicBezTo>
                  <a:cubicBezTo>
                    <a:pt x="347" y="206"/>
                    <a:pt x="1" y="1168"/>
                    <a:pt x="103" y="1554"/>
                  </a:cubicBezTo>
                  <a:cubicBezTo>
                    <a:pt x="120" y="1619"/>
                    <a:pt x="180" y="1662"/>
                    <a:pt x="244" y="1662"/>
                  </a:cubicBezTo>
                  <a:cubicBezTo>
                    <a:pt x="256" y="1662"/>
                    <a:pt x="269" y="1659"/>
                    <a:pt x="283" y="1656"/>
                  </a:cubicBezTo>
                  <a:cubicBezTo>
                    <a:pt x="361" y="1636"/>
                    <a:pt x="407" y="1557"/>
                    <a:pt x="386" y="1479"/>
                  </a:cubicBezTo>
                  <a:cubicBezTo>
                    <a:pt x="327" y="1256"/>
                    <a:pt x="523" y="575"/>
                    <a:pt x="661" y="196"/>
                  </a:cubicBezTo>
                  <a:cubicBezTo>
                    <a:pt x="688" y="122"/>
                    <a:pt x="650" y="38"/>
                    <a:pt x="574" y="10"/>
                  </a:cubicBezTo>
                  <a:cubicBezTo>
                    <a:pt x="558" y="4"/>
                    <a:pt x="541" y="1"/>
                    <a:pt x="5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5" name="Google Shape;70595;p39"/>
            <p:cNvSpPr/>
            <p:nvPr/>
          </p:nvSpPr>
          <p:spPr>
            <a:xfrm flipH="1">
              <a:off x="5408550" y="2714050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8" y="1"/>
                  </a:moveTo>
                  <a:cubicBezTo>
                    <a:pt x="150" y="1"/>
                    <a:pt x="141" y="1"/>
                    <a:pt x="132" y="3"/>
                  </a:cubicBezTo>
                  <a:cubicBezTo>
                    <a:pt x="53" y="20"/>
                    <a:pt x="0" y="94"/>
                    <a:pt x="14" y="173"/>
                  </a:cubicBezTo>
                  <a:cubicBezTo>
                    <a:pt x="34" y="287"/>
                    <a:pt x="226" y="1291"/>
                    <a:pt x="510" y="1572"/>
                  </a:cubicBezTo>
                  <a:cubicBezTo>
                    <a:pt x="538" y="1599"/>
                    <a:pt x="575" y="1615"/>
                    <a:pt x="613" y="1615"/>
                  </a:cubicBezTo>
                  <a:cubicBezTo>
                    <a:pt x="650" y="1615"/>
                    <a:pt x="689" y="1598"/>
                    <a:pt x="717" y="1570"/>
                  </a:cubicBezTo>
                  <a:cubicBezTo>
                    <a:pt x="774" y="1513"/>
                    <a:pt x="772" y="1421"/>
                    <a:pt x="716" y="1364"/>
                  </a:cubicBezTo>
                  <a:cubicBezTo>
                    <a:pt x="552" y="1202"/>
                    <a:pt x="375" y="517"/>
                    <a:pt x="303" y="121"/>
                  </a:cubicBezTo>
                  <a:cubicBezTo>
                    <a:pt x="289" y="50"/>
                    <a:pt x="228" y="1"/>
                    <a:pt x="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6" name="Google Shape;70596;p39"/>
            <p:cNvSpPr/>
            <p:nvPr/>
          </p:nvSpPr>
          <p:spPr>
            <a:xfrm flipH="1">
              <a:off x="5369700" y="2730925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9" y="1"/>
                  </a:moveTo>
                  <a:cubicBezTo>
                    <a:pt x="150" y="1"/>
                    <a:pt x="141" y="2"/>
                    <a:pt x="132" y="3"/>
                  </a:cubicBezTo>
                  <a:cubicBezTo>
                    <a:pt x="51" y="19"/>
                    <a:pt x="0" y="93"/>
                    <a:pt x="14" y="174"/>
                  </a:cubicBezTo>
                  <a:cubicBezTo>
                    <a:pt x="36" y="287"/>
                    <a:pt x="227" y="1292"/>
                    <a:pt x="510" y="1571"/>
                  </a:cubicBezTo>
                  <a:cubicBezTo>
                    <a:pt x="538" y="1598"/>
                    <a:pt x="575" y="1614"/>
                    <a:pt x="613" y="1614"/>
                  </a:cubicBezTo>
                  <a:cubicBezTo>
                    <a:pt x="650" y="1614"/>
                    <a:pt x="687" y="1598"/>
                    <a:pt x="717" y="1569"/>
                  </a:cubicBezTo>
                  <a:cubicBezTo>
                    <a:pt x="774" y="1512"/>
                    <a:pt x="772" y="1420"/>
                    <a:pt x="715" y="1363"/>
                  </a:cubicBezTo>
                  <a:cubicBezTo>
                    <a:pt x="552" y="1202"/>
                    <a:pt x="375" y="516"/>
                    <a:pt x="302" y="120"/>
                  </a:cubicBezTo>
                  <a:cubicBezTo>
                    <a:pt x="287" y="49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7" name="Google Shape;70597;p39"/>
            <p:cNvSpPr/>
            <p:nvPr/>
          </p:nvSpPr>
          <p:spPr>
            <a:xfrm flipH="1">
              <a:off x="5332775" y="2786375"/>
              <a:ext cx="19325" cy="40375"/>
            </a:xfrm>
            <a:custGeom>
              <a:avLst/>
              <a:gdLst/>
              <a:ahLst/>
              <a:cxnLst/>
              <a:rect l="l" t="t" r="r" b="b"/>
              <a:pathLst>
                <a:path w="773" h="1615" extrusionOk="0">
                  <a:moveTo>
                    <a:pt x="159" y="1"/>
                  </a:moveTo>
                  <a:cubicBezTo>
                    <a:pt x="150" y="1"/>
                    <a:pt x="141" y="2"/>
                    <a:pt x="131" y="3"/>
                  </a:cubicBezTo>
                  <a:cubicBezTo>
                    <a:pt x="52" y="20"/>
                    <a:pt x="1" y="94"/>
                    <a:pt x="14" y="174"/>
                  </a:cubicBezTo>
                  <a:cubicBezTo>
                    <a:pt x="34" y="287"/>
                    <a:pt x="227" y="1292"/>
                    <a:pt x="509" y="1572"/>
                  </a:cubicBezTo>
                  <a:cubicBezTo>
                    <a:pt x="537" y="1600"/>
                    <a:pt x="576" y="1614"/>
                    <a:pt x="613" y="1614"/>
                  </a:cubicBezTo>
                  <a:cubicBezTo>
                    <a:pt x="649" y="1614"/>
                    <a:pt x="686" y="1600"/>
                    <a:pt x="716" y="1570"/>
                  </a:cubicBezTo>
                  <a:cubicBezTo>
                    <a:pt x="773" y="1513"/>
                    <a:pt x="771" y="1421"/>
                    <a:pt x="715" y="1364"/>
                  </a:cubicBezTo>
                  <a:cubicBezTo>
                    <a:pt x="552" y="1203"/>
                    <a:pt x="374" y="517"/>
                    <a:pt x="302" y="121"/>
                  </a:cubicBezTo>
                  <a:cubicBezTo>
                    <a:pt x="288" y="51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8" name="Google Shape;70598;p39"/>
            <p:cNvSpPr/>
            <p:nvPr/>
          </p:nvSpPr>
          <p:spPr>
            <a:xfrm flipH="1">
              <a:off x="5369700" y="2852025"/>
              <a:ext cx="19350" cy="40350"/>
            </a:xfrm>
            <a:custGeom>
              <a:avLst/>
              <a:gdLst/>
              <a:ahLst/>
              <a:cxnLst/>
              <a:rect l="l" t="t" r="r" b="b"/>
              <a:pathLst>
                <a:path w="774" h="1614" extrusionOk="0">
                  <a:moveTo>
                    <a:pt x="158" y="0"/>
                  </a:moveTo>
                  <a:cubicBezTo>
                    <a:pt x="150" y="0"/>
                    <a:pt x="141" y="1"/>
                    <a:pt x="132" y="3"/>
                  </a:cubicBezTo>
                  <a:cubicBezTo>
                    <a:pt x="51" y="20"/>
                    <a:pt x="0" y="94"/>
                    <a:pt x="14" y="173"/>
                  </a:cubicBezTo>
                  <a:cubicBezTo>
                    <a:pt x="36" y="287"/>
                    <a:pt x="227" y="1291"/>
                    <a:pt x="510" y="1571"/>
                  </a:cubicBezTo>
                  <a:cubicBezTo>
                    <a:pt x="538" y="1599"/>
                    <a:pt x="575" y="1613"/>
                    <a:pt x="613" y="1613"/>
                  </a:cubicBezTo>
                  <a:cubicBezTo>
                    <a:pt x="650" y="1613"/>
                    <a:pt x="687" y="1599"/>
                    <a:pt x="717" y="1569"/>
                  </a:cubicBezTo>
                  <a:cubicBezTo>
                    <a:pt x="774" y="1513"/>
                    <a:pt x="772" y="1420"/>
                    <a:pt x="715" y="1364"/>
                  </a:cubicBezTo>
                  <a:cubicBezTo>
                    <a:pt x="552" y="1202"/>
                    <a:pt x="375" y="516"/>
                    <a:pt x="302" y="121"/>
                  </a:cubicBezTo>
                  <a:cubicBezTo>
                    <a:pt x="287" y="50"/>
                    <a:pt x="227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9" name="Google Shape;70599;p39"/>
            <p:cNvSpPr/>
            <p:nvPr/>
          </p:nvSpPr>
          <p:spPr>
            <a:xfrm flipH="1">
              <a:off x="5335875" y="2837400"/>
              <a:ext cx="19375" cy="40350"/>
            </a:xfrm>
            <a:custGeom>
              <a:avLst/>
              <a:gdLst/>
              <a:ahLst/>
              <a:cxnLst/>
              <a:rect l="l" t="t" r="r" b="b"/>
              <a:pathLst>
                <a:path w="775" h="1614" extrusionOk="0">
                  <a:moveTo>
                    <a:pt x="159" y="0"/>
                  </a:moveTo>
                  <a:cubicBezTo>
                    <a:pt x="150" y="0"/>
                    <a:pt x="141" y="1"/>
                    <a:pt x="131" y="3"/>
                  </a:cubicBezTo>
                  <a:cubicBezTo>
                    <a:pt x="52" y="19"/>
                    <a:pt x="1" y="94"/>
                    <a:pt x="15" y="173"/>
                  </a:cubicBezTo>
                  <a:cubicBezTo>
                    <a:pt x="35" y="287"/>
                    <a:pt x="228" y="1293"/>
                    <a:pt x="510" y="1571"/>
                  </a:cubicBezTo>
                  <a:cubicBezTo>
                    <a:pt x="538" y="1600"/>
                    <a:pt x="575" y="1614"/>
                    <a:pt x="612" y="1614"/>
                  </a:cubicBezTo>
                  <a:cubicBezTo>
                    <a:pt x="652" y="1614"/>
                    <a:pt x="689" y="1600"/>
                    <a:pt x="717" y="1570"/>
                  </a:cubicBezTo>
                  <a:cubicBezTo>
                    <a:pt x="774" y="1513"/>
                    <a:pt x="771" y="1421"/>
                    <a:pt x="714" y="1364"/>
                  </a:cubicBezTo>
                  <a:cubicBezTo>
                    <a:pt x="551" y="1202"/>
                    <a:pt x="374" y="515"/>
                    <a:pt x="301" y="119"/>
                  </a:cubicBezTo>
                  <a:cubicBezTo>
                    <a:pt x="288" y="49"/>
                    <a:pt x="228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0" name="Google Shape;70600;p39"/>
            <p:cNvSpPr/>
            <p:nvPr/>
          </p:nvSpPr>
          <p:spPr>
            <a:xfrm flipH="1">
              <a:off x="5300550" y="2890125"/>
              <a:ext cx="19350" cy="40350"/>
            </a:xfrm>
            <a:custGeom>
              <a:avLst/>
              <a:gdLst/>
              <a:ahLst/>
              <a:cxnLst/>
              <a:rect l="l" t="t" r="r" b="b"/>
              <a:pathLst>
                <a:path w="774" h="1614" extrusionOk="0">
                  <a:moveTo>
                    <a:pt x="160" y="0"/>
                  </a:moveTo>
                  <a:cubicBezTo>
                    <a:pt x="151" y="0"/>
                    <a:pt x="141" y="1"/>
                    <a:pt x="132" y="3"/>
                  </a:cubicBezTo>
                  <a:cubicBezTo>
                    <a:pt x="51" y="18"/>
                    <a:pt x="0" y="94"/>
                    <a:pt x="14" y="173"/>
                  </a:cubicBezTo>
                  <a:cubicBezTo>
                    <a:pt x="36" y="287"/>
                    <a:pt x="227" y="1291"/>
                    <a:pt x="509" y="1571"/>
                  </a:cubicBezTo>
                  <a:cubicBezTo>
                    <a:pt x="538" y="1599"/>
                    <a:pt x="575" y="1614"/>
                    <a:pt x="612" y="1614"/>
                  </a:cubicBezTo>
                  <a:cubicBezTo>
                    <a:pt x="650" y="1614"/>
                    <a:pt x="687" y="1599"/>
                    <a:pt x="717" y="1570"/>
                  </a:cubicBezTo>
                  <a:cubicBezTo>
                    <a:pt x="773" y="1513"/>
                    <a:pt x="772" y="1421"/>
                    <a:pt x="715" y="1364"/>
                  </a:cubicBezTo>
                  <a:cubicBezTo>
                    <a:pt x="552" y="1202"/>
                    <a:pt x="375" y="515"/>
                    <a:pt x="301" y="121"/>
                  </a:cubicBezTo>
                  <a:cubicBezTo>
                    <a:pt x="287" y="49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1" name="Google Shape;70601;p39"/>
            <p:cNvSpPr/>
            <p:nvPr/>
          </p:nvSpPr>
          <p:spPr>
            <a:xfrm flipH="1">
              <a:off x="5317150" y="2919750"/>
              <a:ext cx="30500" cy="34275"/>
            </a:xfrm>
            <a:custGeom>
              <a:avLst/>
              <a:gdLst/>
              <a:ahLst/>
              <a:cxnLst/>
              <a:rect l="l" t="t" r="r" b="b"/>
              <a:pathLst>
                <a:path w="1220" h="1371" extrusionOk="0">
                  <a:moveTo>
                    <a:pt x="165" y="1"/>
                  </a:moveTo>
                  <a:cubicBezTo>
                    <a:pt x="139" y="1"/>
                    <a:pt x="113" y="7"/>
                    <a:pt x="90" y="21"/>
                  </a:cubicBezTo>
                  <a:cubicBezTo>
                    <a:pt x="22" y="64"/>
                    <a:pt x="0" y="152"/>
                    <a:pt x="40" y="221"/>
                  </a:cubicBezTo>
                  <a:cubicBezTo>
                    <a:pt x="98" y="321"/>
                    <a:pt x="630" y="1195"/>
                    <a:pt x="994" y="1358"/>
                  </a:cubicBezTo>
                  <a:cubicBezTo>
                    <a:pt x="1012" y="1367"/>
                    <a:pt x="1033" y="1371"/>
                    <a:pt x="1053" y="1371"/>
                  </a:cubicBezTo>
                  <a:cubicBezTo>
                    <a:pt x="1109" y="1371"/>
                    <a:pt x="1161" y="1338"/>
                    <a:pt x="1187" y="1286"/>
                  </a:cubicBezTo>
                  <a:cubicBezTo>
                    <a:pt x="1219" y="1210"/>
                    <a:pt x="1187" y="1125"/>
                    <a:pt x="1113" y="1093"/>
                  </a:cubicBezTo>
                  <a:cubicBezTo>
                    <a:pt x="903" y="996"/>
                    <a:pt x="496" y="414"/>
                    <a:pt x="290" y="71"/>
                  </a:cubicBezTo>
                  <a:cubicBezTo>
                    <a:pt x="263" y="26"/>
                    <a:pt x="214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2" name="Google Shape;70602;p39"/>
            <p:cNvSpPr/>
            <p:nvPr/>
          </p:nvSpPr>
          <p:spPr>
            <a:xfrm flipH="1">
              <a:off x="5384250" y="2786375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9" y="1"/>
                  </a:moveTo>
                  <a:cubicBezTo>
                    <a:pt x="151" y="1"/>
                    <a:pt x="141" y="2"/>
                    <a:pt x="132" y="3"/>
                  </a:cubicBezTo>
                  <a:cubicBezTo>
                    <a:pt x="51" y="20"/>
                    <a:pt x="0" y="94"/>
                    <a:pt x="15" y="174"/>
                  </a:cubicBezTo>
                  <a:cubicBezTo>
                    <a:pt x="34" y="287"/>
                    <a:pt x="227" y="1292"/>
                    <a:pt x="510" y="1572"/>
                  </a:cubicBezTo>
                  <a:cubicBezTo>
                    <a:pt x="538" y="1600"/>
                    <a:pt x="575" y="1614"/>
                    <a:pt x="613" y="1614"/>
                  </a:cubicBezTo>
                  <a:cubicBezTo>
                    <a:pt x="652" y="1614"/>
                    <a:pt x="689" y="1600"/>
                    <a:pt x="717" y="1570"/>
                  </a:cubicBezTo>
                  <a:cubicBezTo>
                    <a:pt x="774" y="1513"/>
                    <a:pt x="772" y="1421"/>
                    <a:pt x="716" y="1364"/>
                  </a:cubicBezTo>
                  <a:cubicBezTo>
                    <a:pt x="552" y="1203"/>
                    <a:pt x="375" y="517"/>
                    <a:pt x="303" y="121"/>
                  </a:cubicBezTo>
                  <a:cubicBezTo>
                    <a:pt x="289" y="51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3" name="Google Shape;70603;p39"/>
            <p:cNvSpPr/>
            <p:nvPr/>
          </p:nvSpPr>
          <p:spPr>
            <a:xfrm flipH="1">
              <a:off x="5357575" y="3091950"/>
              <a:ext cx="21300" cy="39900"/>
            </a:xfrm>
            <a:custGeom>
              <a:avLst/>
              <a:gdLst/>
              <a:ahLst/>
              <a:cxnLst/>
              <a:rect l="l" t="t" r="r" b="b"/>
              <a:pathLst>
                <a:path w="852" h="1596" extrusionOk="0">
                  <a:moveTo>
                    <a:pt x="687" y="1"/>
                  </a:moveTo>
                  <a:cubicBezTo>
                    <a:pt x="636" y="1"/>
                    <a:pt x="585" y="27"/>
                    <a:pt x="558" y="74"/>
                  </a:cubicBezTo>
                  <a:cubicBezTo>
                    <a:pt x="500" y="173"/>
                    <a:pt x="0" y="1067"/>
                    <a:pt x="37" y="1463"/>
                  </a:cubicBezTo>
                  <a:cubicBezTo>
                    <a:pt x="44" y="1539"/>
                    <a:pt x="108" y="1595"/>
                    <a:pt x="182" y="1595"/>
                  </a:cubicBezTo>
                  <a:cubicBezTo>
                    <a:pt x="186" y="1595"/>
                    <a:pt x="192" y="1595"/>
                    <a:pt x="196" y="1594"/>
                  </a:cubicBezTo>
                  <a:cubicBezTo>
                    <a:pt x="277" y="1587"/>
                    <a:pt x="335" y="1516"/>
                    <a:pt x="328" y="1436"/>
                  </a:cubicBezTo>
                  <a:cubicBezTo>
                    <a:pt x="307" y="1205"/>
                    <a:pt x="614" y="567"/>
                    <a:pt x="812" y="217"/>
                  </a:cubicBezTo>
                  <a:cubicBezTo>
                    <a:pt x="852" y="148"/>
                    <a:pt x="826" y="57"/>
                    <a:pt x="757" y="19"/>
                  </a:cubicBezTo>
                  <a:cubicBezTo>
                    <a:pt x="735" y="6"/>
                    <a:pt x="711" y="1"/>
                    <a:pt x="6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4" name="Google Shape;70604;p39"/>
            <p:cNvSpPr/>
            <p:nvPr/>
          </p:nvSpPr>
          <p:spPr>
            <a:xfrm flipH="1">
              <a:off x="5321975" y="3091800"/>
              <a:ext cx="21325" cy="39950"/>
            </a:xfrm>
            <a:custGeom>
              <a:avLst/>
              <a:gdLst/>
              <a:ahLst/>
              <a:cxnLst/>
              <a:rect l="l" t="t" r="r" b="b"/>
              <a:pathLst>
                <a:path w="853" h="1598" extrusionOk="0">
                  <a:moveTo>
                    <a:pt x="688" y="1"/>
                  </a:moveTo>
                  <a:cubicBezTo>
                    <a:pt x="637" y="1"/>
                    <a:pt x="588" y="27"/>
                    <a:pt x="560" y="74"/>
                  </a:cubicBezTo>
                  <a:cubicBezTo>
                    <a:pt x="502" y="174"/>
                    <a:pt x="1" y="1068"/>
                    <a:pt x="39" y="1464"/>
                  </a:cubicBezTo>
                  <a:cubicBezTo>
                    <a:pt x="46" y="1540"/>
                    <a:pt x="110" y="1597"/>
                    <a:pt x="184" y="1597"/>
                  </a:cubicBezTo>
                  <a:cubicBezTo>
                    <a:pt x="190" y="1597"/>
                    <a:pt x="192" y="1597"/>
                    <a:pt x="198" y="1594"/>
                  </a:cubicBezTo>
                  <a:cubicBezTo>
                    <a:pt x="278" y="1587"/>
                    <a:pt x="337" y="1516"/>
                    <a:pt x="330" y="1437"/>
                  </a:cubicBezTo>
                  <a:cubicBezTo>
                    <a:pt x="309" y="1205"/>
                    <a:pt x="615" y="567"/>
                    <a:pt x="814" y="218"/>
                  </a:cubicBezTo>
                  <a:cubicBezTo>
                    <a:pt x="852" y="148"/>
                    <a:pt x="828" y="59"/>
                    <a:pt x="759" y="19"/>
                  </a:cubicBezTo>
                  <a:cubicBezTo>
                    <a:pt x="736" y="7"/>
                    <a:pt x="712" y="1"/>
                    <a:pt x="6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5" name="Google Shape;70605;p39"/>
            <p:cNvSpPr/>
            <p:nvPr/>
          </p:nvSpPr>
          <p:spPr>
            <a:xfrm flipH="1">
              <a:off x="5326350" y="3042450"/>
              <a:ext cx="21275" cy="39900"/>
            </a:xfrm>
            <a:custGeom>
              <a:avLst/>
              <a:gdLst/>
              <a:ahLst/>
              <a:cxnLst/>
              <a:rect l="l" t="t" r="r" b="b"/>
              <a:pathLst>
                <a:path w="851" h="1596" extrusionOk="0">
                  <a:moveTo>
                    <a:pt x="685" y="0"/>
                  </a:moveTo>
                  <a:cubicBezTo>
                    <a:pt x="634" y="0"/>
                    <a:pt x="585" y="27"/>
                    <a:pt x="557" y="74"/>
                  </a:cubicBezTo>
                  <a:cubicBezTo>
                    <a:pt x="500" y="174"/>
                    <a:pt x="1" y="1068"/>
                    <a:pt x="38" y="1464"/>
                  </a:cubicBezTo>
                  <a:cubicBezTo>
                    <a:pt x="45" y="1539"/>
                    <a:pt x="109" y="1596"/>
                    <a:pt x="184" y="1596"/>
                  </a:cubicBezTo>
                  <a:cubicBezTo>
                    <a:pt x="187" y="1596"/>
                    <a:pt x="192" y="1594"/>
                    <a:pt x="195" y="1594"/>
                  </a:cubicBezTo>
                  <a:cubicBezTo>
                    <a:pt x="275" y="1587"/>
                    <a:pt x="334" y="1516"/>
                    <a:pt x="327" y="1437"/>
                  </a:cubicBezTo>
                  <a:cubicBezTo>
                    <a:pt x="306" y="1205"/>
                    <a:pt x="612" y="567"/>
                    <a:pt x="811" y="218"/>
                  </a:cubicBezTo>
                  <a:cubicBezTo>
                    <a:pt x="851" y="148"/>
                    <a:pt x="825" y="57"/>
                    <a:pt x="756" y="19"/>
                  </a:cubicBezTo>
                  <a:cubicBezTo>
                    <a:pt x="733" y="6"/>
                    <a:pt x="709" y="0"/>
                    <a:pt x="6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6" name="Google Shape;70606;p39"/>
            <p:cNvSpPr/>
            <p:nvPr/>
          </p:nvSpPr>
          <p:spPr>
            <a:xfrm flipH="1">
              <a:off x="5293325" y="3035500"/>
              <a:ext cx="21275" cy="39900"/>
            </a:xfrm>
            <a:custGeom>
              <a:avLst/>
              <a:gdLst/>
              <a:ahLst/>
              <a:cxnLst/>
              <a:rect l="l" t="t" r="r" b="b"/>
              <a:pathLst>
                <a:path w="851" h="1596" extrusionOk="0">
                  <a:moveTo>
                    <a:pt x="686" y="0"/>
                  </a:moveTo>
                  <a:cubicBezTo>
                    <a:pt x="635" y="0"/>
                    <a:pt x="585" y="27"/>
                    <a:pt x="559" y="74"/>
                  </a:cubicBezTo>
                  <a:cubicBezTo>
                    <a:pt x="500" y="174"/>
                    <a:pt x="1" y="1068"/>
                    <a:pt x="38" y="1462"/>
                  </a:cubicBezTo>
                  <a:cubicBezTo>
                    <a:pt x="45" y="1539"/>
                    <a:pt x="109" y="1596"/>
                    <a:pt x="184" y="1596"/>
                  </a:cubicBezTo>
                  <a:cubicBezTo>
                    <a:pt x="190" y="1596"/>
                    <a:pt x="192" y="1596"/>
                    <a:pt x="195" y="1594"/>
                  </a:cubicBezTo>
                  <a:cubicBezTo>
                    <a:pt x="276" y="1587"/>
                    <a:pt x="334" y="1516"/>
                    <a:pt x="327" y="1435"/>
                  </a:cubicBezTo>
                  <a:cubicBezTo>
                    <a:pt x="306" y="1205"/>
                    <a:pt x="613" y="567"/>
                    <a:pt x="811" y="218"/>
                  </a:cubicBezTo>
                  <a:cubicBezTo>
                    <a:pt x="851" y="148"/>
                    <a:pt x="825" y="57"/>
                    <a:pt x="757" y="19"/>
                  </a:cubicBezTo>
                  <a:cubicBezTo>
                    <a:pt x="735" y="6"/>
                    <a:pt x="710" y="0"/>
                    <a:pt x="6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7" name="Google Shape;70607;p39"/>
            <p:cNvSpPr/>
            <p:nvPr/>
          </p:nvSpPr>
          <p:spPr>
            <a:xfrm flipH="1">
              <a:off x="4813400" y="3057575"/>
              <a:ext cx="12300" cy="42225"/>
            </a:xfrm>
            <a:custGeom>
              <a:avLst/>
              <a:gdLst/>
              <a:ahLst/>
              <a:cxnLst/>
              <a:rect l="l" t="t" r="r" b="b"/>
              <a:pathLst>
                <a:path w="492" h="1689" extrusionOk="0">
                  <a:moveTo>
                    <a:pt x="339" y="0"/>
                  </a:moveTo>
                  <a:cubicBezTo>
                    <a:pt x="270" y="0"/>
                    <a:pt x="205" y="48"/>
                    <a:pt x="192" y="119"/>
                  </a:cubicBezTo>
                  <a:cubicBezTo>
                    <a:pt x="172" y="234"/>
                    <a:pt x="0" y="1243"/>
                    <a:pt x="166" y="1604"/>
                  </a:cubicBezTo>
                  <a:cubicBezTo>
                    <a:pt x="192" y="1656"/>
                    <a:pt x="246" y="1689"/>
                    <a:pt x="300" y="1689"/>
                  </a:cubicBezTo>
                  <a:cubicBezTo>
                    <a:pt x="319" y="1689"/>
                    <a:pt x="341" y="1685"/>
                    <a:pt x="361" y="1673"/>
                  </a:cubicBezTo>
                  <a:cubicBezTo>
                    <a:pt x="433" y="1641"/>
                    <a:pt x="466" y="1553"/>
                    <a:pt x="432" y="1480"/>
                  </a:cubicBezTo>
                  <a:cubicBezTo>
                    <a:pt x="334" y="1269"/>
                    <a:pt x="410" y="565"/>
                    <a:pt x="478" y="169"/>
                  </a:cubicBezTo>
                  <a:cubicBezTo>
                    <a:pt x="491" y="90"/>
                    <a:pt x="440" y="16"/>
                    <a:pt x="361" y="2"/>
                  </a:cubicBezTo>
                  <a:cubicBezTo>
                    <a:pt x="353" y="1"/>
                    <a:pt x="346" y="0"/>
                    <a:pt x="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8" name="Google Shape;70608;p39"/>
            <p:cNvSpPr/>
            <p:nvPr/>
          </p:nvSpPr>
          <p:spPr>
            <a:xfrm flipH="1">
              <a:off x="4793800" y="307435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9" y="0"/>
                  </a:moveTo>
                  <a:cubicBezTo>
                    <a:pt x="271" y="0"/>
                    <a:pt x="205" y="49"/>
                    <a:pt x="193" y="121"/>
                  </a:cubicBezTo>
                  <a:cubicBezTo>
                    <a:pt x="173" y="235"/>
                    <a:pt x="1" y="1244"/>
                    <a:pt x="167" y="1604"/>
                  </a:cubicBezTo>
                  <a:cubicBezTo>
                    <a:pt x="193" y="1658"/>
                    <a:pt x="245" y="1689"/>
                    <a:pt x="300" y="1689"/>
                  </a:cubicBezTo>
                  <a:cubicBezTo>
                    <a:pt x="322" y="1689"/>
                    <a:pt x="340" y="1685"/>
                    <a:pt x="360" y="1675"/>
                  </a:cubicBezTo>
                  <a:cubicBezTo>
                    <a:pt x="434" y="1641"/>
                    <a:pt x="465" y="1554"/>
                    <a:pt x="431" y="1482"/>
                  </a:cubicBezTo>
                  <a:cubicBezTo>
                    <a:pt x="334" y="1272"/>
                    <a:pt x="410" y="567"/>
                    <a:pt x="479" y="171"/>
                  </a:cubicBezTo>
                  <a:cubicBezTo>
                    <a:pt x="492" y="91"/>
                    <a:pt x="441" y="16"/>
                    <a:pt x="360" y="2"/>
                  </a:cubicBezTo>
                  <a:cubicBezTo>
                    <a:pt x="353" y="1"/>
                    <a:pt x="346" y="0"/>
                    <a:pt x="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9" name="Google Shape;70609;p39"/>
            <p:cNvSpPr/>
            <p:nvPr/>
          </p:nvSpPr>
          <p:spPr>
            <a:xfrm flipH="1">
              <a:off x="4812200" y="312450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9" y="1"/>
                  </a:moveTo>
                  <a:cubicBezTo>
                    <a:pt x="270" y="1"/>
                    <a:pt x="205" y="50"/>
                    <a:pt x="192" y="122"/>
                  </a:cubicBezTo>
                  <a:cubicBezTo>
                    <a:pt x="172" y="235"/>
                    <a:pt x="0" y="1244"/>
                    <a:pt x="166" y="1605"/>
                  </a:cubicBezTo>
                  <a:cubicBezTo>
                    <a:pt x="192" y="1659"/>
                    <a:pt x="245" y="1690"/>
                    <a:pt x="300" y="1690"/>
                  </a:cubicBezTo>
                  <a:cubicBezTo>
                    <a:pt x="320" y="1690"/>
                    <a:pt x="341" y="1687"/>
                    <a:pt x="361" y="1676"/>
                  </a:cubicBezTo>
                  <a:cubicBezTo>
                    <a:pt x="433" y="1642"/>
                    <a:pt x="464" y="1555"/>
                    <a:pt x="432" y="1483"/>
                  </a:cubicBezTo>
                  <a:cubicBezTo>
                    <a:pt x="334" y="1271"/>
                    <a:pt x="411" y="567"/>
                    <a:pt x="479" y="171"/>
                  </a:cubicBezTo>
                  <a:cubicBezTo>
                    <a:pt x="491" y="92"/>
                    <a:pt x="440" y="17"/>
                    <a:pt x="361" y="2"/>
                  </a:cubicBezTo>
                  <a:cubicBezTo>
                    <a:pt x="354" y="1"/>
                    <a:pt x="347" y="1"/>
                    <a:pt x="3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0" name="Google Shape;70610;p39"/>
            <p:cNvSpPr/>
            <p:nvPr/>
          </p:nvSpPr>
          <p:spPr>
            <a:xfrm flipH="1">
              <a:off x="4779975" y="3124500"/>
              <a:ext cx="12350" cy="42250"/>
            </a:xfrm>
            <a:custGeom>
              <a:avLst/>
              <a:gdLst/>
              <a:ahLst/>
              <a:cxnLst/>
              <a:rect l="l" t="t" r="r" b="b"/>
              <a:pathLst>
                <a:path w="494" h="1690" extrusionOk="0">
                  <a:moveTo>
                    <a:pt x="340" y="1"/>
                  </a:moveTo>
                  <a:cubicBezTo>
                    <a:pt x="270" y="1"/>
                    <a:pt x="205" y="50"/>
                    <a:pt x="192" y="122"/>
                  </a:cubicBezTo>
                  <a:cubicBezTo>
                    <a:pt x="174" y="235"/>
                    <a:pt x="1" y="1244"/>
                    <a:pt x="168" y="1605"/>
                  </a:cubicBezTo>
                  <a:cubicBezTo>
                    <a:pt x="192" y="1659"/>
                    <a:pt x="246" y="1690"/>
                    <a:pt x="301" y="1690"/>
                  </a:cubicBezTo>
                  <a:cubicBezTo>
                    <a:pt x="320" y="1690"/>
                    <a:pt x="341" y="1687"/>
                    <a:pt x="361" y="1676"/>
                  </a:cubicBezTo>
                  <a:cubicBezTo>
                    <a:pt x="433" y="1642"/>
                    <a:pt x="466" y="1555"/>
                    <a:pt x="432" y="1483"/>
                  </a:cubicBezTo>
                  <a:cubicBezTo>
                    <a:pt x="334" y="1271"/>
                    <a:pt x="411" y="567"/>
                    <a:pt x="480" y="171"/>
                  </a:cubicBezTo>
                  <a:cubicBezTo>
                    <a:pt x="493" y="92"/>
                    <a:pt x="441" y="17"/>
                    <a:pt x="361" y="2"/>
                  </a:cubicBezTo>
                  <a:cubicBezTo>
                    <a:pt x="354" y="1"/>
                    <a:pt x="347" y="1"/>
                    <a:pt x="3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1" name="Google Shape;70611;p39"/>
            <p:cNvSpPr/>
            <p:nvPr/>
          </p:nvSpPr>
          <p:spPr>
            <a:xfrm flipH="1">
              <a:off x="4795000" y="316985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8" y="0"/>
                  </a:moveTo>
                  <a:cubicBezTo>
                    <a:pt x="269" y="0"/>
                    <a:pt x="205" y="49"/>
                    <a:pt x="192" y="120"/>
                  </a:cubicBezTo>
                  <a:cubicBezTo>
                    <a:pt x="172" y="235"/>
                    <a:pt x="1" y="1244"/>
                    <a:pt x="167" y="1603"/>
                  </a:cubicBezTo>
                  <a:cubicBezTo>
                    <a:pt x="192" y="1657"/>
                    <a:pt x="245" y="1689"/>
                    <a:pt x="300" y="1689"/>
                  </a:cubicBezTo>
                  <a:cubicBezTo>
                    <a:pt x="321" y="1689"/>
                    <a:pt x="341" y="1685"/>
                    <a:pt x="361" y="1674"/>
                  </a:cubicBezTo>
                  <a:cubicBezTo>
                    <a:pt x="434" y="1641"/>
                    <a:pt x="465" y="1553"/>
                    <a:pt x="432" y="1481"/>
                  </a:cubicBezTo>
                  <a:cubicBezTo>
                    <a:pt x="334" y="1269"/>
                    <a:pt x="409" y="565"/>
                    <a:pt x="479" y="170"/>
                  </a:cubicBezTo>
                  <a:cubicBezTo>
                    <a:pt x="492" y="90"/>
                    <a:pt x="441" y="16"/>
                    <a:pt x="361" y="2"/>
                  </a:cubicBezTo>
                  <a:cubicBezTo>
                    <a:pt x="353" y="1"/>
                    <a:pt x="345" y="0"/>
                    <a:pt x="3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2" name="Google Shape;70612;p39"/>
            <p:cNvSpPr/>
            <p:nvPr/>
          </p:nvSpPr>
          <p:spPr>
            <a:xfrm flipH="1">
              <a:off x="5004875" y="2041125"/>
              <a:ext cx="470750" cy="645050"/>
            </a:xfrm>
            <a:custGeom>
              <a:avLst/>
              <a:gdLst/>
              <a:ahLst/>
              <a:cxnLst/>
              <a:rect l="l" t="t" r="r" b="b"/>
              <a:pathLst>
                <a:path w="18830" h="25802" extrusionOk="0">
                  <a:moveTo>
                    <a:pt x="4447" y="1"/>
                  </a:moveTo>
                  <a:cubicBezTo>
                    <a:pt x="4447" y="1"/>
                    <a:pt x="3985" y="1102"/>
                    <a:pt x="3913" y="2218"/>
                  </a:cubicBezTo>
                  <a:cubicBezTo>
                    <a:pt x="3913" y="2218"/>
                    <a:pt x="14678" y="6581"/>
                    <a:pt x="14927" y="12123"/>
                  </a:cubicBezTo>
                  <a:cubicBezTo>
                    <a:pt x="15175" y="17664"/>
                    <a:pt x="10745" y="23362"/>
                    <a:pt x="1" y="24194"/>
                  </a:cubicBezTo>
                  <a:lnTo>
                    <a:pt x="1" y="25802"/>
                  </a:lnTo>
                  <a:cubicBezTo>
                    <a:pt x="1" y="25802"/>
                    <a:pt x="4" y="25802"/>
                    <a:pt x="11" y="25802"/>
                  </a:cubicBezTo>
                  <a:cubicBezTo>
                    <a:pt x="464" y="25802"/>
                    <a:pt x="15757" y="25723"/>
                    <a:pt x="17334" y="15143"/>
                  </a:cubicBezTo>
                  <a:cubicBezTo>
                    <a:pt x="18829" y="5111"/>
                    <a:pt x="4447" y="1"/>
                    <a:pt x="4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3" name="Google Shape;70613;p39"/>
            <p:cNvSpPr/>
            <p:nvPr/>
          </p:nvSpPr>
          <p:spPr>
            <a:xfrm flipH="1">
              <a:off x="4951775" y="2103600"/>
              <a:ext cx="511250" cy="498825"/>
            </a:xfrm>
            <a:custGeom>
              <a:avLst/>
              <a:gdLst/>
              <a:ahLst/>
              <a:cxnLst/>
              <a:rect l="l" t="t" r="r" b="b"/>
              <a:pathLst>
                <a:path w="20450" h="19953" extrusionOk="0">
                  <a:moveTo>
                    <a:pt x="4059" y="1"/>
                  </a:moveTo>
                  <a:cubicBezTo>
                    <a:pt x="2675" y="804"/>
                    <a:pt x="0" y="6418"/>
                    <a:pt x="717" y="14110"/>
                  </a:cubicBezTo>
                  <a:cubicBezTo>
                    <a:pt x="799" y="14965"/>
                    <a:pt x="2436" y="19952"/>
                    <a:pt x="7595" y="19952"/>
                  </a:cubicBezTo>
                  <a:cubicBezTo>
                    <a:pt x="8544" y="19952"/>
                    <a:pt x="9612" y="19783"/>
                    <a:pt x="10813" y="19389"/>
                  </a:cubicBezTo>
                  <a:cubicBezTo>
                    <a:pt x="18532" y="16851"/>
                    <a:pt x="20450" y="10274"/>
                    <a:pt x="16757" y="7194"/>
                  </a:cubicBezTo>
                  <a:cubicBezTo>
                    <a:pt x="15810" y="6404"/>
                    <a:pt x="15152" y="6107"/>
                    <a:pt x="14628" y="6107"/>
                  </a:cubicBezTo>
                  <a:cubicBezTo>
                    <a:pt x="13110" y="6107"/>
                    <a:pt x="12716" y="8605"/>
                    <a:pt x="9640" y="8842"/>
                  </a:cubicBezTo>
                  <a:cubicBezTo>
                    <a:pt x="9570" y="8847"/>
                    <a:pt x="9500" y="8850"/>
                    <a:pt x="9431" y="8850"/>
                  </a:cubicBezTo>
                  <a:cubicBezTo>
                    <a:pt x="5455" y="8850"/>
                    <a:pt x="4059" y="1"/>
                    <a:pt x="4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4" name="Google Shape;70614;p39"/>
            <p:cNvSpPr/>
            <p:nvPr/>
          </p:nvSpPr>
          <p:spPr>
            <a:xfrm flipH="1">
              <a:off x="4322200" y="2152925"/>
              <a:ext cx="307025" cy="280750"/>
            </a:xfrm>
            <a:custGeom>
              <a:avLst/>
              <a:gdLst/>
              <a:ahLst/>
              <a:cxnLst/>
              <a:rect l="l" t="t" r="r" b="b"/>
              <a:pathLst>
                <a:path w="12281" h="11230" extrusionOk="0">
                  <a:moveTo>
                    <a:pt x="3896" y="0"/>
                  </a:moveTo>
                  <a:cubicBezTo>
                    <a:pt x="3741" y="0"/>
                    <a:pt x="3588" y="14"/>
                    <a:pt x="3439" y="44"/>
                  </a:cubicBezTo>
                  <a:cubicBezTo>
                    <a:pt x="873" y="558"/>
                    <a:pt x="0" y="8410"/>
                    <a:pt x="8630" y="11088"/>
                  </a:cubicBezTo>
                  <a:cubicBezTo>
                    <a:pt x="8941" y="11185"/>
                    <a:pt x="9225" y="11230"/>
                    <a:pt x="9484" y="11230"/>
                  </a:cubicBezTo>
                  <a:cubicBezTo>
                    <a:pt x="12281" y="11230"/>
                    <a:pt x="12086" y="5979"/>
                    <a:pt x="9581" y="3696"/>
                  </a:cubicBezTo>
                  <a:cubicBezTo>
                    <a:pt x="9581" y="3696"/>
                    <a:pt x="6410" y="0"/>
                    <a:pt x="3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5" name="Google Shape;70615;p39"/>
            <p:cNvSpPr/>
            <p:nvPr/>
          </p:nvSpPr>
          <p:spPr>
            <a:xfrm flipH="1">
              <a:off x="4521100" y="2126825"/>
              <a:ext cx="125275" cy="135425"/>
            </a:xfrm>
            <a:custGeom>
              <a:avLst/>
              <a:gdLst/>
              <a:ahLst/>
              <a:cxnLst/>
              <a:rect l="l" t="t" r="r" b="b"/>
              <a:pathLst>
                <a:path w="5011" h="5417" extrusionOk="0">
                  <a:moveTo>
                    <a:pt x="3056" y="1"/>
                  </a:moveTo>
                  <a:cubicBezTo>
                    <a:pt x="2891" y="1"/>
                    <a:pt x="2737" y="75"/>
                    <a:pt x="2612" y="216"/>
                  </a:cubicBezTo>
                  <a:cubicBezTo>
                    <a:pt x="2415" y="437"/>
                    <a:pt x="2761" y="1277"/>
                    <a:pt x="3208" y="2147"/>
                  </a:cubicBezTo>
                  <a:cubicBezTo>
                    <a:pt x="2699" y="1697"/>
                    <a:pt x="2020" y="1186"/>
                    <a:pt x="1579" y="1186"/>
                  </a:cubicBezTo>
                  <a:cubicBezTo>
                    <a:pt x="1571" y="1186"/>
                    <a:pt x="1564" y="1186"/>
                    <a:pt x="1556" y="1186"/>
                  </a:cubicBezTo>
                  <a:cubicBezTo>
                    <a:pt x="1414" y="1192"/>
                    <a:pt x="1296" y="1250"/>
                    <a:pt x="1214" y="1355"/>
                  </a:cubicBezTo>
                  <a:cubicBezTo>
                    <a:pt x="913" y="1738"/>
                    <a:pt x="1400" y="2458"/>
                    <a:pt x="1963" y="3082"/>
                  </a:cubicBezTo>
                  <a:cubicBezTo>
                    <a:pt x="1552" y="2858"/>
                    <a:pt x="1124" y="2680"/>
                    <a:pt x="802" y="2680"/>
                  </a:cubicBezTo>
                  <a:cubicBezTo>
                    <a:pt x="727" y="2680"/>
                    <a:pt x="658" y="2690"/>
                    <a:pt x="597" y="2711"/>
                  </a:cubicBezTo>
                  <a:cubicBezTo>
                    <a:pt x="438" y="2763"/>
                    <a:pt x="329" y="2884"/>
                    <a:pt x="283" y="3058"/>
                  </a:cubicBezTo>
                  <a:cubicBezTo>
                    <a:pt x="1" y="4117"/>
                    <a:pt x="2476" y="5276"/>
                    <a:pt x="2760" y="5404"/>
                  </a:cubicBezTo>
                  <a:cubicBezTo>
                    <a:pt x="2779" y="5414"/>
                    <a:pt x="2801" y="5417"/>
                    <a:pt x="2819" y="5417"/>
                  </a:cubicBezTo>
                  <a:cubicBezTo>
                    <a:pt x="2874" y="5417"/>
                    <a:pt x="2928" y="5386"/>
                    <a:pt x="2950" y="5333"/>
                  </a:cubicBezTo>
                  <a:cubicBezTo>
                    <a:pt x="2982" y="5259"/>
                    <a:pt x="2950" y="5174"/>
                    <a:pt x="2876" y="5140"/>
                  </a:cubicBezTo>
                  <a:cubicBezTo>
                    <a:pt x="1894" y="4694"/>
                    <a:pt x="397" y="3755"/>
                    <a:pt x="561" y="3133"/>
                  </a:cubicBezTo>
                  <a:cubicBezTo>
                    <a:pt x="588" y="3031"/>
                    <a:pt x="644" y="3001"/>
                    <a:pt x="688" y="2986"/>
                  </a:cubicBezTo>
                  <a:cubicBezTo>
                    <a:pt x="724" y="2974"/>
                    <a:pt x="765" y="2968"/>
                    <a:pt x="811" y="2968"/>
                  </a:cubicBezTo>
                  <a:cubicBezTo>
                    <a:pt x="1332" y="2968"/>
                    <a:pt x="2457" y="3685"/>
                    <a:pt x="3100" y="4182"/>
                  </a:cubicBezTo>
                  <a:cubicBezTo>
                    <a:pt x="3127" y="4203"/>
                    <a:pt x="3158" y="4213"/>
                    <a:pt x="3189" y="4213"/>
                  </a:cubicBezTo>
                  <a:cubicBezTo>
                    <a:pt x="3231" y="4213"/>
                    <a:pt x="3273" y="4194"/>
                    <a:pt x="3302" y="4159"/>
                  </a:cubicBezTo>
                  <a:cubicBezTo>
                    <a:pt x="3351" y="4098"/>
                    <a:pt x="3344" y="4008"/>
                    <a:pt x="3285" y="3956"/>
                  </a:cubicBezTo>
                  <a:cubicBezTo>
                    <a:pt x="2207" y="3034"/>
                    <a:pt x="1197" y="1848"/>
                    <a:pt x="1443" y="1535"/>
                  </a:cubicBezTo>
                  <a:cubicBezTo>
                    <a:pt x="1462" y="1510"/>
                    <a:pt x="1495" y="1480"/>
                    <a:pt x="1569" y="1477"/>
                  </a:cubicBezTo>
                  <a:lnTo>
                    <a:pt x="1585" y="1477"/>
                  </a:lnTo>
                  <a:cubicBezTo>
                    <a:pt x="2053" y="1477"/>
                    <a:pt x="3113" y="2408"/>
                    <a:pt x="3676" y="3003"/>
                  </a:cubicBezTo>
                  <a:cubicBezTo>
                    <a:pt x="3704" y="3032"/>
                    <a:pt x="3742" y="3047"/>
                    <a:pt x="3781" y="3047"/>
                  </a:cubicBezTo>
                  <a:cubicBezTo>
                    <a:pt x="3812" y="3047"/>
                    <a:pt x="3842" y="3038"/>
                    <a:pt x="3868" y="3018"/>
                  </a:cubicBezTo>
                  <a:cubicBezTo>
                    <a:pt x="3929" y="2976"/>
                    <a:pt x="3944" y="2894"/>
                    <a:pt x="3909" y="2830"/>
                  </a:cubicBezTo>
                  <a:cubicBezTo>
                    <a:pt x="3340" y="1822"/>
                    <a:pt x="2769" y="605"/>
                    <a:pt x="2830" y="409"/>
                  </a:cubicBezTo>
                  <a:cubicBezTo>
                    <a:pt x="2900" y="330"/>
                    <a:pt x="2972" y="293"/>
                    <a:pt x="3057" y="293"/>
                  </a:cubicBezTo>
                  <a:cubicBezTo>
                    <a:pt x="3069" y="293"/>
                    <a:pt x="3082" y="294"/>
                    <a:pt x="3096" y="295"/>
                  </a:cubicBezTo>
                  <a:cubicBezTo>
                    <a:pt x="3652" y="365"/>
                    <a:pt x="4451" y="1686"/>
                    <a:pt x="4714" y="2190"/>
                  </a:cubicBezTo>
                  <a:cubicBezTo>
                    <a:pt x="4741" y="2240"/>
                    <a:pt x="4792" y="2268"/>
                    <a:pt x="4845" y="2268"/>
                  </a:cubicBezTo>
                  <a:cubicBezTo>
                    <a:pt x="4867" y="2268"/>
                    <a:pt x="4890" y="2263"/>
                    <a:pt x="4911" y="2252"/>
                  </a:cubicBezTo>
                  <a:cubicBezTo>
                    <a:pt x="4982" y="2215"/>
                    <a:pt x="5010" y="2126"/>
                    <a:pt x="4973" y="2055"/>
                  </a:cubicBezTo>
                  <a:cubicBezTo>
                    <a:pt x="4868" y="1856"/>
                    <a:pt x="3937" y="105"/>
                    <a:pt x="3131" y="6"/>
                  </a:cubicBezTo>
                  <a:cubicBezTo>
                    <a:pt x="3106" y="2"/>
                    <a:pt x="3081" y="1"/>
                    <a:pt x="30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6" name="Google Shape;70616;p39"/>
            <p:cNvSpPr/>
            <p:nvPr/>
          </p:nvSpPr>
          <p:spPr>
            <a:xfrm flipH="1">
              <a:off x="4970550" y="2218000"/>
              <a:ext cx="136150" cy="115425"/>
            </a:xfrm>
            <a:custGeom>
              <a:avLst/>
              <a:gdLst/>
              <a:ahLst/>
              <a:cxnLst/>
              <a:rect l="l" t="t" r="r" b="b"/>
              <a:pathLst>
                <a:path w="5446" h="4617" extrusionOk="0">
                  <a:moveTo>
                    <a:pt x="2035" y="0"/>
                  </a:moveTo>
                  <a:cubicBezTo>
                    <a:pt x="1004" y="0"/>
                    <a:pt x="126" y="2399"/>
                    <a:pt x="28" y="2681"/>
                  </a:cubicBezTo>
                  <a:cubicBezTo>
                    <a:pt x="1" y="2757"/>
                    <a:pt x="41" y="2841"/>
                    <a:pt x="116" y="2868"/>
                  </a:cubicBezTo>
                  <a:cubicBezTo>
                    <a:pt x="132" y="2873"/>
                    <a:pt x="148" y="2876"/>
                    <a:pt x="164" y="2876"/>
                  </a:cubicBezTo>
                  <a:cubicBezTo>
                    <a:pt x="225" y="2876"/>
                    <a:pt x="282" y="2839"/>
                    <a:pt x="302" y="2779"/>
                  </a:cubicBezTo>
                  <a:cubicBezTo>
                    <a:pt x="650" y="1795"/>
                    <a:pt x="1410" y="291"/>
                    <a:pt x="2036" y="291"/>
                  </a:cubicBezTo>
                  <a:cubicBezTo>
                    <a:pt x="2057" y="291"/>
                    <a:pt x="2079" y="293"/>
                    <a:pt x="2100" y="297"/>
                  </a:cubicBezTo>
                  <a:cubicBezTo>
                    <a:pt x="2205" y="317"/>
                    <a:pt x="2237" y="368"/>
                    <a:pt x="2257" y="410"/>
                  </a:cubicBezTo>
                  <a:cubicBezTo>
                    <a:pt x="2443" y="835"/>
                    <a:pt x="1755" y="2174"/>
                    <a:pt x="1278" y="2918"/>
                  </a:cubicBezTo>
                  <a:cubicBezTo>
                    <a:pt x="1235" y="2983"/>
                    <a:pt x="1253" y="3071"/>
                    <a:pt x="1319" y="3116"/>
                  </a:cubicBezTo>
                  <a:cubicBezTo>
                    <a:pt x="1344" y="3133"/>
                    <a:pt x="1373" y="3141"/>
                    <a:pt x="1401" y="3141"/>
                  </a:cubicBezTo>
                  <a:cubicBezTo>
                    <a:pt x="1446" y="3141"/>
                    <a:pt x="1490" y="3120"/>
                    <a:pt x="1519" y="3081"/>
                  </a:cubicBezTo>
                  <a:cubicBezTo>
                    <a:pt x="2274" y="2024"/>
                    <a:pt x="3253" y="1006"/>
                    <a:pt x="3669" y="1006"/>
                  </a:cubicBezTo>
                  <a:cubicBezTo>
                    <a:pt x="3708" y="1006"/>
                    <a:pt x="3742" y="1015"/>
                    <a:pt x="3770" y="1033"/>
                  </a:cubicBezTo>
                  <a:cubicBezTo>
                    <a:pt x="3797" y="1052"/>
                    <a:pt x="3830" y="1081"/>
                    <a:pt x="3840" y="1154"/>
                  </a:cubicBezTo>
                  <a:cubicBezTo>
                    <a:pt x="3902" y="1608"/>
                    <a:pt x="3053" y="2765"/>
                    <a:pt x="2506" y="3386"/>
                  </a:cubicBezTo>
                  <a:cubicBezTo>
                    <a:pt x="2457" y="3440"/>
                    <a:pt x="2457" y="3524"/>
                    <a:pt x="2506" y="3579"/>
                  </a:cubicBezTo>
                  <a:cubicBezTo>
                    <a:pt x="2534" y="3611"/>
                    <a:pt x="2574" y="3628"/>
                    <a:pt x="2614" y="3628"/>
                  </a:cubicBezTo>
                  <a:cubicBezTo>
                    <a:pt x="2643" y="3628"/>
                    <a:pt x="2672" y="3619"/>
                    <a:pt x="2697" y="3602"/>
                  </a:cubicBezTo>
                  <a:cubicBezTo>
                    <a:pt x="3625" y="2966"/>
                    <a:pt x="4755" y="2315"/>
                    <a:pt x="4998" y="2315"/>
                  </a:cubicBezTo>
                  <a:cubicBezTo>
                    <a:pt x="5004" y="2315"/>
                    <a:pt x="5011" y="2315"/>
                    <a:pt x="5016" y="2316"/>
                  </a:cubicBezTo>
                  <a:cubicBezTo>
                    <a:pt x="5114" y="2387"/>
                    <a:pt x="5156" y="2469"/>
                    <a:pt x="5152" y="2572"/>
                  </a:cubicBezTo>
                  <a:cubicBezTo>
                    <a:pt x="5132" y="3131"/>
                    <a:pt x="3885" y="4045"/>
                    <a:pt x="3407" y="4350"/>
                  </a:cubicBezTo>
                  <a:cubicBezTo>
                    <a:pt x="3340" y="4392"/>
                    <a:pt x="3320" y="4482"/>
                    <a:pt x="3363" y="4550"/>
                  </a:cubicBezTo>
                  <a:cubicBezTo>
                    <a:pt x="3388" y="4594"/>
                    <a:pt x="3437" y="4616"/>
                    <a:pt x="3485" y="4616"/>
                  </a:cubicBezTo>
                  <a:cubicBezTo>
                    <a:pt x="3512" y="4616"/>
                    <a:pt x="3539" y="4609"/>
                    <a:pt x="3559" y="4597"/>
                  </a:cubicBezTo>
                  <a:cubicBezTo>
                    <a:pt x="3749" y="4476"/>
                    <a:pt x="5411" y="3395"/>
                    <a:pt x="5439" y="2584"/>
                  </a:cubicBezTo>
                  <a:cubicBezTo>
                    <a:pt x="5446" y="2386"/>
                    <a:pt x="5359" y="2211"/>
                    <a:pt x="5186" y="2083"/>
                  </a:cubicBezTo>
                  <a:cubicBezTo>
                    <a:pt x="5148" y="2055"/>
                    <a:pt x="5096" y="2042"/>
                    <a:pt x="5032" y="2042"/>
                  </a:cubicBezTo>
                  <a:cubicBezTo>
                    <a:pt x="4691" y="2042"/>
                    <a:pt x="4012" y="2407"/>
                    <a:pt x="3314" y="2847"/>
                  </a:cubicBezTo>
                  <a:cubicBezTo>
                    <a:pt x="3726" y="2291"/>
                    <a:pt x="4186" y="1557"/>
                    <a:pt x="4126" y="1117"/>
                  </a:cubicBezTo>
                  <a:cubicBezTo>
                    <a:pt x="4108" y="975"/>
                    <a:pt x="4040" y="863"/>
                    <a:pt x="3928" y="791"/>
                  </a:cubicBezTo>
                  <a:cubicBezTo>
                    <a:pt x="3855" y="743"/>
                    <a:pt x="3774" y="721"/>
                    <a:pt x="3686" y="721"/>
                  </a:cubicBezTo>
                  <a:cubicBezTo>
                    <a:pt x="3283" y="721"/>
                    <a:pt x="2744" y="1180"/>
                    <a:pt x="2273" y="1686"/>
                  </a:cubicBezTo>
                  <a:cubicBezTo>
                    <a:pt x="2501" y="1158"/>
                    <a:pt x="2662" y="607"/>
                    <a:pt x="2523" y="292"/>
                  </a:cubicBezTo>
                  <a:cubicBezTo>
                    <a:pt x="2456" y="139"/>
                    <a:pt x="2327" y="41"/>
                    <a:pt x="2149" y="10"/>
                  </a:cubicBezTo>
                  <a:cubicBezTo>
                    <a:pt x="2111" y="3"/>
                    <a:pt x="2073" y="0"/>
                    <a:pt x="20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7" name="Google Shape;70617;p39"/>
            <p:cNvSpPr/>
            <p:nvPr/>
          </p:nvSpPr>
          <p:spPr>
            <a:xfrm flipH="1">
              <a:off x="4640525" y="3253300"/>
              <a:ext cx="162500" cy="79600"/>
            </a:xfrm>
            <a:custGeom>
              <a:avLst/>
              <a:gdLst/>
              <a:ahLst/>
              <a:cxnLst/>
              <a:rect l="l" t="t" r="r" b="b"/>
              <a:pathLst>
                <a:path w="6500" h="3184" extrusionOk="0">
                  <a:moveTo>
                    <a:pt x="4973" y="0"/>
                  </a:moveTo>
                  <a:cubicBezTo>
                    <a:pt x="4925" y="0"/>
                    <a:pt x="4878" y="23"/>
                    <a:pt x="4849" y="66"/>
                  </a:cubicBezTo>
                  <a:cubicBezTo>
                    <a:pt x="4805" y="134"/>
                    <a:pt x="4825" y="223"/>
                    <a:pt x="4892" y="269"/>
                  </a:cubicBezTo>
                  <a:cubicBezTo>
                    <a:pt x="5523" y="682"/>
                    <a:pt x="6197" y="1275"/>
                    <a:pt x="6189" y="1512"/>
                  </a:cubicBezTo>
                  <a:cubicBezTo>
                    <a:pt x="6189" y="1525"/>
                    <a:pt x="6187" y="1547"/>
                    <a:pt x="6138" y="1574"/>
                  </a:cubicBezTo>
                  <a:cubicBezTo>
                    <a:pt x="6081" y="1605"/>
                    <a:pt x="6014" y="1619"/>
                    <a:pt x="5938" y="1619"/>
                  </a:cubicBezTo>
                  <a:cubicBezTo>
                    <a:pt x="5477" y="1619"/>
                    <a:pt x="4700" y="1108"/>
                    <a:pt x="4168" y="667"/>
                  </a:cubicBezTo>
                  <a:cubicBezTo>
                    <a:pt x="4067" y="575"/>
                    <a:pt x="3996" y="518"/>
                    <a:pt x="3986" y="510"/>
                  </a:cubicBezTo>
                  <a:cubicBezTo>
                    <a:pt x="3959" y="488"/>
                    <a:pt x="3927" y="478"/>
                    <a:pt x="3895" y="478"/>
                  </a:cubicBezTo>
                  <a:cubicBezTo>
                    <a:pt x="3853" y="478"/>
                    <a:pt x="3812" y="495"/>
                    <a:pt x="3783" y="530"/>
                  </a:cubicBezTo>
                  <a:cubicBezTo>
                    <a:pt x="3732" y="589"/>
                    <a:pt x="3739" y="679"/>
                    <a:pt x="3798" y="731"/>
                  </a:cubicBezTo>
                  <a:cubicBezTo>
                    <a:pt x="3825" y="757"/>
                    <a:pt x="3888" y="814"/>
                    <a:pt x="3979" y="887"/>
                  </a:cubicBezTo>
                  <a:cubicBezTo>
                    <a:pt x="4330" y="1207"/>
                    <a:pt x="4876" y="1790"/>
                    <a:pt x="4877" y="2220"/>
                  </a:cubicBezTo>
                  <a:cubicBezTo>
                    <a:pt x="4877" y="2350"/>
                    <a:pt x="4826" y="2457"/>
                    <a:pt x="4719" y="2546"/>
                  </a:cubicBezTo>
                  <a:cubicBezTo>
                    <a:pt x="4645" y="2607"/>
                    <a:pt x="4554" y="2635"/>
                    <a:pt x="4452" y="2635"/>
                  </a:cubicBezTo>
                  <a:cubicBezTo>
                    <a:pt x="3796" y="2635"/>
                    <a:pt x="2651" y="1502"/>
                    <a:pt x="2212" y="998"/>
                  </a:cubicBezTo>
                  <a:cubicBezTo>
                    <a:pt x="2200" y="981"/>
                    <a:pt x="2188" y="968"/>
                    <a:pt x="2181" y="963"/>
                  </a:cubicBezTo>
                  <a:cubicBezTo>
                    <a:pt x="2153" y="929"/>
                    <a:pt x="2112" y="913"/>
                    <a:pt x="2072" y="913"/>
                  </a:cubicBezTo>
                  <a:cubicBezTo>
                    <a:pt x="2038" y="913"/>
                    <a:pt x="2003" y="924"/>
                    <a:pt x="1975" y="948"/>
                  </a:cubicBezTo>
                  <a:cubicBezTo>
                    <a:pt x="1916" y="999"/>
                    <a:pt x="1910" y="1092"/>
                    <a:pt x="1961" y="1151"/>
                  </a:cubicBezTo>
                  <a:cubicBezTo>
                    <a:pt x="1971" y="1163"/>
                    <a:pt x="1983" y="1177"/>
                    <a:pt x="2000" y="1194"/>
                  </a:cubicBezTo>
                  <a:cubicBezTo>
                    <a:pt x="2351" y="1605"/>
                    <a:pt x="2840" y="2342"/>
                    <a:pt x="2742" y="2690"/>
                  </a:cubicBezTo>
                  <a:cubicBezTo>
                    <a:pt x="2726" y="2746"/>
                    <a:pt x="2688" y="2829"/>
                    <a:pt x="2532" y="2875"/>
                  </a:cubicBezTo>
                  <a:cubicBezTo>
                    <a:pt x="2497" y="2886"/>
                    <a:pt x="2460" y="2892"/>
                    <a:pt x="2422" y="2892"/>
                  </a:cubicBezTo>
                  <a:cubicBezTo>
                    <a:pt x="1795" y="2892"/>
                    <a:pt x="802" y="1457"/>
                    <a:pt x="294" y="491"/>
                  </a:cubicBezTo>
                  <a:cubicBezTo>
                    <a:pt x="268" y="442"/>
                    <a:pt x="218" y="414"/>
                    <a:pt x="167" y="414"/>
                  </a:cubicBezTo>
                  <a:cubicBezTo>
                    <a:pt x="143" y="414"/>
                    <a:pt x="120" y="420"/>
                    <a:pt x="98" y="432"/>
                  </a:cubicBezTo>
                  <a:cubicBezTo>
                    <a:pt x="27" y="469"/>
                    <a:pt x="0" y="558"/>
                    <a:pt x="37" y="629"/>
                  </a:cubicBezTo>
                  <a:cubicBezTo>
                    <a:pt x="183" y="903"/>
                    <a:pt x="1413" y="3183"/>
                    <a:pt x="2428" y="3183"/>
                  </a:cubicBezTo>
                  <a:cubicBezTo>
                    <a:pt x="2492" y="3183"/>
                    <a:pt x="2556" y="3174"/>
                    <a:pt x="2621" y="3158"/>
                  </a:cubicBezTo>
                  <a:cubicBezTo>
                    <a:pt x="2889" y="3074"/>
                    <a:pt x="2989" y="2901"/>
                    <a:pt x="3026" y="2772"/>
                  </a:cubicBezTo>
                  <a:cubicBezTo>
                    <a:pt x="3078" y="2585"/>
                    <a:pt x="3035" y="2360"/>
                    <a:pt x="2945" y="2133"/>
                  </a:cubicBezTo>
                  <a:lnTo>
                    <a:pt x="2945" y="2133"/>
                  </a:lnTo>
                  <a:cubicBezTo>
                    <a:pt x="3425" y="2544"/>
                    <a:pt x="3997" y="2924"/>
                    <a:pt x="4465" y="2924"/>
                  </a:cubicBezTo>
                  <a:cubicBezTo>
                    <a:pt x="4627" y="2924"/>
                    <a:pt x="4777" y="2878"/>
                    <a:pt x="4906" y="2772"/>
                  </a:cubicBezTo>
                  <a:cubicBezTo>
                    <a:pt x="5083" y="2626"/>
                    <a:pt x="5173" y="2440"/>
                    <a:pt x="5171" y="2218"/>
                  </a:cubicBezTo>
                  <a:cubicBezTo>
                    <a:pt x="5171" y="2008"/>
                    <a:pt x="5080" y="1786"/>
                    <a:pt x="4953" y="1573"/>
                  </a:cubicBezTo>
                  <a:lnTo>
                    <a:pt x="4953" y="1573"/>
                  </a:lnTo>
                  <a:cubicBezTo>
                    <a:pt x="5286" y="1762"/>
                    <a:pt x="5641" y="1908"/>
                    <a:pt x="5943" y="1908"/>
                  </a:cubicBezTo>
                  <a:cubicBezTo>
                    <a:pt x="6065" y="1908"/>
                    <a:pt x="6178" y="1884"/>
                    <a:pt x="6278" y="1830"/>
                  </a:cubicBezTo>
                  <a:cubicBezTo>
                    <a:pt x="6438" y="1740"/>
                    <a:pt x="6477" y="1612"/>
                    <a:pt x="6480" y="1523"/>
                  </a:cubicBezTo>
                  <a:cubicBezTo>
                    <a:pt x="6500" y="999"/>
                    <a:pt x="5293" y="181"/>
                    <a:pt x="5052" y="23"/>
                  </a:cubicBezTo>
                  <a:cubicBezTo>
                    <a:pt x="5027" y="8"/>
                    <a:pt x="5000" y="0"/>
                    <a:pt x="49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8" name="Google Shape;70618;p39"/>
            <p:cNvSpPr/>
            <p:nvPr/>
          </p:nvSpPr>
          <p:spPr>
            <a:xfrm flipH="1">
              <a:off x="5316975" y="3179625"/>
              <a:ext cx="129275" cy="135400"/>
            </a:xfrm>
            <a:custGeom>
              <a:avLst/>
              <a:gdLst/>
              <a:ahLst/>
              <a:cxnLst/>
              <a:rect l="l" t="t" r="r" b="b"/>
              <a:pathLst>
                <a:path w="5171" h="5416" extrusionOk="0">
                  <a:moveTo>
                    <a:pt x="1380" y="1"/>
                  </a:moveTo>
                  <a:cubicBezTo>
                    <a:pt x="1322" y="1"/>
                    <a:pt x="1267" y="36"/>
                    <a:pt x="1244" y="94"/>
                  </a:cubicBezTo>
                  <a:cubicBezTo>
                    <a:pt x="1032" y="627"/>
                    <a:pt x="1" y="3312"/>
                    <a:pt x="374" y="3914"/>
                  </a:cubicBezTo>
                  <a:cubicBezTo>
                    <a:pt x="433" y="4007"/>
                    <a:pt x="520" y="4061"/>
                    <a:pt x="626" y="4070"/>
                  </a:cubicBezTo>
                  <a:cubicBezTo>
                    <a:pt x="638" y="4071"/>
                    <a:pt x="649" y="4071"/>
                    <a:pt x="661" y="4071"/>
                  </a:cubicBezTo>
                  <a:cubicBezTo>
                    <a:pt x="1174" y="4071"/>
                    <a:pt x="1795" y="3310"/>
                    <a:pt x="2200" y="2709"/>
                  </a:cubicBezTo>
                  <a:lnTo>
                    <a:pt x="2200" y="2709"/>
                  </a:lnTo>
                  <a:cubicBezTo>
                    <a:pt x="2046" y="3606"/>
                    <a:pt x="1904" y="4833"/>
                    <a:pt x="2223" y="5099"/>
                  </a:cubicBezTo>
                  <a:cubicBezTo>
                    <a:pt x="2258" y="5128"/>
                    <a:pt x="2321" y="5166"/>
                    <a:pt x="2410" y="5166"/>
                  </a:cubicBezTo>
                  <a:cubicBezTo>
                    <a:pt x="2451" y="5166"/>
                    <a:pt x="2498" y="5158"/>
                    <a:pt x="2549" y="5137"/>
                  </a:cubicBezTo>
                  <a:cubicBezTo>
                    <a:pt x="2898" y="4991"/>
                    <a:pt x="3186" y="4442"/>
                    <a:pt x="3399" y="3860"/>
                  </a:cubicBezTo>
                  <a:cubicBezTo>
                    <a:pt x="3404" y="4538"/>
                    <a:pt x="3521" y="5205"/>
                    <a:pt x="3934" y="5378"/>
                  </a:cubicBezTo>
                  <a:cubicBezTo>
                    <a:pt x="3995" y="5402"/>
                    <a:pt x="4054" y="5415"/>
                    <a:pt x="4112" y="5415"/>
                  </a:cubicBezTo>
                  <a:cubicBezTo>
                    <a:pt x="4193" y="5415"/>
                    <a:pt x="4268" y="5394"/>
                    <a:pt x="4343" y="5346"/>
                  </a:cubicBezTo>
                  <a:cubicBezTo>
                    <a:pt x="4950" y="4975"/>
                    <a:pt x="5145" y="2967"/>
                    <a:pt x="5163" y="2737"/>
                  </a:cubicBezTo>
                  <a:cubicBezTo>
                    <a:pt x="5170" y="2658"/>
                    <a:pt x="5111" y="2587"/>
                    <a:pt x="5031" y="2580"/>
                  </a:cubicBezTo>
                  <a:cubicBezTo>
                    <a:pt x="5027" y="2579"/>
                    <a:pt x="5023" y="2579"/>
                    <a:pt x="5019" y="2579"/>
                  </a:cubicBezTo>
                  <a:cubicBezTo>
                    <a:pt x="4943" y="2579"/>
                    <a:pt x="4879" y="2638"/>
                    <a:pt x="4872" y="2713"/>
                  </a:cubicBezTo>
                  <a:cubicBezTo>
                    <a:pt x="4801" y="3518"/>
                    <a:pt x="4553" y="4876"/>
                    <a:pt x="4190" y="5097"/>
                  </a:cubicBezTo>
                  <a:cubicBezTo>
                    <a:pt x="4163" y="5114"/>
                    <a:pt x="4137" y="5123"/>
                    <a:pt x="4111" y="5123"/>
                  </a:cubicBezTo>
                  <a:cubicBezTo>
                    <a:pt x="4090" y="5123"/>
                    <a:pt x="4069" y="5118"/>
                    <a:pt x="4046" y="5107"/>
                  </a:cubicBezTo>
                  <a:cubicBezTo>
                    <a:pt x="3558" y="4906"/>
                    <a:pt x="3658" y="3261"/>
                    <a:pt x="3835" y="2273"/>
                  </a:cubicBezTo>
                  <a:cubicBezTo>
                    <a:pt x="3849" y="2195"/>
                    <a:pt x="3797" y="2119"/>
                    <a:pt x="3719" y="2104"/>
                  </a:cubicBezTo>
                  <a:cubicBezTo>
                    <a:pt x="3709" y="2103"/>
                    <a:pt x="3700" y="2102"/>
                    <a:pt x="3691" y="2102"/>
                  </a:cubicBezTo>
                  <a:cubicBezTo>
                    <a:pt x="3623" y="2102"/>
                    <a:pt x="3562" y="2151"/>
                    <a:pt x="3548" y="2219"/>
                  </a:cubicBezTo>
                  <a:cubicBezTo>
                    <a:pt x="3368" y="3140"/>
                    <a:pt x="2910" y="4673"/>
                    <a:pt x="2410" y="4877"/>
                  </a:cubicBezTo>
                  <a:cubicBezTo>
                    <a:pt x="2224" y="4767"/>
                    <a:pt x="2329" y="3417"/>
                    <a:pt x="2636" y="1988"/>
                  </a:cubicBezTo>
                  <a:cubicBezTo>
                    <a:pt x="2651" y="1917"/>
                    <a:pt x="2613" y="1846"/>
                    <a:pt x="2545" y="1821"/>
                  </a:cubicBezTo>
                  <a:cubicBezTo>
                    <a:pt x="2528" y="1815"/>
                    <a:pt x="2511" y="1812"/>
                    <a:pt x="2493" y="1812"/>
                  </a:cubicBezTo>
                  <a:cubicBezTo>
                    <a:pt x="2442" y="1812"/>
                    <a:pt x="2393" y="1838"/>
                    <a:pt x="2366" y="1886"/>
                  </a:cubicBezTo>
                  <a:cubicBezTo>
                    <a:pt x="1958" y="2620"/>
                    <a:pt x="1152" y="3761"/>
                    <a:pt x="654" y="3761"/>
                  </a:cubicBezTo>
                  <a:cubicBezTo>
                    <a:pt x="643" y="3761"/>
                    <a:pt x="632" y="3760"/>
                    <a:pt x="621" y="3759"/>
                  </a:cubicBezTo>
                  <a:cubicBezTo>
                    <a:pt x="402" y="3411"/>
                    <a:pt x="1012" y="1470"/>
                    <a:pt x="1515" y="201"/>
                  </a:cubicBezTo>
                  <a:cubicBezTo>
                    <a:pt x="1545" y="125"/>
                    <a:pt x="1508" y="41"/>
                    <a:pt x="1434" y="11"/>
                  </a:cubicBezTo>
                  <a:cubicBezTo>
                    <a:pt x="1416" y="4"/>
                    <a:pt x="1398" y="1"/>
                    <a:pt x="1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9" name="Google Shape;70619;p39"/>
            <p:cNvSpPr/>
            <p:nvPr/>
          </p:nvSpPr>
          <p:spPr>
            <a:xfrm flipH="1">
              <a:off x="5351650" y="2521875"/>
              <a:ext cx="32975" cy="31975"/>
            </a:xfrm>
            <a:custGeom>
              <a:avLst/>
              <a:gdLst/>
              <a:ahLst/>
              <a:cxnLst/>
              <a:rect l="l" t="t" r="r" b="b"/>
              <a:pathLst>
                <a:path w="1319" h="1279" extrusionOk="0">
                  <a:moveTo>
                    <a:pt x="165" y="1"/>
                  </a:moveTo>
                  <a:cubicBezTo>
                    <a:pt x="135" y="1"/>
                    <a:pt x="104" y="10"/>
                    <a:pt x="79" y="30"/>
                  </a:cubicBezTo>
                  <a:cubicBezTo>
                    <a:pt x="15" y="78"/>
                    <a:pt x="1" y="170"/>
                    <a:pt x="49" y="234"/>
                  </a:cubicBezTo>
                  <a:cubicBezTo>
                    <a:pt x="117" y="326"/>
                    <a:pt x="731" y="1144"/>
                    <a:pt x="1107" y="1271"/>
                  </a:cubicBezTo>
                  <a:cubicBezTo>
                    <a:pt x="1122" y="1277"/>
                    <a:pt x="1137" y="1278"/>
                    <a:pt x="1154" y="1278"/>
                  </a:cubicBezTo>
                  <a:cubicBezTo>
                    <a:pt x="1217" y="1278"/>
                    <a:pt x="1274" y="1241"/>
                    <a:pt x="1295" y="1179"/>
                  </a:cubicBezTo>
                  <a:cubicBezTo>
                    <a:pt x="1319" y="1102"/>
                    <a:pt x="1278" y="1019"/>
                    <a:pt x="1203" y="995"/>
                  </a:cubicBezTo>
                  <a:cubicBezTo>
                    <a:pt x="983" y="922"/>
                    <a:pt x="523" y="381"/>
                    <a:pt x="283" y="59"/>
                  </a:cubicBezTo>
                  <a:cubicBezTo>
                    <a:pt x="254" y="21"/>
                    <a:pt x="210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0" name="Google Shape;70620;p39"/>
            <p:cNvSpPr/>
            <p:nvPr/>
          </p:nvSpPr>
          <p:spPr>
            <a:xfrm flipH="1">
              <a:off x="5357200" y="2477575"/>
              <a:ext cx="33000" cy="31950"/>
            </a:xfrm>
            <a:custGeom>
              <a:avLst/>
              <a:gdLst/>
              <a:ahLst/>
              <a:cxnLst/>
              <a:rect l="l" t="t" r="r" b="b"/>
              <a:pathLst>
                <a:path w="1320" h="1278" extrusionOk="0">
                  <a:moveTo>
                    <a:pt x="166" y="0"/>
                  </a:moveTo>
                  <a:cubicBezTo>
                    <a:pt x="136" y="0"/>
                    <a:pt x="105" y="10"/>
                    <a:pt x="79" y="29"/>
                  </a:cubicBezTo>
                  <a:cubicBezTo>
                    <a:pt x="15" y="77"/>
                    <a:pt x="1" y="170"/>
                    <a:pt x="49" y="233"/>
                  </a:cubicBezTo>
                  <a:cubicBezTo>
                    <a:pt x="116" y="326"/>
                    <a:pt x="732" y="1143"/>
                    <a:pt x="1108" y="1271"/>
                  </a:cubicBezTo>
                  <a:cubicBezTo>
                    <a:pt x="1122" y="1276"/>
                    <a:pt x="1137" y="1278"/>
                    <a:pt x="1153" y="1278"/>
                  </a:cubicBezTo>
                  <a:cubicBezTo>
                    <a:pt x="1214" y="1278"/>
                    <a:pt x="1271" y="1241"/>
                    <a:pt x="1294" y="1179"/>
                  </a:cubicBezTo>
                  <a:cubicBezTo>
                    <a:pt x="1319" y="1102"/>
                    <a:pt x="1278" y="1018"/>
                    <a:pt x="1201" y="994"/>
                  </a:cubicBezTo>
                  <a:cubicBezTo>
                    <a:pt x="981" y="922"/>
                    <a:pt x="522" y="382"/>
                    <a:pt x="283" y="59"/>
                  </a:cubicBezTo>
                  <a:cubicBezTo>
                    <a:pt x="254" y="21"/>
                    <a:pt x="210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1" name="Google Shape;70621;p39"/>
            <p:cNvSpPr/>
            <p:nvPr/>
          </p:nvSpPr>
          <p:spPr>
            <a:xfrm flipH="1">
              <a:off x="5284275" y="2567250"/>
              <a:ext cx="41100" cy="18775"/>
            </a:xfrm>
            <a:custGeom>
              <a:avLst/>
              <a:gdLst/>
              <a:ahLst/>
              <a:cxnLst/>
              <a:rect l="l" t="t" r="r" b="b"/>
              <a:pathLst>
                <a:path w="1644" h="751" extrusionOk="0">
                  <a:moveTo>
                    <a:pt x="168" y="1"/>
                  </a:moveTo>
                  <a:cubicBezTo>
                    <a:pt x="115" y="1"/>
                    <a:pt x="65" y="29"/>
                    <a:pt x="39" y="79"/>
                  </a:cubicBezTo>
                  <a:cubicBezTo>
                    <a:pt x="0" y="150"/>
                    <a:pt x="29" y="238"/>
                    <a:pt x="100" y="275"/>
                  </a:cubicBezTo>
                  <a:cubicBezTo>
                    <a:pt x="198" y="328"/>
                    <a:pt x="1022" y="750"/>
                    <a:pt x="1444" y="750"/>
                  </a:cubicBezTo>
                  <a:cubicBezTo>
                    <a:pt x="1466" y="750"/>
                    <a:pt x="1488" y="749"/>
                    <a:pt x="1508" y="748"/>
                  </a:cubicBezTo>
                  <a:cubicBezTo>
                    <a:pt x="1587" y="736"/>
                    <a:pt x="1644" y="664"/>
                    <a:pt x="1632" y="584"/>
                  </a:cubicBezTo>
                  <a:cubicBezTo>
                    <a:pt x="1623" y="510"/>
                    <a:pt x="1560" y="457"/>
                    <a:pt x="1486" y="457"/>
                  </a:cubicBezTo>
                  <a:cubicBezTo>
                    <a:pt x="1480" y="457"/>
                    <a:pt x="1475" y="458"/>
                    <a:pt x="1469" y="458"/>
                  </a:cubicBezTo>
                  <a:cubicBezTo>
                    <a:pt x="1458" y="460"/>
                    <a:pt x="1446" y="460"/>
                    <a:pt x="1433" y="460"/>
                  </a:cubicBezTo>
                  <a:cubicBezTo>
                    <a:pt x="1177" y="460"/>
                    <a:pt x="573" y="194"/>
                    <a:pt x="235" y="17"/>
                  </a:cubicBezTo>
                  <a:cubicBezTo>
                    <a:pt x="213" y="6"/>
                    <a:pt x="190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2" name="Google Shape;70622;p39"/>
            <p:cNvSpPr/>
            <p:nvPr/>
          </p:nvSpPr>
          <p:spPr>
            <a:xfrm flipH="1">
              <a:off x="5236300" y="2549700"/>
              <a:ext cx="42325" cy="12475"/>
            </a:xfrm>
            <a:custGeom>
              <a:avLst/>
              <a:gdLst/>
              <a:ahLst/>
              <a:cxnLst/>
              <a:rect l="l" t="t" r="r" b="b"/>
              <a:pathLst>
                <a:path w="1693" h="499" extrusionOk="0">
                  <a:moveTo>
                    <a:pt x="1528" y="1"/>
                  </a:moveTo>
                  <a:cubicBezTo>
                    <a:pt x="1499" y="1"/>
                    <a:pt x="1470" y="9"/>
                    <a:pt x="1444" y="26"/>
                  </a:cubicBezTo>
                  <a:cubicBezTo>
                    <a:pt x="1255" y="158"/>
                    <a:pt x="549" y="208"/>
                    <a:pt x="148" y="208"/>
                  </a:cubicBezTo>
                  <a:lnTo>
                    <a:pt x="146" y="208"/>
                  </a:lnTo>
                  <a:cubicBezTo>
                    <a:pt x="66" y="208"/>
                    <a:pt x="1" y="273"/>
                    <a:pt x="1" y="353"/>
                  </a:cubicBezTo>
                  <a:cubicBezTo>
                    <a:pt x="1" y="434"/>
                    <a:pt x="66" y="499"/>
                    <a:pt x="148" y="499"/>
                  </a:cubicBezTo>
                  <a:cubicBezTo>
                    <a:pt x="271" y="499"/>
                    <a:pt x="1287" y="492"/>
                    <a:pt x="1612" y="265"/>
                  </a:cubicBezTo>
                  <a:cubicBezTo>
                    <a:pt x="1677" y="218"/>
                    <a:pt x="1692" y="128"/>
                    <a:pt x="1647" y="62"/>
                  </a:cubicBezTo>
                  <a:cubicBezTo>
                    <a:pt x="1620" y="22"/>
                    <a:pt x="1574" y="1"/>
                    <a:pt x="15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3" name="Google Shape;70623;p39"/>
            <p:cNvSpPr/>
            <p:nvPr/>
          </p:nvSpPr>
          <p:spPr>
            <a:xfrm flipH="1">
              <a:off x="4404175" y="2377700"/>
              <a:ext cx="40575" cy="19750"/>
            </a:xfrm>
            <a:custGeom>
              <a:avLst/>
              <a:gdLst/>
              <a:ahLst/>
              <a:cxnLst/>
              <a:rect l="l" t="t" r="r" b="b"/>
              <a:pathLst>
                <a:path w="1623" h="790" extrusionOk="0">
                  <a:moveTo>
                    <a:pt x="166" y="1"/>
                  </a:moveTo>
                  <a:cubicBezTo>
                    <a:pt x="116" y="1"/>
                    <a:pt x="66" y="27"/>
                    <a:pt x="39" y="73"/>
                  </a:cubicBezTo>
                  <a:cubicBezTo>
                    <a:pt x="1" y="144"/>
                    <a:pt x="23" y="234"/>
                    <a:pt x="94" y="272"/>
                  </a:cubicBezTo>
                  <a:cubicBezTo>
                    <a:pt x="189" y="327"/>
                    <a:pt x="1024" y="790"/>
                    <a:pt x="1438" y="790"/>
                  </a:cubicBezTo>
                  <a:cubicBezTo>
                    <a:pt x="1455" y="790"/>
                    <a:pt x="1469" y="789"/>
                    <a:pt x="1485" y="789"/>
                  </a:cubicBezTo>
                  <a:cubicBezTo>
                    <a:pt x="1564" y="781"/>
                    <a:pt x="1623" y="710"/>
                    <a:pt x="1616" y="631"/>
                  </a:cubicBezTo>
                  <a:cubicBezTo>
                    <a:pt x="1609" y="557"/>
                    <a:pt x="1545" y="498"/>
                    <a:pt x="1473" y="498"/>
                  </a:cubicBezTo>
                  <a:cubicBezTo>
                    <a:pt x="1468" y="498"/>
                    <a:pt x="1463" y="498"/>
                    <a:pt x="1458" y="499"/>
                  </a:cubicBezTo>
                  <a:cubicBezTo>
                    <a:pt x="1451" y="500"/>
                    <a:pt x="1443" y="500"/>
                    <a:pt x="1435" y="500"/>
                  </a:cubicBezTo>
                  <a:cubicBezTo>
                    <a:pt x="1184" y="500"/>
                    <a:pt x="576" y="209"/>
                    <a:pt x="238" y="19"/>
                  </a:cubicBezTo>
                  <a:cubicBezTo>
                    <a:pt x="215" y="7"/>
                    <a:pt x="191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4" name="Google Shape;70624;p39"/>
            <p:cNvSpPr/>
            <p:nvPr/>
          </p:nvSpPr>
          <p:spPr>
            <a:xfrm flipH="1">
              <a:off x="4444150" y="2339600"/>
              <a:ext cx="40625" cy="19800"/>
            </a:xfrm>
            <a:custGeom>
              <a:avLst/>
              <a:gdLst/>
              <a:ahLst/>
              <a:cxnLst/>
              <a:rect l="l" t="t" r="r" b="b"/>
              <a:pathLst>
                <a:path w="1625" h="792" extrusionOk="0">
                  <a:moveTo>
                    <a:pt x="168" y="0"/>
                  </a:moveTo>
                  <a:cubicBezTo>
                    <a:pt x="117" y="0"/>
                    <a:pt x="67" y="27"/>
                    <a:pt x="41" y="75"/>
                  </a:cubicBezTo>
                  <a:cubicBezTo>
                    <a:pt x="1" y="146"/>
                    <a:pt x="24" y="234"/>
                    <a:pt x="94" y="273"/>
                  </a:cubicBezTo>
                  <a:cubicBezTo>
                    <a:pt x="191" y="327"/>
                    <a:pt x="1024" y="791"/>
                    <a:pt x="1440" y="791"/>
                  </a:cubicBezTo>
                  <a:cubicBezTo>
                    <a:pt x="1455" y="791"/>
                    <a:pt x="1470" y="791"/>
                    <a:pt x="1485" y="788"/>
                  </a:cubicBezTo>
                  <a:cubicBezTo>
                    <a:pt x="1566" y="781"/>
                    <a:pt x="1624" y="710"/>
                    <a:pt x="1617" y="631"/>
                  </a:cubicBezTo>
                  <a:cubicBezTo>
                    <a:pt x="1611" y="558"/>
                    <a:pt x="1549" y="499"/>
                    <a:pt x="1478" y="499"/>
                  </a:cubicBezTo>
                  <a:cubicBezTo>
                    <a:pt x="1472" y="499"/>
                    <a:pt x="1466" y="499"/>
                    <a:pt x="1460" y="500"/>
                  </a:cubicBezTo>
                  <a:cubicBezTo>
                    <a:pt x="1453" y="501"/>
                    <a:pt x="1445" y="501"/>
                    <a:pt x="1438" y="501"/>
                  </a:cubicBezTo>
                  <a:cubicBezTo>
                    <a:pt x="1187" y="501"/>
                    <a:pt x="578" y="211"/>
                    <a:pt x="238" y="19"/>
                  </a:cubicBezTo>
                  <a:cubicBezTo>
                    <a:pt x="216" y="6"/>
                    <a:pt x="192" y="0"/>
                    <a:pt x="1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5" name="Google Shape;70625;p39"/>
            <p:cNvSpPr/>
            <p:nvPr/>
          </p:nvSpPr>
          <p:spPr>
            <a:xfrm flipH="1">
              <a:off x="4379950" y="234310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7" y="1"/>
                  </a:moveTo>
                  <a:cubicBezTo>
                    <a:pt x="116" y="1"/>
                    <a:pt x="66" y="28"/>
                    <a:pt x="40" y="74"/>
                  </a:cubicBezTo>
                  <a:cubicBezTo>
                    <a:pt x="0" y="145"/>
                    <a:pt x="23" y="234"/>
                    <a:pt x="94" y="272"/>
                  </a:cubicBezTo>
                  <a:cubicBezTo>
                    <a:pt x="191" y="328"/>
                    <a:pt x="1024" y="790"/>
                    <a:pt x="1439" y="790"/>
                  </a:cubicBezTo>
                  <a:cubicBezTo>
                    <a:pt x="1454" y="790"/>
                    <a:pt x="1469" y="790"/>
                    <a:pt x="1485" y="787"/>
                  </a:cubicBezTo>
                  <a:cubicBezTo>
                    <a:pt x="1566" y="780"/>
                    <a:pt x="1624" y="709"/>
                    <a:pt x="1617" y="630"/>
                  </a:cubicBezTo>
                  <a:cubicBezTo>
                    <a:pt x="1610" y="554"/>
                    <a:pt x="1546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0" y="499"/>
                    <a:pt x="1440" y="500"/>
                    <a:pt x="1429" y="500"/>
                  </a:cubicBezTo>
                  <a:cubicBezTo>
                    <a:pt x="1177" y="500"/>
                    <a:pt x="574" y="208"/>
                    <a:pt x="239" y="20"/>
                  </a:cubicBezTo>
                  <a:cubicBezTo>
                    <a:pt x="216" y="7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6" name="Google Shape;70626;p39"/>
            <p:cNvSpPr/>
            <p:nvPr/>
          </p:nvSpPr>
          <p:spPr>
            <a:xfrm flipH="1">
              <a:off x="4371575" y="237145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7" y="0"/>
                  </a:moveTo>
                  <a:cubicBezTo>
                    <a:pt x="116" y="0"/>
                    <a:pt x="66" y="26"/>
                    <a:pt x="40" y="74"/>
                  </a:cubicBezTo>
                  <a:cubicBezTo>
                    <a:pt x="0" y="144"/>
                    <a:pt x="24" y="234"/>
                    <a:pt x="95" y="272"/>
                  </a:cubicBezTo>
                  <a:cubicBezTo>
                    <a:pt x="192" y="328"/>
                    <a:pt x="1026" y="790"/>
                    <a:pt x="1441" y="790"/>
                  </a:cubicBezTo>
                  <a:cubicBezTo>
                    <a:pt x="1458" y="790"/>
                    <a:pt x="1472" y="789"/>
                    <a:pt x="1486" y="787"/>
                  </a:cubicBezTo>
                  <a:cubicBezTo>
                    <a:pt x="1566" y="780"/>
                    <a:pt x="1624" y="709"/>
                    <a:pt x="1617" y="628"/>
                  </a:cubicBezTo>
                  <a:cubicBezTo>
                    <a:pt x="1610" y="554"/>
                    <a:pt x="1547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1" y="499"/>
                    <a:pt x="1443" y="499"/>
                    <a:pt x="1434" y="499"/>
                  </a:cubicBezTo>
                  <a:cubicBezTo>
                    <a:pt x="1188" y="499"/>
                    <a:pt x="575" y="208"/>
                    <a:pt x="239" y="18"/>
                  </a:cubicBezTo>
                  <a:cubicBezTo>
                    <a:pt x="216" y="6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7" name="Google Shape;70627;p39"/>
            <p:cNvSpPr/>
            <p:nvPr/>
          </p:nvSpPr>
          <p:spPr>
            <a:xfrm flipH="1">
              <a:off x="4447500" y="237145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8" y="0"/>
                  </a:moveTo>
                  <a:cubicBezTo>
                    <a:pt x="116" y="0"/>
                    <a:pt x="66" y="26"/>
                    <a:pt x="40" y="74"/>
                  </a:cubicBezTo>
                  <a:cubicBezTo>
                    <a:pt x="0" y="144"/>
                    <a:pt x="23" y="234"/>
                    <a:pt x="94" y="272"/>
                  </a:cubicBezTo>
                  <a:cubicBezTo>
                    <a:pt x="191" y="328"/>
                    <a:pt x="1025" y="790"/>
                    <a:pt x="1439" y="790"/>
                  </a:cubicBezTo>
                  <a:cubicBezTo>
                    <a:pt x="1455" y="790"/>
                    <a:pt x="1469" y="789"/>
                    <a:pt x="1486" y="787"/>
                  </a:cubicBezTo>
                  <a:cubicBezTo>
                    <a:pt x="1566" y="780"/>
                    <a:pt x="1624" y="709"/>
                    <a:pt x="1617" y="628"/>
                  </a:cubicBezTo>
                  <a:cubicBezTo>
                    <a:pt x="1610" y="554"/>
                    <a:pt x="1546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2" y="498"/>
                    <a:pt x="1444" y="499"/>
                    <a:pt x="1436" y="499"/>
                  </a:cubicBezTo>
                  <a:cubicBezTo>
                    <a:pt x="1187" y="499"/>
                    <a:pt x="577" y="209"/>
                    <a:pt x="239" y="18"/>
                  </a:cubicBezTo>
                  <a:cubicBezTo>
                    <a:pt x="217" y="6"/>
                    <a:pt x="192" y="0"/>
                    <a:pt x="1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8" name="Google Shape;70628;p39"/>
            <p:cNvSpPr/>
            <p:nvPr/>
          </p:nvSpPr>
          <p:spPr>
            <a:xfrm flipH="1">
              <a:off x="5184075" y="2526775"/>
              <a:ext cx="42350" cy="12500"/>
            </a:xfrm>
            <a:custGeom>
              <a:avLst/>
              <a:gdLst/>
              <a:ahLst/>
              <a:cxnLst/>
              <a:rect l="l" t="t" r="r" b="b"/>
              <a:pathLst>
                <a:path w="1694" h="500" extrusionOk="0">
                  <a:moveTo>
                    <a:pt x="1528" y="1"/>
                  </a:moveTo>
                  <a:cubicBezTo>
                    <a:pt x="1499" y="1"/>
                    <a:pt x="1470" y="9"/>
                    <a:pt x="1445" y="27"/>
                  </a:cubicBezTo>
                  <a:cubicBezTo>
                    <a:pt x="1255" y="159"/>
                    <a:pt x="547" y="208"/>
                    <a:pt x="147" y="208"/>
                  </a:cubicBezTo>
                  <a:cubicBezTo>
                    <a:pt x="66" y="208"/>
                    <a:pt x="0" y="273"/>
                    <a:pt x="0" y="353"/>
                  </a:cubicBezTo>
                  <a:cubicBezTo>
                    <a:pt x="0" y="432"/>
                    <a:pt x="66" y="499"/>
                    <a:pt x="148" y="499"/>
                  </a:cubicBezTo>
                  <a:cubicBezTo>
                    <a:pt x="270" y="499"/>
                    <a:pt x="1289" y="492"/>
                    <a:pt x="1611" y="265"/>
                  </a:cubicBezTo>
                  <a:cubicBezTo>
                    <a:pt x="1676" y="218"/>
                    <a:pt x="1693" y="127"/>
                    <a:pt x="1647" y="62"/>
                  </a:cubicBezTo>
                  <a:cubicBezTo>
                    <a:pt x="1620" y="22"/>
                    <a:pt x="1574" y="1"/>
                    <a:pt x="15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9" name="Google Shape;70629;p39"/>
            <p:cNvSpPr/>
            <p:nvPr/>
          </p:nvSpPr>
          <p:spPr>
            <a:xfrm flipH="1">
              <a:off x="5115425" y="2514750"/>
              <a:ext cx="41675" cy="16350"/>
            </a:xfrm>
            <a:custGeom>
              <a:avLst/>
              <a:gdLst/>
              <a:ahLst/>
              <a:cxnLst/>
              <a:rect l="l" t="t" r="r" b="b"/>
              <a:pathLst>
                <a:path w="1667" h="654" extrusionOk="0">
                  <a:moveTo>
                    <a:pt x="1504" y="1"/>
                  </a:moveTo>
                  <a:cubicBezTo>
                    <a:pt x="1470" y="1"/>
                    <a:pt x="1435" y="13"/>
                    <a:pt x="1407" y="38"/>
                  </a:cubicBezTo>
                  <a:cubicBezTo>
                    <a:pt x="1234" y="190"/>
                    <a:pt x="535" y="317"/>
                    <a:pt x="137" y="363"/>
                  </a:cubicBezTo>
                  <a:cubicBezTo>
                    <a:pt x="57" y="371"/>
                    <a:pt x="0" y="444"/>
                    <a:pt x="9" y="523"/>
                  </a:cubicBezTo>
                  <a:cubicBezTo>
                    <a:pt x="16" y="598"/>
                    <a:pt x="80" y="654"/>
                    <a:pt x="152" y="654"/>
                  </a:cubicBezTo>
                  <a:cubicBezTo>
                    <a:pt x="158" y="654"/>
                    <a:pt x="164" y="654"/>
                    <a:pt x="171" y="651"/>
                  </a:cubicBezTo>
                  <a:cubicBezTo>
                    <a:pt x="286" y="638"/>
                    <a:pt x="1302" y="517"/>
                    <a:pt x="1600" y="255"/>
                  </a:cubicBezTo>
                  <a:cubicBezTo>
                    <a:pt x="1661" y="202"/>
                    <a:pt x="1666" y="110"/>
                    <a:pt x="1612" y="49"/>
                  </a:cubicBezTo>
                  <a:cubicBezTo>
                    <a:pt x="1584" y="17"/>
                    <a:pt x="1545" y="1"/>
                    <a:pt x="15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0" name="Google Shape;70630;p39"/>
            <p:cNvSpPr/>
            <p:nvPr/>
          </p:nvSpPr>
          <p:spPr>
            <a:xfrm flipH="1">
              <a:off x="5150350" y="2547750"/>
              <a:ext cx="41675" cy="16350"/>
            </a:xfrm>
            <a:custGeom>
              <a:avLst/>
              <a:gdLst/>
              <a:ahLst/>
              <a:cxnLst/>
              <a:rect l="l" t="t" r="r" b="b"/>
              <a:pathLst>
                <a:path w="1667" h="654" extrusionOk="0">
                  <a:moveTo>
                    <a:pt x="1505" y="0"/>
                  </a:moveTo>
                  <a:cubicBezTo>
                    <a:pt x="1470" y="0"/>
                    <a:pt x="1435" y="13"/>
                    <a:pt x="1407" y="38"/>
                  </a:cubicBezTo>
                  <a:cubicBezTo>
                    <a:pt x="1234" y="189"/>
                    <a:pt x="537" y="317"/>
                    <a:pt x="137" y="363"/>
                  </a:cubicBezTo>
                  <a:cubicBezTo>
                    <a:pt x="58" y="371"/>
                    <a:pt x="1" y="443"/>
                    <a:pt x="9" y="523"/>
                  </a:cubicBezTo>
                  <a:cubicBezTo>
                    <a:pt x="17" y="598"/>
                    <a:pt x="80" y="653"/>
                    <a:pt x="154" y="653"/>
                  </a:cubicBezTo>
                  <a:cubicBezTo>
                    <a:pt x="158" y="653"/>
                    <a:pt x="164" y="651"/>
                    <a:pt x="171" y="651"/>
                  </a:cubicBezTo>
                  <a:cubicBezTo>
                    <a:pt x="286" y="638"/>
                    <a:pt x="1304" y="517"/>
                    <a:pt x="1602" y="255"/>
                  </a:cubicBezTo>
                  <a:cubicBezTo>
                    <a:pt x="1661" y="202"/>
                    <a:pt x="1667" y="110"/>
                    <a:pt x="1613" y="49"/>
                  </a:cubicBezTo>
                  <a:cubicBezTo>
                    <a:pt x="1585" y="17"/>
                    <a:pt x="1545" y="0"/>
                    <a:pt x="15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1" name="Google Shape;70631;p39"/>
            <p:cNvSpPr/>
            <p:nvPr/>
          </p:nvSpPr>
          <p:spPr>
            <a:xfrm flipH="1">
              <a:off x="5289625" y="2529325"/>
              <a:ext cx="41675" cy="17100"/>
            </a:xfrm>
            <a:custGeom>
              <a:avLst/>
              <a:gdLst/>
              <a:ahLst/>
              <a:cxnLst/>
              <a:rect l="l" t="t" r="r" b="b"/>
              <a:pathLst>
                <a:path w="1667" h="684" extrusionOk="0">
                  <a:moveTo>
                    <a:pt x="164" y="1"/>
                  </a:moveTo>
                  <a:cubicBezTo>
                    <a:pt x="109" y="1"/>
                    <a:pt x="58" y="33"/>
                    <a:pt x="33" y="86"/>
                  </a:cubicBezTo>
                  <a:cubicBezTo>
                    <a:pt x="1" y="159"/>
                    <a:pt x="32" y="245"/>
                    <a:pt x="104" y="279"/>
                  </a:cubicBezTo>
                  <a:cubicBezTo>
                    <a:pt x="201" y="323"/>
                    <a:pt x="1002" y="684"/>
                    <a:pt x="1434" y="684"/>
                  </a:cubicBezTo>
                  <a:cubicBezTo>
                    <a:pt x="1471" y="684"/>
                    <a:pt x="1505" y="682"/>
                    <a:pt x="1535" y="675"/>
                  </a:cubicBezTo>
                  <a:cubicBezTo>
                    <a:pt x="1614" y="661"/>
                    <a:pt x="1667" y="586"/>
                    <a:pt x="1652" y="506"/>
                  </a:cubicBezTo>
                  <a:cubicBezTo>
                    <a:pt x="1640" y="436"/>
                    <a:pt x="1578" y="386"/>
                    <a:pt x="1509" y="386"/>
                  </a:cubicBezTo>
                  <a:cubicBezTo>
                    <a:pt x="1501" y="386"/>
                    <a:pt x="1492" y="387"/>
                    <a:pt x="1483" y="389"/>
                  </a:cubicBezTo>
                  <a:cubicBezTo>
                    <a:pt x="1466" y="392"/>
                    <a:pt x="1446" y="393"/>
                    <a:pt x="1424" y="393"/>
                  </a:cubicBezTo>
                  <a:cubicBezTo>
                    <a:pt x="1156" y="393"/>
                    <a:pt x="564" y="169"/>
                    <a:pt x="228" y="15"/>
                  </a:cubicBezTo>
                  <a:cubicBezTo>
                    <a:pt x="207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2" name="Google Shape;70632;p39"/>
            <p:cNvSpPr/>
            <p:nvPr/>
          </p:nvSpPr>
          <p:spPr>
            <a:xfrm flipH="1">
              <a:off x="5283875" y="2497350"/>
              <a:ext cx="41725" cy="17125"/>
            </a:xfrm>
            <a:custGeom>
              <a:avLst/>
              <a:gdLst/>
              <a:ahLst/>
              <a:cxnLst/>
              <a:rect l="l" t="t" r="r" b="b"/>
              <a:pathLst>
                <a:path w="1669" h="685" extrusionOk="0">
                  <a:moveTo>
                    <a:pt x="167" y="0"/>
                  </a:moveTo>
                  <a:cubicBezTo>
                    <a:pt x="112" y="0"/>
                    <a:pt x="60" y="33"/>
                    <a:pt x="35" y="85"/>
                  </a:cubicBezTo>
                  <a:cubicBezTo>
                    <a:pt x="1" y="159"/>
                    <a:pt x="34" y="246"/>
                    <a:pt x="106" y="280"/>
                  </a:cubicBezTo>
                  <a:cubicBezTo>
                    <a:pt x="201" y="324"/>
                    <a:pt x="1003" y="684"/>
                    <a:pt x="1434" y="684"/>
                  </a:cubicBezTo>
                  <a:cubicBezTo>
                    <a:pt x="1470" y="684"/>
                    <a:pt x="1504" y="680"/>
                    <a:pt x="1538" y="677"/>
                  </a:cubicBezTo>
                  <a:cubicBezTo>
                    <a:pt x="1617" y="660"/>
                    <a:pt x="1668" y="586"/>
                    <a:pt x="1654" y="507"/>
                  </a:cubicBezTo>
                  <a:cubicBezTo>
                    <a:pt x="1640" y="437"/>
                    <a:pt x="1578" y="387"/>
                    <a:pt x="1509" y="387"/>
                  </a:cubicBezTo>
                  <a:cubicBezTo>
                    <a:pt x="1501" y="387"/>
                    <a:pt x="1492" y="387"/>
                    <a:pt x="1484" y="389"/>
                  </a:cubicBezTo>
                  <a:cubicBezTo>
                    <a:pt x="1467" y="392"/>
                    <a:pt x="1447" y="394"/>
                    <a:pt x="1425" y="394"/>
                  </a:cubicBezTo>
                  <a:cubicBezTo>
                    <a:pt x="1161" y="394"/>
                    <a:pt x="566" y="169"/>
                    <a:pt x="228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3" name="Google Shape;70633;p39"/>
            <p:cNvSpPr/>
            <p:nvPr/>
          </p:nvSpPr>
          <p:spPr>
            <a:xfrm flipH="1">
              <a:off x="5191875" y="2570600"/>
              <a:ext cx="42500" cy="11950"/>
            </a:xfrm>
            <a:custGeom>
              <a:avLst/>
              <a:gdLst/>
              <a:ahLst/>
              <a:cxnLst/>
              <a:rect l="l" t="t" r="r" b="b"/>
              <a:pathLst>
                <a:path w="1700" h="478" extrusionOk="0">
                  <a:moveTo>
                    <a:pt x="1534" y="0"/>
                  </a:moveTo>
                  <a:cubicBezTo>
                    <a:pt x="1506" y="0"/>
                    <a:pt x="1477" y="8"/>
                    <a:pt x="1452" y="25"/>
                  </a:cubicBezTo>
                  <a:cubicBezTo>
                    <a:pt x="1279" y="141"/>
                    <a:pt x="684" y="185"/>
                    <a:pt x="274" y="185"/>
                  </a:cubicBezTo>
                  <a:cubicBezTo>
                    <a:pt x="230" y="185"/>
                    <a:pt x="188" y="185"/>
                    <a:pt x="150" y="184"/>
                  </a:cubicBezTo>
                  <a:cubicBezTo>
                    <a:pt x="53" y="184"/>
                    <a:pt x="3" y="248"/>
                    <a:pt x="1" y="328"/>
                  </a:cubicBezTo>
                  <a:cubicBezTo>
                    <a:pt x="1" y="409"/>
                    <a:pt x="64" y="475"/>
                    <a:pt x="145" y="477"/>
                  </a:cubicBezTo>
                  <a:lnTo>
                    <a:pt x="235" y="477"/>
                  </a:lnTo>
                  <a:cubicBezTo>
                    <a:pt x="521" y="477"/>
                    <a:pt x="1327" y="460"/>
                    <a:pt x="1615" y="266"/>
                  </a:cubicBezTo>
                  <a:cubicBezTo>
                    <a:pt x="1681" y="222"/>
                    <a:pt x="1699" y="131"/>
                    <a:pt x="1654" y="63"/>
                  </a:cubicBezTo>
                  <a:cubicBezTo>
                    <a:pt x="1626" y="22"/>
                    <a:pt x="1581" y="0"/>
                    <a:pt x="15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4" name="Google Shape;70634;p39"/>
            <p:cNvSpPr/>
            <p:nvPr/>
          </p:nvSpPr>
          <p:spPr>
            <a:xfrm flipH="1">
              <a:off x="5399500" y="2462575"/>
              <a:ext cx="26025" cy="37375"/>
            </a:xfrm>
            <a:custGeom>
              <a:avLst/>
              <a:gdLst/>
              <a:ahLst/>
              <a:cxnLst/>
              <a:rect l="l" t="t" r="r" b="b"/>
              <a:pathLst>
                <a:path w="1041" h="1495" extrusionOk="0">
                  <a:moveTo>
                    <a:pt x="164" y="1"/>
                  </a:moveTo>
                  <a:cubicBezTo>
                    <a:pt x="147" y="1"/>
                    <a:pt x="129" y="4"/>
                    <a:pt x="111" y="10"/>
                  </a:cubicBezTo>
                  <a:cubicBezTo>
                    <a:pt x="37" y="40"/>
                    <a:pt x="0" y="125"/>
                    <a:pt x="30" y="201"/>
                  </a:cubicBezTo>
                  <a:cubicBezTo>
                    <a:pt x="73" y="307"/>
                    <a:pt x="459" y="1253"/>
                    <a:pt x="792" y="1472"/>
                  </a:cubicBezTo>
                  <a:cubicBezTo>
                    <a:pt x="818" y="1488"/>
                    <a:pt x="846" y="1495"/>
                    <a:pt x="873" y="1495"/>
                  </a:cubicBezTo>
                  <a:cubicBezTo>
                    <a:pt x="920" y="1495"/>
                    <a:pt x="968" y="1472"/>
                    <a:pt x="997" y="1431"/>
                  </a:cubicBezTo>
                  <a:cubicBezTo>
                    <a:pt x="1041" y="1364"/>
                    <a:pt x="1022" y="1273"/>
                    <a:pt x="954" y="1229"/>
                  </a:cubicBezTo>
                  <a:cubicBezTo>
                    <a:pt x="761" y="1103"/>
                    <a:pt x="450" y="464"/>
                    <a:pt x="301" y="91"/>
                  </a:cubicBezTo>
                  <a:cubicBezTo>
                    <a:pt x="278" y="35"/>
                    <a:pt x="223" y="1"/>
                    <a:pt x="1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5" name="Google Shape;70635;p39"/>
            <p:cNvSpPr/>
            <p:nvPr/>
          </p:nvSpPr>
          <p:spPr>
            <a:xfrm flipH="1">
              <a:off x="4600725" y="2578800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4"/>
                    <a:pt x="1" y="152"/>
                    <a:pt x="41" y="222"/>
                  </a:cubicBezTo>
                  <a:cubicBezTo>
                    <a:pt x="160" y="419"/>
                    <a:pt x="160" y="1129"/>
                    <a:pt x="133" y="1529"/>
                  </a:cubicBezTo>
                  <a:cubicBezTo>
                    <a:pt x="129" y="1608"/>
                    <a:pt x="188" y="1678"/>
                    <a:pt x="268" y="1683"/>
                  </a:cubicBezTo>
                  <a:lnTo>
                    <a:pt x="279" y="1683"/>
                  </a:lnTo>
                  <a:cubicBezTo>
                    <a:pt x="353" y="1683"/>
                    <a:pt x="417" y="1625"/>
                    <a:pt x="427" y="1549"/>
                  </a:cubicBezTo>
                  <a:cubicBezTo>
                    <a:pt x="434" y="1434"/>
                    <a:pt x="495" y="412"/>
                    <a:pt x="292" y="71"/>
                  </a:cubicBezTo>
                  <a:cubicBezTo>
                    <a:pt x="264" y="26"/>
                    <a:pt x="216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642" name="Google Shape;70642;p39"/>
          <p:cNvGrpSpPr/>
          <p:nvPr/>
        </p:nvGrpSpPr>
        <p:grpSpPr>
          <a:xfrm>
            <a:off x="8395203" y="523484"/>
            <a:ext cx="1265427" cy="1390535"/>
            <a:chOff x="1235350" y="808638"/>
            <a:chExt cx="1658400" cy="1817850"/>
          </a:xfrm>
        </p:grpSpPr>
        <p:sp>
          <p:nvSpPr>
            <p:cNvPr id="70643" name="Google Shape;70643;p39"/>
            <p:cNvSpPr/>
            <p:nvPr/>
          </p:nvSpPr>
          <p:spPr>
            <a:xfrm>
              <a:off x="1458575" y="2102113"/>
              <a:ext cx="201225" cy="168700"/>
            </a:xfrm>
            <a:custGeom>
              <a:avLst/>
              <a:gdLst/>
              <a:ahLst/>
              <a:cxnLst/>
              <a:rect l="l" t="t" r="r" b="b"/>
              <a:pathLst>
                <a:path w="8049" h="6748" extrusionOk="0">
                  <a:moveTo>
                    <a:pt x="156" y="1"/>
                  </a:moveTo>
                  <a:cubicBezTo>
                    <a:pt x="149" y="1"/>
                    <a:pt x="142" y="1"/>
                    <a:pt x="134" y="2"/>
                  </a:cubicBezTo>
                  <a:cubicBezTo>
                    <a:pt x="53" y="16"/>
                    <a:pt x="1" y="91"/>
                    <a:pt x="15" y="171"/>
                  </a:cubicBezTo>
                  <a:cubicBezTo>
                    <a:pt x="46" y="353"/>
                    <a:pt x="813" y="4661"/>
                    <a:pt x="3594" y="6209"/>
                  </a:cubicBezTo>
                  <a:cubicBezTo>
                    <a:pt x="4237" y="6567"/>
                    <a:pt x="4934" y="6747"/>
                    <a:pt x="5683" y="6747"/>
                  </a:cubicBezTo>
                  <a:cubicBezTo>
                    <a:pt x="6390" y="6747"/>
                    <a:pt x="7145" y="6585"/>
                    <a:pt x="7939" y="6265"/>
                  </a:cubicBezTo>
                  <a:cubicBezTo>
                    <a:pt x="8013" y="6233"/>
                    <a:pt x="8049" y="6148"/>
                    <a:pt x="8019" y="6074"/>
                  </a:cubicBezTo>
                  <a:cubicBezTo>
                    <a:pt x="7996" y="6018"/>
                    <a:pt x="7942" y="5984"/>
                    <a:pt x="7885" y="5984"/>
                  </a:cubicBezTo>
                  <a:cubicBezTo>
                    <a:pt x="7866" y="5984"/>
                    <a:pt x="7847" y="5987"/>
                    <a:pt x="7829" y="5995"/>
                  </a:cubicBezTo>
                  <a:cubicBezTo>
                    <a:pt x="7072" y="6301"/>
                    <a:pt x="6356" y="6454"/>
                    <a:pt x="5685" y="6454"/>
                  </a:cubicBezTo>
                  <a:cubicBezTo>
                    <a:pt x="4985" y="6454"/>
                    <a:pt x="4334" y="6288"/>
                    <a:pt x="3736" y="5955"/>
                  </a:cubicBezTo>
                  <a:cubicBezTo>
                    <a:pt x="1078" y="4474"/>
                    <a:pt x="309" y="164"/>
                    <a:pt x="302" y="121"/>
                  </a:cubicBezTo>
                  <a:cubicBezTo>
                    <a:pt x="289" y="49"/>
                    <a:pt x="22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4" name="Google Shape;70644;p39"/>
            <p:cNvSpPr/>
            <p:nvPr/>
          </p:nvSpPr>
          <p:spPr>
            <a:xfrm>
              <a:off x="1378400" y="2001263"/>
              <a:ext cx="134125" cy="110825"/>
            </a:xfrm>
            <a:custGeom>
              <a:avLst/>
              <a:gdLst/>
              <a:ahLst/>
              <a:cxnLst/>
              <a:rect l="l" t="t" r="r" b="b"/>
              <a:pathLst>
                <a:path w="5365" h="4433" extrusionOk="0">
                  <a:moveTo>
                    <a:pt x="3284" y="292"/>
                  </a:moveTo>
                  <a:cubicBezTo>
                    <a:pt x="3293" y="292"/>
                    <a:pt x="3302" y="292"/>
                    <a:pt x="3311" y="294"/>
                  </a:cubicBezTo>
                  <a:cubicBezTo>
                    <a:pt x="3374" y="302"/>
                    <a:pt x="3424" y="336"/>
                    <a:pt x="3469" y="399"/>
                  </a:cubicBezTo>
                  <a:cubicBezTo>
                    <a:pt x="3749" y="792"/>
                    <a:pt x="3615" y="1977"/>
                    <a:pt x="3541" y="2401"/>
                  </a:cubicBezTo>
                  <a:cubicBezTo>
                    <a:pt x="3529" y="2478"/>
                    <a:pt x="3577" y="2550"/>
                    <a:pt x="3653" y="2567"/>
                  </a:cubicBezTo>
                  <a:cubicBezTo>
                    <a:pt x="3664" y="2570"/>
                    <a:pt x="3675" y="2571"/>
                    <a:pt x="3686" y="2571"/>
                  </a:cubicBezTo>
                  <a:cubicBezTo>
                    <a:pt x="3749" y="2571"/>
                    <a:pt x="3807" y="2528"/>
                    <a:pt x="3825" y="2465"/>
                  </a:cubicBezTo>
                  <a:cubicBezTo>
                    <a:pt x="4004" y="1819"/>
                    <a:pt x="4328" y="1091"/>
                    <a:pt x="4536" y="1042"/>
                  </a:cubicBezTo>
                  <a:cubicBezTo>
                    <a:pt x="4539" y="1041"/>
                    <a:pt x="4543" y="1041"/>
                    <a:pt x="4547" y="1041"/>
                  </a:cubicBezTo>
                  <a:cubicBezTo>
                    <a:pt x="4561" y="1041"/>
                    <a:pt x="4584" y="1047"/>
                    <a:pt x="4620" y="1087"/>
                  </a:cubicBezTo>
                  <a:cubicBezTo>
                    <a:pt x="4871" y="1361"/>
                    <a:pt x="4146" y="2858"/>
                    <a:pt x="3314" y="4124"/>
                  </a:cubicBezTo>
                  <a:cubicBezTo>
                    <a:pt x="3300" y="4101"/>
                    <a:pt x="3280" y="4084"/>
                    <a:pt x="3256" y="4073"/>
                  </a:cubicBezTo>
                  <a:cubicBezTo>
                    <a:pt x="3226" y="4062"/>
                    <a:pt x="367" y="2698"/>
                    <a:pt x="861" y="1428"/>
                  </a:cubicBezTo>
                  <a:cubicBezTo>
                    <a:pt x="888" y="1358"/>
                    <a:pt x="915" y="1357"/>
                    <a:pt x="923" y="1354"/>
                  </a:cubicBezTo>
                  <a:lnTo>
                    <a:pt x="937" y="1354"/>
                  </a:lnTo>
                  <a:cubicBezTo>
                    <a:pt x="1186" y="1354"/>
                    <a:pt x="1824" y="2061"/>
                    <a:pt x="2283" y="2733"/>
                  </a:cubicBezTo>
                  <a:cubicBezTo>
                    <a:pt x="2312" y="2773"/>
                    <a:pt x="2357" y="2795"/>
                    <a:pt x="2404" y="2795"/>
                  </a:cubicBezTo>
                  <a:cubicBezTo>
                    <a:pt x="2430" y="2795"/>
                    <a:pt x="2456" y="2788"/>
                    <a:pt x="2480" y="2773"/>
                  </a:cubicBezTo>
                  <a:cubicBezTo>
                    <a:pt x="2547" y="2733"/>
                    <a:pt x="2569" y="2648"/>
                    <a:pt x="2531" y="2580"/>
                  </a:cubicBezTo>
                  <a:cubicBezTo>
                    <a:pt x="2210" y="1998"/>
                    <a:pt x="1750" y="942"/>
                    <a:pt x="1875" y="590"/>
                  </a:cubicBezTo>
                  <a:cubicBezTo>
                    <a:pt x="1892" y="538"/>
                    <a:pt x="1919" y="522"/>
                    <a:pt x="1939" y="514"/>
                  </a:cubicBezTo>
                  <a:cubicBezTo>
                    <a:pt x="1950" y="510"/>
                    <a:pt x="1961" y="507"/>
                    <a:pt x="1976" y="507"/>
                  </a:cubicBezTo>
                  <a:cubicBezTo>
                    <a:pt x="1991" y="507"/>
                    <a:pt x="2009" y="511"/>
                    <a:pt x="2031" y="522"/>
                  </a:cubicBezTo>
                  <a:cubicBezTo>
                    <a:pt x="2358" y="687"/>
                    <a:pt x="2737" y="1777"/>
                    <a:pt x="2899" y="2425"/>
                  </a:cubicBezTo>
                  <a:cubicBezTo>
                    <a:pt x="2916" y="2491"/>
                    <a:pt x="2974" y="2536"/>
                    <a:pt x="3038" y="2536"/>
                  </a:cubicBezTo>
                  <a:cubicBezTo>
                    <a:pt x="3049" y="2536"/>
                    <a:pt x="3059" y="2534"/>
                    <a:pt x="3070" y="2532"/>
                  </a:cubicBezTo>
                  <a:cubicBezTo>
                    <a:pt x="3147" y="2516"/>
                    <a:pt x="3197" y="2442"/>
                    <a:pt x="3182" y="2364"/>
                  </a:cubicBezTo>
                  <a:cubicBezTo>
                    <a:pt x="3060" y="1709"/>
                    <a:pt x="2960" y="579"/>
                    <a:pt x="3204" y="328"/>
                  </a:cubicBezTo>
                  <a:cubicBezTo>
                    <a:pt x="3228" y="302"/>
                    <a:pt x="3253" y="292"/>
                    <a:pt x="3284" y="292"/>
                  </a:cubicBezTo>
                  <a:close/>
                  <a:moveTo>
                    <a:pt x="3289" y="0"/>
                  </a:moveTo>
                  <a:cubicBezTo>
                    <a:pt x="3178" y="0"/>
                    <a:pt x="3078" y="43"/>
                    <a:pt x="2998" y="125"/>
                  </a:cubicBezTo>
                  <a:cubicBezTo>
                    <a:pt x="2820" y="308"/>
                    <a:pt x="2767" y="697"/>
                    <a:pt x="2767" y="1104"/>
                  </a:cubicBezTo>
                  <a:cubicBezTo>
                    <a:pt x="2601" y="725"/>
                    <a:pt x="2395" y="379"/>
                    <a:pt x="2166" y="264"/>
                  </a:cubicBezTo>
                  <a:cubicBezTo>
                    <a:pt x="2104" y="232"/>
                    <a:pt x="2040" y="217"/>
                    <a:pt x="1977" y="217"/>
                  </a:cubicBezTo>
                  <a:cubicBezTo>
                    <a:pt x="1928" y="217"/>
                    <a:pt x="1879" y="226"/>
                    <a:pt x="1831" y="246"/>
                  </a:cubicBezTo>
                  <a:cubicBezTo>
                    <a:pt x="1725" y="290"/>
                    <a:pt x="1645" y="378"/>
                    <a:pt x="1604" y="494"/>
                  </a:cubicBezTo>
                  <a:cubicBezTo>
                    <a:pt x="1512" y="757"/>
                    <a:pt x="1618" y="1196"/>
                    <a:pt x="1773" y="1617"/>
                  </a:cubicBezTo>
                  <a:cubicBezTo>
                    <a:pt x="1486" y="1313"/>
                    <a:pt x="1177" y="1065"/>
                    <a:pt x="932" y="1065"/>
                  </a:cubicBezTo>
                  <a:cubicBezTo>
                    <a:pt x="919" y="1065"/>
                    <a:pt x="906" y="1066"/>
                    <a:pt x="893" y="1067"/>
                  </a:cubicBezTo>
                  <a:cubicBezTo>
                    <a:pt x="797" y="1077"/>
                    <a:pt x="668" y="1131"/>
                    <a:pt x="592" y="1323"/>
                  </a:cubicBezTo>
                  <a:cubicBezTo>
                    <a:pt x="1" y="2844"/>
                    <a:pt x="3008" y="4277"/>
                    <a:pt x="3136" y="4338"/>
                  </a:cubicBezTo>
                  <a:cubicBezTo>
                    <a:pt x="3155" y="4347"/>
                    <a:pt x="3175" y="4352"/>
                    <a:pt x="3195" y="4352"/>
                  </a:cubicBezTo>
                  <a:cubicBezTo>
                    <a:pt x="3214" y="4352"/>
                    <a:pt x="3232" y="4348"/>
                    <a:pt x="3249" y="4341"/>
                  </a:cubicBezTo>
                  <a:cubicBezTo>
                    <a:pt x="3259" y="4368"/>
                    <a:pt x="3277" y="4391"/>
                    <a:pt x="3302" y="4408"/>
                  </a:cubicBezTo>
                  <a:cubicBezTo>
                    <a:pt x="3327" y="4425"/>
                    <a:pt x="3353" y="4432"/>
                    <a:pt x="3381" y="4432"/>
                  </a:cubicBezTo>
                  <a:cubicBezTo>
                    <a:pt x="3429" y="4432"/>
                    <a:pt x="3476" y="4409"/>
                    <a:pt x="3504" y="4368"/>
                  </a:cubicBezTo>
                  <a:cubicBezTo>
                    <a:pt x="3952" y="3700"/>
                    <a:pt x="5365" y="1468"/>
                    <a:pt x="4838" y="891"/>
                  </a:cubicBezTo>
                  <a:cubicBezTo>
                    <a:pt x="4740" y="782"/>
                    <a:pt x="4639" y="750"/>
                    <a:pt x="4556" y="750"/>
                  </a:cubicBezTo>
                  <a:cubicBezTo>
                    <a:pt x="4525" y="750"/>
                    <a:pt x="4497" y="754"/>
                    <a:pt x="4472" y="761"/>
                  </a:cubicBezTo>
                  <a:cubicBezTo>
                    <a:pt x="4268" y="810"/>
                    <a:pt x="4083" y="1059"/>
                    <a:pt x="3934" y="1353"/>
                  </a:cubicBezTo>
                  <a:cubicBezTo>
                    <a:pt x="3939" y="927"/>
                    <a:pt x="3889" y="484"/>
                    <a:pt x="3707" y="230"/>
                  </a:cubicBezTo>
                  <a:cubicBezTo>
                    <a:pt x="3618" y="104"/>
                    <a:pt x="3500" y="27"/>
                    <a:pt x="3360" y="6"/>
                  </a:cubicBezTo>
                  <a:cubicBezTo>
                    <a:pt x="3336" y="2"/>
                    <a:pt x="3312" y="0"/>
                    <a:pt x="3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5" name="Google Shape;70645;p39"/>
            <p:cNvSpPr/>
            <p:nvPr/>
          </p:nvSpPr>
          <p:spPr>
            <a:xfrm>
              <a:off x="1473000" y="1857338"/>
              <a:ext cx="1088575" cy="765500"/>
            </a:xfrm>
            <a:custGeom>
              <a:avLst/>
              <a:gdLst/>
              <a:ahLst/>
              <a:cxnLst/>
              <a:rect l="l" t="t" r="r" b="b"/>
              <a:pathLst>
                <a:path w="43543" h="30620" extrusionOk="0">
                  <a:moveTo>
                    <a:pt x="36331" y="0"/>
                  </a:moveTo>
                  <a:cubicBezTo>
                    <a:pt x="28736" y="0"/>
                    <a:pt x="5132" y="14608"/>
                    <a:pt x="5132" y="14608"/>
                  </a:cubicBezTo>
                  <a:cubicBezTo>
                    <a:pt x="5256" y="16087"/>
                    <a:pt x="6968" y="17510"/>
                    <a:pt x="6968" y="17510"/>
                  </a:cubicBezTo>
                  <a:cubicBezTo>
                    <a:pt x="5550" y="19389"/>
                    <a:pt x="0" y="20575"/>
                    <a:pt x="0" y="20575"/>
                  </a:cubicBezTo>
                  <a:lnTo>
                    <a:pt x="3351" y="25897"/>
                  </a:lnTo>
                  <a:cubicBezTo>
                    <a:pt x="3682" y="25940"/>
                    <a:pt x="4009" y="25960"/>
                    <a:pt x="4332" y="25960"/>
                  </a:cubicBezTo>
                  <a:cubicBezTo>
                    <a:pt x="9699" y="25960"/>
                    <a:pt x="13699" y="20407"/>
                    <a:pt x="13699" y="20407"/>
                  </a:cubicBezTo>
                  <a:cubicBezTo>
                    <a:pt x="16958" y="21327"/>
                    <a:pt x="19961" y="21626"/>
                    <a:pt x="22492" y="21626"/>
                  </a:cubicBezTo>
                  <a:cubicBezTo>
                    <a:pt x="27229" y="21626"/>
                    <a:pt x="30311" y="20576"/>
                    <a:pt x="30311" y="20575"/>
                  </a:cubicBezTo>
                  <a:lnTo>
                    <a:pt x="30311" y="20575"/>
                  </a:lnTo>
                  <a:lnTo>
                    <a:pt x="29997" y="30620"/>
                  </a:lnTo>
                  <a:lnTo>
                    <a:pt x="37158" y="30620"/>
                  </a:lnTo>
                  <a:cubicBezTo>
                    <a:pt x="43543" y="5994"/>
                    <a:pt x="38410" y="829"/>
                    <a:pt x="38410" y="829"/>
                  </a:cubicBezTo>
                  <a:cubicBezTo>
                    <a:pt x="38055" y="254"/>
                    <a:pt x="37332" y="0"/>
                    <a:pt x="36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6" name="Google Shape;70646;p39"/>
            <p:cNvSpPr/>
            <p:nvPr/>
          </p:nvSpPr>
          <p:spPr>
            <a:xfrm>
              <a:off x="1475950" y="1504738"/>
              <a:ext cx="1131775" cy="770425"/>
            </a:xfrm>
            <a:custGeom>
              <a:avLst/>
              <a:gdLst/>
              <a:ahLst/>
              <a:cxnLst/>
              <a:rect l="l" t="t" r="r" b="b"/>
              <a:pathLst>
                <a:path w="45271" h="30817" extrusionOk="0">
                  <a:moveTo>
                    <a:pt x="20166" y="1"/>
                  </a:moveTo>
                  <a:cubicBezTo>
                    <a:pt x="1" y="1"/>
                    <a:pt x="2760" y="28954"/>
                    <a:pt x="4372" y="29449"/>
                  </a:cubicBezTo>
                  <a:cubicBezTo>
                    <a:pt x="6738" y="30175"/>
                    <a:pt x="17698" y="30817"/>
                    <a:pt x="26838" y="30817"/>
                  </a:cubicBezTo>
                  <a:cubicBezTo>
                    <a:pt x="33809" y="30817"/>
                    <a:pt x="39720" y="30443"/>
                    <a:pt x="39952" y="29449"/>
                  </a:cubicBezTo>
                  <a:cubicBezTo>
                    <a:pt x="39952" y="29449"/>
                    <a:pt x="45271" y="5030"/>
                    <a:pt x="25952" y="693"/>
                  </a:cubicBezTo>
                  <a:cubicBezTo>
                    <a:pt x="23840" y="219"/>
                    <a:pt x="21917" y="1"/>
                    <a:pt x="20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7" name="Google Shape;70647;p39"/>
            <p:cNvSpPr/>
            <p:nvPr/>
          </p:nvSpPr>
          <p:spPr>
            <a:xfrm>
              <a:off x="1545825" y="1559163"/>
              <a:ext cx="326975" cy="593825"/>
            </a:xfrm>
            <a:custGeom>
              <a:avLst/>
              <a:gdLst/>
              <a:ahLst/>
              <a:cxnLst/>
              <a:rect l="l" t="t" r="r" b="b"/>
              <a:pathLst>
                <a:path w="13079" h="23753" extrusionOk="0">
                  <a:moveTo>
                    <a:pt x="7225" y="1"/>
                  </a:moveTo>
                  <a:lnTo>
                    <a:pt x="5915" y="4058"/>
                  </a:lnTo>
                  <a:cubicBezTo>
                    <a:pt x="5915" y="4058"/>
                    <a:pt x="12456" y="12751"/>
                    <a:pt x="0" y="20505"/>
                  </a:cubicBezTo>
                  <a:lnTo>
                    <a:pt x="533" y="23752"/>
                  </a:lnTo>
                  <a:cubicBezTo>
                    <a:pt x="533" y="23752"/>
                    <a:pt x="11853" y="20484"/>
                    <a:pt x="12425" y="13352"/>
                  </a:cubicBezTo>
                  <a:cubicBezTo>
                    <a:pt x="13079" y="5183"/>
                    <a:pt x="7225" y="1"/>
                    <a:pt x="7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8" name="Google Shape;70648;p39"/>
            <p:cNvSpPr/>
            <p:nvPr/>
          </p:nvSpPr>
          <p:spPr>
            <a:xfrm>
              <a:off x="2229200" y="1559238"/>
              <a:ext cx="271875" cy="586925"/>
            </a:xfrm>
            <a:custGeom>
              <a:avLst/>
              <a:gdLst/>
              <a:ahLst/>
              <a:cxnLst/>
              <a:rect l="l" t="t" r="r" b="b"/>
              <a:pathLst>
                <a:path w="10875" h="23477" extrusionOk="0">
                  <a:moveTo>
                    <a:pt x="5620" y="1"/>
                  </a:moveTo>
                  <a:cubicBezTo>
                    <a:pt x="5620" y="1"/>
                    <a:pt x="0" y="4401"/>
                    <a:pt x="446" y="11542"/>
                  </a:cubicBezTo>
                  <a:cubicBezTo>
                    <a:pt x="892" y="18684"/>
                    <a:pt x="10493" y="23477"/>
                    <a:pt x="10493" y="23477"/>
                  </a:cubicBezTo>
                  <a:lnTo>
                    <a:pt x="10875" y="20240"/>
                  </a:lnTo>
                  <a:cubicBezTo>
                    <a:pt x="1383" y="14982"/>
                    <a:pt x="6927" y="4055"/>
                    <a:pt x="6927" y="4055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9" name="Google Shape;70649;p39"/>
            <p:cNvSpPr/>
            <p:nvPr/>
          </p:nvSpPr>
          <p:spPr>
            <a:xfrm>
              <a:off x="1235350" y="884913"/>
              <a:ext cx="1658400" cy="876525"/>
            </a:xfrm>
            <a:custGeom>
              <a:avLst/>
              <a:gdLst/>
              <a:ahLst/>
              <a:cxnLst/>
              <a:rect l="l" t="t" r="r" b="b"/>
              <a:pathLst>
                <a:path w="66336" h="35061" extrusionOk="0">
                  <a:moveTo>
                    <a:pt x="32246" y="1"/>
                  </a:moveTo>
                  <a:cubicBezTo>
                    <a:pt x="21983" y="1"/>
                    <a:pt x="20171" y="5329"/>
                    <a:pt x="20171" y="5329"/>
                  </a:cubicBezTo>
                  <a:cubicBezTo>
                    <a:pt x="20171" y="5329"/>
                    <a:pt x="18156" y="4262"/>
                    <a:pt x="15004" y="4262"/>
                  </a:cubicBezTo>
                  <a:cubicBezTo>
                    <a:pt x="13260" y="4262"/>
                    <a:pt x="11168" y="4589"/>
                    <a:pt x="8876" y="5605"/>
                  </a:cubicBezTo>
                  <a:cubicBezTo>
                    <a:pt x="0" y="9538"/>
                    <a:pt x="3096" y="32612"/>
                    <a:pt x="12360" y="32612"/>
                  </a:cubicBezTo>
                  <a:cubicBezTo>
                    <a:pt x="12669" y="32612"/>
                    <a:pt x="12985" y="32586"/>
                    <a:pt x="13308" y="32534"/>
                  </a:cubicBezTo>
                  <a:cubicBezTo>
                    <a:pt x="25624" y="30514"/>
                    <a:pt x="25613" y="25261"/>
                    <a:pt x="25613" y="25261"/>
                  </a:cubicBezTo>
                  <a:lnTo>
                    <a:pt x="25613" y="25261"/>
                  </a:lnTo>
                  <a:cubicBezTo>
                    <a:pt x="25613" y="25261"/>
                    <a:pt x="31043" y="35060"/>
                    <a:pt x="41857" y="35060"/>
                  </a:cubicBezTo>
                  <a:cubicBezTo>
                    <a:pt x="44510" y="35060"/>
                    <a:pt x="47486" y="34471"/>
                    <a:pt x="50786" y="33002"/>
                  </a:cubicBezTo>
                  <a:cubicBezTo>
                    <a:pt x="66336" y="26082"/>
                    <a:pt x="57289" y="14309"/>
                    <a:pt x="57289" y="14309"/>
                  </a:cubicBezTo>
                  <a:cubicBezTo>
                    <a:pt x="57289" y="14309"/>
                    <a:pt x="58803" y="10769"/>
                    <a:pt x="57294" y="9714"/>
                  </a:cubicBezTo>
                  <a:cubicBezTo>
                    <a:pt x="57021" y="9523"/>
                    <a:pt x="56779" y="9439"/>
                    <a:pt x="56565" y="9439"/>
                  </a:cubicBezTo>
                  <a:cubicBezTo>
                    <a:pt x="55096" y="9439"/>
                    <a:pt x="54946" y="13369"/>
                    <a:pt x="54946" y="13369"/>
                  </a:cubicBezTo>
                  <a:cubicBezTo>
                    <a:pt x="54946" y="13369"/>
                    <a:pt x="53477" y="12400"/>
                    <a:pt x="52231" y="12400"/>
                  </a:cubicBezTo>
                  <a:cubicBezTo>
                    <a:pt x="51515" y="12400"/>
                    <a:pt x="50872" y="12720"/>
                    <a:pt x="50623" y="13728"/>
                  </a:cubicBezTo>
                  <a:cubicBezTo>
                    <a:pt x="50328" y="14923"/>
                    <a:pt x="54585" y="16718"/>
                    <a:pt x="54585" y="16718"/>
                  </a:cubicBezTo>
                  <a:cubicBezTo>
                    <a:pt x="54585" y="16718"/>
                    <a:pt x="55663" y="21568"/>
                    <a:pt x="50558" y="22224"/>
                  </a:cubicBezTo>
                  <a:cubicBezTo>
                    <a:pt x="50470" y="22235"/>
                    <a:pt x="50384" y="22241"/>
                    <a:pt x="50298" y="22241"/>
                  </a:cubicBezTo>
                  <a:cubicBezTo>
                    <a:pt x="44965" y="22241"/>
                    <a:pt x="43378" y="692"/>
                    <a:pt x="34511" y="82"/>
                  </a:cubicBezTo>
                  <a:cubicBezTo>
                    <a:pt x="33714" y="26"/>
                    <a:pt x="32960" y="1"/>
                    <a:pt x="32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0" name="Google Shape;70650;p39"/>
            <p:cNvSpPr/>
            <p:nvPr/>
          </p:nvSpPr>
          <p:spPr>
            <a:xfrm>
              <a:off x="2037300" y="808638"/>
              <a:ext cx="495725" cy="493875"/>
            </a:xfrm>
            <a:custGeom>
              <a:avLst/>
              <a:gdLst/>
              <a:ahLst/>
              <a:cxnLst/>
              <a:rect l="l" t="t" r="r" b="b"/>
              <a:pathLst>
                <a:path w="19829" h="19755" extrusionOk="0">
                  <a:moveTo>
                    <a:pt x="9914" y="1"/>
                  </a:moveTo>
                  <a:cubicBezTo>
                    <a:pt x="4738" y="1"/>
                    <a:pt x="0" y="5179"/>
                    <a:pt x="0" y="5179"/>
                  </a:cubicBezTo>
                  <a:cubicBezTo>
                    <a:pt x="0" y="5179"/>
                    <a:pt x="2965" y="14013"/>
                    <a:pt x="5401" y="16824"/>
                  </a:cubicBezTo>
                  <a:cubicBezTo>
                    <a:pt x="6836" y="18480"/>
                    <a:pt x="10190" y="19755"/>
                    <a:pt x="13158" y="19755"/>
                  </a:cubicBezTo>
                  <a:cubicBezTo>
                    <a:pt x="15234" y="19755"/>
                    <a:pt x="17122" y="19132"/>
                    <a:pt x="18034" y="17580"/>
                  </a:cubicBezTo>
                  <a:cubicBezTo>
                    <a:pt x="18694" y="16459"/>
                    <a:pt x="19828" y="4539"/>
                    <a:pt x="13495" y="944"/>
                  </a:cubicBezTo>
                  <a:cubicBezTo>
                    <a:pt x="12313" y="274"/>
                    <a:pt x="11102" y="1"/>
                    <a:pt x="99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1" name="Google Shape;70651;p39"/>
            <p:cNvSpPr/>
            <p:nvPr/>
          </p:nvSpPr>
          <p:spPr>
            <a:xfrm>
              <a:off x="2004775" y="111551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5" y="0"/>
                  </a:moveTo>
                  <a:cubicBezTo>
                    <a:pt x="2441" y="0"/>
                    <a:pt x="2437" y="0"/>
                    <a:pt x="2432" y="1"/>
                  </a:cubicBezTo>
                  <a:cubicBezTo>
                    <a:pt x="2352" y="5"/>
                    <a:pt x="2290" y="75"/>
                    <a:pt x="2293" y="154"/>
                  </a:cubicBezTo>
                  <a:cubicBezTo>
                    <a:pt x="2337" y="1013"/>
                    <a:pt x="2333" y="3343"/>
                    <a:pt x="1795" y="3801"/>
                  </a:cubicBezTo>
                  <a:cubicBezTo>
                    <a:pt x="1744" y="3844"/>
                    <a:pt x="1692" y="3866"/>
                    <a:pt x="1633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8"/>
                    <a:pt x="376" y="1323"/>
                    <a:pt x="298" y="427"/>
                  </a:cubicBezTo>
                  <a:cubicBezTo>
                    <a:pt x="291" y="350"/>
                    <a:pt x="228" y="294"/>
                    <a:pt x="154" y="294"/>
                  </a:cubicBezTo>
                  <a:cubicBezTo>
                    <a:pt x="149" y="294"/>
                    <a:pt x="145" y="294"/>
                    <a:pt x="141" y="295"/>
                  </a:cubicBezTo>
                  <a:cubicBezTo>
                    <a:pt x="58" y="302"/>
                    <a:pt x="0" y="373"/>
                    <a:pt x="7" y="452"/>
                  </a:cubicBezTo>
                  <a:cubicBezTo>
                    <a:pt x="38" y="803"/>
                    <a:pt x="342" y="3895"/>
                    <a:pt x="1514" y="4143"/>
                  </a:cubicBezTo>
                  <a:cubicBezTo>
                    <a:pt x="1554" y="4152"/>
                    <a:pt x="1592" y="4156"/>
                    <a:pt x="1632" y="4156"/>
                  </a:cubicBezTo>
                  <a:cubicBezTo>
                    <a:pt x="1758" y="4156"/>
                    <a:pt x="1879" y="4109"/>
                    <a:pt x="1983" y="4023"/>
                  </a:cubicBezTo>
                  <a:cubicBezTo>
                    <a:pt x="2726" y="3390"/>
                    <a:pt x="2600" y="469"/>
                    <a:pt x="2584" y="140"/>
                  </a:cubicBezTo>
                  <a:cubicBezTo>
                    <a:pt x="2582" y="65"/>
                    <a:pt x="2516" y="0"/>
                    <a:pt x="24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2" name="Google Shape;70652;p39"/>
            <p:cNvSpPr/>
            <p:nvPr/>
          </p:nvSpPr>
          <p:spPr>
            <a:xfrm>
              <a:off x="2121000" y="110026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0" y="0"/>
                  </a:moveTo>
                  <a:cubicBezTo>
                    <a:pt x="2437" y="0"/>
                    <a:pt x="2435" y="0"/>
                    <a:pt x="2432" y="1"/>
                  </a:cubicBezTo>
                  <a:cubicBezTo>
                    <a:pt x="2352" y="5"/>
                    <a:pt x="2290" y="74"/>
                    <a:pt x="2293" y="154"/>
                  </a:cubicBezTo>
                  <a:cubicBezTo>
                    <a:pt x="2337" y="1012"/>
                    <a:pt x="2333" y="3343"/>
                    <a:pt x="1795" y="3801"/>
                  </a:cubicBezTo>
                  <a:cubicBezTo>
                    <a:pt x="1745" y="3844"/>
                    <a:pt x="1692" y="3866"/>
                    <a:pt x="1634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7"/>
                    <a:pt x="376" y="1323"/>
                    <a:pt x="298" y="426"/>
                  </a:cubicBezTo>
                  <a:cubicBezTo>
                    <a:pt x="291" y="349"/>
                    <a:pt x="226" y="294"/>
                    <a:pt x="151" y="294"/>
                  </a:cubicBezTo>
                  <a:cubicBezTo>
                    <a:pt x="148" y="294"/>
                    <a:pt x="144" y="294"/>
                    <a:pt x="141" y="294"/>
                  </a:cubicBezTo>
                  <a:cubicBezTo>
                    <a:pt x="58" y="301"/>
                    <a:pt x="0" y="372"/>
                    <a:pt x="7" y="452"/>
                  </a:cubicBezTo>
                  <a:cubicBezTo>
                    <a:pt x="40" y="802"/>
                    <a:pt x="342" y="3895"/>
                    <a:pt x="1516" y="4143"/>
                  </a:cubicBezTo>
                  <a:cubicBezTo>
                    <a:pt x="1554" y="4151"/>
                    <a:pt x="1594" y="4156"/>
                    <a:pt x="1632" y="4156"/>
                  </a:cubicBezTo>
                  <a:cubicBezTo>
                    <a:pt x="1760" y="4156"/>
                    <a:pt x="1879" y="4112"/>
                    <a:pt x="1984" y="4022"/>
                  </a:cubicBezTo>
                  <a:cubicBezTo>
                    <a:pt x="2726" y="3389"/>
                    <a:pt x="2600" y="469"/>
                    <a:pt x="2584" y="140"/>
                  </a:cubicBezTo>
                  <a:cubicBezTo>
                    <a:pt x="2581" y="63"/>
                    <a:pt x="2515" y="0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3" name="Google Shape;70653;p39"/>
            <p:cNvSpPr/>
            <p:nvPr/>
          </p:nvSpPr>
          <p:spPr>
            <a:xfrm>
              <a:off x="2149400" y="1261688"/>
              <a:ext cx="200900" cy="133525"/>
            </a:xfrm>
            <a:custGeom>
              <a:avLst/>
              <a:gdLst/>
              <a:ahLst/>
              <a:cxnLst/>
              <a:rect l="l" t="t" r="r" b="b"/>
              <a:pathLst>
                <a:path w="8036" h="5341" extrusionOk="0">
                  <a:moveTo>
                    <a:pt x="7875" y="1"/>
                  </a:moveTo>
                  <a:cubicBezTo>
                    <a:pt x="7838" y="1"/>
                    <a:pt x="7801" y="15"/>
                    <a:pt x="7773" y="43"/>
                  </a:cubicBezTo>
                  <a:cubicBezTo>
                    <a:pt x="6245" y="1553"/>
                    <a:pt x="157" y="5034"/>
                    <a:pt x="96" y="5070"/>
                  </a:cubicBezTo>
                  <a:cubicBezTo>
                    <a:pt x="25" y="5108"/>
                    <a:pt x="1" y="5199"/>
                    <a:pt x="40" y="5268"/>
                  </a:cubicBezTo>
                  <a:cubicBezTo>
                    <a:pt x="67" y="5314"/>
                    <a:pt x="114" y="5341"/>
                    <a:pt x="167" y="5341"/>
                  </a:cubicBezTo>
                  <a:cubicBezTo>
                    <a:pt x="191" y="5341"/>
                    <a:pt x="216" y="5334"/>
                    <a:pt x="239" y="5322"/>
                  </a:cubicBezTo>
                  <a:cubicBezTo>
                    <a:pt x="490" y="5179"/>
                    <a:pt x="6422" y="1789"/>
                    <a:pt x="7976" y="250"/>
                  </a:cubicBezTo>
                  <a:cubicBezTo>
                    <a:pt x="8036" y="195"/>
                    <a:pt x="8036" y="101"/>
                    <a:pt x="7979" y="46"/>
                  </a:cubicBezTo>
                  <a:cubicBezTo>
                    <a:pt x="7950" y="16"/>
                    <a:pt x="7912" y="1"/>
                    <a:pt x="78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4" name="Google Shape;70654;p39"/>
            <p:cNvSpPr/>
            <p:nvPr/>
          </p:nvSpPr>
          <p:spPr>
            <a:xfrm>
              <a:off x="2094375" y="883288"/>
              <a:ext cx="279100" cy="394025"/>
            </a:xfrm>
            <a:custGeom>
              <a:avLst/>
              <a:gdLst/>
              <a:ahLst/>
              <a:cxnLst/>
              <a:rect l="l" t="t" r="r" b="b"/>
              <a:pathLst>
                <a:path w="11164" h="15761" extrusionOk="0">
                  <a:moveTo>
                    <a:pt x="146" y="0"/>
                  </a:moveTo>
                  <a:cubicBezTo>
                    <a:pt x="66" y="0"/>
                    <a:pt x="8" y="62"/>
                    <a:pt x="5" y="139"/>
                  </a:cubicBezTo>
                  <a:cubicBezTo>
                    <a:pt x="1" y="219"/>
                    <a:pt x="63" y="286"/>
                    <a:pt x="143" y="291"/>
                  </a:cubicBezTo>
                  <a:cubicBezTo>
                    <a:pt x="201" y="296"/>
                    <a:pt x="6126" y="796"/>
                    <a:pt x="10863" y="15660"/>
                  </a:cubicBezTo>
                  <a:cubicBezTo>
                    <a:pt x="10882" y="15723"/>
                    <a:pt x="10939" y="15761"/>
                    <a:pt x="11000" y="15761"/>
                  </a:cubicBezTo>
                  <a:cubicBezTo>
                    <a:pt x="11014" y="15761"/>
                    <a:pt x="11031" y="15760"/>
                    <a:pt x="11046" y="15757"/>
                  </a:cubicBezTo>
                  <a:cubicBezTo>
                    <a:pt x="11121" y="15731"/>
                    <a:pt x="11163" y="15650"/>
                    <a:pt x="11139" y="15574"/>
                  </a:cubicBezTo>
                  <a:cubicBezTo>
                    <a:pt x="6330" y="481"/>
                    <a:pt x="407" y="13"/>
                    <a:pt x="157" y="0"/>
                  </a:cubicBezTo>
                  <a:cubicBezTo>
                    <a:pt x="153" y="0"/>
                    <a:pt x="150" y="0"/>
                    <a:pt x="1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5" name="Google Shape;70655;p39"/>
            <p:cNvSpPr/>
            <p:nvPr/>
          </p:nvSpPr>
          <p:spPr>
            <a:xfrm>
              <a:off x="1527125" y="1131038"/>
              <a:ext cx="170275" cy="412125"/>
            </a:xfrm>
            <a:custGeom>
              <a:avLst/>
              <a:gdLst/>
              <a:ahLst/>
              <a:cxnLst/>
              <a:rect l="l" t="t" r="r" b="b"/>
              <a:pathLst>
                <a:path w="6811" h="16485" extrusionOk="0">
                  <a:moveTo>
                    <a:pt x="6634" y="1"/>
                  </a:moveTo>
                  <a:cubicBezTo>
                    <a:pt x="6331" y="1"/>
                    <a:pt x="4176" y="78"/>
                    <a:pt x="2511" y="2130"/>
                  </a:cubicBezTo>
                  <a:cubicBezTo>
                    <a:pt x="306" y="4848"/>
                    <a:pt x="1" y="9639"/>
                    <a:pt x="1604" y="16372"/>
                  </a:cubicBezTo>
                  <a:cubicBezTo>
                    <a:pt x="1621" y="16440"/>
                    <a:pt x="1681" y="16484"/>
                    <a:pt x="1746" y="16484"/>
                  </a:cubicBezTo>
                  <a:cubicBezTo>
                    <a:pt x="1757" y="16484"/>
                    <a:pt x="1767" y="16483"/>
                    <a:pt x="1780" y="16480"/>
                  </a:cubicBezTo>
                  <a:cubicBezTo>
                    <a:pt x="1858" y="16460"/>
                    <a:pt x="1906" y="16382"/>
                    <a:pt x="1888" y="16304"/>
                  </a:cubicBezTo>
                  <a:cubicBezTo>
                    <a:pt x="331" y="9762"/>
                    <a:pt x="624" y="4927"/>
                    <a:pt x="2732" y="2319"/>
                  </a:cubicBezTo>
                  <a:cubicBezTo>
                    <a:pt x="4397" y="261"/>
                    <a:pt x="6641" y="294"/>
                    <a:pt x="6660" y="292"/>
                  </a:cubicBezTo>
                  <a:cubicBezTo>
                    <a:pt x="6737" y="289"/>
                    <a:pt x="6808" y="230"/>
                    <a:pt x="6809" y="150"/>
                  </a:cubicBezTo>
                  <a:cubicBezTo>
                    <a:pt x="6811" y="70"/>
                    <a:pt x="6747" y="3"/>
                    <a:pt x="6668" y="1"/>
                  </a:cubicBezTo>
                  <a:cubicBezTo>
                    <a:pt x="6663" y="1"/>
                    <a:pt x="6651" y="1"/>
                    <a:pt x="6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6" name="Google Shape;70656;p39"/>
            <p:cNvSpPr/>
            <p:nvPr/>
          </p:nvSpPr>
          <p:spPr>
            <a:xfrm>
              <a:off x="2209125" y="924313"/>
              <a:ext cx="248350" cy="266800"/>
            </a:xfrm>
            <a:custGeom>
              <a:avLst/>
              <a:gdLst/>
              <a:ahLst/>
              <a:cxnLst/>
              <a:rect l="l" t="t" r="r" b="b"/>
              <a:pathLst>
                <a:path w="9934" h="10672" extrusionOk="0">
                  <a:moveTo>
                    <a:pt x="159" y="1"/>
                  </a:moveTo>
                  <a:cubicBezTo>
                    <a:pt x="90" y="1"/>
                    <a:pt x="27" y="49"/>
                    <a:pt x="14" y="120"/>
                  </a:cubicBezTo>
                  <a:cubicBezTo>
                    <a:pt x="0" y="201"/>
                    <a:pt x="53" y="275"/>
                    <a:pt x="134" y="289"/>
                  </a:cubicBezTo>
                  <a:cubicBezTo>
                    <a:pt x="151" y="291"/>
                    <a:pt x="2037" y="631"/>
                    <a:pt x="4138" y="2063"/>
                  </a:cubicBezTo>
                  <a:cubicBezTo>
                    <a:pt x="6075" y="3383"/>
                    <a:pt x="8601" y="5927"/>
                    <a:pt x="9632" y="10558"/>
                  </a:cubicBezTo>
                  <a:cubicBezTo>
                    <a:pt x="9646" y="10626"/>
                    <a:pt x="9707" y="10672"/>
                    <a:pt x="9774" y="10672"/>
                  </a:cubicBezTo>
                  <a:cubicBezTo>
                    <a:pt x="9785" y="10672"/>
                    <a:pt x="9795" y="10670"/>
                    <a:pt x="9806" y="10669"/>
                  </a:cubicBezTo>
                  <a:cubicBezTo>
                    <a:pt x="9884" y="10650"/>
                    <a:pt x="9934" y="10572"/>
                    <a:pt x="9915" y="10494"/>
                  </a:cubicBezTo>
                  <a:cubicBezTo>
                    <a:pt x="7900" y="1437"/>
                    <a:pt x="258" y="14"/>
                    <a:pt x="183" y="3"/>
                  </a:cubicBezTo>
                  <a:cubicBezTo>
                    <a:pt x="175" y="1"/>
                    <a:pt x="16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7" name="Google Shape;70657;p39"/>
            <p:cNvSpPr/>
            <p:nvPr/>
          </p:nvSpPr>
          <p:spPr>
            <a:xfrm>
              <a:off x="2209075" y="1372363"/>
              <a:ext cx="211750" cy="119600"/>
            </a:xfrm>
            <a:custGeom>
              <a:avLst/>
              <a:gdLst/>
              <a:ahLst/>
              <a:cxnLst/>
              <a:rect l="l" t="t" r="r" b="b"/>
              <a:pathLst>
                <a:path w="8470" h="4784" extrusionOk="0">
                  <a:moveTo>
                    <a:pt x="8306" y="0"/>
                  </a:moveTo>
                  <a:cubicBezTo>
                    <a:pt x="8257" y="0"/>
                    <a:pt x="8210" y="25"/>
                    <a:pt x="8182" y="69"/>
                  </a:cubicBezTo>
                  <a:cubicBezTo>
                    <a:pt x="6260" y="3122"/>
                    <a:pt x="189" y="4481"/>
                    <a:pt x="130" y="4495"/>
                  </a:cubicBezTo>
                  <a:cubicBezTo>
                    <a:pt x="50" y="4512"/>
                    <a:pt x="1" y="4591"/>
                    <a:pt x="18" y="4669"/>
                  </a:cubicBezTo>
                  <a:cubicBezTo>
                    <a:pt x="32" y="4738"/>
                    <a:pt x="93" y="4784"/>
                    <a:pt x="160" y="4784"/>
                  </a:cubicBezTo>
                  <a:cubicBezTo>
                    <a:pt x="171" y="4784"/>
                    <a:pt x="179" y="4784"/>
                    <a:pt x="192" y="4779"/>
                  </a:cubicBezTo>
                  <a:cubicBezTo>
                    <a:pt x="445" y="4724"/>
                    <a:pt x="6441" y="3379"/>
                    <a:pt x="8427" y="224"/>
                  </a:cubicBezTo>
                  <a:cubicBezTo>
                    <a:pt x="8470" y="156"/>
                    <a:pt x="8449" y="65"/>
                    <a:pt x="8382" y="22"/>
                  </a:cubicBezTo>
                  <a:cubicBezTo>
                    <a:pt x="8358" y="8"/>
                    <a:pt x="8332" y="0"/>
                    <a:pt x="83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8" name="Google Shape;70658;p39"/>
            <p:cNvSpPr/>
            <p:nvPr/>
          </p:nvSpPr>
          <p:spPr>
            <a:xfrm>
              <a:off x="1937075" y="1382563"/>
              <a:ext cx="174850" cy="218250"/>
            </a:xfrm>
            <a:custGeom>
              <a:avLst/>
              <a:gdLst/>
              <a:ahLst/>
              <a:cxnLst/>
              <a:rect l="l" t="t" r="r" b="b"/>
              <a:pathLst>
                <a:path w="6994" h="8730" extrusionOk="0">
                  <a:moveTo>
                    <a:pt x="1778" y="1"/>
                  </a:moveTo>
                  <a:cubicBezTo>
                    <a:pt x="1177" y="1"/>
                    <a:pt x="523" y="471"/>
                    <a:pt x="0" y="2024"/>
                  </a:cubicBezTo>
                  <a:cubicBezTo>
                    <a:pt x="0" y="2024"/>
                    <a:pt x="1469" y="8345"/>
                    <a:pt x="6994" y="8729"/>
                  </a:cubicBezTo>
                  <a:cubicBezTo>
                    <a:pt x="6994" y="8729"/>
                    <a:pt x="4221" y="4874"/>
                    <a:pt x="3497" y="1109"/>
                  </a:cubicBezTo>
                  <a:cubicBezTo>
                    <a:pt x="3497" y="1109"/>
                    <a:pt x="3497" y="1109"/>
                    <a:pt x="3497" y="1109"/>
                  </a:cubicBezTo>
                  <a:cubicBezTo>
                    <a:pt x="3496" y="1109"/>
                    <a:pt x="2700" y="1"/>
                    <a:pt x="1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9" name="Google Shape;70659;p39"/>
            <p:cNvSpPr/>
            <p:nvPr/>
          </p:nvSpPr>
          <p:spPr>
            <a:xfrm>
              <a:off x="1259800" y="1675263"/>
              <a:ext cx="557025" cy="344550"/>
            </a:xfrm>
            <a:custGeom>
              <a:avLst/>
              <a:gdLst/>
              <a:ahLst/>
              <a:cxnLst/>
              <a:rect l="l" t="t" r="r" b="b"/>
              <a:pathLst>
                <a:path w="22281" h="13782" extrusionOk="0">
                  <a:moveTo>
                    <a:pt x="15835" y="0"/>
                  </a:moveTo>
                  <a:cubicBezTo>
                    <a:pt x="15835" y="0"/>
                    <a:pt x="1" y="11017"/>
                    <a:pt x="11441" y="13401"/>
                  </a:cubicBezTo>
                  <a:cubicBezTo>
                    <a:pt x="12725" y="13668"/>
                    <a:pt x="13871" y="13781"/>
                    <a:pt x="14891" y="13781"/>
                  </a:cubicBezTo>
                  <a:cubicBezTo>
                    <a:pt x="20468" y="13781"/>
                    <a:pt x="22281" y="10398"/>
                    <a:pt x="22281" y="10398"/>
                  </a:cubicBezTo>
                  <a:lnTo>
                    <a:pt x="19811" y="3070"/>
                  </a:lnTo>
                  <a:lnTo>
                    <a:pt x="14400" y="5772"/>
                  </a:lnTo>
                  <a:lnTo>
                    <a:pt x="14400" y="5772"/>
                  </a:lnTo>
                  <a:lnTo>
                    <a:pt x="158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0" name="Google Shape;70660;p39"/>
            <p:cNvSpPr/>
            <p:nvPr/>
          </p:nvSpPr>
          <p:spPr>
            <a:xfrm>
              <a:off x="2263175" y="1675263"/>
              <a:ext cx="557025" cy="309875"/>
            </a:xfrm>
            <a:custGeom>
              <a:avLst/>
              <a:gdLst/>
              <a:ahLst/>
              <a:cxnLst/>
              <a:rect l="l" t="t" r="r" b="b"/>
              <a:pathLst>
                <a:path w="22281" h="12395" extrusionOk="0">
                  <a:moveTo>
                    <a:pt x="4646" y="0"/>
                  </a:moveTo>
                  <a:lnTo>
                    <a:pt x="6997" y="3941"/>
                  </a:lnTo>
                  <a:lnTo>
                    <a:pt x="2470" y="1683"/>
                  </a:lnTo>
                  <a:lnTo>
                    <a:pt x="1" y="9011"/>
                  </a:lnTo>
                  <a:cubicBezTo>
                    <a:pt x="1" y="9011"/>
                    <a:pt x="1813" y="12395"/>
                    <a:pt x="7391" y="12395"/>
                  </a:cubicBezTo>
                  <a:cubicBezTo>
                    <a:pt x="8411" y="12395"/>
                    <a:pt x="9556" y="12282"/>
                    <a:pt x="10840" y="12014"/>
                  </a:cubicBezTo>
                  <a:cubicBezTo>
                    <a:pt x="22281" y="9630"/>
                    <a:pt x="4646" y="0"/>
                    <a:pt x="4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1" name="Google Shape;70661;p39"/>
            <p:cNvSpPr/>
            <p:nvPr/>
          </p:nvSpPr>
          <p:spPr>
            <a:xfrm>
              <a:off x="1678450" y="1748363"/>
              <a:ext cx="142525" cy="204700"/>
            </a:xfrm>
            <a:custGeom>
              <a:avLst/>
              <a:gdLst/>
              <a:ahLst/>
              <a:cxnLst/>
              <a:rect l="l" t="t" r="r" b="b"/>
              <a:pathLst>
                <a:path w="5701" h="8188" extrusionOk="0">
                  <a:moveTo>
                    <a:pt x="3069" y="1"/>
                  </a:moveTo>
                  <a:cubicBezTo>
                    <a:pt x="3039" y="1"/>
                    <a:pt x="3009" y="10"/>
                    <a:pt x="2983" y="29"/>
                  </a:cubicBezTo>
                  <a:cubicBezTo>
                    <a:pt x="2860" y="117"/>
                    <a:pt x="0" y="2207"/>
                    <a:pt x="53" y="3584"/>
                  </a:cubicBezTo>
                  <a:cubicBezTo>
                    <a:pt x="63" y="3909"/>
                    <a:pt x="226" y="4169"/>
                    <a:pt x="537" y="4360"/>
                  </a:cubicBezTo>
                  <a:cubicBezTo>
                    <a:pt x="1307" y="4835"/>
                    <a:pt x="2047" y="4971"/>
                    <a:pt x="2643" y="4971"/>
                  </a:cubicBezTo>
                  <a:cubicBezTo>
                    <a:pt x="2849" y="4971"/>
                    <a:pt x="3038" y="4955"/>
                    <a:pt x="3204" y="4931"/>
                  </a:cubicBezTo>
                  <a:lnTo>
                    <a:pt x="3204" y="4931"/>
                  </a:lnTo>
                  <a:cubicBezTo>
                    <a:pt x="2388" y="5548"/>
                    <a:pt x="1110" y="6631"/>
                    <a:pt x="1091" y="7373"/>
                  </a:cubicBezTo>
                  <a:cubicBezTo>
                    <a:pt x="1086" y="7575"/>
                    <a:pt x="1174" y="7749"/>
                    <a:pt x="1340" y="7875"/>
                  </a:cubicBezTo>
                  <a:cubicBezTo>
                    <a:pt x="1645" y="8104"/>
                    <a:pt x="2105" y="8188"/>
                    <a:pt x="2608" y="8188"/>
                  </a:cubicBezTo>
                  <a:cubicBezTo>
                    <a:pt x="3898" y="8188"/>
                    <a:pt x="5491" y="7644"/>
                    <a:pt x="5583" y="7613"/>
                  </a:cubicBezTo>
                  <a:cubicBezTo>
                    <a:pt x="5660" y="7587"/>
                    <a:pt x="5701" y="7504"/>
                    <a:pt x="5674" y="7428"/>
                  </a:cubicBezTo>
                  <a:cubicBezTo>
                    <a:pt x="5653" y="7368"/>
                    <a:pt x="5598" y="7329"/>
                    <a:pt x="5537" y="7329"/>
                  </a:cubicBezTo>
                  <a:cubicBezTo>
                    <a:pt x="5521" y="7329"/>
                    <a:pt x="5505" y="7332"/>
                    <a:pt x="5489" y="7338"/>
                  </a:cubicBezTo>
                  <a:cubicBezTo>
                    <a:pt x="4910" y="7537"/>
                    <a:pt x="3605" y="7895"/>
                    <a:pt x="2594" y="7895"/>
                  </a:cubicBezTo>
                  <a:cubicBezTo>
                    <a:pt x="2149" y="7895"/>
                    <a:pt x="1761" y="7826"/>
                    <a:pt x="1517" y="7643"/>
                  </a:cubicBezTo>
                  <a:cubicBezTo>
                    <a:pt x="1425" y="7573"/>
                    <a:pt x="1384" y="7489"/>
                    <a:pt x="1387" y="7380"/>
                  </a:cubicBezTo>
                  <a:cubicBezTo>
                    <a:pt x="1404" y="6635"/>
                    <a:pt x="3284" y="5202"/>
                    <a:pt x="4008" y="4712"/>
                  </a:cubicBezTo>
                  <a:cubicBezTo>
                    <a:pt x="4070" y="4670"/>
                    <a:pt x="4091" y="4586"/>
                    <a:pt x="4054" y="4521"/>
                  </a:cubicBezTo>
                  <a:cubicBezTo>
                    <a:pt x="4027" y="4473"/>
                    <a:pt x="3977" y="4446"/>
                    <a:pt x="3926" y="4446"/>
                  </a:cubicBezTo>
                  <a:cubicBezTo>
                    <a:pt x="3906" y="4446"/>
                    <a:pt x="3886" y="4450"/>
                    <a:pt x="3867" y="4458"/>
                  </a:cubicBezTo>
                  <a:cubicBezTo>
                    <a:pt x="3858" y="4462"/>
                    <a:pt x="3365" y="4675"/>
                    <a:pt x="2642" y="4675"/>
                  </a:cubicBezTo>
                  <a:cubicBezTo>
                    <a:pt x="2089" y="4675"/>
                    <a:pt x="1400" y="4551"/>
                    <a:pt x="691" y="4112"/>
                  </a:cubicBezTo>
                  <a:cubicBezTo>
                    <a:pt x="467" y="3973"/>
                    <a:pt x="353" y="3797"/>
                    <a:pt x="345" y="3571"/>
                  </a:cubicBezTo>
                  <a:cubicBezTo>
                    <a:pt x="305" y="2558"/>
                    <a:pt x="2360" y="841"/>
                    <a:pt x="3155" y="265"/>
                  </a:cubicBezTo>
                  <a:cubicBezTo>
                    <a:pt x="3219" y="216"/>
                    <a:pt x="3234" y="127"/>
                    <a:pt x="3186" y="60"/>
                  </a:cubicBezTo>
                  <a:cubicBezTo>
                    <a:pt x="3158" y="22"/>
                    <a:pt x="3114" y="1"/>
                    <a:pt x="30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2" name="Google Shape;70662;p39"/>
            <p:cNvSpPr/>
            <p:nvPr/>
          </p:nvSpPr>
          <p:spPr>
            <a:xfrm>
              <a:off x="2259175" y="1747388"/>
              <a:ext cx="161650" cy="167725"/>
            </a:xfrm>
            <a:custGeom>
              <a:avLst/>
              <a:gdLst/>
              <a:ahLst/>
              <a:cxnLst/>
              <a:rect l="l" t="t" r="r" b="b"/>
              <a:pathLst>
                <a:path w="6466" h="6709" extrusionOk="0">
                  <a:moveTo>
                    <a:pt x="2967" y="0"/>
                  </a:moveTo>
                  <a:cubicBezTo>
                    <a:pt x="2906" y="0"/>
                    <a:pt x="2848" y="40"/>
                    <a:pt x="2829" y="102"/>
                  </a:cubicBezTo>
                  <a:cubicBezTo>
                    <a:pt x="2803" y="177"/>
                    <a:pt x="2846" y="260"/>
                    <a:pt x="2922" y="284"/>
                  </a:cubicBezTo>
                  <a:cubicBezTo>
                    <a:pt x="3789" y="561"/>
                    <a:pt x="6064" y="1486"/>
                    <a:pt x="6158" y="2427"/>
                  </a:cubicBezTo>
                  <a:cubicBezTo>
                    <a:pt x="6168" y="2539"/>
                    <a:pt x="6135" y="2632"/>
                    <a:pt x="6047" y="2722"/>
                  </a:cubicBezTo>
                  <a:cubicBezTo>
                    <a:pt x="5623" y="3161"/>
                    <a:pt x="4199" y="3262"/>
                    <a:pt x="3141" y="3262"/>
                  </a:cubicBezTo>
                  <a:cubicBezTo>
                    <a:pt x="2780" y="3262"/>
                    <a:pt x="2461" y="3250"/>
                    <a:pt x="2240" y="3236"/>
                  </a:cubicBezTo>
                  <a:cubicBezTo>
                    <a:pt x="2238" y="3236"/>
                    <a:pt x="2235" y="3235"/>
                    <a:pt x="2233" y="3235"/>
                  </a:cubicBezTo>
                  <a:cubicBezTo>
                    <a:pt x="2162" y="3235"/>
                    <a:pt x="2106" y="3277"/>
                    <a:pt x="2088" y="3342"/>
                  </a:cubicBezTo>
                  <a:cubicBezTo>
                    <a:pt x="2071" y="3410"/>
                    <a:pt x="2101" y="3480"/>
                    <a:pt x="2163" y="3511"/>
                  </a:cubicBezTo>
                  <a:cubicBezTo>
                    <a:pt x="2183" y="3519"/>
                    <a:pt x="4039" y="4473"/>
                    <a:pt x="4122" y="5831"/>
                  </a:cubicBezTo>
                  <a:cubicBezTo>
                    <a:pt x="4130" y="5986"/>
                    <a:pt x="4082" y="6099"/>
                    <a:pt x="3973" y="6187"/>
                  </a:cubicBezTo>
                  <a:cubicBezTo>
                    <a:pt x="3769" y="6353"/>
                    <a:pt x="3392" y="6415"/>
                    <a:pt x="2946" y="6415"/>
                  </a:cubicBezTo>
                  <a:cubicBezTo>
                    <a:pt x="2008" y="6415"/>
                    <a:pt x="767" y="6142"/>
                    <a:pt x="201" y="5986"/>
                  </a:cubicBezTo>
                  <a:cubicBezTo>
                    <a:pt x="187" y="5982"/>
                    <a:pt x="174" y="5980"/>
                    <a:pt x="161" y="5980"/>
                  </a:cubicBezTo>
                  <a:cubicBezTo>
                    <a:pt x="97" y="5980"/>
                    <a:pt x="39" y="6022"/>
                    <a:pt x="22" y="6087"/>
                  </a:cubicBezTo>
                  <a:cubicBezTo>
                    <a:pt x="0" y="6165"/>
                    <a:pt x="44" y="6244"/>
                    <a:pt x="123" y="6265"/>
                  </a:cubicBezTo>
                  <a:cubicBezTo>
                    <a:pt x="345" y="6328"/>
                    <a:pt x="1769" y="6708"/>
                    <a:pt x="2915" y="6708"/>
                  </a:cubicBezTo>
                  <a:cubicBezTo>
                    <a:pt x="3429" y="6708"/>
                    <a:pt x="3887" y="6630"/>
                    <a:pt x="4157" y="6414"/>
                  </a:cubicBezTo>
                  <a:cubicBezTo>
                    <a:pt x="4337" y="6268"/>
                    <a:pt x="4427" y="6060"/>
                    <a:pt x="4412" y="5816"/>
                  </a:cubicBezTo>
                  <a:cubicBezTo>
                    <a:pt x="4350" y="4761"/>
                    <a:pt x="3399" y="3958"/>
                    <a:pt x="2793" y="3551"/>
                  </a:cubicBezTo>
                  <a:lnTo>
                    <a:pt x="2793" y="3551"/>
                  </a:lnTo>
                  <a:cubicBezTo>
                    <a:pt x="2905" y="3553"/>
                    <a:pt x="3029" y="3555"/>
                    <a:pt x="3161" y="3555"/>
                  </a:cubicBezTo>
                  <a:cubicBezTo>
                    <a:pt x="4184" y="3555"/>
                    <a:pt x="5739" y="3460"/>
                    <a:pt x="6257" y="2923"/>
                  </a:cubicBezTo>
                  <a:cubicBezTo>
                    <a:pt x="6402" y="2773"/>
                    <a:pt x="6466" y="2596"/>
                    <a:pt x="6447" y="2398"/>
                  </a:cubicBezTo>
                  <a:cubicBezTo>
                    <a:pt x="6316" y="1077"/>
                    <a:pt x="3145" y="50"/>
                    <a:pt x="3010" y="7"/>
                  </a:cubicBezTo>
                  <a:cubicBezTo>
                    <a:pt x="2996" y="3"/>
                    <a:pt x="2982" y="0"/>
                    <a:pt x="29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3" name="Google Shape;70663;p39"/>
            <p:cNvSpPr/>
            <p:nvPr/>
          </p:nvSpPr>
          <p:spPr>
            <a:xfrm>
              <a:off x="2218775" y="2531113"/>
              <a:ext cx="186975" cy="95375"/>
            </a:xfrm>
            <a:custGeom>
              <a:avLst/>
              <a:gdLst/>
              <a:ahLst/>
              <a:cxnLst/>
              <a:rect l="l" t="t" r="r" b="b"/>
              <a:pathLst>
                <a:path w="7479" h="3815" extrusionOk="0">
                  <a:moveTo>
                    <a:pt x="2665" y="0"/>
                  </a:moveTo>
                  <a:cubicBezTo>
                    <a:pt x="2610" y="0"/>
                    <a:pt x="2554" y="9"/>
                    <a:pt x="2496" y="26"/>
                  </a:cubicBezTo>
                  <a:cubicBezTo>
                    <a:pt x="1510" y="321"/>
                    <a:pt x="182" y="3276"/>
                    <a:pt x="33" y="3611"/>
                  </a:cubicBezTo>
                  <a:cubicBezTo>
                    <a:pt x="0" y="3684"/>
                    <a:pt x="34" y="3771"/>
                    <a:pt x="107" y="3802"/>
                  </a:cubicBezTo>
                  <a:cubicBezTo>
                    <a:pt x="126" y="3812"/>
                    <a:pt x="146" y="3815"/>
                    <a:pt x="166" y="3815"/>
                  </a:cubicBezTo>
                  <a:cubicBezTo>
                    <a:pt x="220" y="3815"/>
                    <a:pt x="275" y="3784"/>
                    <a:pt x="298" y="3727"/>
                  </a:cubicBezTo>
                  <a:cubicBezTo>
                    <a:pt x="687" y="2847"/>
                    <a:pt x="1852" y="520"/>
                    <a:pt x="2580" y="303"/>
                  </a:cubicBezTo>
                  <a:cubicBezTo>
                    <a:pt x="2610" y="294"/>
                    <a:pt x="2638" y="290"/>
                    <a:pt x="2665" y="290"/>
                  </a:cubicBezTo>
                  <a:cubicBezTo>
                    <a:pt x="2707" y="290"/>
                    <a:pt x="2746" y="301"/>
                    <a:pt x="2782" y="324"/>
                  </a:cubicBezTo>
                  <a:cubicBezTo>
                    <a:pt x="3632" y="875"/>
                    <a:pt x="4432" y="3679"/>
                    <a:pt x="4439" y="3707"/>
                  </a:cubicBezTo>
                  <a:cubicBezTo>
                    <a:pt x="4456" y="3773"/>
                    <a:pt x="4515" y="3814"/>
                    <a:pt x="4586" y="3814"/>
                  </a:cubicBezTo>
                  <a:cubicBezTo>
                    <a:pt x="4587" y="3814"/>
                    <a:pt x="4588" y="3814"/>
                    <a:pt x="4590" y="3814"/>
                  </a:cubicBezTo>
                  <a:cubicBezTo>
                    <a:pt x="4659" y="3808"/>
                    <a:pt x="4714" y="3755"/>
                    <a:pt x="4723" y="3686"/>
                  </a:cubicBezTo>
                  <a:cubicBezTo>
                    <a:pt x="4821" y="2885"/>
                    <a:pt x="5201" y="730"/>
                    <a:pt x="5773" y="371"/>
                  </a:cubicBezTo>
                  <a:cubicBezTo>
                    <a:pt x="5817" y="341"/>
                    <a:pt x="5861" y="327"/>
                    <a:pt x="5905" y="327"/>
                  </a:cubicBezTo>
                  <a:cubicBezTo>
                    <a:pt x="5929" y="327"/>
                    <a:pt x="5953" y="332"/>
                    <a:pt x="5977" y="340"/>
                  </a:cubicBezTo>
                  <a:cubicBezTo>
                    <a:pt x="6707" y="585"/>
                    <a:pt x="7094" y="2836"/>
                    <a:pt x="7181" y="3682"/>
                  </a:cubicBezTo>
                  <a:cubicBezTo>
                    <a:pt x="7189" y="3757"/>
                    <a:pt x="7250" y="3813"/>
                    <a:pt x="7325" y="3813"/>
                  </a:cubicBezTo>
                  <a:cubicBezTo>
                    <a:pt x="7330" y="3813"/>
                    <a:pt x="7336" y="3813"/>
                    <a:pt x="7341" y="3812"/>
                  </a:cubicBezTo>
                  <a:cubicBezTo>
                    <a:pt x="7421" y="3802"/>
                    <a:pt x="7479" y="3731"/>
                    <a:pt x="7470" y="3652"/>
                  </a:cubicBezTo>
                  <a:cubicBezTo>
                    <a:pt x="7436" y="3323"/>
                    <a:pt x="7108" y="411"/>
                    <a:pt x="6068" y="63"/>
                  </a:cubicBezTo>
                  <a:cubicBezTo>
                    <a:pt x="6014" y="45"/>
                    <a:pt x="5960" y="36"/>
                    <a:pt x="5905" y="36"/>
                  </a:cubicBezTo>
                  <a:cubicBezTo>
                    <a:pt x="5807" y="36"/>
                    <a:pt x="5709" y="65"/>
                    <a:pt x="5617" y="124"/>
                  </a:cubicBezTo>
                  <a:cubicBezTo>
                    <a:pt x="5029" y="496"/>
                    <a:pt x="4682" y="2092"/>
                    <a:pt x="4527" y="3015"/>
                  </a:cubicBezTo>
                  <a:cubicBezTo>
                    <a:pt x="4232" y="2121"/>
                    <a:pt x="3620" y="523"/>
                    <a:pt x="2941" y="81"/>
                  </a:cubicBezTo>
                  <a:cubicBezTo>
                    <a:pt x="2857" y="28"/>
                    <a:pt x="2764" y="0"/>
                    <a:pt x="26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4" name="Google Shape;70664;p39"/>
            <p:cNvSpPr/>
            <p:nvPr/>
          </p:nvSpPr>
          <p:spPr>
            <a:xfrm>
              <a:off x="1469025" y="2364088"/>
              <a:ext cx="134375" cy="144300"/>
            </a:xfrm>
            <a:custGeom>
              <a:avLst/>
              <a:gdLst/>
              <a:ahLst/>
              <a:cxnLst/>
              <a:rect l="l" t="t" r="r" b="b"/>
              <a:pathLst>
                <a:path w="5375" h="5772" extrusionOk="0">
                  <a:moveTo>
                    <a:pt x="1600" y="1"/>
                  </a:moveTo>
                  <a:cubicBezTo>
                    <a:pt x="829" y="1"/>
                    <a:pt x="179" y="149"/>
                    <a:pt x="125" y="162"/>
                  </a:cubicBezTo>
                  <a:cubicBezTo>
                    <a:pt x="47" y="181"/>
                    <a:pt x="0" y="259"/>
                    <a:pt x="17" y="337"/>
                  </a:cubicBezTo>
                  <a:cubicBezTo>
                    <a:pt x="34" y="404"/>
                    <a:pt x="94" y="449"/>
                    <a:pt x="161" y="449"/>
                  </a:cubicBezTo>
                  <a:cubicBezTo>
                    <a:pt x="172" y="449"/>
                    <a:pt x="182" y="448"/>
                    <a:pt x="193" y="446"/>
                  </a:cubicBezTo>
                  <a:cubicBezTo>
                    <a:pt x="205" y="443"/>
                    <a:pt x="850" y="296"/>
                    <a:pt x="1606" y="296"/>
                  </a:cubicBezTo>
                  <a:cubicBezTo>
                    <a:pt x="2332" y="296"/>
                    <a:pt x="3161" y="432"/>
                    <a:pt x="3626" y="964"/>
                  </a:cubicBezTo>
                  <a:cubicBezTo>
                    <a:pt x="3792" y="1155"/>
                    <a:pt x="3856" y="1361"/>
                    <a:pt x="3818" y="1591"/>
                  </a:cubicBezTo>
                  <a:cubicBezTo>
                    <a:pt x="3670" y="2478"/>
                    <a:pt x="2123" y="3378"/>
                    <a:pt x="2107" y="3386"/>
                  </a:cubicBezTo>
                  <a:cubicBezTo>
                    <a:pt x="2044" y="3423"/>
                    <a:pt x="2018" y="3503"/>
                    <a:pt x="2046" y="3571"/>
                  </a:cubicBezTo>
                  <a:cubicBezTo>
                    <a:pt x="2070" y="3626"/>
                    <a:pt x="2124" y="3659"/>
                    <a:pt x="2181" y="3659"/>
                  </a:cubicBezTo>
                  <a:cubicBezTo>
                    <a:pt x="2195" y="3659"/>
                    <a:pt x="2209" y="3657"/>
                    <a:pt x="2222" y="3653"/>
                  </a:cubicBezTo>
                  <a:cubicBezTo>
                    <a:pt x="2754" y="3493"/>
                    <a:pt x="3515" y="3340"/>
                    <a:pt x="4118" y="3340"/>
                  </a:cubicBezTo>
                  <a:cubicBezTo>
                    <a:pt x="4528" y="3340"/>
                    <a:pt x="4865" y="3411"/>
                    <a:pt x="5005" y="3599"/>
                  </a:cubicBezTo>
                  <a:cubicBezTo>
                    <a:pt x="5059" y="3669"/>
                    <a:pt x="5075" y="3748"/>
                    <a:pt x="5056" y="3848"/>
                  </a:cubicBezTo>
                  <a:cubicBezTo>
                    <a:pt x="4956" y="4408"/>
                    <a:pt x="3850" y="5233"/>
                    <a:pt x="3432" y="5502"/>
                  </a:cubicBezTo>
                  <a:cubicBezTo>
                    <a:pt x="3365" y="5548"/>
                    <a:pt x="3345" y="5637"/>
                    <a:pt x="3389" y="5705"/>
                  </a:cubicBezTo>
                  <a:cubicBezTo>
                    <a:pt x="3417" y="5749"/>
                    <a:pt x="3464" y="5772"/>
                    <a:pt x="3512" y="5772"/>
                  </a:cubicBezTo>
                  <a:cubicBezTo>
                    <a:pt x="3538" y="5772"/>
                    <a:pt x="3565" y="5763"/>
                    <a:pt x="3590" y="5748"/>
                  </a:cubicBezTo>
                  <a:cubicBezTo>
                    <a:pt x="3755" y="5641"/>
                    <a:pt x="5203" y="4685"/>
                    <a:pt x="5343" y="3901"/>
                  </a:cubicBezTo>
                  <a:cubicBezTo>
                    <a:pt x="5374" y="3720"/>
                    <a:pt x="5339" y="3561"/>
                    <a:pt x="5238" y="3426"/>
                  </a:cubicBezTo>
                  <a:cubicBezTo>
                    <a:pt x="5024" y="3139"/>
                    <a:pt x="4585" y="3046"/>
                    <a:pt x="4102" y="3046"/>
                  </a:cubicBezTo>
                  <a:cubicBezTo>
                    <a:pt x="3707" y="3046"/>
                    <a:pt x="3283" y="3108"/>
                    <a:pt x="2928" y="3179"/>
                  </a:cubicBezTo>
                  <a:cubicBezTo>
                    <a:pt x="3416" y="2802"/>
                    <a:pt x="4005" y="2235"/>
                    <a:pt x="4104" y="1639"/>
                  </a:cubicBezTo>
                  <a:cubicBezTo>
                    <a:pt x="4158" y="1322"/>
                    <a:pt x="4070" y="1029"/>
                    <a:pt x="3846" y="772"/>
                  </a:cubicBezTo>
                  <a:cubicBezTo>
                    <a:pt x="3308" y="156"/>
                    <a:pt x="2390" y="1"/>
                    <a:pt x="16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5" name="Google Shape;70665;p39"/>
            <p:cNvSpPr/>
            <p:nvPr/>
          </p:nvSpPr>
          <p:spPr>
            <a:xfrm>
              <a:off x="2335775" y="1414638"/>
              <a:ext cx="115400" cy="176550"/>
            </a:xfrm>
            <a:custGeom>
              <a:avLst/>
              <a:gdLst/>
              <a:ahLst/>
              <a:cxnLst/>
              <a:rect l="l" t="t" r="r" b="b"/>
              <a:pathLst>
                <a:path w="4616" h="7062" extrusionOk="0">
                  <a:moveTo>
                    <a:pt x="4453" y="1"/>
                  </a:moveTo>
                  <a:cubicBezTo>
                    <a:pt x="4386" y="1"/>
                    <a:pt x="4327" y="51"/>
                    <a:pt x="4314" y="119"/>
                  </a:cubicBezTo>
                  <a:cubicBezTo>
                    <a:pt x="4306" y="166"/>
                    <a:pt x="3405" y="4702"/>
                    <a:pt x="88" y="6794"/>
                  </a:cubicBezTo>
                  <a:cubicBezTo>
                    <a:pt x="20" y="6836"/>
                    <a:pt x="0" y="6926"/>
                    <a:pt x="43" y="6994"/>
                  </a:cubicBezTo>
                  <a:cubicBezTo>
                    <a:pt x="71" y="7036"/>
                    <a:pt x="120" y="7062"/>
                    <a:pt x="166" y="7062"/>
                  </a:cubicBezTo>
                  <a:cubicBezTo>
                    <a:pt x="193" y="7062"/>
                    <a:pt x="222" y="7055"/>
                    <a:pt x="243" y="7040"/>
                  </a:cubicBezTo>
                  <a:cubicBezTo>
                    <a:pt x="3669" y="4879"/>
                    <a:pt x="4591" y="220"/>
                    <a:pt x="4600" y="175"/>
                  </a:cubicBezTo>
                  <a:cubicBezTo>
                    <a:pt x="4615" y="95"/>
                    <a:pt x="4564" y="19"/>
                    <a:pt x="4485" y="5"/>
                  </a:cubicBezTo>
                  <a:cubicBezTo>
                    <a:pt x="4474" y="2"/>
                    <a:pt x="4464" y="1"/>
                    <a:pt x="4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6" name="Google Shape;70666;p39"/>
            <p:cNvSpPr/>
            <p:nvPr/>
          </p:nvSpPr>
          <p:spPr>
            <a:xfrm>
              <a:off x="2495025" y="1436863"/>
              <a:ext cx="20525" cy="188675"/>
            </a:xfrm>
            <a:custGeom>
              <a:avLst/>
              <a:gdLst/>
              <a:ahLst/>
              <a:cxnLst/>
              <a:rect l="l" t="t" r="r" b="b"/>
              <a:pathLst>
                <a:path w="821" h="7547" extrusionOk="0">
                  <a:moveTo>
                    <a:pt x="172" y="0"/>
                  </a:moveTo>
                  <a:cubicBezTo>
                    <a:pt x="167" y="0"/>
                    <a:pt x="162" y="0"/>
                    <a:pt x="157" y="1"/>
                  </a:cubicBezTo>
                  <a:cubicBezTo>
                    <a:pt x="76" y="10"/>
                    <a:pt x="18" y="81"/>
                    <a:pt x="26" y="160"/>
                  </a:cubicBezTo>
                  <a:cubicBezTo>
                    <a:pt x="32" y="210"/>
                    <a:pt x="526" y="5196"/>
                    <a:pt x="19" y="7368"/>
                  </a:cubicBezTo>
                  <a:cubicBezTo>
                    <a:pt x="1" y="7447"/>
                    <a:pt x="50" y="7525"/>
                    <a:pt x="128" y="7544"/>
                  </a:cubicBezTo>
                  <a:cubicBezTo>
                    <a:pt x="138" y="7545"/>
                    <a:pt x="151" y="7546"/>
                    <a:pt x="161" y="7546"/>
                  </a:cubicBezTo>
                  <a:cubicBezTo>
                    <a:pt x="228" y="7546"/>
                    <a:pt x="287" y="7501"/>
                    <a:pt x="303" y="7431"/>
                  </a:cubicBezTo>
                  <a:cubicBezTo>
                    <a:pt x="821" y="5215"/>
                    <a:pt x="337" y="336"/>
                    <a:pt x="316" y="130"/>
                  </a:cubicBezTo>
                  <a:cubicBezTo>
                    <a:pt x="308" y="56"/>
                    <a:pt x="245" y="0"/>
                    <a:pt x="1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7" name="Google Shape;70667;p39"/>
            <p:cNvSpPr/>
            <p:nvPr/>
          </p:nvSpPr>
          <p:spPr>
            <a:xfrm>
              <a:off x="1411600" y="1142738"/>
              <a:ext cx="236950" cy="301475"/>
            </a:xfrm>
            <a:custGeom>
              <a:avLst/>
              <a:gdLst/>
              <a:ahLst/>
              <a:cxnLst/>
              <a:rect l="l" t="t" r="r" b="b"/>
              <a:pathLst>
                <a:path w="9478" h="12059" extrusionOk="0">
                  <a:moveTo>
                    <a:pt x="9315" y="1"/>
                  </a:moveTo>
                  <a:cubicBezTo>
                    <a:pt x="9303" y="1"/>
                    <a:pt x="9292" y="2"/>
                    <a:pt x="9281" y="5"/>
                  </a:cubicBezTo>
                  <a:cubicBezTo>
                    <a:pt x="1" y="2353"/>
                    <a:pt x="1061" y="11833"/>
                    <a:pt x="1074" y="11929"/>
                  </a:cubicBezTo>
                  <a:cubicBezTo>
                    <a:pt x="1082" y="12003"/>
                    <a:pt x="1145" y="12057"/>
                    <a:pt x="1219" y="12057"/>
                  </a:cubicBezTo>
                  <a:cubicBezTo>
                    <a:pt x="1223" y="12057"/>
                    <a:pt x="1229" y="12057"/>
                    <a:pt x="1237" y="12058"/>
                  </a:cubicBezTo>
                  <a:cubicBezTo>
                    <a:pt x="1317" y="12048"/>
                    <a:pt x="1375" y="11975"/>
                    <a:pt x="1363" y="11895"/>
                  </a:cubicBezTo>
                  <a:cubicBezTo>
                    <a:pt x="1353" y="11802"/>
                    <a:pt x="326" y="2573"/>
                    <a:pt x="9351" y="288"/>
                  </a:cubicBezTo>
                  <a:cubicBezTo>
                    <a:pt x="9430" y="270"/>
                    <a:pt x="9478" y="189"/>
                    <a:pt x="9458" y="111"/>
                  </a:cubicBezTo>
                  <a:cubicBezTo>
                    <a:pt x="9440" y="44"/>
                    <a:pt x="9380" y="1"/>
                    <a:pt x="93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8" name="Google Shape;70668;p39"/>
            <p:cNvSpPr/>
            <p:nvPr/>
          </p:nvSpPr>
          <p:spPr>
            <a:xfrm>
              <a:off x="2540500" y="1424188"/>
              <a:ext cx="66200" cy="138700"/>
            </a:xfrm>
            <a:custGeom>
              <a:avLst/>
              <a:gdLst/>
              <a:ahLst/>
              <a:cxnLst/>
              <a:rect l="l" t="t" r="r" b="b"/>
              <a:pathLst>
                <a:path w="2648" h="5548" extrusionOk="0">
                  <a:moveTo>
                    <a:pt x="168" y="1"/>
                  </a:moveTo>
                  <a:cubicBezTo>
                    <a:pt x="140" y="1"/>
                    <a:pt x="112" y="9"/>
                    <a:pt x="86" y="26"/>
                  </a:cubicBezTo>
                  <a:cubicBezTo>
                    <a:pt x="19" y="70"/>
                    <a:pt x="1" y="160"/>
                    <a:pt x="45" y="227"/>
                  </a:cubicBezTo>
                  <a:cubicBezTo>
                    <a:pt x="62" y="254"/>
                    <a:pt x="1775" y="2854"/>
                    <a:pt x="2344" y="5434"/>
                  </a:cubicBezTo>
                  <a:cubicBezTo>
                    <a:pt x="2358" y="5502"/>
                    <a:pt x="2419" y="5547"/>
                    <a:pt x="2486" y="5547"/>
                  </a:cubicBezTo>
                  <a:cubicBezTo>
                    <a:pt x="2497" y="5547"/>
                    <a:pt x="2507" y="5546"/>
                    <a:pt x="2520" y="5544"/>
                  </a:cubicBezTo>
                  <a:cubicBezTo>
                    <a:pt x="2598" y="5526"/>
                    <a:pt x="2648" y="5448"/>
                    <a:pt x="2631" y="5370"/>
                  </a:cubicBezTo>
                  <a:cubicBezTo>
                    <a:pt x="2049" y="2737"/>
                    <a:pt x="306" y="92"/>
                    <a:pt x="289" y="65"/>
                  </a:cubicBezTo>
                  <a:cubicBezTo>
                    <a:pt x="261" y="23"/>
                    <a:pt x="215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9" name="Google Shape;70669;p39"/>
            <p:cNvSpPr/>
            <p:nvPr/>
          </p:nvSpPr>
          <p:spPr>
            <a:xfrm>
              <a:off x="2581950" y="1387863"/>
              <a:ext cx="96075" cy="86500"/>
            </a:xfrm>
            <a:custGeom>
              <a:avLst/>
              <a:gdLst/>
              <a:ahLst/>
              <a:cxnLst/>
              <a:rect l="l" t="t" r="r" b="b"/>
              <a:pathLst>
                <a:path w="3843" h="3460" extrusionOk="0">
                  <a:moveTo>
                    <a:pt x="168" y="1"/>
                  </a:moveTo>
                  <a:cubicBezTo>
                    <a:pt x="115" y="1"/>
                    <a:pt x="63" y="30"/>
                    <a:pt x="37" y="79"/>
                  </a:cubicBezTo>
                  <a:cubicBezTo>
                    <a:pt x="1" y="150"/>
                    <a:pt x="29" y="238"/>
                    <a:pt x="100" y="275"/>
                  </a:cubicBezTo>
                  <a:cubicBezTo>
                    <a:pt x="124" y="289"/>
                    <a:pt x="2609" y="1605"/>
                    <a:pt x="3548" y="3382"/>
                  </a:cubicBezTo>
                  <a:cubicBezTo>
                    <a:pt x="3574" y="3431"/>
                    <a:pt x="3623" y="3460"/>
                    <a:pt x="3677" y="3460"/>
                  </a:cubicBezTo>
                  <a:cubicBezTo>
                    <a:pt x="3700" y="3460"/>
                    <a:pt x="3723" y="3454"/>
                    <a:pt x="3744" y="3443"/>
                  </a:cubicBezTo>
                  <a:cubicBezTo>
                    <a:pt x="3815" y="3404"/>
                    <a:pt x="3842" y="3316"/>
                    <a:pt x="3805" y="3245"/>
                  </a:cubicBezTo>
                  <a:cubicBezTo>
                    <a:pt x="2825" y="1388"/>
                    <a:pt x="338" y="72"/>
                    <a:pt x="235" y="17"/>
                  </a:cubicBezTo>
                  <a:cubicBezTo>
                    <a:pt x="214" y="6"/>
                    <a:pt x="191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0" name="Google Shape;70670;p39"/>
            <p:cNvSpPr/>
            <p:nvPr/>
          </p:nvSpPr>
          <p:spPr>
            <a:xfrm>
              <a:off x="2598850" y="1352713"/>
              <a:ext cx="72700" cy="26975"/>
            </a:xfrm>
            <a:custGeom>
              <a:avLst/>
              <a:gdLst/>
              <a:ahLst/>
              <a:cxnLst/>
              <a:rect l="l" t="t" r="r" b="b"/>
              <a:pathLst>
                <a:path w="2908" h="1079" extrusionOk="0">
                  <a:moveTo>
                    <a:pt x="156" y="1"/>
                  </a:moveTo>
                  <a:cubicBezTo>
                    <a:pt x="79" y="1"/>
                    <a:pt x="14" y="58"/>
                    <a:pt x="7" y="134"/>
                  </a:cubicBezTo>
                  <a:cubicBezTo>
                    <a:pt x="0" y="214"/>
                    <a:pt x="60" y="285"/>
                    <a:pt x="140" y="292"/>
                  </a:cubicBezTo>
                  <a:cubicBezTo>
                    <a:pt x="156" y="295"/>
                    <a:pt x="1734" y="441"/>
                    <a:pt x="2662" y="1054"/>
                  </a:cubicBezTo>
                  <a:cubicBezTo>
                    <a:pt x="2688" y="1071"/>
                    <a:pt x="2713" y="1078"/>
                    <a:pt x="2742" y="1078"/>
                  </a:cubicBezTo>
                  <a:cubicBezTo>
                    <a:pt x="2790" y="1078"/>
                    <a:pt x="2837" y="1057"/>
                    <a:pt x="2862" y="1011"/>
                  </a:cubicBezTo>
                  <a:cubicBezTo>
                    <a:pt x="2908" y="943"/>
                    <a:pt x="2889" y="852"/>
                    <a:pt x="2823" y="808"/>
                  </a:cubicBezTo>
                  <a:cubicBezTo>
                    <a:pt x="1831" y="156"/>
                    <a:pt x="233" y="7"/>
                    <a:pt x="165" y="1"/>
                  </a:cubicBezTo>
                  <a:cubicBezTo>
                    <a:pt x="162" y="1"/>
                    <a:pt x="159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1" name="Google Shape;70671;p39"/>
            <p:cNvSpPr/>
            <p:nvPr/>
          </p:nvSpPr>
          <p:spPr>
            <a:xfrm>
              <a:off x="1987700" y="906863"/>
              <a:ext cx="42125" cy="13900"/>
            </a:xfrm>
            <a:custGeom>
              <a:avLst/>
              <a:gdLst/>
              <a:ahLst/>
              <a:cxnLst/>
              <a:rect l="l" t="t" r="r" b="b"/>
              <a:pathLst>
                <a:path w="1685" h="556" extrusionOk="0">
                  <a:moveTo>
                    <a:pt x="1542" y="1"/>
                  </a:moveTo>
                  <a:cubicBezTo>
                    <a:pt x="1538" y="1"/>
                    <a:pt x="1534" y="1"/>
                    <a:pt x="1530" y="1"/>
                  </a:cubicBezTo>
                  <a:cubicBezTo>
                    <a:pt x="1415" y="7"/>
                    <a:pt x="394" y="55"/>
                    <a:pt x="76" y="293"/>
                  </a:cubicBezTo>
                  <a:cubicBezTo>
                    <a:pt x="12" y="342"/>
                    <a:pt x="0" y="434"/>
                    <a:pt x="47" y="498"/>
                  </a:cubicBezTo>
                  <a:cubicBezTo>
                    <a:pt x="79" y="537"/>
                    <a:pt x="121" y="556"/>
                    <a:pt x="165" y="556"/>
                  </a:cubicBezTo>
                  <a:cubicBezTo>
                    <a:pt x="195" y="556"/>
                    <a:pt x="228" y="546"/>
                    <a:pt x="252" y="526"/>
                  </a:cubicBezTo>
                  <a:cubicBezTo>
                    <a:pt x="435" y="386"/>
                    <a:pt x="1140" y="308"/>
                    <a:pt x="1542" y="292"/>
                  </a:cubicBezTo>
                  <a:cubicBezTo>
                    <a:pt x="1623" y="291"/>
                    <a:pt x="1685" y="221"/>
                    <a:pt x="1682" y="142"/>
                  </a:cubicBezTo>
                  <a:cubicBezTo>
                    <a:pt x="1679" y="63"/>
                    <a:pt x="1618" y="1"/>
                    <a:pt x="15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2" name="Google Shape;70672;p39"/>
            <p:cNvSpPr/>
            <p:nvPr/>
          </p:nvSpPr>
          <p:spPr>
            <a:xfrm>
              <a:off x="1986925" y="941363"/>
              <a:ext cx="42700" cy="10950"/>
            </a:xfrm>
            <a:custGeom>
              <a:avLst/>
              <a:gdLst/>
              <a:ahLst/>
              <a:cxnLst/>
              <a:rect l="l" t="t" r="r" b="b"/>
              <a:pathLst>
                <a:path w="1708" h="438" extrusionOk="0">
                  <a:moveTo>
                    <a:pt x="1209" y="0"/>
                  </a:moveTo>
                  <a:cubicBezTo>
                    <a:pt x="846" y="0"/>
                    <a:pt x="314" y="27"/>
                    <a:pt x="90" y="168"/>
                  </a:cubicBezTo>
                  <a:cubicBezTo>
                    <a:pt x="22" y="210"/>
                    <a:pt x="0" y="301"/>
                    <a:pt x="43" y="368"/>
                  </a:cubicBezTo>
                  <a:cubicBezTo>
                    <a:pt x="71" y="413"/>
                    <a:pt x="119" y="438"/>
                    <a:pt x="168" y="438"/>
                  </a:cubicBezTo>
                  <a:cubicBezTo>
                    <a:pt x="195" y="438"/>
                    <a:pt x="220" y="430"/>
                    <a:pt x="246" y="415"/>
                  </a:cubicBezTo>
                  <a:cubicBezTo>
                    <a:pt x="393" y="321"/>
                    <a:pt x="838" y="292"/>
                    <a:pt x="1218" y="292"/>
                  </a:cubicBezTo>
                  <a:cubicBezTo>
                    <a:pt x="1340" y="292"/>
                    <a:pt x="1455" y="295"/>
                    <a:pt x="1551" y="300"/>
                  </a:cubicBezTo>
                  <a:cubicBezTo>
                    <a:pt x="1554" y="300"/>
                    <a:pt x="1557" y="300"/>
                    <a:pt x="1559" y="300"/>
                  </a:cubicBezTo>
                  <a:cubicBezTo>
                    <a:pt x="1642" y="300"/>
                    <a:pt x="1700" y="238"/>
                    <a:pt x="1703" y="161"/>
                  </a:cubicBezTo>
                  <a:cubicBezTo>
                    <a:pt x="1707" y="81"/>
                    <a:pt x="1645" y="12"/>
                    <a:pt x="1566" y="9"/>
                  </a:cubicBezTo>
                  <a:cubicBezTo>
                    <a:pt x="1527" y="7"/>
                    <a:pt x="1389" y="0"/>
                    <a:pt x="12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3" name="Google Shape;70673;p39"/>
            <p:cNvSpPr/>
            <p:nvPr/>
          </p:nvSpPr>
          <p:spPr>
            <a:xfrm>
              <a:off x="2060100" y="944813"/>
              <a:ext cx="41500" cy="17725"/>
            </a:xfrm>
            <a:custGeom>
              <a:avLst/>
              <a:gdLst/>
              <a:ahLst/>
              <a:cxnLst/>
              <a:rect l="l" t="t" r="r" b="b"/>
              <a:pathLst>
                <a:path w="1660" h="709" extrusionOk="0">
                  <a:moveTo>
                    <a:pt x="221" y="1"/>
                  </a:moveTo>
                  <a:cubicBezTo>
                    <a:pt x="190" y="1"/>
                    <a:pt x="161" y="3"/>
                    <a:pt x="134" y="7"/>
                  </a:cubicBezTo>
                  <a:cubicBezTo>
                    <a:pt x="53" y="20"/>
                    <a:pt x="1" y="94"/>
                    <a:pt x="14" y="173"/>
                  </a:cubicBezTo>
                  <a:cubicBezTo>
                    <a:pt x="24" y="245"/>
                    <a:pt x="85" y="296"/>
                    <a:pt x="154" y="296"/>
                  </a:cubicBezTo>
                  <a:cubicBezTo>
                    <a:pt x="163" y="296"/>
                    <a:pt x="171" y="295"/>
                    <a:pt x="180" y="294"/>
                  </a:cubicBezTo>
                  <a:cubicBezTo>
                    <a:pt x="194" y="292"/>
                    <a:pt x="210" y="291"/>
                    <a:pt x="227" y="291"/>
                  </a:cubicBezTo>
                  <a:cubicBezTo>
                    <a:pt x="489" y="291"/>
                    <a:pt x="1089" y="530"/>
                    <a:pt x="1428" y="694"/>
                  </a:cubicBezTo>
                  <a:cubicBezTo>
                    <a:pt x="1448" y="703"/>
                    <a:pt x="1470" y="708"/>
                    <a:pt x="1491" y="708"/>
                  </a:cubicBezTo>
                  <a:cubicBezTo>
                    <a:pt x="1543" y="708"/>
                    <a:pt x="1597" y="676"/>
                    <a:pt x="1624" y="626"/>
                  </a:cubicBezTo>
                  <a:cubicBezTo>
                    <a:pt x="1660" y="554"/>
                    <a:pt x="1629" y="467"/>
                    <a:pt x="1556" y="431"/>
                  </a:cubicBezTo>
                  <a:cubicBezTo>
                    <a:pt x="1458" y="385"/>
                    <a:pt x="649" y="1"/>
                    <a:pt x="2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4" name="Google Shape;70674;p39"/>
            <p:cNvSpPr/>
            <p:nvPr/>
          </p:nvSpPr>
          <p:spPr>
            <a:xfrm>
              <a:off x="2108000" y="931388"/>
              <a:ext cx="41500" cy="17700"/>
            </a:xfrm>
            <a:custGeom>
              <a:avLst/>
              <a:gdLst/>
              <a:ahLst/>
              <a:cxnLst/>
              <a:rect l="l" t="t" r="r" b="b"/>
              <a:pathLst>
                <a:path w="1660" h="708" extrusionOk="0">
                  <a:moveTo>
                    <a:pt x="221" y="0"/>
                  </a:moveTo>
                  <a:cubicBezTo>
                    <a:pt x="190" y="0"/>
                    <a:pt x="161" y="2"/>
                    <a:pt x="134" y="6"/>
                  </a:cubicBezTo>
                  <a:cubicBezTo>
                    <a:pt x="53" y="19"/>
                    <a:pt x="1" y="93"/>
                    <a:pt x="13" y="174"/>
                  </a:cubicBezTo>
                  <a:cubicBezTo>
                    <a:pt x="24" y="245"/>
                    <a:pt x="85" y="297"/>
                    <a:pt x="154" y="297"/>
                  </a:cubicBezTo>
                  <a:cubicBezTo>
                    <a:pt x="163" y="297"/>
                    <a:pt x="171" y="296"/>
                    <a:pt x="179" y="294"/>
                  </a:cubicBezTo>
                  <a:cubicBezTo>
                    <a:pt x="195" y="292"/>
                    <a:pt x="212" y="291"/>
                    <a:pt x="231" y="291"/>
                  </a:cubicBezTo>
                  <a:cubicBezTo>
                    <a:pt x="497" y="291"/>
                    <a:pt x="1090" y="530"/>
                    <a:pt x="1428" y="693"/>
                  </a:cubicBezTo>
                  <a:cubicBezTo>
                    <a:pt x="1448" y="702"/>
                    <a:pt x="1469" y="707"/>
                    <a:pt x="1491" y="707"/>
                  </a:cubicBezTo>
                  <a:cubicBezTo>
                    <a:pt x="1546" y="707"/>
                    <a:pt x="1597" y="678"/>
                    <a:pt x="1624" y="625"/>
                  </a:cubicBezTo>
                  <a:cubicBezTo>
                    <a:pt x="1660" y="553"/>
                    <a:pt x="1628" y="466"/>
                    <a:pt x="1556" y="431"/>
                  </a:cubicBezTo>
                  <a:cubicBezTo>
                    <a:pt x="1458" y="384"/>
                    <a:pt x="648" y="0"/>
                    <a:pt x="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5" name="Google Shape;70675;p39"/>
            <p:cNvSpPr/>
            <p:nvPr/>
          </p:nvSpPr>
          <p:spPr>
            <a:xfrm>
              <a:off x="1949250" y="970363"/>
              <a:ext cx="42975" cy="9275"/>
            </a:xfrm>
            <a:custGeom>
              <a:avLst/>
              <a:gdLst/>
              <a:ahLst/>
              <a:cxnLst/>
              <a:rect l="l" t="t" r="r" b="b"/>
              <a:pathLst>
                <a:path w="1719" h="371" extrusionOk="0">
                  <a:moveTo>
                    <a:pt x="738" y="0"/>
                  </a:moveTo>
                  <a:cubicBezTo>
                    <a:pt x="486" y="0"/>
                    <a:pt x="241" y="23"/>
                    <a:pt x="101" y="95"/>
                  </a:cubicBezTo>
                  <a:cubicBezTo>
                    <a:pt x="29" y="130"/>
                    <a:pt x="0" y="220"/>
                    <a:pt x="37" y="291"/>
                  </a:cubicBezTo>
                  <a:cubicBezTo>
                    <a:pt x="63" y="342"/>
                    <a:pt x="114" y="370"/>
                    <a:pt x="166" y="370"/>
                  </a:cubicBezTo>
                  <a:cubicBezTo>
                    <a:pt x="190" y="370"/>
                    <a:pt x="213" y="365"/>
                    <a:pt x="234" y="355"/>
                  </a:cubicBezTo>
                  <a:cubicBezTo>
                    <a:pt x="325" y="308"/>
                    <a:pt x="514" y="290"/>
                    <a:pt x="731" y="290"/>
                  </a:cubicBezTo>
                  <a:cubicBezTo>
                    <a:pt x="1005" y="290"/>
                    <a:pt x="1324" y="318"/>
                    <a:pt x="1546" y="349"/>
                  </a:cubicBezTo>
                  <a:cubicBezTo>
                    <a:pt x="1553" y="350"/>
                    <a:pt x="1559" y="350"/>
                    <a:pt x="1566" y="350"/>
                  </a:cubicBezTo>
                  <a:cubicBezTo>
                    <a:pt x="1637" y="350"/>
                    <a:pt x="1698" y="298"/>
                    <a:pt x="1709" y="225"/>
                  </a:cubicBezTo>
                  <a:cubicBezTo>
                    <a:pt x="1719" y="145"/>
                    <a:pt x="1663" y="72"/>
                    <a:pt x="1584" y="62"/>
                  </a:cubicBezTo>
                  <a:cubicBezTo>
                    <a:pt x="1515" y="52"/>
                    <a:pt x="1119" y="0"/>
                    <a:pt x="7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6" name="Google Shape;70676;p39"/>
            <p:cNvSpPr/>
            <p:nvPr/>
          </p:nvSpPr>
          <p:spPr>
            <a:xfrm>
              <a:off x="2052350" y="908963"/>
              <a:ext cx="41975" cy="16325"/>
            </a:xfrm>
            <a:custGeom>
              <a:avLst/>
              <a:gdLst/>
              <a:ahLst/>
              <a:cxnLst/>
              <a:rect l="l" t="t" r="r" b="b"/>
              <a:pathLst>
                <a:path w="1679" h="653" extrusionOk="0">
                  <a:moveTo>
                    <a:pt x="247" y="1"/>
                  </a:moveTo>
                  <a:cubicBezTo>
                    <a:pt x="204" y="1"/>
                    <a:pt x="164" y="4"/>
                    <a:pt x="129" y="11"/>
                  </a:cubicBezTo>
                  <a:cubicBezTo>
                    <a:pt x="50" y="28"/>
                    <a:pt x="0" y="106"/>
                    <a:pt x="16" y="184"/>
                  </a:cubicBezTo>
                  <a:cubicBezTo>
                    <a:pt x="31" y="253"/>
                    <a:pt x="92" y="301"/>
                    <a:pt x="159" y="301"/>
                  </a:cubicBezTo>
                  <a:cubicBezTo>
                    <a:pt x="169" y="301"/>
                    <a:pt x="179" y="300"/>
                    <a:pt x="189" y="297"/>
                  </a:cubicBezTo>
                  <a:cubicBezTo>
                    <a:pt x="209" y="293"/>
                    <a:pt x="233" y="291"/>
                    <a:pt x="260" y="291"/>
                  </a:cubicBezTo>
                  <a:cubicBezTo>
                    <a:pt x="531" y="291"/>
                    <a:pt x="1118" y="496"/>
                    <a:pt x="1453" y="639"/>
                  </a:cubicBezTo>
                  <a:cubicBezTo>
                    <a:pt x="1470" y="648"/>
                    <a:pt x="1490" y="652"/>
                    <a:pt x="1510" y="652"/>
                  </a:cubicBezTo>
                  <a:cubicBezTo>
                    <a:pt x="1567" y="652"/>
                    <a:pt x="1622" y="618"/>
                    <a:pt x="1646" y="563"/>
                  </a:cubicBezTo>
                  <a:cubicBezTo>
                    <a:pt x="1679" y="488"/>
                    <a:pt x="1645" y="404"/>
                    <a:pt x="1570" y="371"/>
                  </a:cubicBezTo>
                  <a:cubicBezTo>
                    <a:pt x="1473" y="330"/>
                    <a:pt x="682" y="1"/>
                    <a:pt x="2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7" name="Google Shape;70677;p39"/>
            <p:cNvSpPr/>
            <p:nvPr/>
          </p:nvSpPr>
          <p:spPr>
            <a:xfrm>
              <a:off x="1915850" y="946388"/>
              <a:ext cx="42100" cy="14475"/>
            </a:xfrm>
            <a:custGeom>
              <a:avLst/>
              <a:gdLst/>
              <a:ahLst/>
              <a:cxnLst/>
              <a:rect l="l" t="t" r="r" b="b"/>
              <a:pathLst>
                <a:path w="1684" h="579" extrusionOk="0">
                  <a:moveTo>
                    <a:pt x="1536" y="0"/>
                  </a:moveTo>
                  <a:cubicBezTo>
                    <a:pt x="1532" y="0"/>
                    <a:pt x="1528" y="1"/>
                    <a:pt x="1523" y="1"/>
                  </a:cubicBezTo>
                  <a:cubicBezTo>
                    <a:pt x="1409" y="8"/>
                    <a:pt x="387" y="73"/>
                    <a:pt x="75" y="320"/>
                  </a:cubicBezTo>
                  <a:cubicBezTo>
                    <a:pt x="11" y="370"/>
                    <a:pt x="1" y="461"/>
                    <a:pt x="50" y="525"/>
                  </a:cubicBezTo>
                  <a:cubicBezTo>
                    <a:pt x="80" y="560"/>
                    <a:pt x="123" y="579"/>
                    <a:pt x="165" y="579"/>
                  </a:cubicBezTo>
                  <a:cubicBezTo>
                    <a:pt x="195" y="579"/>
                    <a:pt x="228" y="569"/>
                    <a:pt x="255" y="549"/>
                  </a:cubicBezTo>
                  <a:cubicBezTo>
                    <a:pt x="438" y="405"/>
                    <a:pt x="1140" y="315"/>
                    <a:pt x="1542" y="292"/>
                  </a:cubicBezTo>
                  <a:cubicBezTo>
                    <a:pt x="1621" y="286"/>
                    <a:pt x="1684" y="217"/>
                    <a:pt x="1678" y="137"/>
                  </a:cubicBezTo>
                  <a:cubicBezTo>
                    <a:pt x="1673" y="62"/>
                    <a:pt x="1610" y="0"/>
                    <a:pt x="1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8" name="Google Shape;70678;p39"/>
            <p:cNvSpPr/>
            <p:nvPr/>
          </p:nvSpPr>
          <p:spPr>
            <a:xfrm>
              <a:off x="1845375" y="936613"/>
              <a:ext cx="40375" cy="20675"/>
            </a:xfrm>
            <a:custGeom>
              <a:avLst/>
              <a:gdLst/>
              <a:ahLst/>
              <a:cxnLst/>
              <a:rect l="l" t="t" r="r" b="b"/>
              <a:pathLst>
                <a:path w="1615" h="827" extrusionOk="0">
                  <a:moveTo>
                    <a:pt x="1453" y="1"/>
                  </a:moveTo>
                  <a:cubicBezTo>
                    <a:pt x="1442" y="1"/>
                    <a:pt x="1431" y="2"/>
                    <a:pt x="1419" y="5"/>
                  </a:cubicBezTo>
                  <a:cubicBezTo>
                    <a:pt x="1306" y="31"/>
                    <a:pt x="315" y="286"/>
                    <a:pt x="54" y="585"/>
                  </a:cubicBezTo>
                  <a:cubicBezTo>
                    <a:pt x="0" y="646"/>
                    <a:pt x="7" y="738"/>
                    <a:pt x="68" y="791"/>
                  </a:cubicBezTo>
                  <a:cubicBezTo>
                    <a:pt x="97" y="813"/>
                    <a:pt x="131" y="826"/>
                    <a:pt x="163" y="826"/>
                  </a:cubicBezTo>
                  <a:cubicBezTo>
                    <a:pt x="203" y="826"/>
                    <a:pt x="244" y="809"/>
                    <a:pt x="271" y="777"/>
                  </a:cubicBezTo>
                  <a:cubicBezTo>
                    <a:pt x="424" y="603"/>
                    <a:pt x="1098" y="385"/>
                    <a:pt x="1489" y="287"/>
                  </a:cubicBezTo>
                  <a:cubicBezTo>
                    <a:pt x="1567" y="270"/>
                    <a:pt x="1615" y="189"/>
                    <a:pt x="1595" y="111"/>
                  </a:cubicBezTo>
                  <a:cubicBezTo>
                    <a:pt x="1581" y="44"/>
                    <a:pt x="1520" y="1"/>
                    <a:pt x="1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9" name="Google Shape;70679;p39"/>
            <p:cNvSpPr/>
            <p:nvPr/>
          </p:nvSpPr>
          <p:spPr>
            <a:xfrm>
              <a:off x="1861475" y="972038"/>
              <a:ext cx="40400" cy="20675"/>
            </a:xfrm>
            <a:custGeom>
              <a:avLst/>
              <a:gdLst/>
              <a:ahLst/>
              <a:cxnLst/>
              <a:rect l="l" t="t" r="r" b="b"/>
              <a:pathLst>
                <a:path w="1616" h="827" extrusionOk="0">
                  <a:moveTo>
                    <a:pt x="1454" y="1"/>
                  </a:moveTo>
                  <a:cubicBezTo>
                    <a:pt x="1443" y="1"/>
                    <a:pt x="1431" y="2"/>
                    <a:pt x="1419" y="5"/>
                  </a:cubicBezTo>
                  <a:cubicBezTo>
                    <a:pt x="1306" y="32"/>
                    <a:pt x="314" y="286"/>
                    <a:pt x="54" y="586"/>
                  </a:cubicBezTo>
                  <a:cubicBezTo>
                    <a:pt x="0" y="645"/>
                    <a:pt x="7" y="737"/>
                    <a:pt x="68" y="791"/>
                  </a:cubicBezTo>
                  <a:cubicBezTo>
                    <a:pt x="97" y="814"/>
                    <a:pt x="129" y="827"/>
                    <a:pt x="163" y="827"/>
                  </a:cubicBezTo>
                  <a:cubicBezTo>
                    <a:pt x="205" y="827"/>
                    <a:pt x="246" y="811"/>
                    <a:pt x="271" y="777"/>
                  </a:cubicBezTo>
                  <a:cubicBezTo>
                    <a:pt x="425" y="603"/>
                    <a:pt x="1099" y="386"/>
                    <a:pt x="1489" y="288"/>
                  </a:cubicBezTo>
                  <a:cubicBezTo>
                    <a:pt x="1567" y="269"/>
                    <a:pt x="1615" y="190"/>
                    <a:pt x="1595" y="112"/>
                  </a:cubicBezTo>
                  <a:cubicBezTo>
                    <a:pt x="1580" y="45"/>
                    <a:pt x="1519" y="1"/>
                    <a:pt x="14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0" name="Google Shape;70680;p39"/>
            <p:cNvSpPr/>
            <p:nvPr/>
          </p:nvSpPr>
          <p:spPr>
            <a:xfrm>
              <a:off x="1810875" y="1001738"/>
              <a:ext cx="34650" cy="30150"/>
            </a:xfrm>
            <a:custGeom>
              <a:avLst/>
              <a:gdLst/>
              <a:ahLst/>
              <a:cxnLst/>
              <a:rect l="l" t="t" r="r" b="b"/>
              <a:pathLst>
                <a:path w="1386" h="1206" extrusionOk="0">
                  <a:moveTo>
                    <a:pt x="1221" y="0"/>
                  </a:moveTo>
                  <a:cubicBezTo>
                    <a:pt x="1195" y="0"/>
                    <a:pt x="1168" y="8"/>
                    <a:pt x="1143" y="23"/>
                  </a:cubicBezTo>
                  <a:cubicBezTo>
                    <a:pt x="1045" y="86"/>
                    <a:pt x="185" y="638"/>
                    <a:pt x="30" y="1004"/>
                  </a:cubicBezTo>
                  <a:cubicBezTo>
                    <a:pt x="1" y="1078"/>
                    <a:pt x="35" y="1163"/>
                    <a:pt x="108" y="1194"/>
                  </a:cubicBezTo>
                  <a:cubicBezTo>
                    <a:pt x="128" y="1201"/>
                    <a:pt x="145" y="1206"/>
                    <a:pt x="165" y="1206"/>
                  </a:cubicBezTo>
                  <a:cubicBezTo>
                    <a:pt x="222" y="1206"/>
                    <a:pt x="277" y="1172"/>
                    <a:pt x="299" y="1116"/>
                  </a:cubicBezTo>
                  <a:cubicBezTo>
                    <a:pt x="387" y="903"/>
                    <a:pt x="960" y="483"/>
                    <a:pt x="1299" y="269"/>
                  </a:cubicBezTo>
                  <a:cubicBezTo>
                    <a:pt x="1366" y="226"/>
                    <a:pt x="1386" y="136"/>
                    <a:pt x="1343" y="67"/>
                  </a:cubicBezTo>
                  <a:cubicBezTo>
                    <a:pt x="1316" y="25"/>
                    <a:pt x="1269" y="0"/>
                    <a:pt x="1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1" name="Google Shape;70681;p39"/>
            <p:cNvSpPr/>
            <p:nvPr/>
          </p:nvSpPr>
          <p:spPr>
            <a:xfrm>
              <a:off x="1794775" y="972088"/>
              <a:ext cx="34500" cy="30275"/>
            </a:xfrm>
            <a:custGeom>
              <a:avLst/>
              <a:gdLst/>
              <a:ahLst/>
              <a:cxnLst/>
              <a:rect l="l" t="t" r="r" b="b"/>
              <a:pathLst>
                <a:path w="1380" h="1211" extrusionOk="0">
                  <a:moveTo>
                    <a:pt x="1215" y="0"/>
                  </a:moveTo>
                  <a:cubicBezTo>
                    <a:pt x="1188" y="0"/>
                    <a:pt x="1161" y="7"/>
                    <a:pt x="1137" y="23"/>
                  </a:cubicBezTo>
                  <a:cubicBezTo>
                    <a:pt x="1039" y="86"/>
                    <a:pt x="181" y="643"/>
                    <a:pt x="30" y="1011"/>
                  </a:cubicBezTo>
                  <a:cubicBezTo>
                    <a:pt x="0" y="1086"/>
                    <a:pt x="36" y="1171"/>
                    <a:pt x="110" y="1201"/>
                  </a:cubicBezTo>
                  <a:cubicBezTo>
                    <a:pt x="128" y="1208"/>
                    <a:pt x="148" y="1211"/>
                    <a:pt x="165" y="1211"/>
                  </a:cubicBezTo>
                  <a:cubicBezTo>
                    <a:pt x="222" y="1211"/>
                    <a:pt x="277" y="1175"/>
                    <a:pt x="298" y="1120"/>
                  </a:cubicBezTo>
                  <a:cubicBezTo>
                    <a:pt x="386" y="907"/>
                    <a:pt x="954" y="484"/>
                    <a:pt x="1293" y="267"/>
                  </a:cubicBezTo>
                  <a:cubicBezTo>
                    <a:pt x="1361" y="225"/>
                    <a:pt x="1380" y="135"/>
                    <a:pt x="1337" y="67"/>
                  </a:cubicBezTo>
                  <a:cubicBezTo>
                    <a:pt x="1310" y="24"/>
                    <a:pt x="1263" y="0"/>
                    <a:pt x="1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2" name="Google Shape;70682;p39"/>
            <p:cNvSpPr/>
            <p:nvPr/>
          </p:nvSpPr>
          <p:spPr>
            <a:xfrm>
              <a:off x="1920400" y="912938"/>
              <a:ext cx="41750" cy="15775"/>
            </a:xfrm>
            <a:custGeom>
              <a:avLst/>
              <a:gdLst/>
              <a:ahLst/>
              <a:cxnLst/>
              <a:rect l="l" t="t" r="r" b="b"/>
              <a:pathLst>
                <a:path w="1670" h="631" extrusionOk="0">
                  <a:moveTo>
                    <a:pt x="1517" y="0"/>
                  </a:moveTo>
                  <a:cubicBezTo>
                    <a:pt x="1513" y="0"/>
                    <a:pt x="1509" y="0"/>
                    <a:pt x="1505" y="1"/>
                  </a:cubicBezTo>
                  <a:cubicBezTo>
                    <a:pt x="1390" y="12"/>
                    <a:pt x="372" y="117"/>
                    <a:pt x="69" y="374"/>
                  </a:cubicBezTo>
                  <a:cubicBezTo>
                    <a:pt x="8" y="426"/>
                    <a:pt x="0" y="517"/>
                    <a:pt x="53" y="580"/>
                  </a:cubicBezTo>
                  <a:cubicBezTo>
                    <a:pt x="83" y="614"/>
                    <a:pt x="124" y="631"/>
                    <a:pt x="164" y="631"/>
                  </a:cubicBezTo>
                  <a:cubicBezTo>
                    <a:pt x="198" y="631"/>
                    <a:pt x="230" y="621"/>
                    <a:pt x="256" y="595"/>
                  </a:cubicBezTo>
                  <a:cubicBezTo>
                    <a:pt x="432" y="445"/>
                    <a:pt x="1133" y="330"/>
                    <a:pt x="1532" y="290"/>
                  </a:cubicBezTo>
                  <a:cubicBezTo>
                    <a:pt x="1611" y="283"/>
                    <a:pt x="1669" y="212"/>
                    <a:pt x="1664" y="133"/>
                  </a:cubicBezTo>
                  <a:cubicBezTo>
                    <a:pt x="1657" y="58"/>
                    <a:pt x="1591" y="0"/>
                    <a:pt x="15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683" name="Google Shape;70683;p39"/>
          <p:cNvGrpSpPr/>
          <p:nvPr/>
        </p:nvGrpSpPr>
        <p:grpSpPr>
          <a:xfrm flipH="1">
            <a:off x="5454729" y="4969510"/>
            <a:ext cx="1265427" cy="1390535"/>
            <a:chOff x="1235350" y="808638"/>
            <a:chExt cx="1658400" cy="1817850"/>
          </a:xfrm>
        </p:grpSpPr>
        <p:sp>
          <p:nvSpPr>
            <p:cNvPr id="70684" name="Google Shape;70684;p39"/>
            <p:cNvSpPr/>
            <p:nvPr/>
          </p:nvSpPr>
          <p:spPr>
            <a:xfrm>
              <a:off x="1458575" y="2102113"/>
              <a:ext cx="201225" cy="168700"/>
            </a:xfrm>
            <a:custGeom>
              <a:avLst/>
              <a:gdLst/>
              <a:ahLst/>
              <a:cxnLst/>
              <a:rect l="l" t="t" r="r" b="b"/>
              <a:pathLst>
                <a:path w="8049" h="6748" extrusionOk="0">
                  <a:moveTo>
                    <a:pt x="156" y="1"/>
                  </a:moveTo>
                  <a:cubicBezTo>
                    <a:pt x="149" y="1"/>
                    <a:pt x="142" y="1"/>
                    <a:pt x="134" y="2"/>
                  </a:cubicBezTo>
                  <a:cubicBezTo>
                    <a:pt x="53" y="16"/>
                    <a:pt x="1" y="91"/>
                    <a:pt x="15" y="171"/>
                  </a:cubicBezTo>
                  <a:cubicBezTo>
                    <a:pt x="46" y="353"/>
                    <a:pt x="813" y="4661"/>
                    <a:pt x="3594" y="6209"/>
                  </a:cubicBezTo>
                  <a:cubicBezTo>
                    <a:pt x="4237" y="6567"/>
                    <a:pt x="4934" y="6747"/>
                    <a:pt x="5683" y="6747"/>
                  </a:cubicBezTo>
                  <a:cubicBezTo>
                    <a:pt x="6390" y="6747"/>
                    <a:pt x="7145" y="6585"/>
                    <a:pt x="7939" y="6265"/>
                  </a:cubicBezTo>
                  <a:cubicBezTo>
                    <a:pt x="8013" y="6233"/>
                    <a:pt x="8049" y="6148"/>
                    <a:pt x="8019" y="6074"/>
                  </a:cubicBezTo>
                  <a:cubicBezTo>
                    <a:pt x="7996" y="6018"/>
                    <a:pt x="7942" y="5984"/>
                    <a:pt x="7885" y="5984"/>
                  </a:cubicBezTo>
                  <a:cubicBezTo>
                    <a:pt x="7866" y="5984"/>
                    <a:pt x="7847" y="5987"/>
                    <a:pt x="7829" y="5995"/>
                  </a:cubicBezTo>
                  <a:cubicBezTo>
                    <a:pt x="7072" y="6301"/>
                    <a:pt x="6356" y="6454"/>
                    <a:pt x="5685" y="6454"/>
                  </a:cubicBezTo>
                  <a:cubicBezTo>
                    <a:pt x="4985" y="6454"/>
                    <a:pt x="4334" y="6288"/>
                    <a:pt x="3736" y="5955"/>
                  </a:cubicBezTo>
                  <a:cubicBezTo>
                    <a:pt x="1078" y="4474"/>
                    <a:pt x="309" y="164"/>
                    <a:pt x="302" y="121"/>
                  </a:cubicBezTo>
                  <a:cubicBezTo>
                    <a:pt x="289" y="49"/>
                    <a:pt x="22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5" name="Google Shape;70685;p39"/>
            <p:cNvSpPr/>
            <p:nvPr/>
          </p:nvSpPr>
          <p:spPr>
            <a:xfrm>
              <a:off x="1378400" y="2001263"/>
              <a:ext cx="134125" cy="110825"/>
            </a:xfrm>
            <a:custGeom>
              <a:avLst/>
              <a:gdLst/>
              <a:ahLst/>
              <a:cxnLst/>
              <a:rect l="l" t="t" r="r" b="b"/>
              <a:pathLst>
                <a:path w="5365" h="4433" extrusionOk="0">
                  <a:moveTo>
                    <a:pt x="3284" y="292"/>
                  </a:moveTo>
                  <a:cubicBezTo>
                    <a:pt x="3293" y="292"/>
                    <a:pt x="3302" y="292"/>
                    <a:pt x="3311" y="294"/>
                  </a:cubicBezTo>
                  <a:cubicBezTo>
                    <a:pt x="3374" y="302"/>
                    <a:pt x="3424" y="336"/>
                    <a:pt x="3469" y="399"/>
                  </a:cubicBezTo>
                  <a:cubicBezTo>
                    <a:pt x="3749" y="792"/>
                    <a:pt x="3615" y="1977"/>
                    <a:pt x="3541" y="2401"/>
                  </a:cubicBezTo>
                  <a:cubicBezTo>
                    <a:pt x="3529" y="2478"/>
                    <a:pt x="3577" y="2550"/>
                    <a:pt x="3653" y="2567"/>
                  </a:cubicBezTo>
                  <a:cubicBezTo>
                    <a:pt x="3664" y="2570"/>
                    <a:pt x="3675" y="2571"/>
                    <a:pt x="3686" y="2571"/>
                  </a:cubicBezTo>
                  <a:cubicBezTo>
                    <a:pt x="3749" y="2571"/>
                    <a:pt x="3807" y="2528"/>
                    <a:pt x="3825" y="2465"/>
                  </a:cubicBezTo>
                  <a:cubicBezTo>
                    <a:pt x="4004" y="1819"/>
                    <a:pt x="4328" y="1091"/>
                    <a:pt x="4536" y="1042"/>
                  </a:cubicBezTo>
                  <a:cubicBezTo>
                    <a:pt x="4539" y="1041"/>
                    <a:pt x="4543" y="1041"/>
                    <a:pt x="4547" y="1041"/>
                  </a:cubicBezTo>
                  <a:cubicBezTo>
                    <a:pt x="4561" y="1041"/>
                    <a:pt x="4584" y="1047"/>
                    <a:pt x="4620" y="1087"/>
                  </a:cubicBezTo>
                  <a:cubicBezTo>
                    <a:pt x="4871" y="1361"/>
                    <a:pt x="4146" y="2858"/>
                    <a:pt x="3314" y="4124"/>
                  </a:cubicBezTo>
                  <a:cubicBezTo>
                    <a:pt x="3300" y="4101"/>
                    <a:pt x="3280" y="4084"/>
                    <a:pt x="3256" y="4073"/>
                  </a:cubicBezTo>
                  <a:cubicBezTo>
                    <a:pt x="3226" y="4062"/>
                    <a:pt x="367" y="2698"/>
                    <a:pt x="861" y="1428"/>
                  </a:cubicBezTo>
                  <a:cubicBezTo>
                    <a:pt x="888" y="1358"/>
                    <a:pt x="915" y="1357"/>
                    <a:pt x="923" y="1354"/>
                  </a:cubicBezTo>
                  <a:lnTo>
                    <a:pt x="937" y="1354"/>
                  </a:lnTo>
                  <a:cubicBezTo>
                    <a:pt x="1186" y="1354"/>
                    <a:pt x="1824" y="2061"/>
                    <a:pt x="2283" y="2733"/>
                  </a:cubicBezTo>
                  <a:cubicBezTo>
                    <a:pt x="2312" y="2773"/>
                    <a:pt x="2357" y="2795"/>
                    <a:pt x="2404" y="2795"/>
                  </a:cubicBezTo>
                  <a:cubicBezTo>
                    <a:pt x="2430" y="2795"/>
                    <a:pt x="2456" y="2788"/>
                    <a:pt x="2480" y="2773"/>
                  </a:cubicBezTo>
                  <a:cubicBezTo>
                    <a:pt x="2547" y="2733"/>
                    <a:pt x="2569" y="2648"/>
                    <a:pt x="2531" y="2580"/>
                  </a:cubicBezTo>
                  <a:cubicBezTo>
                    <a:pt x="2210" y="1998"/>
                    <a:pt x="1750" y="942"/>
                    <a:pt x="1875" y="590"/>
                  </a:cubicBezTo>
                  <a:cubicBezTo>
                    <a:pt x="1892" y="538"/>
                    <a:pt x="1919" y="522"/>
                    <a:pt x="1939" y="514"/>
                  </a:cubicBezTo>
                  <a:cubicBezTo>
                    <a:pt x="1950" y="510"/>
                    <a:pt x="1961" y="507"/>
                    <a:pt x="1976" y="507"/>
                  </a:cubicBezTo>
                  <a:cubicBezTo>
                    <a:pt x="1991" y="507"/>
                    <a:pt x="2009" y="511"/>
                    <a:pt x="2031" y="522"/>
                  </a:cubicBezTo>
                  <a:cubicBezTo>
                    <a:pt x="2358" y="687"/>
                    <a:pt x="2737" y="1777"/>
                    <a:pt x="2899" y="2425"/>
                  </a:cubicBezTo>
                  <a:cubicBezTo>
                    <a:pt x="2916" y="2491"/>
                    <a:pt x="2974" y="2536"/>
                    <a:pt x="3038" y="2536"/>
                  </a:cubicBezTo>
                  <a:cubicBezTo>
                    <a:pt x="3049" y="2536"/>
                    <a:pt x="3059" y="2534"/>
                    <a:pt x="3070" y="2532"/>
                  </a:cubicBezTo>
                  <a:cubicBezTo>
                    <a:pt x="3147" y="2516"/>
                    <a:pt x="3197" y="2442"/>
                    <a:pt x="3182" y="2364"/>
                  </a:cubicBezTo>
                  <a:cubicBezTo>
                    <a:pt x="3060" y="1709"/>
                    <a:pt x="2960" y="579"/>
                    <a:pt x="3204" y="328"/>
                  </a:cubicBezTo>
                  <a:cubicBezTo>
                    <a:pt x="3228" y="302"/>
                    <a:pt x="3253" y="292"/>
                    <a:pt x="3284" y="292"/>
                  </a:cubicBezTo>
                  <a:close/>
                  <a:moveTo>
                    <a:pt x="3289" y="0"/>
                  </a:moveTo>
                  <a:cubicBezTo>
                    <a:pt x="3178" y="0"/>
                    <a:pt x="3078" y="43"/>
                    <a:pt x="2998" y="125"/>
                  </a:cubicBezTo>
                  <a:cubicBezTo>
                    <a:pt x="2820" y="308"/>
                    <a:pt x="2767" y="697"/>
                    <a:pt x="2767" y="1104"/>
                  </a:cubicBezTo>
                  <a:cubicBezTo>
                    <a:pt x="2601" y="725"/>
                    <a:pt x="2395" y="379"/>
                    <a:pt x="2166" y="264"/>
                  </a:cubicBezTo>
                  <a:cubicBezTo>
                    <a:pt x="2104" y="232"/>
                    <a:pt x="2040" y="217"/>
                    <a:pt x="1977" y="217"/>
                  </a:cubicBezTo>
                  <a:cubicBezTo>
                    <a:pt x="1928" y="217"/>
                    <a:pt x="1879" y="226"/>
                    <a:pt x="1831" y="246"/>
                  </a:cubicBezTo>
                  <a:cubicBezTo>
                    <a:pt x="1725" y="290"/>
                    <a:pt x="1645" y="378"/>
                    <a:pt x="1604" y="494"/>
                  </a:cubicBezTo>
                  <a:cubicBezTo>
                    <a:pt x="1512" y="757"/>
                    <a:pt x="1618" y="1196"/>
                    <a:pt x="1773" y="1617"/>
                  </a:cubicBezTo>
                  <a:cubicBezTo>
                    <a:pt x="1486" y="1313"/>
                    <a:pt x="1177" y="1065"/>
                    <a:pt x="932" y="1065"/>
                  </a:cubicBezTo>
                  <a:cubicBezTo>
                    <a:pt x="919" y="1065"/>
                    <a:pt x="906" y="1066"/>
                    <a:pt x="893" y="1067"/>
                  </a:cubicBezTo>
                  <a:cubicBezTo>
                    <a:pt x="797" y="1077"/>
                    <a:pt x="668" y="1131"/>
                    <a:pt x="592" y="1323"/>
                  </a:cubicBezTo>
                  <a:cubicBezTo>
                    <a:pt x="1" y="2844"/>
                    <a:pt x="3008" y="4277"/>
                    <a:pt x="3136" y="4338"/>
                  </a:cubicBezTo>
                  <a:cubicBezTo>
                    <a:pt x="3155" y="4347"/>
                    <a:pt x="3175" y="4352"/>
                    <a:pt x="3195" y="4352"/>
                  </a:cubicBezTo>
                  <a:cubicBezTo>
                    <a:pt x="3214" y="4352"/>
                    <a:pt x="3232" y="4348"/>
                    <a:pt x="3249" y="4341"/>
                  </a:cubicBezTo>
                  <a:cubicBezTo>
                    <a:pt x="3259" y="4368"/>
                    <a:pt x="3277" y="4391"/>
                    <a:pt x="3302" y="4408"/>
                  </a:cubicBezTo>
                  <a:cubicBezTo>
                    <a:pt x="3327" y="4425"/>
                    <a:pt x="3353" y="4432"/>
                    <a:pt x="3381" y="4432"/>
                  </a:cubicBezTo>
                  <a:cubicBezTo>
                    <a:pt x="3429" y="4432"/>
                    <a:pt x="3476" y="4409"/>
                    <a:pt x="3504" y="4368"/>
                  </a:cubicBezTo>
                  <a:cubicBezTo>
                    <a:pt x="3952" y="3700"/>
                    <a:pt x="5365" y="1468"/>
                    <a:pt x="4838" y="891"/>
                  </a:cubicBezTo>
                  <a:cubicBezTo>
                    <a:pt x="4740" y="782"/>
                    <a:pt x="4639" y="750"/>
                    <a:pt x="4556" y="750"/>
                  </a:cubicBezTo>
                  <a:cubicBezTo>
                    <a:pt x="4525" y="750"/>
                    <a:pt x="4497" y="754"/>
                    <a:pt x="4472" y="761"/>
                  </a:cubicBezTo>
                  <a:cubicBezTo>
                    <a:pt x="4268" y="810"/>
                    <a:pt x="4083" y="1059"/>
                    <a:pt x="3934" y="1353"/>
                  </a:cubicBezTo>
                  <a:cubicBezTo>
                    <a:pt x="3939" y="927"/>
                    <a:pt x="3889" y="484"/>
                    <a:pt x="3707" y="230"/>
                  </a:cubicBezTo>
                  <a:cubicBezTo>
                    <a:pt x="3618" y="104"/>
                    <a:pt x="3500" y="27"/>
                    <a:pt x="3360" y="6"/>
                  </a:cubicBezTo>
                  <a:cubicBezTo>
                    <a:pt x="3336" y="2"/>
                    <a:pt x="3312" y="0"/>
                    <a:pt x="3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6" name="Google Shape;70686;p39"/>
            <p:cNvSpPr/>
            <p:nvPr/>
          </p:nvSpPr>
          <p:spPr>
            <a:xfrm>
              <a:off x="1473000" y="1857338"/>
              <a:ext cx="1088575" cy="765500"/>
            </a:xfrm>
            <a:custGeom>
              <a:avLst/>
              <a:gdLst/>
              <a:ahLst/>
              <a:cxnLst/>
              <a:rect l="l" t="t" r="r" b="b"/>
              <a:pathLst>
                <a:path w="43543" h="30620" extrusionOk="0">
                  <a:moveTo>
                    <a:pt x="36331" y="0"/>
                  </a:moveTo>
                  <a:cubicBezTo>
                    <a:pt x="28736" y="0"/>
                    <a:pt x="5132" y="14608"/>
                    <a:pt x="5132" y="14608"/>
                  </a:cubicBezTo>
                  <a:cubicBezTo>
                    <a:pt x="5256" y="16087"/>
                    <a:pt x="6968" y="17510"/>
                    <a:pt x="6968" y="17510"/>
                  </a:cubicBezTo>
                  <a:cubicBezTo>
                    <a:pt x="5550" y="19389"/>
                    <a:pt x="0" y="20575"/>
                    <a:pt x="0" y="20575"/>
                  </a:cubicBezTo>
                  <a:lnTo>
                    <a:pt x="3351" y="25897"/>
                  </a:lnTo>
                  <a:cubicBezTo>
                    <a:pt x="3682" y="25940"/>
                    <a:pt x="4009" y="25960"/>
                    <a:pt x="4332" y="25960"/>
                  </a:cubicBezTo>
                  <a:cubicBezTo>
                    <a:pt x="9699" y="25960"/>
                    <a:pt x="13699" y="20407"/>
                    <a:pt x="13699" y="20407"/>
                  </a:cubicBezTo>
                  <a:cubicBezTo>
                    <a:pt x="16958" y="21327"/>
                    <a:pt x="19961" y="21626"/>
                    <a:pt x="22492" y="21626"/>
                  </a:cubicBezTo>
                  <a:cubicBezTo>
                    <a:pt x="27229" y="21626"/>
                    <a:pt x="30311" y="20576"/>
                    <a:pt x="30311" y="20575"/>
                  </a:cubicBezTo>
                  <a:lnTo>
                    <a:pt x="30311" y="20575"/>
                  </a:lnTo>
                  <a:lnTo>
                    <a:pt x="29997" y="30620"/>
                  </a:lnTo>
                  <a:lnTo>
                    <a:pt x="37158" y="30620"/>
                  </a:lnTo>
                  <a:cubicBezTo>
                    <a:pt x="43543" y="5994"/>
                    <a:pt x="38410" y="829"/>
                    <a:pt x="38410" y="829"/>
                  </a:cubicBezTo>
                  <a:cubicBezTo>
                    <a:pt x="38055" y="254"/>
                    <a:pt x="37332" y="0"/>
                    <a:pt x="36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7" name="Google Shape;70687;p39"/>
            <p:cNvSpPr/>
            <p:nvPr/>
          </p:nvSpPr>
          <p:spPr>
            <a:xfrm>
              <a:off x="1475950" y="1504738"/>
              <a:ext cx="1131775" cy="770425"/>
            </a:xfrm>
            <a:custGeom>
              <a:avLst/>
              <a:gdLst/>
              <a:ahLst/>
              <a:cxnLst/>
              <a:rect l="l" t="t" r="r" b="b"/>
              <a:pathLst>
                <a:path w="45271" h="30817" extrusionOk="0">
                  <a:moveTo>
                    <a:pt x="20166" y="1"/>
                  </a:moveTo>
                  <a:cubicBezTo>
                    <a:pt x="1" y="1"/>
                    <a:pt x="2760" y="28954"/>
                    <a:pt x="4372" y="29449"/>
                  </a:cubicBezTo>
                  <a:cubicBezTo>
                    <a:pt x="6738" y="30175"/>
                    <a:pt x="17698" y="30817"/>
                    <a:pt x="26838" y="30817"/>
                  </a:cubicBezTo>
                  <a:cubicBezTo>
                    <a:pt x="33809" y="30817"/>
                    <a:pt x="39720" y="30443"/>
                    <a:pt x="39952" y="29449"/>
                  </a:cubicBezTo>
                  <a:cubicBezTo>
                    <a:pt x="39952" y="29449"/>
                    <a:pt x="45271" y="5030"/>
                    <a:pt x="25952" y="693"/>
                  </a:cubicBezTo>
                  <a:cubicBezTo>
                    <a:pt x="23840" y="219"/>
                    <a:pt x="21917" y="1"/>
                    <a:pt x="20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8" name="Google Shape;70688;p39"/>
            <p:cNvSpPr/>
            <p:nvPr/>
          </p:nvSpPr>
          <p:spPr>
            <a:xfrm>
              <a:off x="1545825" y="1559163"/>
              <a:ext cx="326975" cy="593825"/>
            </a:xfrm>
            <a:custGeom>
              <a:avLst/>
              <a:gdLst/>
              <a:ahLst/>
              <a:cxnLst/>
              <a:rect l="l" t="t" r="r" b="b"/>
              <a:pathLst>
                <a:path w="13079" h="23753" extrusionOk="0">
                  <a:moveTo>
                    <a:pt x="7225" y="1"/>
                  </a:moveTo>
                  <a:lnTo>
                    <a:pt x="5915" y="4058"/>
                  </a:lnTo>
                  <a:cubicBezTo>
                    <a:pt x="5915" y="4058"/>
                    <a:pt x="12456" y="12751"/>
                    <a:pt x="0" y="20505"/>
                  </a:cubicBezTo>
                  <a:lnTo>
                    <a:pt x="533" y="23752"/>
                  </a:lnTo>
                  <a:cubicBezTo>
                    <a:pt x="533" y="23752"/>
                    <a:pt x="11853" y="20484"/>
                    <a:pt x="12425" y="13352"/>
                  </a:cubicBezTo>
                  <a:cubicBezTo>
                    <a:pt x="13079" y="5183"/>
                    <a:pt x="7225" y="1"/>
                    <a:pt x="7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9" name="Google Shape;70689;p39"/>
            <p:cNvSpPr/>
            <p:nvPr/>
          </p:nvSpPr>
          <p:spPr>
            <a:xfrm>
              <a:off x="2229200" y="1559238"/>
              <a:ext cx="271875" cy="586925"/>
            </a:xfrm>
            <a:custGeom>
              <a:avLst/>
              <a:gdLst/>
              <a:ahLst/>
              <a:cxnLst/>
              <a:rect l="l" t="t" r="r" b="b"/>
              <a:pathLst>
                <a:path w="10875" h="23477" extrusionOk="0">
                  <a:moveTo>
                    <a:pt x="5620" y="1"/>
                  </a:moveTo>
                  <a:cubicBezTo>
                    <a:pt x="5620" y="1"/>
                    <a:pt x="0" y="4401"/>
                    <a:pt x="446" y="11542"/>
                  </a:cubicBezTo>
                  <a:cubicBezTo>
                    <a:pt x="892" y="18684"/>
                    <a:pt x="10493" y="23477"/>
                    <a:pt x="10493" y="23477"/>
                  </a:cubicBezTo>
                  <a:lnTo>
                    <a:pt x="10875" y="20240"/>
                  </a:lnTo>
                  <a:cubicBezTo>
                    <a:pt x="1383" y="14982"/>
                    <a:pt x="6927" y="4055"/>
                    <a:pt x="6927" y="4055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0" name="Google Shape;70690;p39"/>
            <p:cNvSpPr/>
            <p:nvPr/>
          </p:nvSpPr>
          <p:spPr>
            <a:xfrm>
              <a:off x="1235350" y="884913"/>
              <a:ext cx="1658400" cy="876525"/>
            </a:xfrm>
            <a:custGeom>
              <a:avLst/>
              <a:gdLst/>
              <a:ahLst/>
              <a:cxnLst/>
              <a:rect l="l" t="t" r="r" b="b"/>
              <a:pathLst>
                <a:path w="66336" h="35061" extrusionOk="0">
                  <a:moveTo>
                    <a:pt x="32246" y="1"/>
                  </a:moveTo>
                  <a:cubicBezTo>
                    <a:pt x="21983" y="1"/>
                    <a:pt x="20171" y="5329"/>
                    <a:pt x="20171" y="5329"/>
                  </a:cubicBezTo>
                  <a:cubicBezTo>
                    <a:pt x="20171" y="5329"/>
                    <a:pt x="18156" y="4262"/>
                    <a:pt x="15004" y="4262"/>
                  </a:cubicBezTo>
                  <a:cubicBezTo>
                    <a:pt x="13260" y="4262"/>
                    <a:pt x="11168" y="4589"/>
                    <a:pt x="8876" y="5605"/>
                  </a:cubicBezTo>
                  <a:cubicBezTo>
                    <a:pt x="0" y="9538"/>
                    <a:pt x="3096" y="32612"/>
                    <a:pt x="12360" y="32612"/>
                  </a:cubicBezTo>
                  <a:cubicBezTo>
                    <a:pt x="12669" y="32612"/>
                    <a:pt x="12985" y="32586"/>
                    <a:pt x="13308" y="32534"/>
                  </a:cubicBezTo>
                  <a:cubicBezTo>
                    <a:pt x="25624" y="30514"/>
                    <a:pt x="25613" y="25261"/>
                    <a:pt x="25613" y="25261"/>
                  </a:cubicBezTo>
                  <a:lnTo>
                    <a:pt x="25613" y="25261"/>
                  </a:lnTo>
                  <a:cubicBezTo>
                    <a:pt x="25613" y="25261"/>
                    <a:pt x="31043" y="35060"/>
                    <a:pt x="41857" y="35060"/>
                  </a:cubicBezTo>
                  <a:cubicBezTo>
                    <a:pt x="44510" y="35060"/>
                    <a:pt x="47486" y="34471"/>
                    <a:pt x="50786" y="33002"/>
                  </a:cubicBezTo>
                  <a:cubicBezTo>
                    <a:pt x="66336" y="26082"/>
                    <a:pt x="57289" y="14309"/>
                    <a:pt x="57289" y="14309"/>
                  </a:cubicBezTo>
                  <a:cubicBezTo>
                    <a:pt x="57289" y="14309"/>
                    <a:pt x="58803" y="10769"/>
                    <a:pt x="57294" y="9714"/>
                  </a:cubicBezTo>
                  <a:cubicBezTo>
                    <a:pt x="57021" y="9523"/>
                    <a:pt x="56779" y="9439"/>
                    <a:pt x="56565" y="9439"/>
                  </a:cubicBezTo>
                  <a:cubicBezTo>
                    <a:pt x="55096" y="9439"/>
                    <a:pt x="54946" y="13369"/>
                    <a:pt x="54946" y="13369"/>
                  </a:cubicBezTo>
                  <a:cubicBezTo>
                    <a:pt x="54946" y="13369"/>
                    <a:pt x="53477" y="12400"/>
                    <a:pt x="52231" y="12400"/>
                  </a:cubicBezTo>
                  <a:cubicBezTo>
                    <a:pt x="51515" y="12400"/>
                    <a:pt x="50872" y="12720"/>
                    <a:pt x="50623" y="13728"/>
                  </a:cubicBezTo>
                  <a:cubicBezTo>
                    <a:pt x="50328" y="14923"/>
                    <a:pt x="54585" y="16718"/>
                    <a:pt x="54585" y="16718"/>
                  </a:cubicBezTo>
                  <a:cubicBezTo>
                    <a:pt x="54585" y="16718"/>
                    <a:pt x="55663" y="21568"/>
                    <a:pt x="50558" y="22224"/>
                  </a:cubicBezTo>
                  <a:cubicBezTo>
                    <a:pt x="50470" y="22235"/>
                    <a:pt x="50384" y="22241"/>
                    <a:pt x="50298" y="22241"/>
                  </a:cubicBezTo>
                  <a:cubicBezTo>
                    <a:pt x="44965" y="22241"/>
                    <a:pt x="43378" y="692"/>
                    <a:pt x="34511" y="82"/>
                  </a:cubicBezTo>
                  <a:cubicBezTo>
                    <a:pt x="33714" y="26"/>
                    <a:pt x="32960" y="1"/>
                    <a:pt x="32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1" name="Google Shape;70691;p39"/>
            <p:cNvSpPr/>
            <p:nvPr/>
          </p:nvSpPr>
          <p:spPr>
            <a:xfrm>
              <a:off x="2037300" y="808638"/>
              <a:ext cx="495725" cy="493875"/>
            </a:xfrm>
            <a:custGeom>
              <a:avLst/>
              <a:gdLst/>
              <a:ahLst/>
              <a:cxnLst/>
              <a:rect l="l" t="t" r="r" b="b"/>
              <a:pathLst>
                <a:path w="19829" h="19755" extrusionOk="0">
                  <a:moveTo>
                    <a:pt x="9914" y="1"/>
                  </a:moveTo>
                  <a:cubicBezTo>
                    <a:pt x="4738" y="1"/>
                    <a:pt x="0" y="5179"/>
                    <a:pt x="0" y="5179"/>
                  </a:cubicBezTo>
                  <a:cubicBezTo>
                    <a:pt x="0" y="5179"/>
                    <a:pt x="2965" y="14013"/>
                    <a:pt x="5401" y="16824"/>
                  </a:cubicBezTo>
                  <a:cubicBezTo>
                    <a:pt x="6836" y="18480"/>
                    <a:pt x="10190" y="19755"/>
                    <a:pt x="13158" y="19755"/>
                  </a:cubicBezTo>
                  <a:cubicBezTo>
                    <a:pt x="15234" y="19755"/>
                    <a:pt x="17122" y="19132"/>
                    <a:pt x="18034" y="17580"/>
                  </a:cubicBezTo>
                  <a:cubicBezTo>
                    <a:pt x="18694" y="16459"/>
                    <a:pt x="19828" y="4539"/>
                    <a:pt x="13495" y="944"/>
                  </a:cubicBezTo>
                  <a:cubicBezTo>
                    <a:pt x="12313" y="274"/>
                    <a:pt x="11102" y="1"/>
                    <a:pt x="99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2" name="Google Shape;70692;p39"/>
            <p:cNvSpPr/>
            <p:nvPr/>
          </p:nvSpPr>
          <p:spPr>
            <a:xfrm>
              <a:off x="2004775" y="111551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5" y="0"/>
                  </a:moveTo>
                  <a:cubicBezTo>
                    <a:pt x="2441" y="0"/>
                    <a:pt x="2437" y="0"/>
                    <a:pt x="2432" y="1"/>
                  </a:cubicBezTo>
                  <a:cubicBezTo>
                    <a:pt x="2352" y="5"/>
                    <a:pt x="2290" y="75"/>
                    <a:pt x="2293" y="154"/>
                  </a:cubicBezTo>
                  <a:cubicBezTo>
                    <a:pt x="2337" y="1013"/>
                    <a:pt x="2333" y="3343"/>
                    <a:pt x="1795" y="3801"/>
                  </a:cubicBezTo>
                  <a:cubicBezTo>
                    <a:pt x="1744" y="3844"/>
                    <a:pt x="1692" y="3866"/>
                    <a:pt x="1633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8"/>
                    <a:pt x="376" y="1323"/>
                    <a:pt x="298" y="427"/>
                  </a:cubicBezTo>
                  <a:cubicBezTo>
                    <a:pt x="291" y="350"/>
                    <a:pt x="228" y="294"/>
                    <a:pt x="154" y="294"/>
                  </a:cubicBezTo>
                  <a:cubicBezTo>
                    <a:pt x="149" y="294"/>
                    <a:pt x="145" y="294"/>
                    <a:pt x="141" y="295"/>
                  </a:cubicBezTo>
                  <a:cubicBezTo>
                    <a:pt x="58" y="302"/>
                    <a:pt x="0" y="373"/>
                    <a:pt x="7" y="452"/>
                  </a:cubicBezTo>
                  <a:cubicBezTo>
                    <a:pt x="38" y="803"/>
                    <a:pt x="342" y="3895"/>
                    <a:pt x="1514" y="4143"/>
                  </a:cubicBezTo>
                  <a:cubicBezTo>
                    <a:pt x="1554" y="4152"/>
                    <a:pt x="1592" y="4156"/>
                    <a:pt x="1632" y="4156"/>
                  </a:cubicBezTo>
                  <a:cubicBezTo>
                    <a:pt x="1758" y="4156"/>
                    <a:pt x="1879" y="4109"/>
                    <a:pt x="1983" y="4023"/>
                  </a:cubicBezTo>
                  <a:cubicBezTo>
                    <a:pt x="2726" y="3390"/>
                    <a:pt x="2600" y="469"/>
                    <a:pt x="2584" y="140"/>
                  </a:cubicBezTo>
                  <a:cubicBezTo>
                    <a:pt x="2582" y="65"/>
                    <a:pt x="2516" y="0"/>
                    <a:pt x="24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3" name="Google Shape;70693;p39"/>
            <p:cNvSpPr/>
            <p:nvPr/>
          </p:nvSpPr>
          <p:spPr>
            <a:xfrm>
              <a:off x="2121000" y="110026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0" y="0"/>
                  </a:moveTo>
                  <a:cubicBezTo>
                    <a:pt x="2437" y="0"/>
                    <a:pt x="2435" y="0"/>
                    <a:pt x="2432" y="1"/>
                  </a:cubicBezTo>
                  <a:cubicBezTo>
                    <a:pt x="2352" y="5"/>
                    <a:pt x="2290" y="74"/>
                    <a:pt x="2293" y="154"/>
                  </a:cubicBezTo>
                  <a:cubicBezTo>
                    <a:pt x="2337" y="1012"/>
                    <a:pt x="2333" y="3343"/>
                    <a:pt x="1795" y="3801"/>
                  </a:cubicBezTo>
                  <a:cubicBezTo>
                    <a:pt x="1745" y="3844"/>
                    <a:pt x="1692" y="3866"/>
                    <a:pt x="1634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7"/>
                    <a:pt x="376" y="1323"/>
                    <a:pt x="298" y="426"/>
                  </a:cubicBezTo>
                  <a:cubicBezTo>
                    <a:pt x="291" y="349"/>
                    <a:pt x="226" y="294"/>
                    <a:pt x="151" y="294"/>
                  </a:cubicBezTo>
                  <a:cubicBezTo>
                    <a:pt x="148" y="294"/>
                    <a:pt x="144" y="294"/>
                    <a:pt x="141" y="294"/>
                  </a:cubicBezTo>
                  <a:cubicBezTo>
                    <a:pt x="58" y="301"/>
                    <a:pt x="0" y="372"/>
                    <a:pt x="7" y="452"/>
                  </a:cubicBezTo>
                  <a:cubicBezTo>
                    <a:pt x="40" y="802"/>
                    <a:pt x="342" y="3895"/>
                    <a:pt x="1516" y="4143"/>
                  </a:cubicBezTo>
                  <a:cubicBezTo>
                    <a:pt x="1554" y="4151"/>
                    <a:pt x="1594" y="4156"/>
                    <a:pt x="1632" y="4156"/>
                  </a:cubicBezTo>
                  <a:cubicBezTo>
                    <a:pt x="1760" y="4156"/>
                    <a:pt x="1879" y="4112"/>
                    <a:pt x="1984" y="4022"/>
                  </a:cubicBezTo>
                  <a:cubicBezTo>
                    <a:pt x="2726" y="3389"/>
                    <a:pt x="2600" y="469"/>
                    <a:pt x="2584" y="140"/>
                  </a:cubicBezTo>
                  <a:cubicBezTo>
                    <a:pt x="2581" y="63"/>
                    <a:pt x="2515" y="0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4" name="Google Shape;70694;p39"/>
            <p:cNvSpPr/>
            <p:nvPr/>
          </p:nvSpPr>
          <p:spPr>
            <a:xfrm>
              <a:off x="2149400" y="1261688"/>
              <a:ext cx="200900" cy="133525"/>
            </a:xfrm>
            <a:custGeom>
              <a:avLst/>
              <a:gdLst/>
              <a:ahLst/>
              <a:cxnLst/>
              <a:rect l="l" t="t" r="r" b="b"/>
              <a:pathLst>
                <a:path w="8036" h="5341" extrusionOk="0">
                  <a:moveTo>
                    <a:pt x="7875" y="1"/>
                  </a:moveTo>
                  <a:cubicBezTo>
                    <a:pt x="7838" y="1"/>
                    <a:pt x="7801" y="15"/>
                    <a:pt x="7773" y="43"/>
                  </a:cubicBezTo>
                  <a:cubicBezTo>
                    <a:pt x="6245" y="1553"/>
                    <a:pt x="157" y="5034"/>
                    <a:pt x="96" y="5070"/>
                  </a:cubicBezTo>
                  <a:cubicBezTo>
                    <a:pt x="25" y="5108"/>
                    <a:pt x="1" y="5199"/>
                    <a:pt x="40" y="5268"/>
                  </a:cubicBezTo>
                  <a:cubicBezTo>
                    <a:pt x="67" y="5314"/>
                    <a:pt x="114" y="5341"/>
                    <a:pt x="167" y="5341"/>
                  </a:cubicBezTo>
                  <a:cubicBezTo>
                    <a:pt x="191" y="5341"/>
                    <a:pt x="216" y="5334"/>
                    <a:pt x="239" y="5322"/>
                  </a:cubicBezTo>
                  <a:cubicBezTo>
                    <a:pt x="490" y="5179"/>
                    <a:pt x="6422" y="1789"/>
                    <a:pt x="7976" y="250"/>
                  </a:cubicBezTo>
                  <a:cubicBezTo>
                    <a:pt x="8036" y="195"/>
                    <a:pt x="8036" y="101"/>
                    <a:pt x="7979" y="46"/>
                  </a:cubicBezTo>
                  <a:cubicBezTo>
                    <a:pt x="7950" y="16"/>
                    <a:pt x="7912" y="1"/>
                    <a:pt x="78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5" name="Google Shape;70695;p39"/>
            <p:cNvSpPr/>
            <p:nvPr/>
          </p:nvSpPr>
          <p:spPr>
            <a:xfrm>
              <a:off x="2094375" y="883288"/>
              <a:ext cx="279100" cy="394025"/>
            </a:xfrm>
            <a:custGeom>
              <a:avLst/>
              <a:gdLst/>
              <a:ahLst/>
              <a:cxnLst/>
              <a:rect l="l" t="t" r="r" b="b"/>
              <a:pathLst>
                <a:path w="11164" h="15761" extrusionOk="0">
                  <a:moveTo>
                    <a:pt x="146" y="0"/>
                  </a:moveTo>
                  <a:cubicBezTo>
                    <a:pt x="66" y="0"/>
                    <a:pt x="8" y="62"/>
                    <a:pt x="5" y="139"/>
                  </a:cubicBezTo>
                  <a:cubicBezTo>
                    <a:pt x="1" y="219"/>
                    <a:pt x="63" y="286"/>
                    <a:pt x="143" y="291"/>
                  </a:cubicBezTo>
                  <a:cubicBezTo>
                    <a:pt x="201" y="296"/>
                    <a:pt x="6126" y="796"/>
                    <a:pt x="10863" y="15660"/>
                  </a:cubicBezTo>
                  <a:cubicBezTo>
                    <a:pt x="10882" y="15723"/>
                    <a:pt x="10939" y="15761"/>
                    <a:pt x="11000" y="15761"/>
                  </a:cubicBezTo>
                  <a:cubicBezTo>
                    <a:pt x="11014" y="15761"/>
                    <a:pt x="11031" y="15760"/>
                    <a:pt x="11046" y="15757"/>
                  </a:cubicBezTo>
                  <a:cubicBezTo>
                    <a:pt x="11121" y="15731"/>
                    <a:pt x="11163" y="15650"/>
                    <a:pt x="11139" y="15574"/>
                  </a:cubicBezTo>
                  <a:cubicBezTo>
                    <a:pt x="6330" y="481"/>
                    <a:pt x="407" y="13"/>
                    <a:pt x="157" y="0"/>
                  </a:cubicBezTo>
                  <a:cubicBezTo>
                    <a:pt x="153" y="0"/>
                    <a:pt x="150" y="0"/>
                    <a:pt x="1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6" name="Google Shape;70696;p39"/>
            <p:cNvSpPr/>
            <p:nvPr/>
          </p:nvSpPr>
          <p:spPr>
            <a:xfrm>
              <a:off x="1527125" y="1131038"/>
              <a:ext cx="170275" cy="412125"/>
            </a:xfrm>
            <a:custGeom>
              <a:avLst/>
              <a:gdLst/>
              <a:ahLst/>
              <a:cxnLst/>
              <a:rect l="l" t="t" r="r" b="b"/>
              <a:pathLst>
                <a:path w="6811" h="16485" extrusionOk="0">
                  <a:moveTo>
                    <a:pt x="6634" y="1"/>
                  </a:moveTo>
                  <a:cubicBezTo>
                    <a:pt x="6331" y="1"/>
                    <a:pt x="4176" y="78"/>
                    <a:pt x="2511" y="2130"/>
                  </a:cubicBezTo>
                  <a:cubicBezTo>
                    <a:pt x="306" y="4848"/>
                    <a:pt x="1" y="9639"/>
                    <a:pt x="1604" y="16372"/>
                  </a:cubicBezTo>
                  <a:cubicBezTo>
                    <a:pt x="1621" y="16440"/>
                    <a:pt x="1681" y="16484"/>
                    <a:pt x="1746" y="16484"/>
                  </a:cubicBezTo>
                  <a:cubicBezTo>
                    <a:pt x="1757" y="16484"/>
                    <a:pt x="1767" y="16483"/>
                    <a:pt x="1780" y="16480"/>
                  </a:cubicBezTo>
                  <a:cubicBezTo>
                    <a:pt x="1858" y="16460"/>
                    <a:pt x="1906" y="16382"/>
                    <a:pt x="1888" y="16304"/>
                  </a:cubicBezTo>
                  <a:cubicBezTo>
                    <a:pt x="331" y="9762"/>
                    <a:pt x="624" y="4927"/>
                    <a:pt x="2732" y="2319"/>
                  </a:cubicBezTo>
                  <a:cubicBezTo>
                    <a:pt x="4397" y="261"/>
                    <a:pt x="6641" y="294"/>
                    <a:pt x="6660" y="292"/>
                  </a:cubicBezTo>
                  <a:cubicBezTo>
                    <a:pt x="6737" y="289"/>
                    <a:pt x="6808" y="230"/>
                    <a:pt x="6809" y="150"/>
                  </a:cubicBezTo>
                  <a:cubicBezTo>
                    <a:pt x="6811" y="70"/>
                    <a:pt x="6747" y="3"/>
                    <a:pt x="6668" y="1"/>
                  </a:cubicBezTo>
                  <a:cubicBezTo>
                    <a:pt x="6663" y="1"/>
                    <a:pt x="6651" y="1"/>
                    <a:pt x="6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7" name="Google Shape;70697;p39"/>
            <p:cNvSpPr/>
            <p:nvPr/>
          </p:nvSpPr>
          <p:spPr>
            <a:xfrm>
              <a:off x="2209125" y="924313"/>
              <a:ext cx="248350" cy="266800"/>
            </a:xfrm>
            <a:custGeom>
              <a:avLst/>
              <a:gdLst/>
              <a:ahLst/>
              <a:cxnLst/>
              <a:rect l="l" t="t" r="r" b="b"/>
              <a:pathLst>
                <a:path w="9934" h="10672" extrusionOk="0">
                  <a:moveTo>
                    <a:pt x="159" y="1"/>
                  </a:moveTo>
                  <a:cubicBezTo>
                    <a:pt x="90" y="1"/>
                    <a:pt x="27" y="49"/>
                    <a:pt x="14" y="120"/>
                  </a:cubicBezTo>
                  <a:cubicBezTo>
                    <a:pt x="0" y="201"/>
                    <a:pt x="53" y="275"/>
                    <a:pt x="134" y="289"/>
                  </a:cubicBezTo>
                  <a:cubicBezTo>
                    <a:pt x="151" y="291"/>
                    <a:pt x="2037" y="631"/>
                    <a:pt x="4138" y="2063"/>
                  </a:cubicBezTo>
                  <a:cubicBezTo>
                    <a:pt x="6075" y="3383"/>
                    <a:pt x="8601" y="5927"/>
                    <a:pt x="9632" y="10558"/>
                  </a:cubicBezTo>
                  <a:cubicBezTo>
                    <a:pt x="9646" y="10626"/>
                    <a:pt x="9707" y="10672"/>
                    <a:pt x="9774" y="10672"/>
                  </a:cubicBezTo>
                  <a:cubicBezTo>
                    <a:pt x="9785" y="10672"/>
                    <a:pt x="9795" y="10670"/>
                    <a:pt x="9806" y="10669"/>
                  </a:cubicBezTo>
                  <a:cubicBezTo>
                    <a:pt x="9884" y="10650"/>
                    <a:pt x="9934" y="10572"/>
                    <a:pt x="9915" y="10494"/>
                  </a:cubicBezTo>
                  <a:cubicBezTo>
                    <a:pt x="7900" y="1437"/>
                    <a:pt x="258" y="14"/>
                    <a:pt x="183" y="3"/>
                  </a:cubicBezTo>
                  <a:cubicBezTo>
                    <a:pt x="175" y="1"/>
                    <a:pt x="16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8" name="Google Shape;70698;p39"/>
            <p:cNvSpPr/>
            <p:nvPr/>
          </p:nvSpPr>
          <p:spPr>
            <a:xfrm>
              <a:off x="2209075" y="1372363"/>
              <a:ext cx="211750" cy="119600"/>
            </a:xfrm>
            <a:custGeom>
              <a:avLst/>
              <a:gdLst/>
              <a:ahLst/>
              <a:cxnLst/>
              <a:rect l="l" t="t" r="r" b="b"/>
              <a:pathLst>
                <a:path w="8470" h="4784" extrusionOk="0">
                  <a:moveTo>
                    <a:pt x="8306" y="0"/>
                  </a:moveTo>
                  <a:cubicBezTo>
                    <a:pt x="8257" y="0"/>
                    <a:pt x="8210" y="25"/>
                    <a:pt x="8182" y="69"/>
                  </a:cubicBezTo>
                  <a:cubicBezTo>
                    <a:pt x="6260" y="3122"/>
                    <a:pt x="189" y="4481"/>
                    <a:pt x="130" y="4495"/>
                  </a:cubicBezTo>
                  <a:cubicBezTo>
                    <a:pt x="50" y="4512"/>
                    <a:pt x="1" y="4591"/>
                    <a:pt x="18" y="4669"/>
                  </a:cubicBezTo>
                  <a:cubicBezTo>
                    <a:pt x="32" y="4738"/>
                    <a:pt x="93" y="4784"/>
                    <a:pt x="160" y="4784"/>
                  </a:cubicBezTo>
                  <a:cubicBezTo>
                    <a:pt x="171" y="4784"/>
                    <a:pt x="179" y="4784"/>
                    <a:pt x="192" y="4779"/>
                  </a:cubicBezTo>
                  <a:cubicBezTo>
                    <a:pt x="445" y="4724"/>
                    <a:pt x="6441" y="3379"/>
                    <a:pt x="8427" y="224"/>
                  </a:cubicBezTo>
                  <a:cubicBezTo>
                    <a:pt x="8470" y="156"/>
                    <a:pt x="8449" y="65"/>
                    <a:pt x="8382" y="22"/>
                  </a:cubicBezTo>
                  <a:cubicBezTo>
                    <a:pt x="8358" y="8"/>
                    <a:pt x="8332" y="0"/>
                    <a:pt x="83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9" name="Google Shape;70699;p39"/>
            <p:cNvSpPr/>
            <p:nvPr/>
          </p:nvSpPr>
          <p:spPr>
            <a:xfrm>
              <a:off x="1937075" y="1382563"/>
              <a:ext cx="174850" cy="218250"/>
            </a:xfrm>
            <a:custGeom>
              <a:avLst/>
              <a:gdLst/>
              <a:ahLst/>
              <a:cxnLst/>
              <a:rect l="l" t="t" r="r" b="b"/>
              <a:pathLst>
                <a:path w="6994" h="8730" extrusionOk="0">
                  <a:moveTo>
                    <a:pt x="1778" y="1"/>
                  </a:moveTo>
                  <a:cubicBezTo>
                    <a:pt x="1177" y="1"/>
                    <a:pt x="523" y="471"/>
                    <a:pt x="0" y="2024"/>
                  </a:cubicBezTo>
                  <a:cubicBezTo>
                    <a:pt x="0" y="2024"/>
                    <a:pt x="1469" y="8345"/>
                    <a:pt x="6994" y="8729"/>
                  </a:cubicBezTo>
                  <a:cubicBezTo>
                    <a:pt x="6994" y="8729"/>
                    <a:pt x="4221" y="4874"/>
                    <a:pt x="3497" y="1109"/>
                  </a:cubicBezTo>
                  <a:cubicBezTo>
                    <a:pt x="3497" y="1109"/>
                    <a:pt x="3497" y="1109"/>
                    <a:pt x="3497" y="1109"/>
                  </a:cubicBezTo>
                  <a:cubicBezTo>
                    <a:pt x="3496" y="1109"/>
                    <a:pt x="2700" y="1"/>
                    <a:pt x="1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0" name="Google Shape;70700;p39"/>
            <p:cNvSpPr/>
            <p:nvPr/>
          </p:nvSpPr>
          <p:spPr>
            <a:xfrm>
              <a:off x="1259800" y="1675263"/>
              <a:ext cx="557025" cy="344550"/>
            </a:xfrm>
            <a:custGeom>
              <a:avLst/>
              <a:gdLst/>
              <a:ahLst/>
              <a:cxnLst/>
              <a:rect l="l" t="t" r="r" b="b"/>
              <a:pathLst>
                <a:path w="22281" h="13782" extrusionOk="0">
                  <a:moveTo>
                    <a:pt x="15835" y="0"/>
                  </a:moveTo>
                  <a:cubicBezTo>
                    <a:pt x="15835" y="0"/>
                    <a:pt x="1" y="11017"/>
                    <a:pt x="11441" y="13401"/>
                  </a:cubicBezTo>
                  <a:cubicBezTo>
                    <a:pt x="12725" y="13668"/>
                    <a:pt x="13871" y="13781"/>
                    <a:pt x="14891" y="13781"/>
                  </a:cubicBezTo>
                  <a:cubicBezTo>
                    <a:pt x="20468" y="13781"/>
                    <a:pt x="22281" y="10398"/>
                    <a:pt x="22281" y="10398"/>
                  </a:cubicBezTo>
                  <a:lnTo>
                    <a:pt x="19811" y="3070"/>
                  </a:lnTo>
                  <a:lnTo>
                    <a:pt x="14400" y="5772"/>
                  </a:lnTo>
                  <a:lnTo>
                    <a:pt x="14400" y="5772"/>
                  </a:lnTo>
                  <a:lnTo>
                    <a:pt x="158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1" name="Google Shape;70701;p39"/>
            <p:cNvSpPr/>
            <p:nvPr/>
          </p:nvSpPr>
          <p:spPr>
            <a:xfrm>
              <a:off x="2263175" y="1675263"/>
              <a:ext cx="557025" cy="309875"/>
            </a:xfrm>
            <a:custGeom>
              <a:avLst/>
              <a:gdLst/>
              <a:ahLst/>
              <a:cxnLst/>
              <a:rect l="l" t="t" r="r" b="b"/>
              <a:pathLst>
                <a:path w="22281" h="12395" extrusionOk="0">
                  <a:moveTo>
                    <a:pt x="4646" y="0"/>
                  </a:moveTo>
                  <a:lnTo>
                    <a:pt x="6997" y="3941"/>
                  </a:lnTo>
                  <a:lnTo>
                    <a:pt x="2470" y="1683"/>
                  </a:lnTo>
                  <a:lnTo>
                    <a:pt x="1" y="9011"/>
                  </a:lnTo>
                  <a:cubicBezTo>
                    <a:pt x="1" y="9011"/>
                    <a:pt x="1813" y="12395"/>
                    <a:pt x="7391" y="12395"/>
                  </a:cubicBezTo>
                  <a:cubicBezTo>
                    <a:pt x="8411" y="12395"/>
                    <a:pt x="9556" y="12282"/>
                    <a:pt x="10840" y="12014"/>
                  </a:cubicBezTo>
                  <a:cubicBezTo>
                    <a:pt x="22281" y="9630"/>
                    <a:pt x="4646" y="0"/>
                    <a:pt x="4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2" name="Google Shape;70702;p39"/>
            <p:cNvSpPr/>
            <p:nvPr/>
          </p:nvSpPr>
          <p:spPr>
            <a:xfrm>
              <a:off x="1678450" y="1748363"/>
              <a:ext cx="142525" cy="204700"/>
            </a:xfrm>
            <a:custGeom>
              <a:avLst/>
              <a:gdLst/>
              <a:ahLst/>
              <a:cxnLst/>
              <a:rect l="l" t="t" r="r" b="b"/>
              <a:pathLst>
                <a:path w="5701" h="8188" extrusionOk="0">
                  <a:moveTo>
                    <a:pt x="3069" y="1"/>
                  </a:moveTo>
                  <a:cubicBezTo>
                    <a:pt x="3039" y="1"/>
                    <a:pt x="3009" y="10"/>
                    <a:pt x="2983" y="29"/>
                  </a:cubicBezTo>
                  <a:cubicBezTo>
                    <a:pt x="2860" y="117"/>
                    <a:pt x="0" y="2207"/>
                    <a:pt x="53" y="3584"/>
                  </a:cubicBezTo>
                  <a:cubicBezTo>
                    <a:pt x="63" y="3909"/>
                    <a:pt x="226" y="4169"/>
                    <a:pt x="537" y="4360"/>
                  </a:cubicBezTo>
                  <a:cubicBezTo>
                    <a:pt x="1307" y="4835"/>
                    <a:pt x="2047" y="4971"/>
                    <a:pt x="2643" y="4971"/>
                  </a:cubicBezTo>
                  <a:cubicBezTo>
                    <a:pt x="2849" y="4971"/>
                    <a:pt x="3038" y="4955"/>
                    <a:pt x="3204" y="4931"/>
                  </a:cubicBezTo>
                  <a:lnTo>
                    <a:pt x="3204" y="4931"/>
                  </a:lnTo>
                  <a:cubicBezTo>
                    <a:pt x="2388" y="5548"/>
                    <a:pt x="1110" y="6631"/>
                    <a:pt x="1091" y="7373"/>
                  </a:cubicBezTo>
                  <a:cubicBezTo>
                    <a:pt x="1086" y="7575"/>
                    <a:pt x="1174" y="7749"/>
                    <a:pt x="1340" y="7875"/>
                  </a:cubicBezTo>
                  <a:cubicBezTo>
                    <a:pt x="1645" y="8104"/>
                    <a:pt x="2105" y="8188"/>
                    <a:pt x="2608" y="8188"/>
                  </a:cubicBezTo>
                  <a:cubicBezTo>
                    <a:pt x="3898" y="8188"/>
                    <a:pt x="5491" y="7644"/>
                    <a:pt x="5583" y="7613"/>
                  </a:cubicBezTo>
                  <a:cubicBezTo>
                    <a:pt x="5660" y="7587"/>
                    <a:pt x="5701" y="7504"/>
                    <a:pt x="5674" y="7428"/>
                  </a:cubicBezTo>
                  <a:cubicBezTo>
                    <a:pt x="5653" y="7368"/>
                    <a:pt x="5598" y="7329"/>
                    <a:pt x="5537" y="7329"/>
                  </a:cubicBezTo>
                  <a:cubicBezTo>
                    <a:pt x="5521" y="7329"/>
                    <a:pt x="5505" y="7332"/>
                    <a:pt x="5489" y="7338"/>
                  </a:cubicBezTo>
                  <a:cubicBezTo>
                    <a:pt x="4910" y="7537"/>
                    <a:pt x="3605" y="7895"/>
                    <a:pt x="2594" y="7895"/>
                  </a:cubicBezTo>
                  <a:cubicBezTo>
                    <a:pt x="2149" y="7895"/>
                    <a:pt x="1761" y="7826"/>
                    <a:pt x="1517" y="7643"/>
                  </a:cubicBezTo>
                  <a:cubicBezTo>
                    <a:pt x="1425" y="7573"/>
                    <a:pt x="1384" y="7489"/>
                    <a:pt x="1387" y="7380"/>
                  </a:cubicBezTo>
                  <a:cubicBezTo>
                    <a:pt x="1404" y="6635"/>
                    <a:pt x="3284" y="5202"/>
                    <a:pt x="4008" y="4712"/>
                  </a:cubicBezTo>
                  <a:cubicBezTo>
                    <a:pt x="4070" y="4670"/>
                    <a:pt x="4091" y="4586"/>
                    <a:pt x="4054" y="4521"/>
                  </a:cubicBezTo>
                  <a:cubicBezTo>
                    <a:pt x="4027" y="4473"/>
                    <a:pt x="3977" y="4446"/>
                    <a:pt x="3926" y="4446"/>
                  </a:cubicBezTo>
                  <a:cubicBezTo>
                    <a:pt x="3906" y="4446"/>
                    <a:pt x="3886" y="4450"/>
                    <a:pt x="3867" y="4458"/>
                  </a:cubicBezTo>
                  <a:cubicBezTo>
                    <a:pt x="3858" y="4462"/>
                    <a:pt x="3365" y="4675"/>
                    <a:pt x="2642" y="4675"/>
                  </a:cubicBezTo>
                  <a:cubicBezTo>
                    <a:pt x="2089" y="4675"/>
                    <a:pt x="1400" y="4551"/>
                    <a:pt x="691" y="4112"/>
                  </a:cubicBezTo>
                  <a:cubicBezTo>
                    <a:pt x="467" y="3973"/>
                    <a:pt x="353" y="3797"/>
                    <a:pt x="345" y="3571"/>
                  </a:cubicBezTo>
                  <a:cubicBezTo>
                    <a:pt x="305" y="2558"/>
                    <a:pt x="2360" y="841"/>
                    <a:pt x="3155" y="265"/>
                  </a:cubicBezTo>
                  <a:cubicBezTo>
                    <a:pt x="3219" y="216"/>
                    <a:pt x="3234" y="127"/>
                    <a:pt x="3186" y="60"/>
                  </a:cubicBezTo>
                  <a:cubicBezTo>
                    <a:pt x="3158" y="22"/>
                    <a:pt x="3114" y="1"/>
                    <a:pt x="30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3" name="Google Shape;70703;p39"/>
            <p:cNvSpPr/>
            <p:nvPr/>
          </p:nvSpPr>
          <p:spPr>
            <a:xfrm>
              <a:off x="2259175" y="1747388"/>
              <a:ext cx="161650" cy="167725"/>
            </a:xfrm>
            <a:custGeom>
              <a:avLst/>
              <a:gdLst/>
              <a:ahLst/>
              <a:cxnLst/>
              <a:rect l="l" t="t" r="r" b="b"/>
              <a:pathLst>
                <a:path w="6466" h="6709" extrusionOk="0">
                  <a:moveTo>
                    <a:pt x="2967" y="0"/>
                  </a:moveTo>
                  <a:cubicBezTo>
                    <a:pt x="2906" y="0"/>
                    <a:pt x="2848" y="40"/>
                    <a:pt x="2829" y="102"/>
                  </a:cubicBezTo>
                  <a:cubicBezTo>
                    <a:pt x="2803" y="177"/>
                    <a:pt x="2846" y="260"/>
                    <a:pt x="2922" y="284"/>
                  </a:cubicBezTo>
                  <a:cubicBezTo>
                    <a:pt x="3789" y="561"/>
                    <a:pt x="6064" y="1486"/>
                    <a:pt x="6158" y="2427"/>
                  </a:cubicBezTo>
                  <a:cubicBezTo>
                    <a:pt x="6168" y="2539"/>
                    <a:pt x="6135" y="2632"/>
                    <a:pt x="6047" y="2722"/>
                  </a:cubicBezTo>
                  <a:cubicBezTo>
                    <a:pt x="5623" y="3161"/>
                    <a:pt x="4199" y="3262"/>
                    <a:pt x="3141" y="3262"/>
                  </a:cubicBezTo>
                  <a:cubicBezTo>
                    <a:pt x="2780" y="3262"/>
                    <a:pt x="2461" y="3250"/>
                    <a:pt x="2240" y="3236"/>
                  </a:cubicBezTo>
                  <a:cubicBezTo>
                    <a:pt x="2238" y="3236"/>
                    <a:pt x="2235" y="3235"/>
                    <a:pt x="2233" y="3235"/>
                  </a:cubicBezTo>
                  <a:cubicBezTo>
                    <a:pt x="2162" y="3235"/>
                    <a:pt x="2106" y="3277"/>
                    <a:pt x="2088" y="3342"/>
                  </a:cubicBezTo>
                  <a:cubicBezTo>
                    <a:pt x="2071" y="3410"/>
                    <a:pt x="2101" y="3480"/>
                    <a:pt x="2163" y="3511"/>
                  </a:cubicBezTo>
                  <a:cubicBezTo>
                    <a:pt x="2183" y="3519"/>
                    <a:pt x="4039" y="4473"/>
                    <a:pt x="4122" y="5831"/>
                  </a:cubicBezTo>
                  <a:cubicBezTo>
                    <a:pt x="4130" y="5986"/>
                    <a:pt x="4082" y="6099"/>
                    <a:pt x="3973" y="6187"/>
                  </a:cubicBezTo>
                  <a:cubicBezTo>
                    <a:pt x="3769" y="6353"/>
                    <a:pt x="3392" y="6415"/>
                    <a:pt x="2946" y="6415"/>
                  </a:cubicBezTo>
                  <a:cubicBezTo>
                    <a:pt x="2008" y="6415"/>
                    <a:pt x="767" y="6142"/>
                    <a:pt x="201" y="5986"/>
                  </a:cubicBezTo>
                  <a:cubicBezTo>
                    <a:pt x="187" y="5982"/>
                    <a:pt x="174" y="5980"/>
                    <a:pt x="161" y="5980"/>
                  </a:cubicBezTo>
                  <a:cubicBezTo>
                    <a:pt x="97" y="5980"/>
                    <a:pt x="39" y="6022"/>
                    <a:pt x="22" y="6087"/>
                  </a:cubicBezTo>
                  <a:cubicBezTo>
                    <a:pt x="0" y="6165"/>
                    <a:pt x="44" y="6244"/>
                    <a:pt x="123" y="6265"/>
                  </a:cubicBezTo>
                  <a:cubicBezTo>
                    <a:pt x="345" y="6328"/>
                    <a:pt x="1769" y="6708"/>
                    <a:pt x="2915" y="6708"/>
                  </a:cubicBezTo>
                  <a:cubicBezTo>
                    <a:pt x="3429" y="6708"/>
                    <a:pt x="3887" y="6630"/>
                    <a:pt x="4157" y="6414"/>
                  </a:cubicBezTo>
                  <a:cubicBezTo>
                    <a:pt x="4337" y="6268"/>
                    <a:pt x="4427" y="6060"/>
                    <a:pt x="4412" y="5816"/>
                  </a:cubicBezTo>
                  <a:cubicBezTo>
                    <a:pt x="4350" y="4761"/>
                    <a:pt x="3399" y="3958"/>
                    <a:pt x="2793" y="3551"/>
                  </a:cubicBezTo>
                  <a:lnTo>
                    <a:pt x="2793" y="3551"/>
                  </a:lnTo>
                  <a:cubicBezTo>
                    <a:pt x="2905" y="3553"/>
                    <a:pt x="3029" y="3555"/>
                    <a:pt x="3161" y="3555"/>
                  </a:cubicBezTo>
                  <a:cubicBezTo>
                    <a:pt x="4184" y="3555"/>
                    <a:pt x="5739" y="3460"/>
                    <a:pt x="6257" y="2923"/>
                  </a:cubicBezTo>
                  <a:cubicBezTo>
                    <a:pt x="6402" y="2773"/>
                    <a:pt x="6466" y="2596"/>
                    <a:pt x="6447" y="2398"/>
                  </a:cubicBezTo>
                  <a:cubicBezTo>
                    <a:pt x="6316" y="1077"/>
                    <a:pt x="3145" y="50"/>
                    <a:pt x="3010" y="7"/>
                  </a:cubicBezTo>
                  <a:cubicBezTo>
                    <a:pt x="2996" y="3"/>
                    <a:pt x="2982" y="0"/>
                    <a:pt x="29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4" name="Google Shape;70704;p39"/>
            <p:cNvSpPr/>
            <p:nvPr/>
          </p:nvSpPr>
          <p:spPr>
            <a:xfrm>
              <a:off x="2218775" y="2531113"/>
              <a:ext cx="186975" cy="95375"/>
            </a:xfrm>
            <a:custGeom>
              <a:avLst/>
              <a:gdLst/>
              <a:ahLst/>
              <a:cxnLst/>
              <a:rect l="l" t="t" r="r" b="b"/>
              <a:pathLst>
                <a:path w="7479" h="3815" extrusionOk="0">
                  <a:moveTo>
                    <a:pt x="2665" y="0"/>
                  </a:moveTo>
                  <a:cubicBezTo>
                    <a:pt x="2610" y="0"/>
                    <a:pt x="2554" y="9"/>
                    <a:pt x="2496" y="26"/>
                  </a:cubicBezTo>
                  <a:cubicBezTo>
                    <a:pt x="1510" y="321"/>
                    <a:pt x="182" y="3276"/>
                    <a:pt x="33" y="3611"/>
                  </a:cubicBezTo>
                  <a:cubicBezTo>
                    <a:pt x="0" y="3684"/>
                    <a:pt x="34" y="3771"/>
                    <a:pt x="107" y="3802"/>
                  </a:cubicBezTo>
                  <a:cubicBezTo>
                    <a:pt x="126" y="3812"/>
                    <a:pt x="146" y="3815"/>
                    <a:pt x="166" y="3815"/>
                  </a:cubicBezTo>
                  <a:cubicBezTo>
                    <a:pt x="220" y="3815"/>
                    <a:pt x="275" y="3784"/>
                    <a:pt x="298" y="3727"/>
                  </a:cubicBezTo>
                  <a:cubicBezTo>
                    <a:pt x="687" y="2847"/>
                    <a:pt x="1852" y="520"/>
                    <a:pt x="2580" y="303"/>
                  </a:cubicBezTo>
                  <a:cubicBezTo>
                    <a:pt x="2610" y="294"/>
                    <a:pt x="2638" y="290"/>
                    <a:pt x="2665" y="290"/>
                  </a:cubicBezTo>
                  <a:cubicBezTo>
                    <a:pt x="2707" y="290"/>
                    <a:pt x="2746" y="301"/>
                    <a:pt x="2782" y="324"/>
                  </a:cubicBezTo>
                  <a:cubicBezTo>
                    <a:pt x="3632" y="875"/>
                    <a:pt x="4432" y="3679"/>
                    <a:pt x="4439" y="3707"/>
                  </a:cubicBezTo>
                  <a:cubicBezTo>
                    <a:pt x="4456" y="3773"/>
                    <a:pt x="4515" y="3814"/>
                    <a:pt x="4586" y="3814"/>
                  </a:cubicBezTo>
                  <a:cubicBezTo>
                    <a:pt x="4587" y="3814"/>
                    <a:pt x="4588" y="3814"/>
                    <a:pt x="4590" y="3814"/>
                  </a:cubicBezTo>
                  <a:cubicBezTo>
                    <a:pt x="4659" y="3808"/>
                    <a:pt x="4714" y="3755"/>
                    <a:pt x="4723" y="3686"/>
                  </a:cubicBezTo>
                  <a:cubicBezTo>
                    <a:pt x="4821" y="2885"/>
                    <a:pt x="5201" y="730"/>
                    <a:pt x="5773" y="371"/>
                  </a:cubicBezTo>
                  <a:cubicBezTo>
                    <a:pt x="5817" y="341"/>
                    <a:pt x="5861" y="327"/>
                    <a:pt x="5905" y="327"/>
                  </a:cubicBezTo>
                  <a:cubicBezTo>
                    <a:pt x="5929" y="327"/>
                    <a:pt x="5953" y="332"/>
                    <a:pt x="5977" y="340"/>
                  </a:cubicBezTo>
                  <a:cubicBezTo>
                    <a:pt x="6707" y="585"/>
                    <a:pt x="7094" y="2836"/>
                    <a:pt x="7181" y="3682"/>
                  </a:cubicBezTo>
                  <a:cubicBezTo>
                    <a:pt x="7189" y="3757"/>
                    <a:pt x="7250" y="3813"/>
                    <a:pt x="7325" y="3813"/>
                  </a:cubicBezTo>
                  <a:cubicBezTo>
                    <a:pt x="7330" y="3813"/>
                    <a:pt x="7336" y="3813"/>
                    <a:pt x="7341" y="3812"/>
                  </a:cubicBezTo>
                  <a:cubicBezTo>
                    <a:pt x="7421" y="3802"/>
                    <a:pt x="7479" y="3731"/>
                    <a:pt x="7470" y="3652"/>
                  </a:cubicBezTo>
                  <a:cubicBezTo>
                    <a:pt x="7436" y="3323"/>
                    <a:pt x="7108" y="411"/>
                    <a:pt x="6068" y="63"/>
                  </a:cubicBezTo>
                  <a:cubicBezTo>
                    <a:pt x="6014" y="45"/>
                    <a:pt x="5960" y="36"/>
                    <a:pt x="5905" y="36"/>
                  </a:cubicBezTo>
                  <a:cubicBezTo>
                    <a:pt x="5807" y="36"/>
                    <a:pt x="5709" y="65"/>
                    <a:pt x="5617" y="124"/>
                  </a:cubicBezTo>
                  <a:cubicBezTo>
                    <a:pt x="5029" y="496"/>
                    <a:pt x="4682" y="2092"/>
                    <a:pt x="4527" y="3015"/>
                  </a:cubicBezTo>
                  <a:cubicBezTo>
                    <a:pt x="4232" y="2121"/>
                    <a:pt x="3620" y="523"/>
                    <a:pt x="2941" y="81"/>
                  </a:cubicBezTo>
                  <a:cubicBezTo>
                    <a:pt x="2857" y="28"/>
                    <a:pt x="2764" y="0"/>
                    <a:pt x="26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5" name="Google Shape;70705;p39"/>
            <p:cNvSpPr/>
            <p:nvPr/>
          </p:nvSpPr>
          <p:spPr>
            <a:xfrm>
              <a:off x="1469025" y="2364088"/>
              <a:ext cx="134375" cy="144300"/>
            </a:xfrm>
            <a:custGeom>
              <a:avLst/>
              <a:gdLst/>
              <a:ahLst/>
              <a:cxnLst/>
              <a:rect l="l" t="t" r="r" b="b"/>
              <a:pathLst>
                <a:path w="5375" h="5772" extrusionOk="0">
                  <a:moveTo>
                    <a:pt x="1600" y="1"/>
                  </a:moveTo>
                  <a:cubicBezTo>
                    <a:pt x="829" y="1"/>
                    <a:pt x="179" y="149"/>
                    <a:pt x="125" y="162"/>
                  </a:cubicBezTo>
                  <a:cubicBezTo>
                    <a:pt x="47" y="181"/>
                    <a:pt x="0" y="259"/>
                    <a:pt x="17" y="337"/>
                  </a:cubicBezTo>
                  <a:cubicBezTo>
                    <a:pt x="34" y="404"/>
                    <a:pt x="94" y="449"/>
                    <a:pt x="161" y="449"/>
                  </a:cubicBezTo>
                  <a:cubicBezTo>
                    <a:pt x="172" y="449"/>
                    <a:pt x="182" y="448"/>
                    <a:pt x="193" y="446"/>
                  </a:cubicBezTo>
                  <a:cubicBezTo>
                    <a:pt x="205" y="443"/>
                    <a:pt x="850" y="296"/>
                    <a:pt x="1606" y="296"/>
                  </a:cubicBezTo>
                  <a:cubicBezTo>
                    <a:pt x="2332" y="296"/>
                    <a:pt x="3161" y="432"/>
                    <a:pt x="3626" y="964"/>
                  </a:cubicBezTo>
                  <a:cubicBezTo>
                    <a:pt x="3792" y="1155"/>
                    <a:pt x="3856" y="1361"/>
                    <a:pt x="3818" y="1591"/>
                  </a:cubicBezTo>
                  <a:cubicBezTo>
                    <a:pt x="3670" y="2478"/>
                    <a:pt x="2123" y="3378"/>
                    <a:pt x="2107" y="3386"/>
                  </a:cubicBezTo>
                  <a:cubicBezTo>
                    <a:pt x="2044" y="3423"/>
                    <a:pt x="2018" y="3503"/>
                    <a:pt x="2046" y="3571"/>
                  </a:cubicBezTo>
                  <a:cubicBezTo>
                    <a:pt x="2070" y="3626"/>
                    <a:pt x="2124" y="3659"/>
                    <a:pt x="2181" y="3659"/>
                  </a:cubicBezTo>
                  <a:cubicBezTo>
                    <a:pt x="2195" y="3659"/>
                    <a:pt x="2209" y="3657"/>
                    <a:pt x="2222" y="3653"/>
                  </a:cubicBezTo>
                  <a:cubicBezTo>
                    <a:pt x="2754" y="3493"/>
                    <a:pt x="3515" y="3340"/>
                    <a:pt x="4118" y="3340"/>
                  </a:cubicBezTo>
                  <a:cubicBezTo>
                    <a:pt x="4528" y="3340"/>
                    <a:pt x="4865" y="3411"/>
                    <a:pt x="5005" y="3599"/>
                  </a:cubicBezTo>
                  <a:cubicBezTo>
                    <a:pt x="5059" y="3669"/>
                    <a:pt x="5075" y="3748"/>
                    <a:pt x="5056" y="3848"/>
                  </a:cubicBezTo>
                  <a:cubicBezTo>
                    <a:pt x="4956" y="4408"/>
                    <a:pt x="3850" y="5233"/>
                    <a:pt x="3432" y="5502"/>
                  </a:cubicBezTo>
                  <a:cubicBezTo>
                    <a:pt x="3365" y="5548"/>
                    <a:pt x="3345" y="5637"/>
                    <a:pt x="3389" y="5705"/>
                  </a:cubicBezTo>
                  <a:cubicBezTo>
                    <a:pt x="3417" y="5749"/>
                    <a:pt x="3464" y="5772"/>
                    <a:pt x="3512" y="5772"/>
                  </a:cubicBezTo>
                  <a:cubicBezTo>
                    <a:pt x="3538" y="5772"/>
                    <a:pt x="3565" y="5763"/>
                    <a:pt x="3590" y="5748"/>
                  </a:cubicBezTo>
                  <a:cubicBezTo>
                    <a:pt x="3755" y="5641"/>
                    <a:pt x="5203" y="4685"/>
                    <a:pt x="5343" y="3901"/>
                  </a:cubicBezTo>
                  <a:cubicBezTo>
                    <a:pt x="5374" y="3720"/>
                    <a:pt x="5339" y="3561"/>
                    <a:pt x="5238" y="3426"/>
                  </a:cubicBezTo>
                  <a:cubicBezTo>
                    <a:pt x="5024" y="3139"/>
                    <a:pt x="4585" y="3046"/>
                    <a:pt x="4102" y="3046"/>
                  </a:cubicBezTo>
                  <a:cubicBezTo>
                    <a:pt x="3707" y="3046"/>
                    <a:pt x="3283" y="3108"/>
                    <a:pt x="2928" y="3179"/>
                  </a:cubicBezTo>
                  <a:cubicBezTo>
                    <a:pt x="3416" y="2802"/>
                    <a:pt x="4005" y="2235"/>
                    <a:pt x="4104" y="1639"/>
                  </a:cubicBezTo>
                  <a:cubicBezTo>
                    <a:pt x="4158" y="1322"/>
                    <a:pt x="4070" y="1029"/>
                    <a:pt x="3846" y="772"/>
                  </a:cubicBezTo>
                  <a:cubicBezTo>
                    <a:pt x="3308" y="156"/>
                    <a:pt x="2390" y="1"/>
                    <a:pt x="16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6" name="Google Shape;70706;p39"/>
            <p:cNvSpPr/>
            <p:nvPr/>
          </p:nvSpPr>
          <p:spPr>
            <a:xfrm>
              <a:off x="2335775" y="1414638"/>
              <a:ext cx="115400" cy="176550"/>
            </a:xfrm>
            <a:custGeom>
              <a:avLst/>
              <a:gdLst/>
              <a:ahLst/>
              <a:cxnLst/>
              <a:rect l="l" t="t" r="r" b="b"/>
              <a:pathLst>
                <a:path w="4616" h="7062" extrusionOk="0">
                  <a:moveTo>
                    <a:pt x="4453" y="1"/>
                  </a:moveTo>
                  <a:cubicBezTo>
                    <a:pt x="4386" y="1"/>
                    <a:pt x="4327" y="51"/>
                    <a:pt x="4314" y="119"/>
                  </a:cubicBezTo>
                  <a:cubicBezTo>
                    <a:pt x="4306" y="166"/>
                    <a:pt x="3405" y="4702"/>
                    <a:pt x="88" y="6794"/>
                  </a:cubicBezTo>
                  <a:cubicBezTo>
                    <a:pt x="20" y="6836"/>
                    <a:pt x="0" y="6926"/>
                    <a:pt x="43" y="6994"/>
                  </a:cubicBezTo>
                  <a:cubicBezTo>
                    <a:pt x="71" y="7036"/>
                    <a:pt x="120" y="7062"/>
                    <a:pt x="166" y="7062"/>
                  </a:cubicBezTo>
                  <a:cubicBezTo>
                    <a:pt x="193" y="7062"/>
                    <a:pt x="222" y="7055"/>
                    <a:pt x="243" y="7040"/>
                  </a:cubicBezTo>
                  <a:cubicBezTo>
                    <a:pt x="3669" y="4879"/>
                    <a:pt x="4591" y="220"/>
                    <a:pt x="4600" y="175"/>
                  </a:cubicBezTo>
                  <a:cubicBezTo>
                    <a:pt x="4615" y="95"/>
                    <a:pt x="4564" y="19"/>
                    <a:pt x="4485" y="5"/>
                  </a:cubicBezTo>
                  <a:cubicBezTo>
                    <a:pt x="4474" y="2"/>
                    <a:pt x="4464" y="1"/>
                    <a:pt x="4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7" name="Google Shape;70707;p39"/>
            <p:cNvSpPr/>
            <p:nvPr/>
          </p:nvSpPr>
          <p:spPr>
            <a:xfrm>
              <a:off x="2495025" y="1436863"/>
              <a:ext cx="20525" cy="188675"/>
            </a:xfrm>
            <a:custGeom>
              <a:avLst/>
              <a:gdLst/>
              <a:ahLst/>
              <a:cxnLst/>
              <a:rect l="l" t="t" r="r" b="b"/>
              <a:pathLst>
                <a:path w="821" h="7547" extrusionOk="0">
                  <a:moveTo>
                    <a:pt x="172" y="0"/>
                  </a:moveTo>
                  <a:cubicBezTo>
                    <a:pt x="167" y="0"/>
                    <a:pt x="162" y="0"/>
                    <a:pt x="157" y="1"/>
                  </a:cubicBezTo>
                  <a:cubicBezTo>
                    <a:pt x="76" y="10"/>
                    <a:pt x="18" y="81"/>
                    <a:pt x="26" y="160"/>
                  </a:cubicBezTo>
                  <a:cubicBezTo>
                    <a:pt x="32" y="210"/>
                    <a:pt x="526" y="5196"/>
                    <a:pt x="19" y="7368"/>
                  </a:cubicBezTo>
                  <a:cubicBezTo>
                    <a:pt x="1" y="7447"/>
                    <a:pt x="50" y="7525"/>
                    <a:pt x="128" y="7544"/>
                  </a:cubicBezTo>
                  <a:cubicBezTo>
                    <a:pt x="138" y="7545"/>
                    <a:pt x="151" y="7546"/>
                    <a:pt x="161" y="7546"/>
                  </a:cubicBezTo>
                  <a:cubicBezTo>
                    <a:pt x="228" y="7546"/>
                    <a:pt x="287" y="7501"/>
                    <a:pt x="303" y="7431"/>
                  </a:cubicBezTo>
                  <a:cubicBezTo>
                    <a:pt x="821" y="5215"/>
                    <a:pt x="337" y="336"/>
                    <a:pt x="316" y="130"/>
                  </a:cubicBezTo>
                  <a:cubicBezTo>
                    <a:pt x="308" y="56"/>
                    <a:pt x="245" y="0"/>
                    <a:pt x="1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8" name="Google Shape;70708;p39"/>
            <p:cNvSpPr/>
            <p:nvPr/>
          </p:nvSpPr>
          <p:spPr>
            <a:xfrm>
              <a:off x="1411600" y="1142738"/>
              <a:ext cx="236950" cy="301475"/>
            </a:xfrm>
            <a:custGeom>
              <a:avLst/>
              <a:gdLst/>
              <a:ahLst/>
              <a:cxnLst/>
              <a:rect l="l" t="t" r="r" b="b"/>
              <a:pathLst>
                <a:path w="9478" h="12059" extrusionOk="0">
                  <a:moveTo>
                    <a:pt x="9315" y="1"/>
                  </a:moveTo>
                  <a:cubicBezTo>
                    <a:pt x="9303" y="1"/>
                    <a:pt x="9292" y="2"/>
                    <a:pt x="9281" y="5"/>
                  </a:cubicBezTo>
                  <a:cubicBezTo>
                    <a:pt x="1" y="2353"/>
                    <a:pt x="1061" y="11833"/>
                    <a:pt x="1074" y="11929"/>
                  </a:cubicBezTo>
                  <a:cubicBezTo>
                    <a:pt x="1082" y="12003"/>
                    <a:pt x="1145" y="12057"/>
                    <a:pt x="1219" y="12057"/>
                  </a:cubicBezTo>
                  <a:cubicBezTo>
                    <a:pt x="1223" y="12057"/>
                    <a:pt x="1229" y="12057"/>
                    <a:pt x="1237" y="12058"/>
                  </a:cubicBezTo>
                  <a:cubicBezTo>
                    <a:pt x="1317" y="12048"/>
                    <a:pt x="1375" y="11975"/>
                    <a:pt x="1363" y="11895"/>
                  </a:cubicBezTo>
                  <a:cubicBezTo>
                    <a:pt x="1353" y="11802"/>
                    <a:pt x="326" y="2573"/>
                    <a:pt x="9351" y="288"/>
                  </a:cubicBezTo>
                  <a:cubicBezTo>
                    <a:pt x="9430" y="270"/>
                    <a:pt x="9478" y="189"/>
                    <a:pt x="9458" y="111"/>
                  </a:cubicBezTo>
                  <a:cubicBezTo>
                    <a:pt x="9440" y="44"/>
                    <a:pt x="9380" y="1"/>
                    <a:pt x="93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9" name="Google Shape;70709;p39"/>
            <p:cNvSpPr/>
            <p:nvPr/>
          </p:nvSpPr>
          <p:spPr>
            <a:xfrm>
              <a:off x="2540500" y="1424188"/>
              <a:ext cx="66200" cy="138700"/>
            </a:xfrm>
            <a:custGeom>
              <a:avLst/>
              <a:gdLst/>
              <a:ahLst/>
              <a:cxnLst/>
              <a:rect l="l" t="t" r="r" b="b"/>
              <a:pathLst>
                <a:path w="2648" h="5548" extrusionOk="0">
                  <a:moveTo>
                    <a:pt x="168" y="1"/>
                  </a:moveTo>
                  <a:cubicBezTo>
                    <a:pt x="140" y="1"/>
                    <a:pt x="112" y="9"/>
                    <a:pt x="86" y="26"/>
                  </a:cubicBezTo>
                  <a:cubicBezTo>
                    <a:pt x="19" y="70"/>
                    <a:pt x="1" y="160"/>
                    <a:pt x="45" y="227"/>
                  </a:cubicBezTo>
                  <a:cubicBezTo>
                    <a:pt x="62" y="254"/>
                    <a:pt x="1775" y="2854"/>
                    <a:pt x="2344" y="5434"/>
                  </a:cubicBezTo>
                  <a:cubicBezTo>
                    <a:pt x="2358" y="5502"/>
                    <a:pt x="2419" y="5547"/>
                    <a:pt x="2486" y="5547"/>
                  </a:cubicBezTo>
                  <a:cubicBezTo>
                    <a:pt x="2497" y="5547"/>
                    <a:pt x="2507" y="5546"/>
                    <a:pt x="2520" y="5544"/>
                  </a:cubicBezTo>
                  <a:cubicBezTo>
                    <a:pt x="2598" y="5526"/>
                    <a:pt x="2648" y="5448"/>
                    <a:pt x="2631" y="5370"/>
                  </a:cubicBezTo>
                  <a:cubicBezTo>
                    <a:pt x="2049" y="2737"/>
                    <a:pt x="306" y="92"/>
                    <a:pt x="289" y="65"/>
                  </a:cubicBezTo>
                  <a:cubicBezTo>
                    <a:pt x="261" y="23"/>
                    <a:pt x="215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0" name="Google Shape;70710;p39"/>
            <p:cNvSpPr/>
            <p:nvPr/>
          </p:nvSpPr>
          <p:spPr>
            <a:xfrm>
              <a:off x="2581950" y="1387863"/>
              <a:ext cx="96075" cy="86500"/>
            </a:xfrm>
            <a:custGeom>
              <a:avLst/>
              <a:gdLst/>
              <a:ahLst/>
              <a:cxnLst/>
              <a:rect l="l" t="t" r="r" b="b"/>
              <a:pathLst>
                <a:path w="3843" h="3460" extrusionOk="0">
                  <a:moveTo>
                    <a:pt x="168" y="1"/>
                  </a:moveTo>
                  <a:cubicBezTo>
                    <a:pt x="115" y="1"/>
                    <a:pt x="63" y="30"/>
                    <a:pt x="37" y="79"/>
                  </a:cubicBezTo>
                  <a:cubicBezTo>
                    <a:pt x="1" y="150"/>
                    <a:pt x="29" y="238"/>
                    <a:pt x="100" y="275"/>
                  </a:cubicBezTo>
                  <a:cubicBezTo>
                    <a:pt x="124" y="289"/>
                    <a:pt x="2609" y="1605"/>
                    <a:pt x="3548" y="3382"/>
                  </a:cubicBezTo>
                  <a:cubicBezTo>
                    <a:pt x="3574" y="3431"/>
                    <a:pt x="3623" y="3460"/>
                    <a:pt x="3677" y="3460"/>
                  </a:cubicBezTo>
                  <a:cubicBezTo>
                    <a:pt x="3700" y="3460"/>
                    <a:pt x="3723" y="3454"/>
                    <a:pt x="3744" y="3443"/>
                  </a:cubicBezTo>
                  <a:cubicBezTo>
                    <a:pt x="3815" y="3404"/>
                    <a:pt x="3842" y="3316"/>
                    <a:pt x="3805" y="3245"/>
                  </a:cubicBezTo>
                  <a:cubicBezTo>
                    <a:pt x="2825" y="1388"/>
                    <a:pt x="338" y="72"/>
                    <a:pt x="235" y="17"/>
                  </a:cubicBezTo>
                  <a:cubicBezTo>
                    <a:pt x="214" y="6"/>
                    <a:pt x="191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1" name="Google Shape;70711;p39"/>
            <p:cNvSpPr/>
            <p:nvPr/>
          </p:nvSpPr>
          <p:spPr>
            <a:xfrm>
              <a:off x="2598850" y="1352713"/>
              <a:ext cx="72700" cy="26975"/>
            </a:xfrm>
            <a:custGeom>
              <a:avLst/>
              <a:gdLst/>
              <a:ahLst/>
              <a:cxnLst/>
              <a:rect l="l" t="t" r="r" b="b"/>
              <a:pathLst>
                <a:path w="2908" h="1079" extrusionOk="0">
                  <a:moveTo>
                    <a:pt x="156" y="1"/>
                  </a:moveTo>
                  <a:cubicBezTo>
                    <a:pt x="79" y="1"/>
                    <a:pt x="14" y="58"/>
                    <a:pt x="7" y="134"/>
                  </a:cubicBezTo>
                  <a:cubicBezTo>
                    <a:pt x="0" y="214"/>
                    <a:pt x="60" y="285"/>
                    <a:pt x="140" y="292"/>
                  </a:cubicBezTo>
                  <a:cubicBezTo>
                    <a:pt x="156" y="295"/>
                    <a:pt x="1734" y="441"/>
                    <a:pt x="2662" y="1054"/>
                  </a:cubicBezTo>
                  <a:cubicBezTo>
                    <a:pt x="2688" y="1071"/>
                    <a:pt x="2713" y="1078"/>
                    <a:pt x="2742" y="1078"/>
                  </a:cubicBezTo>
                  <a:cubicBezTo>
                    <a:pt x="2790" y="1078"/>
                    <a:pt x="2837" y="1057"/>
                    <a:pt x="2862" y="1011"/>
                  </a:cubicBezTo>
                  <a:cubicBezTo>
                    <a:pt x="2908" y="943"/>
                    <a:pt x="2889" y="852"/>
                    <a:pt x="2823" y="808"/>
                  </a:cubicBezTo>
                  <a:cubicBezTo>
                    <a:pt x="1831" y="156"/>
                    <a:pt x="233" y="7"/>
                    <a:pt x="165" y="1"/>
                  </a:cubicBezTo>
                  <a:cubicBezTo>
                    <a:pt x="162" y="1"/>
                    <a:pt x="159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2" name="Google Shape;70712;p39"/>
            <p:cNvSpPr/>
            <p:nvPr/>
          </p:nvSpPr>
          <p:spPr>
            <a:xfrm>
              <a:off x="1987700" y="906863"/>
              <a:ext cx="42125" cy="13900"/>
            </a:xfrm>
            <a:custGeom>
              <a:avLst/>
              <a:gdLst/>
              <a:ahLst/>
              <a:cxnLst/>
              <a:rect l="l" t="t" r="r" b="b"/>
              <a:pathLst>
                <a:path w="1685" h="556" extrusionOk="0">
                  <a:moveTo>
                    <a:pt x="1542" y="1"/>
                  </a:moveTo>
                  <a:cubicBezTo>
                    <a:pt x="1538" y="1"/>
                    <a:pt x="1534" y="1"/>
                    <a:pt x="1530" y="1"/>
                  </a:cubicBezTo>
                  <a:cubicBezTo>
                    <a:pt x="1415" y="7"/>
                    <a:pt x="394" y="55"/>
                    <a:pt x="76" y="293"/>
                  </a:cubicBezTo>
                  <a:cubicBezTo>
                    <a:pt x="12" y="342"/>
                    <a:pt x="0" y="434"/>
                    <a:pt x="47" y="498"/>
                  </a:cubicBezTo>
                  <a:cubicBezTo>
                    <a:pt x="79" y="537"/>
                    <a:pt x="121" y="556"/>
                    <a:pt x="165" y="556"/>
                  </a:cubicBezTo>
                  <a:cubicBezTo>
                    <a:pt x="195" y="556"/>
                    <a:pt x="228" y="546"/>
                    <a:pt x="252" y="526"/>
                  </a:cubicBezTo>
                  <a:cubicBezTo>
                    <a:pt x="435" y="386"/>
                    <a:pt x="1140" y="308"/>
                    <a:pt x="1542" y="292"/>
                  </a:cubicBezTo>
                  <a:cubicBezTo>
                    <a:pt x="1623" y="291"/>
                    <a:pt x="1685" y="221"/>
                    <a:pt x="1682" y="142"/>
                  </a:cubicBezTo>
                  <a:cubicBezTo>
                    <a:pt x="1679" y="63"/>
                    <a:pt x="1618" y="1"/>
                    <a:pt x="15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3" name="Google Shape;70713;p39"/>
            <p:cNvSpPr/>
            <p:nvPr/>
          </p:nvSpPr>
          <p:spPr>
            <a:xfrm>
              <a:off x="1986925" y="941363"/>
              <a:ext cx="42700" cy="10950"/>
            </a:xfrm>
            <a:custGeom>
              <a:avLst/>
              <a:gdLst/>
              <a:ahLst/>
              <a:cxnLst/>
              <a:rect l="l" t="t" r="r" b="b"/>
              <a:pathLst>
                <a:path w="1708" h="438" extrusionOk="0">
                  <a:moveTo>
                    <a:pt x="1209" y="0"/>
                  </a:moveTo>
                  <a:cubicBezTo>
                    <a:pt x="846" y="0"/>
                    <a:pt x="314" y="27"/>
                    <a:pt x="90" y="168"/>
                  </a:cubicBezTo>
                  <a:cubicBezTo>
                    <a:pt x="22" y="210"/>
                    <a:pt x="0" y="301"/>
                    <a:pt x="43" y="368"/>
                  </a:cubicBezTo>
                  <a:cubicBezTo>
                    <a:pt x="71" y="413"/>
                    <a:pt x="119" y="438"/>
                    <a:pt x="168" y="438"/>
                  </a:cubicBezTo>
                  <a:cubicBezTo>
                    <a:pt x="195" y="438"/>
                    <a:pt x="220" y="430"/>
                    <a:pt x="246" y="415"/>
                  </a:cubicBezTo>
                  <a:cubicBezTo>
                    <a:pt x="393" y="321"/>
                    <a:pt x="838" y="292"/>
                    <a:pt x="1218" y="292"/>
                  </a:cubicBezTo>
                  <a:cubicBezTo>
                    <a:pt x="1340" y="292"/>
                    <a:pt x="1455" y="295"/>
                    <a:pt x="1551" y="300"/>
                  </a:cubicBezTo>
                  <a:cubicBezTo>
                    <a:pt x="1554" y="300"/>
                    <a:pt x="1557" y="300"/>
                    <a:pt x="1559" y="300"/>
                  </a:cubicBezTo>
                  <a:cubicBezTo>
                    <a:pt x="1642" y="300"/>
                    <a:pt x="1700" y="238"/>
                    <a:pt x="1703" y="161"/>
                  </a:cubicBezTo>
                  <a:cubicBezTo>
                    <a:pt x="1707" y="81"/>
                    <a:pt x="1645" y="12"/>
                    <a:pt x="1566" y="9"/>
                  </a:cubicBezTo>
                  <a:cubicBezTo>
                    <a:pt x="1527" y="7"/>
                    <a:pt x="1389" y="0"/>
                    <a:pt x="12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4" name="Google Shape;70714;p39"/>
            <p:cNvSpPr/>
            <p:nvPr/>
          </p:nvSpPr>
          <p:spPr>
            <a:xfrm>
              <a:off x="2060100" y="944813"/>
              <a:ext cx="41500" cy="17725"/>
            </a:xfrm>
            <a:custGeom>
              <a:avLst/>
              <a:gdLst/>
              <a:ahLst/>
              <a:cxnLst/>
              <a:rect l="l" t="t" r="r" b="b"/>
              <a:pathLst>
                <a:path w="1660" h="709" extrusionOk="0">
                  <a:moveTo>
                    <a:pt x="221" y="1"/>
                  </a:moveTo>
                  <a:cubicBezTo>
                    <a:pt x="190" y="1"/>
                    <a:pt x="161" y="3"/>
                    <a:pt x="134" y="7"/>
                  </a:cubicBezTo>
                  <a:cubicBezTo>
                    <a:pt x="53" y="20"/>
                    <a:pt x="1" y="94"/>
                    <a:pt x="14" y="173"/>
                  </a:cubicBezTo>
                  <a:cubicBezTo>
                    <a:pt x="24" y="245"/>
                    <a:pt x="85" y="296"/>
                    <a:pt x="154" y="296"/>
                  </a:cubicBezTo>
                  <a:cubicBezTo>
                    <a:pt x="163" y="296"/>
                    <a:pt x="171" y="295"/>
                    <a:pt x="180" y="294"/>
                  </a:cubicBezTo>
                  <a:cubicBezTo>
                    <a:pt x="194" y="292"/>
                    <a:pt x="210" y="291"/>
                    <a:pt x="227" y="291"/>
                  </a:cubicBezTo>
                  <a:cubicBezTo>
                    <a:pt x="489" y="291"/>
                    <a:pt x="1089" y="530"/>
                    <a:pt x="1428" y="694"/>
                  </a:cubicBezTo>
                  <a:cubicBezTo>
                    <a:pt x="1448" y="703"/>
                    <a:pt x="1470" y="708"/>
                    <a:pt x="1491" y="708"/>
                  </a:cubicBezTo>
                  <a:cubicBezTo>
                    <a:pt x="1543" y="708"/>
                    <a:pt x="1597" y="676"/>
                    <a:pt x="1624" y="626"/>
                  </a:cubicBezTo>
                  <a:cubicBezTo>
                    <a:pt x="1660" y="554"/>
                    <a:pt x="1629" y="467"/>
                    <a:pt x="1556" y="431"/>
                  </a:cubicBezTo>
                  <a:cubicBezTo>
                    <a:pt x="1458" y="385"/>
                    <a:pt x="649" y="1"/>
                    <a:pt x="2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5" name="Google Shape;70715;p39"/>
            <p:cNvSpPr/>
            <p:nvPr/>
          </p:nvSpPr>
          <p:spPr>
            <a:xfrm>
              <a:off x="2108000" y="931388"/>
              <a:ext cx="41500" cy="17700"/>
            </a:xfrm>
            <a:custGeom>
              <a:avLst/>
              <a:gdLst/>
              <a:ahLst/>
              <a:cxnLst/>
              <a:rect l="l" t="t" r="r" b="b"/>
              <a:pathLst>
                <a:path w="1660" h="708" extrusionOk="0">
                  <a:moveTo>
                    <a:pt x="221" y="0"/>
                  </a:moveTo>
                  <a:cubicBezTo>
                    <a:pt x="190" y="0"/>
                    <a:pt x="161" y="2"/>
                    <a:pt x="134" y="6"/>
                  </a:cubicBezTo>
                  <a:cubicBezTo>
                    <a:pt x="53" y="19"/>
                    <a:pt x="1" y="93"/>
                    <a:pt x="13" y="174"/>
                  </a:cubicBezTo>
                  <a:cubicBezTo>
                    <a:pt x="24" y="245"/>
                    <a:pt x="85" y="297"/>
                    <a:pt x="154" y="297"/>
                  </a:cubicBezTo>
                  <a:cubicBezTo>
                    <a:pt x="163" y="297"/>
                    <a:pt x="171" y="296"/>
                    <a:pt x="179" y="294"/>
                  </a:cubicBezTo>
                  <a:cubicBezTo>
                    <a:pt x="195" y="292"/>
                    <a:pt x="212" y="291"/>
                    <a:pt x="231" y="291"/>
                  </a:cubicBezTo>
                  <a:cubicBezTo>
                    <a:pt x="497" y="291"/>
                    <a:pt x="1090" y="530"/>
                    <a:pt x="1428" y="693"/>
                  </a:cubicBezTo>
                  <a:cubicBezTo>
                    <a:pt x="1448" y="702"/>
                    <a:pt x="1469" y="707"/>
                    <a:pt x="1491" y="707"/>
                  </a:cubicBezTo>
                  <a:cubicBezTo>
                    <a:pt x="1546" y="707"/>
                    <a:pt x="1597" y="678"/>
                    <a:pt x="1624" y="625"/>
                  </a:cubicBezTo>
                  <a:cubicBezTo>
                    <a:pt x="1660" y="553"/>
                    <a:pt x="1628" y="466"/>
                    <a:pt x="1556" y="431"/>
                  </a:cubicBezTo>
                  <a:cubicBezTo>
                    <a:pt x="1458" y="384"/>
                    <a:pt x="648" y="0"/>
                    <a:pt x="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6" name="Google Shape;70716;p39"/>
            <p:cNvSpPr/>
            <p:nvPr/>
          </p:nvSpPr>
          <p:spPr>
            <a:xfrm>
              <a:off x="1949250" y="970363"/>
              <a:ext cx="42975" cy="9275"/>
            </a:xfrm>
            <a:custGeom>
              <a:avLst/>
              <a:gdLst/>
              <a:ahLst/>
              <a:cxnLst/>
              <a:rect l="l" t="t" r="r" b="b"/>
              <a:pathLst>
                <a:path w="1719" h="371" extrusionOk="0">
                  <a:moveTo>
                    <a:pt x="738" y="0"/>
                  </a:moveTo>
                  <a:cubicBezTo>
                    <a:pt x="486" y="0"/>
                    <a:pt x="241" y="23"/>
                    <a:pt x="101" y="95"/>
                  </a:cubicBezTo>
                  <a:cubicBezTo>
                    <a:pt x="29" y="130"/>
                    <a:pt x="0" y="220"/>
                    <a:pt x="37" y="291"/>
                  </a:cubicBezTo>
                  <a:cubicBezTo>
                    <a:pt x="63" y="342"/>
                    <a:pt x="114" y="370"/>
                    <a:pt x="166" y="370"/>
                  </a:cubicBezTo>
                  <a:cubicBezTo>
                    <a:pt x="190" y="370"/>
                    <a:pt x="213" y="365"/>
                    <a:pt x="234" y="355"/>
                  </a:cubicBezTo>
                  <a:cubicBezTo>
                    <a:pt x="325" y="308"/>
                    <a:pt x="514" y="290"/>
                    <a:pt x="731" y="290"/>
                  </a:cubicBezTo>
                  <a:cubicBezTo>
                    <a:pt x="1005" y="290"/>
                    <a:pt x="1324" y="318"/>
                    <a:pt x="1546" y="349"/>
                  </a:cubicBezTo>
                  <a:cubicBezTo>
                    <a:pt x="1553" y="350"/>
                    <a:pt x="1559" y="350"/>
                    <a:pt x="1566" y="350"/>
                  </a:cubicBezTo>
                  <a:cubicBezTo>
                    <a:pt x="1637" y="350"/>
                    <a:pt x="1698" y="298"/>
                    <a:pt x="1709" y="225"/>
                  </a:cubicBezTo>
                  <a:cubicBezTo>
                    <a:pt x="1719" y="145"/>
                    <a:pt x="1663" y="72"/>
                    <a:pt x="1584" y="62"/>
                  </a:cubicBezTo>
                  <a:cubicBezTo>
                    <a:pt x="1515" y="52"/>
                    <a:pt x="1119" y="0"/>
                    <a:pt x="7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7" name="Google Shape;70717;p39"/>
            <p:cNvSpPr/>
            <p:nvPr/>
          </p:nvSpPr>
          <p:spPr>
            <a:xfrm>
              <a:off x="2052350" y="908963"/>
              <a:ext cx="41975" cy="16325"/>
            </a:xfrm>
            <a:custGeom>
              <a:avLst/>
              <a:gdLst/>
              <a:ahLst/>
              <a:cxnLst/>
              <a:rect l="l" t="t" r="r" b="b"/>
              <a:pathLst>
                <a:path w="1679" h="653" extrusionOk="0">
                  <a:moveTo>
                    <a:pt x="247" y="1"/>
                  </a:moveTo>
                  <a:cubicBezTo>
                    <a:pt x="204" y="1"/>
                    <a:pt x="164" y="4"/>
                    <a:pt x="129" y="11"/>
                  </a:cubicBezTo>
                  <a:cubicBezTo>
                    <a:pt x="50" y="28"/>
                    <a:pt x="0" y="106"/>
                    <a:pt x="16" y="184"/>
                  </a:cubicBezTo>
                  <a:cubicBezTo>
                    <a:pt x="31" y="253"/>
                    <a:pt x="92" y="301"/>
                    <a:pt x="159" y="301"/>
                  </a:cubicBezTo>
                  <a:cubicBezTo>
                    <a:pt x="169" y="301"/>
                    <a:pt x="179" y="300"/>
                    <a:pt x="189" y="297"/>
                  </a:cubicBezTo>
                  <a:cubicBezTo>
                    <a:pt x="209" y="293"/>
                    <a:pt x="233" y="291"/>
                    <a:pt x="260" y="291"/>
                  </a:cubicBezTo>
                  <a:cubicBezTo>
                    <a:pt x="531" y="291"/>
                    <a:pt x="1118" y="496"/>
                    <a:pt x="1453" y="639"/>
                  </a:cubicBezTo>
                  <a:cubicBezTo>
                    <a:pt x="1470" y="648"/>
                    <a:pt x="1490" y="652"/>
                    <a:pt x="1510" y="652"/>
                  </a:cubicBezTo>
                  <a:cubicBezTo>
                    <a:pt x="1567" y="652"/>
                    <a:pt x="1622" y="618"/>
                    <a:pt x="1646" y="563"/>
                  </a:cubicBezTo>
                  <a:cubicBezTo>
                    <a:pt x="1679" y="488"/>
                    <a:pt x="1645" y="404"/>
                    <a:pt x="1570" y="371"/>
                  </a:cubicBezTo>
                  <a:cubicBezTo>
                    <a:pt x="1473" y="330"/>
                    <a:pt x="682" y="1"/>
                    <a:pt x="2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8" name="Google Shape;70718;p39"/>
            <p:cNvSpPr/>
            <p:nvPr/>
          </p:nvSpPr>
          <p:spPr>
            <a:xfrm>
              <a:off x="1915850" y="946388"/>
              <a:ext cx="42100" cy="14475"/>
            </a:xfrm>
            <a:custGeom>
              <a:avLst/>
              <a:gdLst/>
              <a:ahLst/>
              <a:cxnLst/>
              <a:rect l="l" t="t" r="r" b="b"/>
              <a:pathLst>
                <a:path w="1684" h="579" extrusionOk="0">
                  <a:moveTo>
                    <a:pt x="1536" y="0"/>
                  </a:moveTo>
                  <a:cubicBezTo>
                    <a:pt x="1532" y="0"/>
                    <a:pt x="1528" y="1"/>
                    <a:pt x="1523" y="1"/>
                  </a:cubicBezTo>
                  <a:cubicBezTo>
                    <a:pt x="1409" y="8"/>
                    <a:pt x="387" y="73"/>
                    <a:pt x="75" y="320"/>
                  </a:cubicBezTo>
                  <a:cubicBezTo>
                    <a:pt x="11" y="370"/>
                    <a:pt x="1" y="461"/>
                    <a:pt x="50" y="525"/>
                  </a:cubicBezTo>
                  <a:cubicBezTo>
                    <a:pt x="80" y="560"/>
                    <a:pt x="123" y="579"/>
                    <a:pt x="165" y="579"/>
                  </a:cubicBezTo>
                  <a:cubicBezTo>
                    <a:pt x="195" y="579"/>
                    <a:pt x="228" y="569"/>
                    <a:pt x="255" y="549"/>
                  </a:cubicBezTo>
                  <a:cubicBezTo>
                    <a:pt x="438" y="405"/>
                    <a:pt x="1140" y="315"/>
                    <a:pt x="1542" y="292"/>
                  </a:cubicBezTo>
                  <a:cubicBezTo>
                    <a:pt x="1621" y="286"/>
                    <a:pt x="1684" y="217"/>
                    <a:pt x="1678" y="137"/>
                  </a:cubicBezTo>
                  <a:cubicBezTo>
                    <a:pt x="1673" y="62"/>
                    <a:pt x="1610" y="0"/>
                    <a:pt x="1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9" name="Google Shape;70719;p39"/>
            <p:cNvSpPr/>
            <p:nvPr/>
          </p:nvSpPr>
          <p:spPr>
            <a:xfrm>
              <a:off x="1845375" y="936613"/>
              <a:ext cx="40375" cy="20675"/>
            </a:xfrm>
            <a:custGeom>
              <a:avLst/>
              <a:gdLst/>
              <a:ahLst/>
              <a:cxnLst/>
              <a:rect l="l" t="t" r="r" b="b"/>
              <a:pathLst>
                <a:path w="1615" h="827" extrusionOk="0">
                  <a:moveTo>
                    <a:pt x="1453" y="1"/>
                  </a:moveTo>
                  <a:cubicBezTo>
                    <a:pt x="1442" y="1"/>
                    <a:pt x="1431" y="2"/>
                    <a:pt x="1419" y="5"/>
                  </a:cubicBezTo>
                  <a:cubicBezTo>
                    <a:pt x="1306" y="31"/>
                    <a:pt x="315" y="286"/>
                    <a:pt x="54" y="585"/>
                  </a:cubicBezTo>
                  <a:cubicBezTo>
                    <a:pt x="0" y="646"/>
                    <a:pt x="7" y="738"/>
                    <a:pt x="68" y="791"/>
                  </a:cubicBezTo>
                  <a:cubicBezTo>
                    <a:pt x="97" y="813"/>
                    <a:pt x="131" y="826"/>
                    <a:pt x="163" y="826"/>
                  </a:cubicBezTo>
                  <a:cubicBezTo>
                    <a:pt x="203" y="826"/>
                    <a:pt x="244" y="809"/>
                    <a:pt x="271" y="777"/>
                  </a:cubicBezTo>
                  <a:cubicBezTo>
                    <a:pt x="424" y="603"/>
                    <a:pt x="1098" y="385"/>
                    <a:pt x="1489" y="287"/>
                  </a:cubicBezTo>
                  <a:cubicBezTo>
                    <a:pt x="1567" y="270"/>
                    <a:pt x="1615" y="189"/>
                    <a:pt x="1595" y="111"/>
                  </a:cubicBezTo>
                  <a:cubicBezTo>
                    <a:pt x="1581" y="44"/>
                    <a:pt x="1520" y="1"/>
                    <a:pt x="1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0" name="Google Shape;70720;p39"/>
            <p:cNvSpPr/>
            <p:nvPr/>
          </p:nvSpPr>
          <p:spPr>
            <a:xfrm>
              <a:off x="1861475" y="972038"/>
              <a:ext cx="40400" cy="20675"/>
            </a:xfrm>
            <a:custGeom>
              <a:avLst/>
              <a:gdLst/>
              <a:ahLst/>
              <a:cxnLst/>
              <a:rect l="l" t="t" r="r" b="b"/>
              <a:pathLst>
                <a:path w="1616" h="827" extrusionOk="0">
                  <a:moveTo>
                    <a:pt x="1454" y="1"/>
                  </a:moveTo>
                  <a:cubicBezTo>
                    <a:pt x="1443" y="1"/>
                    <a:pt x="1431" y="2"/>
                    <a:pt x="1419" y="5"/>
                  </a:cubicBezTo>
                  <a:cubicBezTo>
                    <a:pt x="1306" y="32"/>
                    <a:pt x="314" y="286"/>
                    <a:pt x="54" y="586"/>
                  </a:cubicBezTo>
                  <a:cubicBezTo>
                    <a:pt x="0" y="645"/>
                    <a:pt x="7" y="737"/>
                    <a:pt x="68" y="791"/>
                  </a:cubicBezTo>
                  <a:cubicBezTo>
                    <a:pt x="97" y="814"/>
                    <a:pt x="129" y="827"/>
                    <a:pt x="163" y="827"/>
                  </a:cubicBezTo>
                  <a:cubicBezTo>
                    <a:pt x="205" y="827"/>
                    <a:pt x="246" y="811"/>
                    <a:pt x="271" y="777"/>
                  </a:cubicBezTo>
                  <a:cubicBezTo>
                    <a:pt x="425" y="603"/>
                    <a:pt x="1099" y="386"/>
                    <a:pt x="1489" y="288"/>
                  </a:cubicBezTo>
                  <a:cubicBezTo>
                    <a:pt x="1567" y="269"/>
                    <a:pt x="1615" y="190"/>
                    <a:pt x="1595" y="112"/>
                  </a:cubicBezTo>
                  <a:cubicBezTo>
                    <a:pt x="1580" y="45"/>
                    <a:pt x="1519" y="1"/>
                    <a:pt x="14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1" name="Google Shape;70721;p39"/>
            <p:cNvSpPr/>
            <p:nvPr/>
          </p:nvSpPr>
          <p:spPr>
            <a:xfrm>
              <a:off x="1810875" y="1001738"/>
              <a:ext cx="34650" cy="30150"/>
            </a:xfrm>
            <a:custGeom>
              <a:avLst/>
              <a:gdLst/>
              <a:ahLst/>
              <a:cxnLst/>
              <a:rect l="l" t="t" r="r" b="b"/>
              <a:pathLst>
                <a:path w="1386" h="1206" extrusionOk="0">
                  <a:moveTo>
                    <a:pt x="1221" y="0"/>
                  </a:moveTo>
                  <a:cubicBezTo>
                    <a:pt x="1195" y="0"/>
                    <a:pt x="1168" y="8"/>
                    <a:pt x="1143" y="23"/>
                  </a:cubicBezTo>
                  <a:cubicBezTo>
                    <a:pt x="1045" y="86"/>
                    <a:pt x="185" y="638"/>
                    <a:pt x="30" y="1004"/>
                  </a:cubicBezTo>
                  <a:cubicBezTo>
                    <a:pt x="1" y="1078"/>
                    <a:pt x="35" y="1163"/>
                    <a:pt x="108" y="1194"/>
                  </a:cubicBezTo>
                  <a:cubicBezTo>
                    <a:pt x="128" y="1201"/>
                    <a:pt x="145" y="1206"/>
                    <a:pt x="165" y="1206"/>
                  </a:cubicBezTo>
                  <a:cubicBezTo>
                    <a:pt x="222" y="1206"/>
                    <a:pt x="277" y="1172"/>
                    <a:pt x="299" y="1116"/>
                  </a:cubicBezTo>
                  <a:cubicBezTo>
                    <a:pt x="387" y="903"/>
                    <a:pt x="960" y="483"/>
                    <a:pt x="1299" y="269"/>
                  </a:cubicBezTo>
                  <a:cubicBezTo>
                    <a:pt x="1366" y="226"/>
                    <a:pt x="1386" y="136"/>
                    <a:pt x="1343" y="67"/>
                  </a:cubicBezTo>
                  <a:cubicBezTo>
                    <a:pt x="1316" y="25"/>
                    <a:pt x="1269" y="0"/>
                    <a:pt x="1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2" name="Google Shape;70722;p39"/>
            <p:cNvSpPr/>
            <p:nvPr/>
          </p:nvSpPr>
          <p:spPr>
            <a:xfrm>
              <a:off x="1794775" y="972088"/>
              <a:ext cx="34500" cy="30275"/>
            </a:xfrm>
            <a:custGeom>
              <a:avLst/>
              <a:gdLst/>
              <a:ahLst/>
              <a:cxnLst/>
              <a:rect l="l" t="t" r="r" b="b"/>
              <a:pathLst>
                <a:path w="1380" h="1211" extrusionOk="0">
                  <a:moveTo>
                    <a:pt x="1215" y="0"/>
                  </a:moveTo>
                  <a:cubicBezTo>
                    <a:pt x="1188" y="0"/>
                    <a:pt x="1161" y="7"/>
                    <a:pt x="1137" y="23"/>
                  </a:cubicBezTo>
                  <a:cubicBezTo>
                    <a:pt x="1039" y="86"/>
                    <a:pt x="181" y="643"/>
                    <a:pt x="30" y="1011"/>
                  </a:cubicBezTo>
                  <a:cubicBezTo>
                    <a:pt x="0" y="1086"/>
                    <a:pt x="36" y="1171"/>
                    <a:pt x="110" y="1201"/>
                  </a:cubicBezTo>
                  <a:cubicBezTo>
                    <a:pt x="128" y="1208"/>
                    <a:pt x="148" y="1211"/>
                    <a:pt x="165" y="1211"/>
                  </a:cubicBezTo>
                  <a:cubicBezTo>
                    <a:pt x="222" y="1211"/>
                    <a:pt x="277" y="1175"/>
                    <a:pt x="298" y="1120"/>
                  </a:cubicBezTo>
                  <a:cubicBezTo>
                    <a:pt x="386" y="907"/>
                    <a:pt x="954" y="484"/>
                    <a:pt x="1293" y="267"/>
                  </a:cubicBezTo>
                  <a:cubicBezTo>
                    <a:pt x="1361" y="225"/>
                    <a:pt x="1380" y="135"/>
                    <a:pt x="1337" y="67"/>
                  </a:cubicBezTo>
                  <a:cubicBezTo>
                    <a:pt x="1310" y="24"/>
                    <a:pt x="1263" y="0"/>
                    <a:pt x="1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3" name="Google Shape;70723;p39"/>
            <p:cNvSpPr/>
            <p:nvPr/>
          </p:nvSpPr>
          <p:spPr>
            <a:xfrm>
              <a:off x="1920400" y="912938"/>
              <a:ext cx="41750" cy="15775"/>
            </a:xfrm>
            <a:custGeom>
              <a:avLst/>
              <a:gdLst/>
              <a:ahLst/>
              <a:cxnLst/>
              <a:rect l="l" t="t" r="r" b="b"/>
              <a:pathLst>
                <a:path w="1670" h="631" extrusionOk="0">
                  <a:moveTo>
                    <a:pt x="1517" y="0"/>
                  </a:moveTo>
                  <a:cubicBezTo>
                    <a:pt x="1513" y="0"/>
                    <a:pt x="1509" y="0"/>
                    <a:pt x="1505" y="1"/>
                  </a:cubicBezTo>
                  <a:cubicBezTo>
                    <a:pt x="1390" y="12"/>
                    <a:pt x="372" y="117"/>
                    <a:pt x="69" y="374"/>
                  </a:cubicBezTo>
                  <a:cubicBezTo>
                    <a:pt x="8" y="426"/>
                    <a:pt x="0" y="517"/>
                    <a:pt x="53" y="580"/>
                  </a:cubicBezTo>
                  <a:cubicBezTo>
                    <a:pt x="83" y="614"/>
                    <a:pt x="124" y="631"/>
                    <a:pt x="164" y="631"/>
                  </a:cubicBezTo>
                  <a:cubicBezTo>
                    <a:pt x="198" y="631"/>
                    <a:pt x="230" y="621"/>
                    <a:pt x="256" y="595"/>
                  </a:cubicBezTo>
                  <a:cubicBezTo>
                    <a:pt x="432" y="445"/>
                    <a:pt x="1133" y="330"/>
                    <a:pt x="1532" y="290"/>
                  </a:cubicBezTo>
                  <a:cubicBezTo>
                    <a:pt x="1611" y="283"/>
                    <a:pt x="1669" y="212"/>
                    <a:pt x="1664" y="133"/>
                  </a:cubicBezTo>
                  <a:cubicBezTo>
                    <a:pt x="1657" y="58"/>
                    <a:pt x="1591" y="0"/>
                    <a:pt x="15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24" name="Google Shape;70724;p39"/>
          <p:cNvGrpSpPr/>
          <p:nvPr/>
        </p:nvGrpSpPr>
        <p:grpSpPr>
          <a:xfrm>
            <a:off x="7935668" y="5273234"/>
            <a:ext cx="948436" cy="942196"/>
            <a:chOff x="4111175" y="3080275"/>
            <a:chExt cx="1585000" cy="1570675"/>
          </a:xfrm>
        </p:grpSpPr>
        <p:sp>
          <p:nvSpPr>
            <p:cNvPr id="70725" name="Google Shape;70725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6" name="Google Shape;70726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7" name="Google Shape;70727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8" name="Google Shape;70728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9" name="Google Shape;70729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0" name="Google Shape;70730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1" name="Google Shape;70731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2" name="Google Shape;70732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3" name="Google Shape;70733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4" name="Google Shape;70734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5" name="Google Shape;70735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6" name="Google Shape;70736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7" name="Google Shape;70737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8" name="Google Shape;70738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9" name="Google Shape;70739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0" name="Google Shape;70740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1" name="Google Shape;70741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2" name="Google Shape;70742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3" name="Google Shape;70743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4" name="Google Shape;70744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5" name="Google Shape;70745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6" name="Google Shape;70746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7" name="Google Shape;70747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8" name="Google Shape;70748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9" name="Google Shape;70749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0" name="Google Shape;70750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1" name="Google Shape;70751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52" name="Google Shape;70752;p39"/>
          <p:cNvGrpSpPr/>
          <p:nvPr/>
        </p:nvGrpSpPr>
        <p:grpSpPr>
          <a:xfrm rot="-668255">
            <a:off x="10691532" y="3504056"/>
            <a:ext cx="948379" cy="942139"/>
            <a:chOff x="4111175" y="3080275"/>
            <a:chExt cx="1585000" cy="1570675"/>
          </a:xfrm>
        </p:grpSpPr>
        <p:sp>
          <p:nvSpPr>
            <p:cNvPr id="70753" name="Google Shape;70753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4" name="Google Shape;70754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5" name="Google Shape;70755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6" name="Google Shape;70756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7" name="Google Shape;70757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8" name="Google Shape;70758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9" name="Google Shape;70759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0" name="Google Shape;70760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1" name="Google Shape;70761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2" name="Google Shape;70762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3" name="Google Shape;70763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4" name="Google Shape;70764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5" name="Google Shape;70765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6" name="Google Shape;70766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7" name="Google Shape;70767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8" name="Google Shape;70768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9" name="Google Shape;70769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0" name="Google Shape;70770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1" name="Google Shape;70771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2" name="Google Shape;70772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3" name="Google Shape;70773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4" name="Google Shape;70774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5" name="Google Shape;70775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6" name="Google Shape;70776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7" name="Google Shape;70777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8" name="Google Shape;70778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9" name="Google Shape;70779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80" name="Google Shape;70780;p39"/>
          <p:cNvGrpSpPr/>
          <p:nvPr/>
        </p:nvGrpSpPr>
        <p:grpSpPr>
          <a:xfrm rot="349022">
            <a:off x="9529224" y="5021146"/>
            <a:ext cx="948472" cy="942231"/>
            <a:chOff x="4111175" y="3080275"/>
            <a:chExt cx="1585000" cy="1570675"/>
          </a:xfrm>
        </p:grpSpPr>
        <p:sp>
          <p:nvSpPr>
            <p:cNvPr id="70781" name="Google Shape;70781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2" name="Google Shape;70782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3" name="Google Shape;70783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4" name="Google Shape;70784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5" name="Google Shape;70785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6" name="Google Shape;70786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7" name="Google Shape;70787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8" name="Google Shape;70788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9" name="Google Shape;70789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0" name="Google Shape;70790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1" name="Google Shape;70791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2" name="Google Shape;70792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3" name="Google Shape;70793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4" name="Google Shape;70794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5" name="Google Shape;70795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6" name="Google Shape;70796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7" name="Google Shape;70797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8" name="Google Shape;70798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9" name="Google Shape;70799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0" name="Google Shape;70800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1" name="Google Shape;70801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2" name="Google Shape;70802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3" name="Google Shape;70803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4" name="Google Shape;70804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5" name="Google Shape;70805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6" name="Google Shape;70806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7" name="Google Shape;70807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2"/>
          </p:nvPr>
        </p:nvSpPr>
        <p:spPr>
          <a:xfrm>
            <a:off x="3401167" y="2465334"/>
            <a:ext cx="5133534" cy="1294566"/>
          </a:xfrm>
          <a:solidFill>
            <a:schemeClr val="bg1"/>
          </a:solidFill>
        </p:spPr>
        <p:txBody>
          <a:bodyPr/>
          <a:lstStyle/>
          <a:p>
            <a:r>
              <a:rPr lang="en-US" sz="7200" smtClean="0">
                <a:solidFill>
                  <a:schemeClr val="tx1"/>
                </a:solidFill>
                <a:latin typeface="+mj-lt"/>
              </a:rPr>
              <a:t>Dặn dò</a:t>
            </a:r>
            <a:endParaRPr lang="en-US" sz="7200">
              <a:solidFill>
                <a:schemeClr val="tx1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>
            <a:off x="2762139" y="2394633"/>
            <a:ext cx="6789961" cy="1274800"/>
          </a:xfrm>
        </p:spPr>
        <p:txBody>
          <a:bodyPr/>
          <a:lstStyle/>
          <a:p>
            <a:r>
              <a:rPr lang="en-US" sz="6600" smtClean="0"/>
              <a:t>KHỞI ĐỘNG</a:t>
            </a:r>
            <a:endParaRPr lang="en-US" sz="6600"/>
          </a:p>
        </p:txBody>
      </p:sp>
    </p:spTree>
    <p:extLst>
      <p:ext uri="{BB962C8B-B14F-4D97-AF65-F5344CB8AC3E}">
        <p14:creationId xmlns:p14="http://schemas.microsoft.com/office/powerpoint/2010/main" val="3905171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ho tôi biết thời gian - Dạy bé học cách xem giờ hỏi và nói giờ đồng hồ Tiếng việt.mp4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1516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10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1" name="Google Shape;70071;p31"/>
          <p:cNvSpPr txBox="1">
            <a:spLocks noGrp="1"/>
          </p:cNvSpPr>
          <p:nvPr>
            <p:ph type="subTitle" idx="1"/>
          </p:nvPr>
        </p:nvSpPr>
        <p:spPr>
          <a:xfrm>
            <a:off x="2233134" y="1438599"/>
            <a:ext cx="8186778" cy="3786727"/>
          </a:xfrm>
          <a:prstGeom prst="rect">
            <a:avLst/>
          </a:prstGeom>
        </p:spPr>
        <p:txBody>
          <a:bodyPr spcFirstLastPara="1" wrap="square" lIns="608625" tIns="121705" rIns="608625" bIns="121705" anchor="t" anchorCtr="0">
            <a:noAutofit/>
          </a:bodyPr>
          <a:lstStyle/>
          <a:p>
            <a:pPr marL="0" indent="0"/>
            <a:endParaRPr lang="en" sz="2400" smtClean="0">
              <a:latin typeface="Arial" pitchFamily="34" charset="0"/>
              <a:cs typeface="Arial" pitchFamily="34" charset="0"/>
            </a:endParaRPr>
          </a:p>
          <a:p>
            <a:pPr marL="0" indent="0"/>
            <a:r>
              <a:rPr lang="en" sz="3600" smtClean="0">
                <a:latin typeface="Arial" pitchFamily="34" charset="0"/>
                <a:cs typeface="Arial" pitchFamily="34" charset="0"/>
              </a:rPr>
              <a:t>CHỦ ĐỀ 6: NGÀY – GIỜ, GIỜ - PHÚT, NGÀY </a:t>
            </a:r>
            <a:r>
              <a:rPr lang="en" sz="3600">
                <a:latin typeface="Arial" pitchFamily="34" charset="0"/>
                <a:cs typeface="Arial" pitchFamily="34" charset="0"/>
              </a:rPr>
              <a:t>– </a:t>
            </a:r>
            <a:r>
              <a:rPr lang="en" sz="3600" smtClean="0">
                <a:latin typeface="Arial" pitchFamily="34" charset="0"/>
                <a:cs typeface="Arial" pitchFamily="34" charset="0"/>
              </a:rPr>
              <a:t>THÁNG</a:t>
            </a:r>
          </a:p>
          <a:p>
            <a:pPr marL="0" indent="0"/>
            <a:endParaRPr lang="en" sz="2400">
              <a:latin typeface="Arial" pitchFamily="34" charset="0"/>
              <a:cs typeface="Arial" pitchFamily="34" charset="0"/>
            </a:endParaRPr>
          </a:p>
          <a:p>
            <a:pPr marL="0" indent="0"/>
            <a:r>
              <a:rPr lang="en" sz="3600" smtClean="0">
                <a:latin typeface="Arial" pitchFamily="34" charset="0"/>
                <a:cs typeface="Arial" pitchFamily="34" charset="0"/>
              </a:rPr>
              <a:t>BÀI 32:</a:t>
            </a:r>
          </a:p>
          <a:p>
            <a:pPr marL="0" indent="0"/>
            <a:r>
              <a:rPr lang="en" sz="5400" smtClean="0">
                <a:latin typeface="Arial" pitchFamily="34" charset="0"/>
                <a:cs typeface="Arial" pitchFamily="34" charset="0"/>
              </a:rPr>
              <a:t>LUYỆN TẬP CHUNG</a:t>
            </a:r>
            <a:endParaRPr sz="54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0072" name="Google Shape;70072;p31"/>
          <p:cNvGrpSpPr/>
          <p:nvPr/>
        </p:nvGrpSpPr>
        <p:grpSpPr>
          <a:xfrm>
            <a:off x="2048553" y="4087834"/>
            <a:ext cx="964209" cy="1507100"/>
            <a:chOff x="1540225" y="3065875"/>
            <a:chExt cx="724950" cy="1130325"/>
          </a:xfrm>
        </p:grpSpPr>
        <p:sp>
          <p:nvSpPr>
            <p:cNvPr id="70073" name="Google Shape;70073;p31"/>
            <p:cNvSpPr/>
            <p:nvPr/>
          </p:nvSpPr>
          <p:spPr>
            <a:xfrm>
              <a:off x="1678875" y="3600225"/>
              <a:ext cx="586300" cy="595975"/>
            </a:xfrm>
            <a:custGeom>
              <a:avLst/>
              <a:gdLst/>
              <a:ahLst/>
              <a:cxnLst/>
              <a:rect l="l" t="t" r="r" b="b"/>
              <a:pathLst>
                <a:path w="23452" h="23839" extrusionOk="0">
                  <a:moveTo>
                    <a:pt x="23451" y="0"/>
                  </a:moveTo>
                  <a:lnTo>
                    <a:pt x="0" y="1744"/>
                  </a:lnTo>
                  <a:lnTo>
                    <a:pt x="4071" y="23838"/>
                  </a:lnTo>
                  <a:lnTo>
                    <a:pt x="20545" y="23838"/>
                  </a:lnTo>
                  <a:lnTo>
                    <a:pt x="234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4" name="Google Shape;70074;p31"/>
            <p:cNvSpPr/>
            <p:nvPr/>
          </p:nvSpPr>
          <p:spPr>
            <a:xfrm>
              <a:off x="1540225" y="3737200"/>
              <a:ext cx="237525" cy="365775"/>
            </a:xfrm>
            <a:custGeom>
              <a:avLst/>
              <a:gdLst/>
              <a:ahLst/>
              <a:cxnLst/>
              <a:rect l="l" t="t" r="r" b="b"/>
              <a:pathLst>
                <a:path w="9501" h="14631" extrusionOk="0">
                  <a:moveTo>
                    <a:pt x="7005" y="0"/>
                  </a:moveTo>
                  <a:lnTo>
                    <a:pt x="0" y="912"/>
                  </a:lnTo>
                  <a:lnTo>
                    <a:pt x="2308" y="14631"/>
                  </a:lnTo>
                  <a:lnTo>
                    <a:pt x="9501" y="13554"/>
                  </a:lnTo>
                  <a:lnTo>
                    <a:pt x="9501" y="10082"/>
                  </a:lnTo>
                  <a:lnTo>
                    <a:pt x="4339" y="11482"/>
                  </a:lnTo>
                  <a:lnTo>
                    <a:pt x="1960" y="2171"/>
                  </a:lnTo>
                  <a:lnTo>
                    <a:pt x="7411" y="2211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5" name="Google Shape;70075;p31"/>
            <p:cNvSpPr/>
            <p:nvPr/>
          </p:nvSpPr>
          <p:spPr>
            <a:xfrm>
              <a:off x="2100150" y="3641025"/>
              <a:ext cx="105025" cy="516225"/>
            </a:xfrm>
            <a:custGeom>
              <a:avLst/>
              <a:gdLst/>
              <a:ahLst/>
              <a:cxnLst/>
              <a:rect l="l" t="t" r="r" b="b"/>
              <a:pathLst>
                <a:path w="4201" h="20649" extrusionOk="0">
                  <a:moveTo>
                    <a:pt x="4201" y="0"/>
                  </a:moveTo>
                  <a:lnTo>
                    <a:pt x="0" y="419"/>
                  </a:lnTo>
                  <a:lnTo>
                    <a:pt x="0" y="20649"/>
                  </a:lnTo>
                  <a:lnTo>
                    <a:pt x="2101" y="20649"/>
                  </a:lnTo>
                  <a:lnTo>
                    <a:pt x="420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6" name="Google Shape;70076;p31"/>
            <p:cNvSpPr/>
            <p:nvPr/>
          </p:nvSpPr>
          <p:spPr>
            <a:xfrm>
              <a:off x="2031900" y="3658475"/>
              <a:ext cx="40275" cy="498775"/>
            </a:xfrm>
            <a:custGeom>
              <a:avLst/>
              <a:gdLst/>
              <a:ahLst/>
              <a:cxnLst/>
              <a:rect l="l" t="t" r="r" b="b"/>
              <a:pathLst>
                <a:path w="1611" h="19951" extrusionOk="0">
                  <a:moveTo>
                    <a:pt x="1121" y="0"/>
                  </a:moveTo>
                  <a:lnTo>
                    <a:pt x="1" y="701"/>
                  </a:lnTo>
                  <a:lnTo>
                    <a:pt x="351" y="19320"/>
                  </a:lnTo>
                  <a:lnTo>
                    <a:pt x="1611" y="19951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7" name="Google Shape;70077;p31"/>
            <p:cNvSpPr/>
            <p:nvPr/>
          </p:nvSpPr>
          <p:spPr>
            <a:xfrm>
              <a:off x="1815225" y="3065875"/>
              <a:ext cx="328800" cy="466450"/>
            </a:xfrm>
            <a:custGeom>
              <a:avLst/>
              <a:gdLst/>
              <a:ahLst/>
              <a:cxnLst/>
              <a:rect l="l" t="t" r="r" b="b"/>
              <a:pathLst>
                <a:path w="13152" h="18658" extrusionOk="0">
                  <a:moveTo>
                    <a:pt x="5759" y="1"/>
                  </a:moveTo>
                  <a:cubicBezTo>
                    <a:pt x="4756" y="1"/>
                    <a:pt x="3753" y="226"/>
                    <a:pt x="2857" y="677"/>
                  </a:cubicBezTo>
                  <a:cubicBezTo>
                    <a:pt x="4585" y="1239"/>
                    <a:pt x="5429" y="3209"/>
                    <a:pt x="5666" y="5011"/>
                  </a:cubicBezTo>
                  <a:cubicBezTo>
                    <a:pt x="5768" y="5780"/>
                    <a:pt x="5794" y="6591"/>
                    <a:pt x="5476" y="7296"/>
                  </a:cubicBezTo>
                  <a:cubicBezTo>
                    <a:pt x="4850" y="8682"/>
                    <a:pt x="3179" y="9197"/>
                    <a:pt x="2035" y="10199"/>
                  </a:cubicBezTo>
                  <a:cubicBezTo>
                    <a:pt x="500" y="11543"/>
                    <a:pt x="1" y="13936"/>
                    <a:pt x="871" y="15783"/>
                  </a:cubicBezTo>
                  <a:cubicBezTo>
                    <a:pt x="1498" y="17115"/>
                    <a:pt x="2843" y="17924"/>
                    <a:pt x="4232" y="18390"/>
                  </a:cubicBezTo>
                  <a:cubicBezTo>
                    <a:pt x="4817" y="18586"/>
                    <a:pt x="5508" y="18643"/>
                    <a:pt x="6123" y="18657"/>
                  </a:cubicBezTo>
                  <a:cubicBezTo>
                    <a:pt x="5679" y="18377"/>
                    <a:pt x="5432" y="17984"/>
                    <a:pt x="5300" y="17467"/>
                  </a:cubicBezTo>
                  <a:cubicBezTo>
                    <a:pt x="4988" y="16239"/>
                    <a:pt x="5157" y="14846"/>
                    <a:pt x="5981" y="13851"/>
                  </a:cubicBezTo>
                  <a:cubicBezTo>
                    <a:pt x="6601" y="13105"/>
                    <a:pt x="7328" y="12773"/>
                    <a:pt x="8147" y="12300"/>
                  </a:cubicBezTo>
                  <a:cubicBezTo>
                    <a:pt x="9006" y="11803"/>
                    <a:pt x="9818" y="11214"/>
                    <a:pt x="10491" y="10481"/>
                  </a:cubicBezTo>
                  <a:cubicBezTo>
                    <a:pt x="13152" y="7587"/>
                    <a:pt x="12410" y="2867"/>
                    <a:pt x="9025" y="871"/>
                  </a:cubicBezTo>
                  <a:cubicBezTo>
                    <a:pt x="8041" y="292"/>
                    <a:pt x="6900" y="1"/>
                    <a:pt x="5759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78" name="Google Shape;70078;p31"/>
          <p:cNvGrpSpPr/>
          <p:nvPr/>
        </p:nvGrpSpPr>
        <p:grpSpPr>
          <a:xfrm>
            <a:off x="1593559" y="-148633"/>
            <a:ext cx="2375409" cy="2106300"/>
            <a:chOff x="479200" y="290175"/>
            <a:chExt cx="1785975" cy="1579725"/>
          </a:xfrm>
        </p:grpSpPr>
        <p:sp>
          <p:nvSpPr>
            <p:cNvPr id="70079" name="Google Shape;70079;p31"/>
            <p:cNvSpPr/>
            <p:nvPr/>
          </p:nvSpPr>
          <p:spPr>
            <a:xfrm>
              <a:off x="479200" y="290175"/>
              <a:ext cx="1785975" cy="1579725"/>
            </a:xfrm>
            <a:custGeom>
              <a:avLst/>
              <a:gdLst/>
              <a:ahLst/>
              <a:cxnLst/>
              <a:rect l="l" t="t" r="r" b="b"/>
              <a:pathLst>
                <a:path w="71439" h="63189" extrusionOk="0">
                  <a:moveTo>
                    <a:pt x="68288" y="1"/>
                  </a:moveTo>
                  <a:lnTo>
                    <a:pt x="22516" y="34546"/>
                  </a:lnTo>
                  <a:lnTo>
                    <a:pt x="27641" y="52456"/>
                  </a:lnTo>
                  <a:lnTo>
                    <a:pt x="6463" y="43913"/>
                  </a:lnTo>
                  <a:lnTo>
                    <a:pt x="1" y="57848"/>
                  </a:lnTo>
                  <a:lnTo>
                    <a:pt x="5925" y="58771"/>
                  </a:lnTo>
                  <a:lnTo>
                    <a:pt x="9088" y="50774"/>
                  </a:lnTo>
                  <a:lnTo>
                    <a:pt x="37351" y="63188"/>
                  </a:lnTo>
                  <a:lnTo>
                    <a:pt x="37351" y="63188"/>
                  </a:lnTo>
                  <a:lnTo>
                    <a:pt x="29695" y="36659"/>
                  </a:lnTo>
                  <a:lnTo>
                    <a:pt x="71438" y="4047"/>
                  </a:lnTo>
                  <a:lnTo>
                    <a:pt x="682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0" name="Google Shape;70080;p31"/>
            <p:cNvSpPr/>
            <p:nvPr/>
          </p:nvSpPr>
          <p:spPr>
            <a:xfrm>
              <a:off x="1225375" y="346025"/>
              <a:ext cx="978075" cy="714300"/>
            </a:xfrm>
            <a:custGeom>
              <a:avLst/>
              <a:gdLst/>
              <a:ahLst/>
              <a:cxnLst/>
              <a:rect l="l" t="t" r="r" b="b"/>
              <a:pathLst>
                <a:path w="39123" h="28572" extrusionOk="0">
                  <a:moveTo>
                    <a:pt x="38640" y="1"/>
                  </a:moveTo>
                  <a:lnTo>
                    <a:pt x="1" y="28571"/>
                  </a:lnTo>
                  <a:lnTo>
                    <a:pt x="39122" y="1579"/>
                  </a:lnTo>
                  <a:lnTo>
                    <a:pt x="38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81" name="Google Shape;70081;p31"/>
          <p:cNvGrpSpPr/>
          <p:nvPr/>
        </p:nvGrpSpPr>
        <p:grpSpPr>
          <a:xfrm>
            <a:off x="8463212" y="4785800"/>
            <a:ext cx="1702544" cy="734867"/>
            <a:chOff x="6511300" y="3137275"/>
            <a:chExt cx="1280075" cy="551150"/>
          </a:xfrm>
        </p:grpSpPr>
        <p:sp>
          <p:nvSpPr>
            <p:cNvPr id="70082" name="Google Shape;70082;p31"/>
            <p:cNvSpPr/>
            <p:nvPr/>
          </p:nvSpPr>
          <p:spPr>
            <a:xfrm>
              <a:off x="6604800" y="3142950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3" name="Google Shape;70083;p31"/>
            <p:cNvSpPr/>
            <p:nvPr/>
          </p:nvSpPr>
          <p:spPr>
            <a:xfrm>
              <a:off x="7603800" y="3509950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4" name="Google Shape;70084;p31"/>
            <p:cNvSpPr/>
            <p:nvPr/>
          </p:nvSpPr>
          <p:spPr>
            <a:xfrm>
              <a:off x="6511300" y="3137275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5" name="Google Shape;70085;p31"/>
            <p:cNvSpPr/>
            <p:nvPr/>
          </p:nvSpPr>
          <p:spPr>
            <a:xfrm>
              <a:off x="7048600" y="3462025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6" name="Google Shape;70086;p31"/>
            <p:cNvSpPr/>
            <p:nvPr/>
          </p:nvSpPr>
          <p:spPr>
            <a:xfrm>
              <a:off x="6799250" y="3227575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87" name="Google Shape;70087;p31"/>
          <p:cNvGrpSpPr/>
          <p:nvPr/>
        </p:nvGrpSpPr>
        <p:grpSpPr>
          <a:xfrm>
            <a:off x="10222266" y="1412234"/>
            <a:ext cx="488688" cy="748333"/>
            <a:chOff x="7712650" y="2504625"/>
            <a:chExt cx="367425" cy="561250"/>
          </a:xfrm>
        </p:grpSpPr>
        <p:sp>
          <p:nvSpPr>
            <p:cNvPr id="70088" name="Google Shape;70088;p31"/>
            <p:cNvSpPr/>
            <p:nvPr/>
          </p:nvSpPr>
          <p:spPr>
            <a:xfrm>
              <a:off x="7712650" y="2720075"/>
              <a:ext cx="364875" cy="345800"/>
            </a:xfrm>
            <a:custGeom>
              <a:avLst/>
              <a:gdLst/>
              <a:ahLst/>
              <a:cxnLst/>
              <a:rect l="l" t="t" r="r" b="b"/>
              <a:pathLst>
                <a:path w="14595" h="13832" extrusionOk="0">
                  <a:moveTo>
                    <a:pt x="2661" y="0"/>
                  </a:moveTo>
                  <a:lnTo>
                    <a:pt x="3506" y="3016"/>
                  </a:lnTo>
                  <a:lnTo>
                    <a:pt x="1" y="9968"/>
                  </a:lnTo>
                  <a:lnTo>
                    <a:pt x="6741" y="13831"/>
                  </a:lnTo>
                  <a:lnTo>
                    <a:pt x="10935" y="7770"/>
                  </a:lnTo>
                  <a:lnTo>
                    <a:pt x="14594" y="7063"/>
                  </a:lnTo>
                  <a:lnTo>
                    <a:pt x="2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9" name="Google Shape;70089;p31"/>
            <p:cNvSpPr/>
            <p:nvPr/>
          </p:nvSpPr>
          <p:spPr>
            <a:xfrm>
              <a:off x="7896950" y="2504625"/>
              <a:ext cx="183125" cy="313700"/>
            </a:xfrm>
            <a:custGeom>
              <a:avLst/>
              <a:gdLst/>
              <a:ahLst/>
              <a:cxnLst/>
              <a:rect l="l" t="t" r="r" b="b"/>
              <a:pathLst>
                <a:path w="7325" h="12548" extrusionOk="0">
                  <a:moveTo>
                    <a:pt x="7325" y="1"/>
                  </a:moveTo>
                  <a:lnTo>
                    <a:pt x="0" y="11406"/>
                  </a:lnTo>
                  <a:lnTo>
                    <a:pt x="1928" y="12548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0" name="Google Shape;70090;p31"/>
            <p:cNvSpPr/>
            <p:nvPr/>
          </p:nvSpPr>
          <p:spPr>
            <a:xfrm>
              <a:off x="7797575" y="2913700"/>
              <a:ext cx="155350" cy="123700"/>
            </a:xfrm>
            <a:custGeom>
              <a:avLst/>
              <a:gdLst/>
              <a:ahLst/>
              <a:cxnLst/>
              <a:rect l="l" t="t" r="r" b="b"/>
              <a:pathLst>
                <a:path w="6214" h="4948" extrusionOk="0">
                  <a:moveTo>
                    <a:pt x="6214" y="1"/>
                  </a:moveTo>
                  <a:lnTo>
                    <a:pt x="1" y="3277"/>
                  </a:lnTo>
                  <a:lnTo>
                    <a:pt x="2764" y="4948"/>
                  </a:lnTo>
                  <a:lnTo>
                    <a:pt x="6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1" name="Google Shape;70091;p31"/>
          <p:cNvGrpSpPr/>
          <p:nvPr/>
        </p:nvGrpSpPr>
        <p:grpSpPr>
          <a:xfrm>
            <a:off x="10147102" y="2624318"/>
            <a:ext cx="1021433" cy="1186933"/>
            <a:chOff x="7848650" y="1232500"/>
            <a:chExt cx="767975" cy="890200"/>
          </a:xfrm>
        </p:grpSpPr>
        <p:sp>
          <p:nvSpPr>
            <p:cNvPr id="70092" name="Google Shape;70092;p31"/>
            <p:cNvSpPr/>
            <p:nvPr/>
          </p:nvSpPr>
          <p:spPr>
            <a:xfrm>
              <a:off x="7848650" y="1232500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3" name="Google Shape;70093;p31"/>
            <p:cNvSpPr/>
            <p:nvPr/>
          </p:nvSpPr>
          <p:spPr>
            <a:xfrm>
              <a:off x="7924850" y="1283150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4" name="Google Shape;70094;p31"/>
            <p:cNvSpPr/>
            <p:nvPr/>
          </p:nvSpPr>
          <p:spPr>
            <a:xfrm>
              <a:off x="7908250" y="1974325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5" name="Google Shape;70095;p31"/>
          <p:cNvGrpSpPr/>
          <p:nvPr/>
        </p:nvGrpSpPr>
        <p:grpSpPr>
          <a:xfrm>
            <a:off x="4921052" y="5626789"/>
            <a:ext cx="743289" cy="766679"/>
            <a:chOff x="6749750" y="369375"/>
            <a:chExt cx="803175" cy="826400"/>
          </a:xfrm>
        </p:grpSpPr>
        <p:sp>
          <p:nvSpPr>
            <p:cNvPr id="70096" name="Google Shape;70096;p31"/>
            <p:cNvSpPr/>
            <p:nvPr/>
          </p:nvSpPr>
          <p:spPr>
            <a:xfrm>
              <a:off x="6749750" y="369375"/>
              <a:ext cx="803175" cy="826400"/>
            </a:xfrm>
            <a:custGeom>
              <a:avLst/>
              <a:gdLst/>
              <a:ahLst/>
              <a:cxnLst/>
              <a:rect l="l" t="t" r="r" b="b"/>
              <a:pathLst>
                <a:path w="32127" h="33056" extrusionOk="0">
                  <a:moveTo>
                    <a:pt x="14784" y="0"/>
                  </a:moveTo>
                  <a:lnTo>
                    <a:pt x="6955" y="3294"/>
                  </a:lnTo>
                  <a:lnTo>
                    <a:pt x="10590" y="13290"/>
                  </a:lnTo>
                  <a:lnTo>
                    <a:pt x="0" y="18174"/>
                  </a:lnTo>
                  <a:lnTo>
                    <a:pt x="1423" y="26125"/>
                  </a:lnTo>
                  <a:lnTo>
                    <a:pt x="13292" y="23058"/>
                  </a:lnTo>
                  <a:lnTo>
                    <a:pt x="17424" y="33055"/>
                  </a:lnTo>
                  <a:lnTo>
                    <a:pt x="26207" y="29534"/>
                  </a:lnTo>
                  <a:lnTo>
                    <a:pt x="22138" y="19765"/>
                  </a:lnTo>
                  <a:lnTo>
                    <a:pt x="32126" y="16812"/>
                  </a:lnTo>
                  <a:cubicBezTo>
                    <a:pt x="32126" y="16812"/>
                    <a:pt x="28765" y="9316"/>
                    <a:pt x="28367" y="9202"/>
                  </a:cubicBezTo>
                  <a:cubicBezTo>
                    <a:pt x="28358" y="9199"/>
                    <a:pt x="28346" y="9198"/>
                    <a:pt x="28330" y="9198"/>
                  </a:cubicBezTo>
                  <a:cubicBezTo>
                    <a:pt x="27596" y="9198"/>
                    <a:pt x="19150" y="11700"/>
                    <a:pt x="19150" y="11700"/>
                  </a:cubicBezTo>
                  <a:lnTo>
                    <a:pt x="14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7" name="Google Shape;70097;p31"/>
            <p:cNvSpPr/>
            <p:nvPr/>
          </p:nvSpPr>
          <p:spPr>
            <a:xfrm>
              <a:off x="6792300" y="756075"/>
              <a:ext cx="197800" cy="165375"/>
            </a:xfrm>
            <a:custGeom>
              <a:avLst/>
              <a:gdLst/>
              <a:ahLst/>
              <a:cxnLst/>
              <a:rect l="l" t="t" r="r" b="b"/>
              <a:pathLst>
                <a:path w="7912" h="6615" extrusionOk="0">
                  <a:moveTo>
                    <a:pt x="7911" y="1"/>
                  </a:moveTo>
                  <a:lnTo>
                    <a:pt x="0" y="4022"/>
                  </a:lnTo>
                  <a:lnTo>
                    <a:pt x="258" y="6615"/>
                  </a:lnTo>
                  <a:lnTo>
                    <a:pt x="7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8" name="Google Shape;70098;p31"/>
          <p:cNvGrpSpPr/>
          <p:nvPr/>
        </p:nvGrpSpPr>
        <p:grpSpPr>
          <a:xfrm>
            <a:off x="436717" y="5079134"/>
            <a:ext cx="1768680" cy="1369233"/>
            <a:chOff x="328350" y="3809350"/>
            <a:chExt cx="1329800" cy="1026925"/>
          </a:xfrm>
        </p:grpSpPr>
        <p:sp>
          <p:nvSpPr>
            <p:cNvPr id="70099" name="Google Shape;70099;p31"/>
            <p:cNvSpPr/>
            <p:nvPr/>
          </p:nvSpPr>
          <p:spPr>
            <a:xfrm>
              <a:off x="420100" y="3881875"/>
              <a:ext cx="1054900" cy="826950"/>
            </a:xfrm>
            <a:custGeom>
              <a:avLst/>
              <a:gdLst/>
              <a:ahLst/>
              <a:cxnLst/>
              <a:rect l="l" t="t" r="r" b="b"/>
              <a:pathLst>
                <a:path w="42196" h="33078" extrusionOk="0">
                  <a:moveTo>
                    <a:pt x="5013" y="0"/>
                  </a:moveTo>
                  <a:lnTo>
                    <a:pt x="0" y="5347"/>
                  </a:lnTo>
                  <a:lnTo>
                    <a:pt x="38712" y="33077"/>
                  </a:lnTo>
                  <a:lnTo>
                    <a:pt x="42195" y="28006"/>
                  </a:lnTo>
                  <a:lnTo>
                    <a:pt x="50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0" name="Google Shape;70100;p31"/>
            <p:cNvSpPr/>
            <p:nvPr/>
          </p:nvSpPr>
          <p:spPr>
            <a:xfrm>
              <a:off x="1387900" y="4582000"/>
              <a:ext cx="185750" cy="204250"/>
            </a:xfrm>
            <a:custGeom>
              <a:avLst/>
              <a:gdLst/>
              <a:ahLst/>
              <a:cxnLst/>
              <a:rect l="l" t="t" r="r" b="b"/>
              <a:pathLst>
                <a:path w="7430" h="8170" extrusionOk="0">
                  <a:moveTo>
                    <a:pt x="3483" y="1"/>
                  </a:moveTo>
                  <a:lnTo>
                    <a:pt x="0" y="5072"/>
                  </a:lnTo>
                  <a:lnTo>
                    <a:pt x="4265" y="8170"/>
                  </a:lnTo>
                  <a:lnTo>
                    <a:pt x="7429" y="3247"/>
                  </a:lnTo>
                  <a:lnTo>
                    <a:pt x="34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1" name="Google Shape;70101;p31"/>
            <p:cNvSpPr/>
            <p:nvPr/>
          </p:nvSpPr>
          <p:spPr>
            <a:xfrm>
              <a:off x="1494500" y="4663175"/>
              <a:ext cx="163650" cy="173100"/>
            </a:xfrm>
            <a:custGeom>
              <a:avLst/>
              <a:gdLst/>
              <a:ahLst/>
              <a:cxnLst/>
              <a:rect l="l" t="t" r="r" b="b"/>
              <a:pathLst>
                <a:path w="6546" h="6924" extrusionOk="0">
                  <a:moveTo>
                    <a:pt x="3165" y="0"/>
                  </a:moveTo>
                  <a:lnTo>
                    <a:pt x="1" y="4922"/>
                  </a:lnTo>
                  <a:lnTo>
                    <a:pt x="2150" y="6513"/>
                  </a:lnTo>
                  <a:cubicBezTo>
                    <a:pt x="2596" y="6790"/>
                    <a:pt x="3093" y="6923"/>
                    <a:pt x="3584" y="6923"/>
                  </a:cubicBezTo>
                  <a:cubicBezTo>
                    <a:pt x="4460" y="6923"/>
                    <a:pt x="5319" y="6501"/>
                    <a:pt x="5842" y="5722"/>
                  </a:cubicBezTo>
                  <a:cubicBezTo>
                    <a:pt x="6545" y="4681"/>
                    <a:pt x="6443" y="3292"/>
                    <a:pt x="5596" y="2365"/>
                  </a:cubicBezTo>
                  <a:lnTo>
                    <a:pt x="3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2" name="Google Shape;70102;p31"/>
            <p:cNvSpPr/>
            <p:nvPr/>
          </p:nvSpPr>
          <p:spPr>
            <a:xfrm>
              <a:off x="328350" y="3809350"/>
              <a:ext cx="217100" cy="206225"/>
            </a:xfrm>
            <a:custGeom>
              <a:avLst/>
              <a:gdLst/>
              <a:ahLst/>
              <a:cxnLst/>
              <a:rect l="l" t="t" r="r" b="b"/>
              <a:pathLst>
                <a:path w="8684" h="8249" extrusionOk="0">
                  <a:moveTo>
                    <a:pt x="1" y="0"/>
                  </a:moveTo>
                  <a:lnTo>
                    <a:pt x="3670" y="8248"/>
                  </a:lnTo>
                  <a:lnTo>
                    <a:pt x="8683" y="29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3" name="Google Shape;70103;p31"/>
            <p:cNvSpPr/>
            <p:nvPr/>
          </p:nvSpPr>
          <p:spPr>
            <a:xfrm>
              <a:off x="328350" y="3809350"/>
              <a:ext cx="39050" cy="37900"/>
            </a:xfrm>
            <a:custGeom>
              <a:avLst/>
              <a:gdLst/>
              <a:ahLst/>
              <a:cxnLst/>
              <a:rect l="l" t="t" r="r" b="b"/>
              <a:pathLst>
                <a:path w="1562" h="1516" extrusionOk="0">
                  <a:moveTo>
                    <a:pt x="1" y="0"/>
                  </a:moveTo>
                  <a:lnTo>
                    <a:pt x="674" y="1516"/>
                  </a:lnTo>
                  <a:lnTo>
                    <a:pt x="1561" y="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4" name="Google Shape;70104;p31"/>
            <p:cNvSpPr/>
            <p:nvPr/>
          </p:nvSpPr>
          <p:spPr>
            <a:xfrm>
              <a:off x="551850" y="3935925"/>
              <a:ext cx="874525" cy="657625"/>
            </a:xfrm>
            <a:custGeom>
              <a:avLst/>
              <a:gdLst/>
              <a:ahLst/>
              <a:cxnLst/>
              <a:rect l="l" t="t" r="r" b="b"/>
              <a:pathLst>
                <a:path w="34981" h="26305" extrusionOk="0">
                  <a:moveTo>
                    <a:pt x="0" y="0"/>
                  </a:moveTo>
                  <a:lnTo>
                    <a:pt x="276" y="842"/>
                  </a:lnTo>
                  <a:lnTo>
                    <a:pt x="34754" y="26305"/>
                  </a:lnTo>
                  <a:lnTo>
                    <a:pt x="34981" y="25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5" name="Google Shape;70105;p31"/>
            <p:cNvSpPr/>
            <p:nvPr/>
          </p:nvSpPr>
          <p:spPr>
            <a:xfrm>
              <a:off x="497100" y="3993025"/>
              <a:ext cx="860775" cy="641925"/>
            </a:xfrm>
            <a:custGeom>
              <a:avLst/>
              <a:gdLst/>
              <a:ahLst/>
              <a:cxnLst/>
              <a:rect l="l" t="t" r="r" b="b"/>
              <a:pathLst>
                <a:path w="34431" h="25677" extrusionOk="0">
                  <a:moveTo>
                    <a:pt x="837" y="0"/>
                  </a:moveTo>
                  <a:lnTo>
                    <a:pt x="0" y="545"/>
                  </a:lnTo>
                  <a:lnTo>
                    <a:pt x="34430" y="25676"/>
                  </a:lnTo>
                  <a:lnTo>
                    <a:pt x="34289" y="24664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6" name="Google Shape;70106;p31"/>
            <p:cNvSpPr/>
            <p:nvPr/>
          </p:nvSpPr>
          <p:spPr>
            <a:xfrm>
              <a:off x="1428400" y="4625250"/>
              <a:ext cx="74250" cy="90700"/>
            </a:xfrm>
            <a:custGeom>
              <a:avLst/>
              <a:gdLst/>
              <a:ahLst/>
              <a:cxnLst/>
              <a:rect l="l" t="t" r="r" b="b"/>
              <a:pathLst>
                <a:path w="2970" h="3628" extrusionOk="0">
                  <a:moveTo>
                    <a:pt x="1893" y="1"/>
                  </a:moveTo>
                  <a:cubicBezTo>
                    <a:pt x="1814" y="17"/>
                    <a:pt x="1" y="3081"/>
                    <a:pt x="1" y="3081"/>
                  </a:cubicBezTo>
                  <a:lnTo>
                    <a:pt x="850" y="3628"/>
                  </a:lnTo>
                  <a:cubicBezTo>
                    <a:pt x="850" y="3628"/>
                    <a:pt x="2970" y="407"/>
                    <a:pt x="2886" y="385"/>
                  </a:cubicBezTo>
                  <a:cubicBezTo>
                    <a:pt x="2803" y="363"/>
                    <a:pt x="1893" y="1"/>
                    <a:pt x="1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7" name="Google Shape;70107;p31"/>
            <p:cNvSpPr/>
            <p:nvPr/>
          </p:nvSpPr>
          <p:spPr>
            <a:xfrm>
              <a:off x="1467600" y="4653950"/>
              <a:ext cx="63775" cy="85725"/>
            </a:xfrm>
            <a:custGeom>
              <a:avLst/>
              <a:gdLst/>
              <a:ahLst/>
              <a:cxnLst/>
              <a:rect l="l" t="t" r="r" b="b"/>
              <a:pathLst>
                <a:path w="2551" h="3429" extrusionOk="0">
                  <a:moveTo>
                    <a:pt x="2233" y="0"/>
                  </a:moveTo>
                  <a:cubicBezTo>
                    <a:pt x="2078" y="121"/>
                    <a:pt x="1" y="3428"/>
                    <a:pt x="1" y="3428"/>
                  </a:cubicBezTo>
                  <a:lnTo>
                    <a:pt x="929" y="3369"/>
                  </a:lnTo>
                  <a:lnTo>
                    <a:pt x="2551" y="774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108" name="Google Shape;70108;p31"/>
          <p:cNvGrpSpPr/>
          <p:nvPr/>
        </p:nvGrpSpPr>
        <p:grpSpPr>
          <a:xfrm>
            <a:off x="788778" y="3484334"/>
            <a:ext cx="853051" cy="1132767"/>
            <a:chOff x="593050" y="2613250"/>
            <a:chExt cx="641375" cy="849575"/>
          </a:xfrm>
        </p:grpSpPr>
        <p:sp>
          <p:nvSpPr>
            <p:cNvPr id="70109" name="Google Shape;70109;p31"/>
            <p:cNvSpPr/>
            <p:nvPr/>
          </p:nvSpPr>
          <p:spPr>
            <a:xfrm>
              <a:off x="593050" y="2613250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0" name="Google Shape;70110;p31"/>
            <p:cNvSpPr/>
            <p:nvPr/>
          </p:nvSpPr>
          <p:spPr>
            <a:xfrm>
              <a:off x="636275" y="2658975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1" name="Google Shape;70111;p31"/>
            <p:cNvSpPr/>
            <p:nvPr/>
          </p:nvSpPr>
          <p:spPr>
            <a:xfrm>
              <a:off x="849975" y="3171125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112" name="Google Shape;70112;p31"/>
          <p:cNvSpPr/>
          <p:nvPr/>
        </p:nvSpPr>
        <p:spPr>
          <a:xfrm rot="3517355">
            <a:off x="5511796" y="-641000"/>
            <a:ext cx="1077323" cy="2093815"/>
          </a:xfrm>
          <a:custGeom>
            <a:avLst/>
            <a:gdLst/>
            <a:ahLst/>
            <a:cxnLst/>
            <a:rect l="l" t="t" r="r" b="b"/>
            <a:pathLst>
              <a:path w="32318" h="62967" extrusionOk="0">
                <a:moveTo>
                  <a:pt x="25680" y="10380"/>
                </a:moveTo>
                <a:lnTo>
                  <a:pt x="22129" y="44990"/>
                </a:lnTo>
                <a:lnTo>
                  <a:pt x="7918" y="20830"/>
                </a:lnTo>
                <a:lnTo>
                  <a:pt x="25680" y="10380"/>
                </a:lnTo>
                <a:close/>
                <a:moveTo>
                  <a:pt x="32318" y="0"/>
                </a:moveTo>
                <a:lnTo>
                  <a:pt x="0" y="19011"/>
                </a:lnTo>
                <a:lnTo>
                  <a:pt x="25856" y="62967"/>
                </a:lnTo>
                <a:lnTo>
                  <a:pt x="323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3" name="Google Shape;70113;p31"/>
          <p:cNvSpPr/>
          <p:nvPr/>
        </p:nvSpPr>
        <p:spPr>
          <a:xfrm>
            <a:off x="9860679" y="59461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4" name="Google Shape;70114;p31"/>
          <p:cNvSpPr/>
          <p:nvPr/>
        </p:nvSpPr>
        <p:spPr>
          <a:xfrm>
            <a:off x="1098510" y="8934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5" name="Google Shape;70115;p31"/>
          <p:cNvSpPr/>
          <p:nvPr/>
        </p:nvSpPr>
        <p:spPr>
          <a:xfrm>
            <a:off x="10810889" y="2682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grpSp>
        <p:nvGrpSpPr>
          <p:cNvPr id="70116" name="Google Shape;70116;p31"/>
          <p:cNvGrpSpPr/>
          <p:nvPr/>
        </p:nvGrpSpPr>
        <p:grpSpPr>
          <a:xfrm>
            <a:off x="10499461" y="5328201"/>
            <a:ext cx="1165942" cy="1120167"/>
            <a:chOff x="7894125" y="3996150"/>
            <a:chExt cx="876625" cy="840125"/>
          </a:xfrm>
        </p:grpSpPr>
        <p:sp>
          <p:nvSpPr>
            <p:cNvPr id="70117" name="Google Shape;70117;p31"/>
            <p:cNvSpPr/>
            <p:nvPr/>
          </p:nvSpPr>
          <p:spPr>
            <a:xfrm>
              <a:off x="8109575" y="3996150"/>
              <a:ext cx="438425" cy="840125"/>
            </a:xfrm>
            <a:custGeom>
              <a:avLst/>
              <a:gdLst/>
              <a:ahLst/>
              <a:cxnLst/>
              <a:rect l="l" t="t" r="r" b="b"/>
              <a:pathLst>
                <a:path w="17537" h="33605" extrusionOk="0">
                  <a:moveTo>
                    <a:pt x="11672" y="0"/>
                  </a:moveTo>
                  <a:lnTo>
                    <a:pt x="0" y="29504"/>
                  </a:lnTo>
                  <a:lnTo>
                    <a:pt x="6276" y="33604"/>
                  </a:lnTo>
                  <a:lnTo>
                    <a:pt x="17537" y="3505"/>
                  </a:lnTo>
                  <a:lnTo>
                    <a:pt x="1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8" name="Google Shape;70118;p31"/>
            <p:cNvSpPr/>
            <p:nvPr/>
          </p:nvSpPr>
          <p:spPr>
            <a:xfrm>
              <a:off x="7894125" y="4125825"/>
              <a:ext cx="273300" cy="243375"/>
            </a:xfrm>
            <a:custGeom>
              <a:avLst/>
              <a:gdLst/>
              <a:ahLst/>
              <a:cxnLst/>
              <a:rect l="l" t="t" r="r" b="b"/>
              <a:pathLst>
                <a:path w="10932" h="9735" extrusionOk="0">
                  <a:moveTo>
                    <a:pt x="5466" y="0"/>
                  </a:moveTo>
                  <a:cubicBezTo>
                    <a:pt x="4957" y="0"/>
                    <a:pt x="4440" y="80"/>
                    <a:pt x="3931" y="250"/>
                  </a:cubicBezTo>
                  <a:cubicBezTo>
                    <a:pt x="1382" y="1096"/>
                    <a:pt x="0" y="3851"/>
                    <a:pt x="849" y="6401"/>
                  </a:cubicBezTo>
                  <a:cubicBezTo>
                    <a:pt x="1525" y="8442"/>
                    <a:pt x="3426" y="9735"/>
                    <a:pt x="5465" y="9735"/>
                  </a:cubicBezTo>
                  <a:cubicBezTo>
                    <a:pt x="5973" y="9735"/>
                    <a:pt x="6491" y="9654"/>
                    <a:pt x="7000" y="9485"/>
                  </a:cubicBezTo>
                  <a:cubicBezTo>
                    <a:pt x="9550" y="8638"/>
                    <a:pt x="10932" y="5882"/>
                    <a:pt x="10083" y="3333"/>
                  </a:cubicBezTo>
                  <a:cubicBezTo>
                    <a:pt x="9405" y="1293"/>
                    <a:pt x="7505" y="0"/>
                    <a:pt x="5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9" name="Google Shape;70119;p31"/>
            <p:cNvSpPr/>
            <p:nvPr/>
          </p:nvSpPr>
          <p:spPr>
            <a:xfrm>
              <a:off x="8497425" y="4435300"/>
              <a:ext cx="273325" cy="243375"/>
            </a:xfrm>
            <a:custGeom>
              <a:avLst/>
              <a:gdLst/>
              <a:ahLst/>
              <a:cxnLst/>
              <a:rect l="l" t="t" r="r" b="b"/>
              <a:pathLst>
                <a:path w="10933" h="9735" extrusionOk="0">
                  <a:moveTo>
                    <a:pt x="5467" y="0"/>
                  </a:moveTo>
                  <a:cubicBezTo>
                    <a:pt x="4958" y="0"/>
                    <a:pt x="4441" y="80"/>
                    <a:pt x="3933" y="250"/>
                  </a:cubicBezTo>
                  <a:cubicBezTo>
                    <a:pt x="1383" y="1097"/>
                    <a:pt x="1" y="3852"/>
                    <a:pt x="849" y="6401"/>
                  </a:cubicBezTo>
                  <a:cubicBezTo>
                    <a:pt x="1527" y="8442"/>
                    <a:pt x="3426" y="9734"/>
                    <a:pt x="5465" y="9734"/>
                  </a:cubicBezTo>
                  <a:cubicBezTo>
                    <a:pt x="5974" y="9734"/>
                    <a:pt x="6491" y="9654"/>
                    <a:pt x="7001" y="9484"/>
                  </a:cubicBezTo>
                  <a:cubicBezTo>
                    <a:pt x="9551" y="8637"/>
                    <a:pt x="10932" y="5882"/>
                    <a:pt x="10084" y="3333"/>
                  </a:cubicBezTo>
                  <a:cubicBezTo>
                    <a:pt x="9406" y="1292"/>
                    <a:pt x="7505" y="0"/>
                    <a:pt x="5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120" name="Google Shape;70120;p31"/>
          <p:cNvSpPr/>
          <p:nvPr/>
        </p:nvSpPr>
        <p:spPr>
          <a:xfrm>
            <a:off x="6804392" y="60740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21" name="Google Shape;70121;p31"/>
          <p:cNvSpPr/>
          <p:nvPr/>
        </p:nvSpPr>
        <p:spPr>
          <a:xfrm>
            <a:off x="2869551" y="59461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22" name="Google Shape;70122;p31"/>
          <p:cNvSpPr/>
          <p:nvPr/>
        </p:nvSpPr>
        <p:spPr>
          <a:xfrm>
            <a:off x="4777852" y="6560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cxnSp>
        <p:nvCxnSpPr>
          <p:cNvPr id="70123" name="Google Shape;70123;p31"/>
          <p:cNvCxnSpPr/>
          <p:nvPr/>
        </p:nvCxnSpPr>
        <p:spPr>
          <a:xfrm>
            <a:off x="2520748" y="3218989"/>
            <a:ext cx="614875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24" name="Google Shape;70124;p31"/>
          <p:cNvCxnSpPr/>
          <p:nvPr/>
        </p:nvCxnSpPr>
        <p:spPr>
          <a:xfrm>
            <a:off x="8976318" y="3218989"/>
            <a:ext cx="676363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70125" name="Google Shape;70125;p31"/>
          <p:cNvSpPr txBox="1"/>
          <p:nvPr/>
        </p:nvSpPr>
        <p:spPr>
          <a:xfrm>
            <a:off x="8947693" y="701884"/>
            <a:ext cx="2255606" cy="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" sz="3200">
                <a:solidFill>
                  <a:schemeClr val="accent3"/>
                </a:solidFill>
                <a:latin typeface="Kirang Haerang"/>
                <a:ea typeface="Kirang Haerang"/>
                <a:cs typeface="Kirang Haerang"/>
                <a:sym typeface="Kirang Haerang"/>
              </a:rPr>
              <a:t>2nd GRADE</a:t>
            </a:r>
            <a:endParaRPr sz="3200"/>
          </a:p>
        </p:txBody>
      </p:sp>
      <p:grpSp>
        <p:nvGrpSpPr>
          <p:cNvPr id="58" name="Google Shape;72007;p47"/>
          <p:cNvGrpSpPr/>
          <p:nvPr/>
        </p:nvGrpSpPr>
        <p:grpSpPr>
          <a:xfrm flipH="1">
            <a:off x="174" y="2945878"/>
            <a:ext cx="2844740" cy="3911628"/>
            <a:chOff x="168800" y="811050"/>
            <a:chExt cx="2778450" cy="3811025"/>
          </a:xfrm>
        </p:grpSpPr>
        <p:sp>
          <p:nvSpPr>
            <p:cNvPr id="59" name="Google Shape;72008;p47"/>
            <p:cNvSpPr/>
            <p:nvPr/>
          </p:nvSpPr>
          <p:spPr>
            <a:xfrm>
              <a:off x="1306325" y="1581650"/>
              <a:ext cx="1640925" cy="1978925"/>
            </a:xfrm>
            <a:custGeom>
              <a:avLst/>
              <a:gdLst/>
              <a:ahLst/>
              <a:cxnLst/>
              <a:rect l="l" t="t" r="r" b="b"/>
              <a:pathLst>
                <a:path w="65637" h="79157" extrusionOk="0">
                  <a:moveTo>
                    <a:pt x="37389" y="0"/>
                  </a:moveTo>
                  <a:cubicBezTo>
                    <a:pt x="35653" y="0"/>
                    <a:pt x="33786" y="211"/>
                    <a:pt x="31804" y="680"/>
                  </a:cubicBezTo>
                  <a:cubicBezTo>
                    <a:pt x="16157" y="4376"/>
                    <a:pt x="12458" y="12913"/>
                    <a:pt x="12458" y="12913"/>
                  </a:cubicBezTo>
                  <a:cubicBezTo>
                    <a:pt x="11022" y="12214"/>
                    <a:pt x="9776" y="11899"/>
                    <a:pt x="8708" y="11899"/>
                  </a:cubicBezTo>
                  <a:cubicBezTo>
                    <a:pt x="1732" y="11899"/>
                    <a:pt x="2287" y="25322"/>
                    <a:pt x="6442" y="32894"/>
                  </a:cubicBezTo>
                  <a:cubicBezTo>
                    <a:pt x="1" y="38931"/>
                    <a:pt x="648" y="54313"/>
                    <a:pt x="648" y="54313"/>
                  </a:cubicBezTo>
                  <a:cubicBezTo>
                    <a:pt x="648" y="54313"/>
                    <a:pt x="11032" y="69961"/>
                    <a:pt x="16866" y="75652"/>
                  </a:cubicBezTo>
                  <a:cubicBezTo>
                    <a:pt x="19199" y="77928"/>
                    <a:pt x="22579" y="79156"/>
                    <a:pt x="25577" y="79156"/>
                  </a:cubicBezTo>
                  <a:cubicBezTo>
                    <a:pt x="30074" y="79156"/>
                    <a:pt x="33711" y="76391"/>
                    <a:pt x="31662" y="70245"/>
                  </a:cubicBezTo>
                  <a:lnTo>
                    <a:pt x="31662" y="70245"/>
                  </a:lnTo>
                  <a:cubicBezTo>
                    <a:pt x="34320" y="72461"/>
                    <a:pt x="36734" y="73378"/>
                    <a:pt x="38850" y="73378"/>
                  </a:cubicBezTo>
                  <a:cubicBezTo>
                    <a:pt x="45565" y="73378"/>
                    <a:pt x="49279" y="64143"/>
                    <a:pt x="48306" y="57869"/>
                  </a:cubicBezTo>
                  <a:lnTo>
                    <a:pt x="48306" y="57869"/>
                  </a:lnTo>
                  <a:cubicBezTo>
                    <a:pt x="48589" y="59350"/>
                    <a:pt x="50794" y="60377"/>
                    <a:pt x="52027" y="60377"/>
                  </a:cubicBezTo>
                  <a:cubicBezTo>
                    <a:pt x="53282" y="60377"/>
                    <a:pt x="53531" y="59315"/>
                    <a:pt x="49729" y="56588"/>
                  </a:cubicBezTo>
                  <a:lnTo>
                    <a:pt x="49729" y="56588"/>
                  </a:lnTo>
                  <a:cubicBezTo>
                    <a:pt x="51027" y="56976"/>
                    <a:pt x="52242" y="57152"/>
                    <a:pt x="53372" y="57152"/>
                  </a:cubicBezTo>
                  <a:cubicBezTo>
                    <a:pt x="60539" y="57152"/>
                    <a:pt x="64337" y="50065"/>
                    <a:pt x="64952" y="44780"/>
                  </a:cubicBezTo>
                  <a:cubicBezTo>
                    <a:pt x="65636" y="38901"/>
                    <a:pt x="62379" y="14497"/>
                    <a:pt x="50508" y="14497"/>
                  </a:cubicBezTo>
                  <a:cubicBezTo>
                    <a:pt x="50026" y="14497"/>
                    <a:pt x="49530" y="14537"/>
                    <a:pt x="49020" y="14621"/>
                  </a:cubicBezTo>
                  <a:cubicBezTo>
                    <a:pt x="55108" y="10024"/>
                    <a:pt x="49366" y="0"/>
                    <a:pt x="373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72009;p47"/>
            <p:cNvSpPr/>
            <p:nvPr/>
          </p:nvSpPr>
          <p:spPr>
            <a:xfrm>
              <a:off x="1130275" y="3291125"/>
              <a:ext cx="809725" cy="1099075"/>
            </a:xfrm>
            <a:custGeom>
              <a:avLst/>
              <a:gdLst/>
              <a:ahLst/>
              <a:cxnLst/>
              <a:rect l="l" t="t" r="r" b="b"/>
              <a:pathLst>
                <a:path w="32389" h="43963" extrusionOk="0">
                  <a:moveTo>
                    <a:pt x="13487" y="0"/>
                  </a:moveTo>
                  <a:lnTo>
                    <a:pt x="0" y="3205"/>
                  </a:lnTo>
                  <a:cubicBezTo>
                    <a:pt x="0" y="3205"/>
                    <a:pt x="182" y="21217"/>
                    <a:pt x="2731" y="33045"/>
                  </a:cubicBezTo>
                  <a:cubicBezTo>
                    <a:pt x="4185" y="36502"/>
                    <a:pt x="7676" y="39232"/>
                    <a:pt x="7676" y="39232"/>
                  </a:cubicBezTo>
                  <a:lnTo>
                    <a:pt x="7676" y="18223"/>
                  </a:lnTo>
                  <a:cubicBezTo>
                    <a:pt x="7676" y="18223"/>
                    <a:pt x="14374" y="18669"/>
                    <a:pt x="18560" y="21217"/>
                  </a:cubicBezTo>
                  <a:cubicBezTo>
                    <a:pt x="22926" y="31589"/>
                    <a:pt x="28205" y="43962"/>
                    <a:pt x="28205" y="43962"/>
                  </a:cubicBezTo>
                  <a:lnTo>
                    <a:pt x="32388" y="42482"/>
                  </a:lnTo>
                  <a:lnTo>
                    <a:pt x="26202" y="13032"/>
                  </a:lnTo>
                  <a:lnTo>
                    <a:pt x="134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72010;p47"/>
            <p:cNvSpPr/>
            <p:nvPr/>
          </p:nvSpPr>
          <p:spPr>
            <a:xfrm>
              <a:off x="850375" y="1936800"/>
              <a:ext cx="407475" cy="736350"/>
            </a:xfrm>
            <a:custGeom>
              <a:avLst/>
              <a:gdLst/>
              <a:ahLst/>
              <a:cxnLst/>
              <a:rect l="l" t="t" r="r" b="b"/>
              <a:pathLst>
                <a:path w="16299" h="29454" extrusionOk="0">
                  <a:moveTo>
                    <a:pt x="3888" y="1"/>
                  </a:moveTo>
                  <a:lnTo>
                    <a:pt x="1" y="2313"/>
                  </a:lnTo>
                  <a:cubicBezTo>
                    <a:pt x="1" y="2313"/>
                    <a:pt x="10593" y="27684"/>
                    <a:pt x="11179" y="29366"/>
                  </a:cubicBezTo>
                  <a:lnTo>
                    <a:pt x="11179" y="29366"/>
                  </a:lnTo>
                  <a:cubicBezTo>
                    <a:pt x="11250" y="28615"/>
                    <a:pt x="16298" y="25373"/>
                    <a:pt x="16298" y="25373"/>
                  </a:cubicBezTo>
                  <a:lnTo>
                    <a:pt x="3888" y="1"/>
                  </a:lnTo>
                  <a:close/>
                  <a:moveTo>
                    <a:pt x="11179" y="29366"/>
                  </a:moveTo>
                  <a:lnTo>
                    <a:pt x="11179" y="29366"/>
                  </a:lnTo>
                  <a:cubicBezTo>
                    <a:pt x="11177" y="29397"/>
                    <a:pt x="11182" y="29423"/>
                    <a:pt x="11196" y="29445"/>
                  </a:cubicBezTo>
                  <a:cubicBezTo>
                    <a:pt x="11200" y="29451"/>
                    <a:pt x="11202" y="29454"/>
                    <a:pt x="11204" y="29454"/>
                  </a:cubicBezTo>
                  <a:cubicBezTo>
                    <a:pt x="11208" y="29454"/>
                    <a:pt x="11200" y="29424"/>
                    <a:pt x="11179" y="29366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72011;p47"/>
            <p:cNvSpPr/>
            <p:nvPr/>
          </p:nvSpPr>
          <p:spPr>
            <a:xfrm>
              <a:off x="1051900" y="2496950"/>
              <a:ext cx="483200" cy="525850"/>
            </a:xfrm>
            <a:custGeom>
              <a:avLst/>
              <a:gdLst/>
              <a:ahLst/>
              <a:cxnLst/>
              <a:rect l="l" t="t" r="r" b="b"/>
              <a:pathLst>
                <a:path w="19328" h="21034" extrusionOk="0">
                  <a:moveTo>
                    <a:pt x="9789" y="1"/>
                  </a:moveTo>
                  <a:cubicBezTo>
                    <a:pt x="9789" y="1"/>
                    <a:pt x="726" y="6649"/>
                    <a:pt x="363" y="7039"/>
                  </a:cubicBezTo>
                  <a:cubicBezTo>
                    <a:pt x="1" y="7430"/>
                    <a:pt x="12572" y="21034"/>
                    <a:pt x="12572" y="21034"/>
                  </a:cubicBezTo>
                  <a:lnTo>
                    <a:pt x="19328" y="16994"/>
                  </a:lnTo>
                  <a:lnTo>
                    <a:pt x="9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72012;p47"/>
            <p:cNvSpPr/>
            <p:nvPr/>
          </p:nvSpPr>
          <p:spPr>
            <a:xfrm>
              <a:off x="1087150" y="2785800"/>
              <a:ext cx="886075" cy="1010725"/>
            </a:xfrm>
            <a:custGeom>
              <a:avLst/>
              <a:gdLst/>
              <a:ahLst/>
              <a:cxnLst/>
              <a:rect l="l" t="t" r="r" b="b"/>
              <a:pathLst>
                <a:path w="35443" h="40429" extrusionOk="0">
                  <a:moveTo>
                    <a:pt x="22468" y="1"/>
                  </a:moveTo>
                  <a:cubicBezTo>
                    <a:pt x="22468" y="1"/>
                    <a:pt x="3552" y="8863"/>
                    <a:pt x="1" y="25238"/>
                  </a:cubicBezTo>
                  <a:cubicBezTo>
                    <a:pt x="47" y="25237"/>
                    <a:pt x="94" y="25236"/>
                    <a:pt x="141" y="25236"/>
                  </a:cubicBezTo>
                  <a:cubicBezTo>
                    <a:pt x="8164" y="25236"/>
                    <a:pt x="29564" y="40429"/>
                    <a:pt x="29564" y="40429"/>
                  </a:cubicBezTo>
                  <a:cubicBezTo>
                    <a:pt x="29564" y="40429"/>
                    <a:pt x="33567" y="38519"/>
                    <a:pt x="29746" y="37609"/>
                  </a:cubicBezTo>
                  <a:cubicBezTo>
                    <a:pt x="29746" y="37609"/>
                    <a:pt x="35443" y="9904"/>
                    <a:pt x="35233" y="5381"/>
                  </a:cubicBezTo>
                  <a:cubicBezTo>
                    <a:pt x="35023" y="857"/>
                    <a:pt x="22468" y="1"/>
                    <a:pt x="224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72013;p47"/>
            <p:cNvSpPr/>
            <p:nvPr/>
          </p:nvSpPr>
          <p:spPr>
            <a:xfrm>
              <a:off x="2250650" y="2560325"/>
              <a:ext cx="234100" cy="225700"/>
            </a:xfrm>
            <a:custGeom>
              <a:avLst/>
              <a:gdLst/>
              <a:ahLst/>
              <a:cxnLst/>
              <a:rect l="l" t="t" r="r" b="b"/>
              <a:pathLst>
                <a:path w="9364" h="9028" extrusionOk="0">
                  <a:moveTo>
                    <a:pt x="6317" y="1"/>
                  </a:moveTo>
                  <a:cubicBezTo>
                    <a:pt x="4602" y="1"/>
                    <a:pt x="2632" y="986"/>
                    <a:pt x="2632" y="986"/>
                  </a:cubicBezTo>
                  <a:lnTo>
                    <a:pt x="0" y="5960"/>
                  </a:lnTo>
                  <a:cubicBezTo>
                    <a:pt x="1647" y="8183"/>
                    <a:pt x="3131" y="9027"/>
                    <a:pt x="4391" y="9027"/>
                  </a:cubicBezTo>
                  <a:cubicBezTo>
                    <a:pt x="7608" y="9027"/>
                    <a:pt x="9364" y="3528"/>
                    <a:pt x="8628" y="1426"/>
                  </a:cubicBezTo>
                  <a:cubicBezTo>
                    <a:pt x="8248" y="342"/>
                    <a:pt x="7327" y="1"/>
                    <a:pt x="6317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72014;p47"/>
            <p:cNvSpPr/>
            <p:nvPr/>
          </p:nvSpPr>
          <p:spPr>
            <a:xfrm>
              <a:off x="2312025" y="2623850"/>
              <a:ext cx="118375" cy="109025"/>
            </a:xfrm>
            <a:custGeom>
              <a:avLst/>
              <a:gdLst/>
              <a:ahLst/>
              <a:cxnLst/>
              <a:rect l="l" t="t" r="r" b="b"/>
              <a:pathLst>
                <a:path w="4735" h="4361" extrusionOk="0">
                  <a:moveTo>
                    <a:pt x="3390" y="0"/>
                  </a:moveTo>
                  <a:cubicBezTo>
                    <a:pt x="3013" y="0"/>
                    <a:pt x="2646" y="137"/>
                    <a:pt x="2331" y="301"/>
                  </a:cubicBezTo>
                  <a:cubicBezTo>
                    <a:pt x="2125" y="428"/>
                    <a:pt x="1903" y="542"/>
                    <a:pt x="1723" y="702"/>
                  </a:cubicBezTo>
                  <a:cubicBezTo>
                    <a:pt x="1533" y="850"/>
                    <a:pt x="1346" y="1001"/>
                    <a:pt x="1181" y="1171"/>
                  </a:cubicBezTo>
                  <a:cubicBezTo>
                    <a:pt x="832" y="1494"/>
                    <a:pt x="537" y="1863"/>
                    <a:pt x="235" y="2223"/>
                  </a:cubicBezTo>
                  <a:lnTo>
                    <a:pt x="0" y="2504"/>
                  </a:lnTo>
                  <a:lnTo>
                    <a:pt x="346" y="2603"/>
                  </a:lnTo>
                  <a:cubicBezTo>
                    <a:pt x="584" y="2669"/>
                    <a:pt x="812" y="2757"/>
                    <a:pt x="1014" y="2866"/>
                  </a:cubicBezTo>
                  <a:cubicBezTo>
                    <a:pt x="1214" y="2979"/>
                    <a:pt x="1356" y="3120"/>
                    <a:pt x="1346" y="3292"/>
                  </a:cubicBezTo>
                  <a:cubicBezTo>
                    <a:pt x="1341" y="3477"/>
                    <a:pt x="1181" y="3691"/>
                    <a:pt x="1010" y="3866"/>
                  </a:cubicBezTo>
                  <a:cubicBezTo>
                    <a:pt x="832" y="4044"/>
                    <a:pt x="633" y="4208"/>
                    <a:pt x="420" y="4360"/>
                  </a:cubicBezTo>
                  <a:cubicBezTo>
                    <a:pt x="668" y="4277"/>
                    <a:pt x="910" y="4165"/>
                    <a:pt x="1134" y="4014"/>
                  </a:cubicBezTo>
                  <a:cubicBezTo>
                    <a:pt x="1351" y="3860"/>
                    <a:pt x="1588" y="3677"/>
                    <a:pt x="1671" y="3339"/>
                  </a:cubicBezTo>
                  <a:cubicBezTo>
                    <a:pt x="1711" y="3172"/>
                    <a:pt x="1664" y="2976"/>
                    <a:pt x="1570" y="2840"/>
                  </a:cubicBezTo>
                  <a:cubicBezTo>
                    <a:pt x="1479" y="2701"/>
                    <a:pt x="1362" y="2599"/>
                    <a:pt x="1243" y="2511"/>
                  </a:cubicBezTo>
                  <a:cubicBezTo>
                    <a:pt x="1109" y="2419"/>
                    <a:pt x="970" y="2345"/>
                    <a:pt x="828" y="2282"/>
                  </a:cubicBezTo>
                  <a:lnTo>
                    <a:pt x="828" y="2282"/>
                  </a:lnTo>
                  <a:cubicBezTo>
                    <a:pt x="1060" y="2026"/>
                    <a:pt x="1287" y="1768"/>
                    <a:pt x="1537" y="1537"/>
                  </a:cubicBezTo>
                  <a:cubicBezTo>
                    <a:pt x="1691" y="1369"/>
                    <a:pt x="1862" y="1227"/>
                    <a:pt x="2033" y="1086"/>
                  </a:cubicBezTo>
                  <a:cubicBezTo>
                    <a:pt x="2197" y="934"/>
                    <a:pt x="2379" y="818"/>
                    <a:pt x="2560" y="691"/>
                  </a:cubicBezTo>
                  <a:cubicBezTo>
                    <a:pt x="2884" y="495"/>
                    <a:pt x="3232" y="336"/>
                    <a:pt x="3588" y="336"/>
                  </a:cubicBezTo>
                  <a:cubicBezTo>
                    <a:pt x="3636" y="336"/>
                    <a:pt x="3684" y="339"/>
                    <a:pt x="3732" y="345"/>
                  </a:cubicBezTo>
                  <a:cubicBezTo>
                    <a:pt x="4137" y="393"/>
                    <a:pt x="4499" y="716"/>
                    <a:pt x="4735" y="1114"/>
                  </a:cubicBezTo>
                  <a:cubicBezTo>
                    <a:pt x="4632" y="669"/>
                    <a:pt x="4315" y="202"/>
                    <a:pt x="3800" y="59"/>
                  </a:cubicBezTo>
                  <a:cubicBezTo>
                    <a:pt x="3663" y="18"/>
                    <a:pt x="3526" y="0"/>
                    <a:pt x="3390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72015;p47"/>
            <p:cNvSpPr/>
            <p:nvPr/>
          </p:nvSpPr>
          <p:spPr>
            <a:xfrm>
              <a:off x="1387375" y="1936825"/>
              <a:ext cx="1104575" cy="985050"/>
            </a:xfrm>
            <a:custGeom>
              <a:avLst/>
              <a:gdLst/>
              <a:ahLst/>
              <a:cxnLst/>
              <a:rect l="l" t="t" r="r" b="b"/>
              <a:pathLst>
                <a:path w="44183" h="39402" extrusionOk="0">
                  <a:moveTo>
                    <a:pt x="19377" y="0"/>
                  </a:moveTo>
                  <a:cubicBezTo>
                    <a:pt x="12902" y="0"/>
                    <a:pt x="7461" y="2956"/>
                    <a:pt x="7461" y="2956"/>
                  </a:cubicBezTo>
                  <a:cubicBezTo>
                    <a:pt x="3804" y="6613"/>
                    <a:pt x="1" y="14072"/>
                    <a:pt x="1" y="21211"/>
                  </a:cubicBezTo>
                  <a:cubicBezTo>
                    <a:pt x="1" y="28348"/>
                    <a:pt x="3511" y="37327"/>
                    <a:pt x="18868" y="39228"/>
                  </a:cubicBezTo>
                  <a:cubicBezTo>
                    <a:pt x="19807" y="39345"/>
                    <a:pt x="20728" y="39401"/>
                    <a:pt x="21627" y="39401"/>
                  </a:cubicBezTo>
                  <a:cubicBezTo>
                    <a:pt x="35438" y="39401"/>
                    <a:pt x="44183" y="26042"/>
                    <a:pt x="35396" y="9976"/>
                  </a:cubicBezTo>
                  <a:cubicBezTo>
                    <a:pt x="31102" y="2125"/>
                    <a:pt x="24867" y="0"/>
                    <a:pt x="19377" y="0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72016;p47"/>
            <p:cNvSpPr/>
            <p:nvPr/>
          </p:nvSpPr>
          <p:spPr>
            <a:xfrm>
              <a:off x="1387375" y="1994600"/>
              <a:ext cx="242225" cy="678375"/>
            </a:xfrm>
            <a:custGeom>
              <a:avLst/>
              <a:gdLst/>
              <a:ahLst/>
              <a:cxnLst/>
              <a:rect l="l" t="t" r="r" b="b"/>
              <a:pathLst>
                <a:path w="9689" h="27135" extrusionOk="0">
                  <a:moveTo>
                    <a:pt x="8824" y="1"/>
                  </a:moveTo>
                  <a:cubicBezTo>
                    <a:pt x="7957" y="377"/>
                    <a:pt x="7461" y="645"/>
                    <a:pt x="7461" y="645"/>
                  </a:cubicBezTo>
                  <a:cubicBezTo>
                    <a:pt x="3804" y="4302"/>
                    <a:pt x="1" y="11761"/>
                    <a:pt x="1" y="18900"/>
                  </a:cubicBezTo>
                  <a:cubicBezTo>
                    <a:pt x="1" y="20681"/>
                    <a:pt x="219" y="22575"/>
                    <a:pt x="787" y="24447"/>
                  </a:cubicBezTo>
                  <a:lnTo>
                    <a:pt x="1862" y="27113"/>
                  </a:lnTo>
                  <a:lnTo>
                    <a:pt x="1872" y="27135"/>
                  </a:lnTo>
                  <a:lnTo>
                    <a:pt x="9689" y="24255"/>
                  </a:lnTo>
                  <a:lnTo>
                    <a:pt x="7916" y="7819"/>
                  </a:lnTo>
                  <a:cubicBezTo>
                    <a:pt x="7916" y="7819"/>
                    <a:pt x="7208" y="4952"/>
                    <a:pt x="8824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72017;p47"/>
            <p:cNvSpPr/>
            <p:nvPr/>
          </p:nvSpPr>
          <p:spPr>
            <a:xfrm>
              <a:off x="1255075" y="2178800"/>
              <a:ext cx="212375" cy="225200"/>
            </a:xfrm>
            <a:custGeom>
              <a:avLst/>
              <a:gdLst/>
              <a:ahLst/>
              <a:cxnLst/>
              <a:rect l="l" t="t" r="r" b="b"/>
              <a:pathLst>
                <a:path w="8495" h="9008" extrusionOk="0">
                  <a:moveTo>
                    <a:pt x="4741" y="1"/>
                  </a:moveTo>
                  <a:cubicBezTo>
                    <a:pt x="4037" y="1"/>
                    <a:pt x="3286" y="355"/>
                    <a:pt x="2535" y="1303"/>
                  </a:cubicBezTo>
                  <a:cubicBezTo>
                    <a:pt x="0" y="4499"/>
                    <a:pt x="1871" y="9007"/>
                    <a:pt x="5358" y="9007"/>
                  </a:cubicBezTo>
                  <a:cubicBezTo>
                    <a:pt x="5970" y="9007"/>
                    <a:pt x="6632" y="8868"/>
                    <a:pt x="7329" y="8559"/>
                  </a:cubicBezTo>
                  <a:lnTo>
                    <a:pt x="8495" y="3116"/>
                  </a:lnTo>
                  <a:cubicBezTo>
                    <a:pt x="8495" y="3116"/>
                    <a:pt x="6827" y="1"/>
                    <a:pt x="4741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" name="Google Shape;72018;p47"/>
            <p:cNvSpPr/>
            <p:nvPr/>
          </p:nvSpPr>
          <p:spPr>
            <a:xfrm>
              <a:off x="1345450" y="2222050"/>
              <a:ext cx="67625" cy="149650"/>
            </a:xfrm>
            <a:custGeom>
              <a:avLst/>
              <a:gdLst/>
              <a:ahLst/>
              <a:cxnLst/>
              <a:rect l="l" t="t" r="r" b="b"/>
              <a:pathLst>
                <a:path w="2705" h="5986" extrusionOk="0">
                  <a:moveTo>
                    <a:pt x="688" y="0"/>
                  </a:moveTo>
                  <a:cubicBezTo>
                    <a:pt x="625" y="0"/>
                    <a:pt x="562" y="9"/>
                    <a:pt x="501" y="28"/>
                  </a:cubicBezTo>
                  <a:cubicBezTo>
                    <a:pt x="278" y="94"/>
                    <a:pt x="114" y="251"/>
                    <a:pt x="1" y="423"/>
                  </a:cubicBezTo>
                  <a:cubicBezTo>
                    <a:pt x="162" y="293"/>
                    <a:pt x="348" y="198"/>
                    <a:pt x="529" y="187"/>
                  </a:cubicBezTo>
                  <a:cubicBezTo>
                    <a:pt x="543" y="186"/>
                    <a:pt x="557" y="185"/>
                    <a:pt x="571" y="185"/>
                  </a:cubicBezTo>
                  <a:cubicBezTo>
                    <a:pt x="738" y="185"/>
                    <a:pt x="880" y="276"/>
                    <a:pt x="1000" y="381"/>
                  </a:cubicBezTo>
                  <a:cubicBezTo>
                    <a:pt x="1251" y="638"/>
                    <a:pt x="1429" y="989"/>
                    <a:pt x="1555" y="1364"/>
                  </a:cubicBezTo>
                  <a:cubicBezTo>
                    <a:pt x="1693" y="1728"/>
                    <a:pt x="1796" y="2117"/>
                    <a:pt x="1894" y="2505"/>
                  </a:cubicBezTo>
                  <a:cubicBezTo>
                    <a:pt x="1976" y="2811"/>
                    <a:pt x="2035" y="3126"/>
                    <a:pt x="2102" y="3438"/>
                  </a:cubicBezTo>
                  <a:lnTo>
                    <a:pt x="2102" y="3438"/>
                  </a:lnTo>
                  <a:cubicBezTo>
                    <a:pt x="2043" y="3449"/>
                    <a:pt x="1985" y="3460"/>
                    <a:pt x="1926" y="3471"/>
                  </a:cubicBezTo>
                  <a:cubicBezTo>
                    <a:pt x="1775" y="3526"/>
                    <a:pt x="1624" y="3559"/>
                    <a:pt x="1474" y="3645"/>
                  </a:cubicBezTo>
                  <a:cubicBezTo>
                    <a:pt x="1401" y="3690"/>
                    <a:pt x="1329" y="3731"/>
                    <a:pt x="1258" y="3781"/>
                  </a:cubicBezTo>
                  <a:cubicBezTo>
                    <a:pt x="1194" y="3848"/>
                    <a:pt x="1132" y="3915"/>
                    <a:pt x="1074" y="3984"/>
                  </a:cubicBezTo>
                  <a:cubicBezTo>
                    <a:pt x="1029" y="4064"/>
                    <a:pt x="991" y="4153"/>
                    <a:pt x="957" y="4238"/>
                  </a:cubicBezTo>
                  <a:cubicBezTo>
                    <a:pt x="947" y="4329"/>
                    <a:pt x="930" y="4419"/>
                    <a:pt x="930" y="4507"/>
                  </a:cubicBezTo>
                  <a:cubicBezTo>
                    <a:pt x="959" y="4854"/>
                    <a:pt x="1117" y="5128"/>
                    <a:pt x="1293" y="5365"/>
                  </a:cubicBezTo>
                  <a:cubicBezTo>
                    <a:pt x="1471" y="5604"/>
                    <a:pt x="1682" y="5809"/>
                    <a:pt x="1911" y="5985"/>
                  </a:cubicBezTo>
                  <a:cubicBezTo>
                    <a:pt x="1747" y="5750"/>
                    <a:pt x="1597" y="5505"/>
                    <a:pt x="1477" y="5255"/>
                  </a:cubicBezTo>
                  <a:cubicBezTo>
                    <a:pt x="1361" y="5007"/>
                    <a:pt x="1268" y="4740"/>
                    <a:pt x="1291" y="4509"/>
                  </a:cubicBezTo>
                  <a:cubicBezTo>
                    <a:pt x="1306" y="4281"/>
                    <a:pt x="1452" y="4141"/>
                    <a:pt x="1678" y="4049"/>
                  </a:cubicBezTo>
                  <a:cubicBezTo>
                    <a:pt x="1781" y="3997"/>
                    <a:pt x="1918" y="3978"/>
                    <a:pt x="2035" y="3942"/>
                  </a:cubicBezTo>
                  <a:cubicBezTo>
                    <a:pt x="2169" y="3927"/>
                    <a:pt x="2299" y="3909"/>
                    <a:pt x="2430" y="3891"/>
                  </a:cubicBezTo>
                  <a:lnTo>
                    <a:pt x="2704" y="3848"/>
                  </a:lnTo>
                  <a:lnTo>
                    <a:pt x="2652" y="3597"/>
                  </a:lnTo>
                  <a:cubicBezTo>
                    <a:pt x="2570" y="3192"/>
                    <a:pt x="2511" y="2782"/>
                    <a:pt x="2387" y="2381"/>
                  </a:cubicBezTo>
                  <a:cubicBezTo>
                    <a:pt x="2283" y="1977"/>
                    <a:pt x="2142" y="1578"/>
                    <a:pt x="1961" y="1193"/>
                  </a:cubicBezTo>
                  <a:cubicBezTo>
                    <a:pt x="1788" y="812"/>
                    <a:pt x="1550" y="423"/>
                    <a:pt x="1173" y="156"/>
                  </a:cubicBezTo>
                  <a:cubicBezTo>
                    <a:pt x="1034" y="63"/>
                    <a:pt x="860" y="0"/>
                    <a:pt x="688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" name="Google Shape;72019;p47"/>
            <p:cNvSpPr/>
            <p:nvPr/>
          </p:nvSpPr>
          <p:spPr>
            <a:xfrm>
              <a:off x="1434100" y="1904450"/>
              <a:ext cx="585550" cy="328150"/>
            </a:xfrm>
            <a:custGeom>
              <a:avLst/>
              <a:gdLst/>
              <a:ahLst/>
              <a:cxnLst/>
              <a:rect l="l" t="t" r="r" b="b"/>
              <a:pathLst>
                <a:path w="23422" h="13126" extrusionOk="0">
                  <a:moveTo>
                    <a:pt x="11711" y="1"/>
                  </a:moveTo>
                  <a:cubicBezTo>
                    <a:pt x="11711" y="1"/>
                    <a:pt x="5923" y="1851"/>
                    <a:pt x="0" y="8767"/>
                  </a:cubicBezTo>
                  <a:cubicBezTo>
                    <a:pt x="731" y="10653"/>
                    <a:pt x="2970" y="11431"/>
                    <a:pt x="5652" y="11431"/>
                  </a:cubicBezTo>
                  <a:cubicBezTo>
                    <a:pt x="8568" y="11431"/>
                    <a:pt x="12007" y="10512"/>
                    <a:pt x="14601" y="9102"/>
                  </a:cubicBezTo>
                  <a:lnTo>
                    <a:pt x="14601" y="9102"/>
                  </a:lnTo>
                  <a:cubicBezTo>
                    <a:pt x="12887" y="10384"/>
                    <a:pt x="11739" y="13126"/>
                    <a:pt x="13644" y="13126"/>
                  </a:cubicBezTo>
                  <a:cubicBezTo>
                    <a:pt x="14269" y="13126"/>
                    <a:pt x="15223" y="12831"/>
                    <a:pt x="16593" y="12093"/>
                  </a:cubicBezTo>
                  <a:cubicBezTo>
                    <a:pt x="20997" y="9723"/>
                    <a:pt x="22711" y="4313"/>
                    <a:pt x="23231" y="2182"/>
                  </a:cubicBezTo>
                  <a:cubicBezTo>
                    <a:pt x="23368" y="1627"/>
                    <a:pt x="23422" y="1295"/>
                    <a:pt x="23422" y="1295"/>
                  </a:cubicBezTo>
                  <a:lnTo>
                    <a:pt x="117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" name="Google Shape;72020;p47"/>
            <p:cNvSpPr/>
            <p:nvPr/>
          </p:nvSpPr>
          <p:spPr>
            <a:xfrm>
              <a:off x="1417325" y="1879150"/>
              <a:ext cx="228875" cy="311075"/>
            </a:xfrm>
            <a:custGeom>
              <a:avLst/>
              <a:gdLst/>
              <a:ahLst/>
              <a:cxnLst/>
              <a:rect l="l" t="t" r="r" b="b"/>
              <a:pathLst>
                <a:path w="9155" h="12443" extrusionOk="0">
                  <a:moveTo>
                    <a:pt x="4271" y="0"/>
                  </a:moveTo>
                  <a:cubicBezTo>
                    <a:pt x="3840" y="0"/>
                    <a:pt x="3439" y="51"/>
                    <a:pt x="3065" y="149"/>
                  </a:cubicBezTo>
                  <a:cubicBezTo>
                    <a:pt x="1995" y="1803"/>
                    <a:pt x="827" y="3856"/>
                    <a:pt x="0" y="5983"/>
                  </a:cubicBezTo>
                  <a:lnTo>
                    <a:pt x="671" y="9779"/>
                  </a:lnTo>
                  <a:cubicBezTo>
                    <a:pt x="1402" y="11665"/>
                    <a:pt x="3644" y="12442"/>
                    <a:pt x="6326" y="12442"/>
                  </a:cubicBezTo>
                  <a:cubicBezTo>
                    <a:pt x="6455" y="12442"/>
                    <a:pt x="6585" y="12441"/>
                    <a:pt x="6717" y="12437"/>
                  </a:cubicBezTo>
                  <a:cubicBezTo>
                    <a:pt x="6717" y="12437"/>
                    <a:pt x="5914" y="9205"/>
                    <a:pt x="7948" y="3680"/>
                  </a:cubicBezTo>
                  <a:cubicBezTo>
                    <a:pt x="8379" y="2507"/>
                    <a:pt x="8785" y="1437"/>
                    <a:pt x="9155" y="478"/>
                  </a:cubicBezTo>
                  <a:lnTo>
                    <a:pt x="8355" y="382"/>
                  </a:lnTo>
                  <a:cubicBezTo>
                    <a:pt x="8121" y="781"/>
                    <a:pt x="8018" y="1013"/>
                    <a:pt x="8018" y="1013"/>
                  </a:cubicBezTo>
                  <a:cubicBezTo>
                    <a:pt x="6583" y="314"/>
                    <a:pt x="5338" y="0"/>
                    <a:pt x="42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" name="Google Shape;72021;p47"/>
            <p:cNvSpPr/>
            <p:nvPr/>
          </p:nvSpPr>
          <p:spPr>
            <a:xfrm>
              <a:off x="924050" y="1124900"/>
              <a:ext cx="1056250" cy="883025"/>
            </a:xfrm>
            <a:custGeom>
              <a:avLst/>
              <a:gdLst/>
              <a:ahLst/>
              <a:cxnLst/>
              <a:rect l="l" t="t" r="r" b="b"/>
              <a:pathLst>
                <a:path w="42250" h="35321" extrusionOk="0">
                  <a:moveTo>
                    <a:pt x="29278" y="0"/>
                  </a:moveTo>
                  <a:cubicBezTo>
                    <a:pt x="28622" y="0"/>
                    <a:pt x="28222" y="52"/>
                    <a:pt x="28222" y="52"/>
                  </a:cubicBezTo>
                  <a:lnTo>
                    <a:pt x="30818" y="4076"/>
                  </a:lnTo>
                  <a:cubicBezTo>
                    <a:pt x="35480" y="5686"/>
                    <a:pt x="36214" y="9711"/>
                    <a:pt x="33918" y="13588"/>
                  </a:cubicBezTo>
                  <a:cubicBezTo>
                    <a:pt x="32157" y="16561"/>
                    <a:pt x="25349" y="24058"/>
                    <a:pt x="16192" y="28753"/>
                  </a:cubicBezTo>
                  <a:cubicBezTo>
                    <a:pt x="13018" y="30381"/>
                    <a:pt x="10500" y="30912"/>
                    <a:pt x="8565" y="30912"/>
                  </a:cubicBezTo>
                  <a:cubicBezTo>
                    <a:pt x="4917" y="30912"/>
                    <a:pt x="3339" y="29022"/>
                    <a:pt x="3339" y="29022"/>
                  </a:cubicBezTo>
                  <a:lnTo>
                    <a:pt x="0" y="31838"/>
                  </a:lnTo>
                  <a:cubicBezTo>
                    <a:pt x="0" y="31838"/>
                    <a:pt x="2750" y="35320"/>
                    <a:pt x="9055" y="35320"/>
                  </a:cubicBezTo>
                  <a:cubicBezTo>
                    <a:pt x="10378" y="35320"/>
                    <a:pt x="11857" y="35167"/>
                    <a:pt x="13501" y="34796"/>
                  </a:cubicBezTo>
                  <a:cubicBezTo>
                    <a:pt x="22976" y="32656"/>
                    <a:pt x="42249" y="17353"/>
                    <a:pt x="39918" y="8100"/>
                  </a:cubicBezTo>
                  <a:cubicBezTo>
                    <a:pt x="38070" y="759"/>
                    <a:pt x="31794" y="0"/>
                    <a:pt x="29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" name="Google Shape;72022;p47"/>
            <p:cNvSpPr/>
            <p:nvPr/>
          </p:nvSpPr>
          <p:spPr>
            <a:xfrm>
              <a:off x="1322125" y="866325"/>
              <a:ext cx="276700" cy="264050"/>
            </a:xfrm>
            <a:custGeom>
              <a:avLst/>
              <a:gdLst/>
              <a:ahLst/>
              <a:cxnLst/>
              <a:rect l="l" t="t" r="r" b="b"/>
              <a:pathLst>
                <a:path w="11068" h="10562" extrusionOk="0">
                  <a:moveTo>
                    <a:pt x="4404" y="0"/>
                  </a:moveTo>
                  <a:cubicBezTo>
                    <a:pt x="2472" y="0"/>
                    <a:pt x="934" y="731"/>
                    <a:pt x="934" y="731"/>
                  </a:cubicBezTo>
                  <a:lnTo>
                    <a:pt x="0" y="868"/>
                  </a:lnTo>
                  <a:cubicBezTo>
                    <a:pt x="0" y="868"/>
                    <a:pt x="6513" y="10562"/>
                    <a:pt x="8898" y="10562"/>
                  </a:cubicBezTo>
                  <a:cubicBezTo>
                    <a:pt x="9142" y="10562"/>
                    <a:pt x="9343" y="10460"/>
                    <a:pt x="9489" y="10237"/>
                  </a:cubicBezTo>
                  <a:cubicBezTo>
                    <a:pt x="11067" y="7829"/>
                    <a:pt x="10513" y="2374"/>
                    <a:pt x="7454" y="731"/>
                  </a:cubicBezTo>
                  <a:cubicBezTo>
                    <a:pt x="6434" y="183"/>
                    <a:pt x="5370" y="0"/>
                    <a:pt x="4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" name="Google Shape;72023;p47"/>
            <p:cNvSpPr/>
            <p:nvPr/>
          </p:nvSpPr>
          <p:spPr>
            <a:xfrm>
              <a:off x="1479000" y="811050"/>
              <a:ext cx="273675" cy="270850"/>
            </a:xfrm>
            <a:custGeom>
              <a:avLst/>
              <a:gdLst/>
              <a:ahLst/>
              <a:cxnLst/>
              <a:rect l="l" t="t" r="r" b="b"/>
              <a:pathLst>
                <a:path w="10947" h="10834" extrusionOk="0">
                  <a:moveTo>
                    <a:pt x="3402" y="1"/>
                  </a:moveTo>
                  <a:cubicBezTo>
                    <a:pt x="1604" y="1"/>
                    <a:pt x="226" y="1897"/>
                    <a:pt x="1" y="6631"/>
                  </a:cubicBezTo>
                  <a:lnTo>
                    <a:pt x="894" y="6631"/>
                  </a:lnTo>
                  <a:cubicBezTo>
                    <a:pt x="894" y="6631"/>
                    <a:pt x="1681" y="2760"/>
                    <a:pt x="3816" y="2760"/>
                  </a:cubicBezTo>
                  <a:cubicBezTo>
                    <a:pt x="4256" y="2760"/>
                    <a:pt x="4753" y="2924"/>
                    <a:pt x="5312" y="3320"/>
                  </a:cubicBezTo>
                  <a:cubicBezTo>
                    <a:pt x="8586" y="5641"/>
                    <a:pt x="4312" y="9561"/>
                    <a:pt x="4312" y="9561"/>
                  </a:cubicBezTo>
                  <a:lnTo>
                    <a:pt x="5312" y="10833"/>
                  </a:lnTo>
                  <a:cubicBezTo>
                    <a:pt x="5312" y="10833"/>
                    <a:pt x="10946" y="6123"/>
                    <a:pt x="7511" y="2429"/>
                  </a:cubicBezTo>
                  <a:cubicBezTo>
                    <a:pt x="6103" y="915"/>
                    <a:pt x="4651" y="1"/>
                    <a:pt x="3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" name="Google Shape;72024;p47"/>
            <p:cNvSpPr/>
            <p:nvPr/>
          </p:nvSpPr>
          <p:spPr>
            <a:xfrm>
              <a:off x="168800" y="821625"/>
              <a:ext cx="1724525" cy="1198125"/>
            </a:xfrm>
            <a:custGeom>
              <a:avLst/>
              <a:gdLst/>
              <a:ahLst/>
              <a:cxnLst/>
              <a:rect l="l" t="t" r="r" b="b"/>
              <a:pathLst>
                <a:path w="68981" h="47925" extrusionOk="0">
                  <a:moveTo>
                    <a:pt x="42833" y="0"/>
                  </a:moveTo>
                  <a:cubicBezTo>
                    <a:pt x="34016" y="0"/>
                    <a:pt x="18198" y="13900"/>
                    <a:pt x="12564" y="18813"/>
                  </a:cubicBezTo>
                  <a:cubicBezTo>
                    <a:pt x="0" y="29770"/>
                    <a:pt x="6539" y="33326"/>
                    <a:pt x="13077" y="40877"/>
                  </a:cubicBezTo>
                  <a:cubicBezTo>
                    <a:pt x="13078" y="40879"/>
                    <a:pt x="19916" y="47924"/>
                    <a:pt x="26996" y="47924"/>
                  </a:cubicBezTo>
                  <a:cubicBezTo>
                    <a:pt x="28706" y="47924"/>
                    <a:pt x="30430" y="47514"/>
                    <a:pt x="32075" y="46493"/>
                  </a:cubicBezTo>
                  <a:cubicBezTo>
                    <a:pt x="32075" y="46493"/>
                    <a:pt x="57723" y="31121"/>
                    <a:pt x="63351" y="24455"/>
                  </a:cubicBezTo>
                  <a:cubicBezTo>
                    <a:pt x="68980" y="17786"/>
                    <a:pt x="52528" y="1505"/>
                    <a:pt x="44020" y="94"/>
                  </a:cubicBezTo>
                  <a:cubicBezTo>
                    <a:pt x="43641" y="31"/>
                    <a:pt x="43244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" name="Google Shape;72025;p47"/>
            <p:cNvSpPr/>
            <p:nvPr/>
          </p:nvSpPr>
          <p:spPr>
            <a:xfrm>
              <a:off x="1099800" y="1097225"/>
              <a:ext cx="719775" cy="807450"/>
            </a:xfrm>
            <a:custGeom>
              <a:avLst/>
              <a:gdLst/>
              <a:ahLst/>
              <a:cxnLst/>
              <a:rect l="l" t="t" r="r" b="b"/>
              <a:pathLst>
                <a:path w="28791" h="32298" extrusionOk="0">
                  <a:moveTo>
                    <a:pt x="22364" y="1"/>
                  </a:moveTo>
                  <a:cubicBezTo>
                    <a:pt x="23394" y="2690"/>
                    <a:pt x="23599" y="5019"/>
                    <a:pt x="22679" y="6608"/>
                  </a:cubicBezTo>
                  <a:cubicBezTo>
                    <a:pt x="20668" y="10080"/>
                    <a:pt x="1664" y="19613"/>
                    <a:pt x="1664" y="19613"/>
                  </a:cubicBezTo>
                  <a:lnTo>
                    <a:pt x="0" y="32297"/>
                  </a:lnTo>
                  <a:cubicBezTo>
                    <a:pt x="7796" y="27435"/>
                    <a:pt x="22080" y="18202"/>
                    <a:pt x="26109" y="13431"/>
                  </a:cubicBezTo>
                  <a:cubicBezTo>
                    <a:pt x="28791" y="10254"/>
                    <a:pt x="26459" y="4895"/>
                    <a:pt x="22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" name="Google Shape;72026;p47"/>
            <p:cNvSpPr/>
            <p:nvPr/>
          </p:nvSpPr>
          <p:spPr>
            <a:xfrm>
              <a:off x="1222475" y="1688750"/>
              <a:ext cx="17600" cy="17600"/>
            </a:xfrm>
            <a:custGeom>
              <a:avLst/>
              <a:gdLst/>
              <a:ahLst/>
              <a:cxnLst/>
              <a:rect l="l" t="t" r="r" b="b"/>
              <a:pathLst>
                <a:path w="704" h="704" extrusionOk="0">
                  <a:moveTo>
                    <a:pt x="449" y="0"/>
                  </a:moveTo>
                  <a:lnTo>
                    <a:pt x="0" y="253"/>
                  </a:lnTo>
                  <a:lnTo>
                    <a:pt x="253" y="704"/>
                  </a:lnTo>
                  <a:lnTo>
                    <a:pt x="704" y="449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" name="Google Shape;72027;p47"/>
            <p:cNvSpPr/>
            <p:nvPr/>
          </p:nvSpPr>
          <p:spPr>
            <a:xfrm>
              <a:off x="1256450" y="1171025"/>
              <a:ext cx="495900" cy="515900"/>
            </a:xfrm>
            <a:custGeom>
              <a:avLst/>
              <a:gdLst/>
              <a:ahLst/>
              <a:cxnLst/>
              <a:rect l="l" t="t" r="r" b="b"/>
              <a:pathLst>
                <a:path w="19836" h="20636" extrusionOk="0">
                  <a:moveTo>
                    <a:pt x="18618" y="1"/>
                  </a:moveTo>
                  <a:lnTo>
                    <a:pt x="18174" y="264"/>
                  </a:lnTo>
                  <a:cubicBezTo>
                    <a:pt x="18352" y="564"/>
                    <a:pt x="18512" y="868"/>
                    <a:pt x="18648" y="1170"/>
                  </a:cubicBezTo>
                  <a:lnTo>
                    <a:pt x="19118" y="960"/>
                  </a:lnTo>
                  <a:cubicBezTo>
                    <a:pt x="18974" y="641"/>
                    <a:pt x="18806" y="319"/>
                    <a:pt x="18618" y="1"/>
                  </a:cubicBezTo>
                  <a:close/>
                  <a:moveTo>
                    <a:pt x="19498" y="1976"/>
                  </a:moveTo>
                  <a:lnTo>
                    <a:pt x="19004" y="2124"/>
                  </a:lnTo>
                  <a:cubicBezTo>
                    <a:pt x="19101" y="2449"/>
                    <a:pt x="19179" y="2782"/>
                    <a:pt x="19231" y="3114"/>
                  </a:cubicBezTo>
                  <a:lnTo>
                    <a:pt x="19741" y="3035"/>
                  </a:lnTo>
                  <a:cubicBezTo>
                    <a:pt x="19684" y="2679"/>
                    <a:pt x="19602" y="2323"/>
                    <a:pt x="19498" y="1976"/>
                  </a:cubicBezTo>
                  <a:close/>
                  <a:moveTo>
                    <a:pt x="19834" y="4115"/>
                  </a:moveTo>
                  <a:lnTo>
                    <a:pt x="19319" y="4125"/>
                  </a:lnTo>
                  <a:lnTo>
                    <a:pt x="19320" y="4279"/>
                  </a:lnTo>
                  <a:cubicBezTo>
                    <a:pt x="19320" y="4562"/>
                    <a:pt x="19304" y="4853"/>
                    <a:pt x="19275" y="5142"/>
                  </a:cubicBezTo>
                  <a:lnTo>
                    <a:pt x="19789" y="5197"/>
                  </a:lnTo>
                  <a:cubicBezTo>
                    <a:pt x="19820" y="4889"/>
                    <a:pt x="19835" y="4582"/>
                    <a:pt x="19835" y="4279"/>
                  </a:cubicBezTo>
                  <a:lnTo>
                    <a:pt x="19834" y="4115"/>
                  </a:lnTo>
                  <a:close/>
                  <a:moveTo>
                    <a:pt x="19111" y="6154"/>
                  </a:moveTo>
                  <a:cubicBezTo>
                    <a:pt x="19064" y="6368"/>
                    <a:pt x="19009" y="6583"/>
                    <a:pt x="18946" y="6803"/>
                  </a:cubicBezTo>
                  <a:cubicBezTo>
                    <a:pt x="18922" y="6888"/>
                    <a:pt x="18881" y="6986"/>
                    <a:pt x="18826" y="7089"/>
                  </a:cubicBezTo>
                  <a:lnTo>
                    <a:pt x="19280" y="7332"/>
                  </a:lnTo>
                  <a:cubicBezTo>
                    <a:pt x="19352" y="7196"/>
                    <a:pt x="19408" y="7065"/>
                    <a:pt x="19443" y="6945"/>
                  </a:cubicBezTo>
                  <a:cubicBezTo>
                    <a:pt x="19509" y="6714"/>
                    <a:pt x="19566" y="6486"/>
                    <a:pt x="19615" y="6264"/>
                  </a:cubicBezTo>
                  <a:lnTo>
                    <a:pt x="19111" y="6154"/>
                  </a:lnTo>
                  <a:close/>
                  <a:moveTo>
                    <a:pt x="18235" y="7881"/>
                  </a:moveTo>
                  <a:cubicBezTo>
                    <a:pt x="18035" y="8106"/>
                    <a:pt x="17792" y="8350"/>
                    <a:pt x="17511" y="8614"/>
                  </a:cubicBezTo>
                  <a:lnTo>
                    <a:pt x="17864" y="8991"/>
                  </a:lnTo>
                  <a:cubicBezTo>
                    <a:pt x="18157" y="8720"/>
                    <a:pt x="18412" y="8462"/>
                    <a:pt x="18619" y="8226"/>
                  </a:cubicBezTo>
                  <a:lnTo>
                    <a:pt x="18235" y="7881"/>
                  </a:lnTo>
                  <a:close/>
                  <a:moveTo>
                    <a:pt x="16732" y="9305"/>
                  </a:moveTo>
                  <a:cubicBezTo>
                    <a:pt x="16478" y="9520"/>
                    <a:pt x="16208" y="9740"/>
                    <a:pt x="15922" y="9966"/>
                  </a:cubicBezTo>
                  <a:lnTo>
                    <a:pt x="16241" y="10370"/>
                  </a:lnTo>
                  <a:cubicBezTo>
                    <a:pt x="16530" y="10141"/>
                    <a:pt x="16806" y="9916"/>
                    <a:pt x="17064" y="9699"/>
                  </a:cubicBezTo>
                  <a:lnTo>
                    <a:pt x="16732" y="9305"/>
                  </a:lnTo>
                  <a:close/>
                  <a:moveTo>
                    <a:pt x="15092" y="10603"/>
                  </a:moveTo>
                  <a:cubicBezTo>
                    <a:pt x="14820" y="10808"/>
                    <a:pt x="14537" y="11017"/>
                    <a:pt x="14248" y="11227"/>
                  </a:cubicBezTo>
                  <a:lnTo>
                    <a:pt x="14550" y="11645"/>
                  </a:lnTo>
                  <a:cubicBezTo>
                    <a:pt x="14841" y="11433"/>
                    <a:pt x="15128" y="11223"/>
                    <a:pt x="15403" y="11017"/>
                  </a:cubicBezTo>
                  <a:lnTo>
                    <a:pt x="15092" y="10603"/>
                  </a:lnTo>
                  <a:close/>
                  <a:moveTo>
                    <a:pt x="13392" y="11837"/>
                  </a:moveTo>
                  <a:cubicBezTo>
                    <a:pt x="13109" y="12035"/>
                    <a:pt x="12821" y="12234"/>
                    <a:pt x="12529" y="12436"/>
                  </a:cubicBezTo>
                  <a:lnTo>
                    <a:pt x="12820" y="12861"/>
                  </a:lnTo>
                  <a:cubicBezTo>
                    <a:pt x="13115" y="12658"/>
                    <a:pt x="13404" y="12459"/>
                    <a:pt x="13688" y="12260"/>
                  </a:cubicBezTo>
                  <a:lnTo>
                    <a:pt x="13392" y="11837"/>
                  </a:lnTo>
                  <a:close/>
                  <a:moveTo>
                    <a:pt x="11656" y="13025"/>
                  </a:moveTo>
                  <a:cubicBezTo>
                    <a:pt x="11366" y="13219"/>
                    <a:pt x="11075" y="13412"/>
                    <a:pt x="10780" y="13607"/>
                  </a:cubicBezTo>
                  <a:lnTo>
                    <a:pt x="11064" y="14038"/>
                  </a:lnTo>
                  <a:cubicBezTo>
                    <a:pt x="11361" y="13843"/>
                    <a:pt x="11654" y="13647"/>
                    <a:pt x="11944" y="13455"/>
                  </a:cubicBezTo>
                  <a:lnTo>
                    <a:pt x="11656" y="13025"/>
                  </a:lnTo>
                  <a:close/>
                  <a:moveTo>
                    <a:pt x="9902" y="14181"/>
                  </a:moveTo>
                  <a:cubicBezTo>
                    <a:pt x="9606" y="14371"/>
                    <a:pt x="9311" y="14561"/>
                    <a:pt x="9014" y="14749"/>
                  </a:cubicBezTo>
                  <a:lnTo>
                    <a:pt x="9291" y="15185"/>
                  </a:lnTo>
                  <a:cubicBezTo>
                    <a:pt x="9588" y="14996"/>
                    <a:pt x="9885" y="14805"/>
                    <a:pt x="10181" y="14613"/>
                  </a:cubicBezTo>
                  <a:lnTo>
                    <a:pt x="9902" y="14181"/>
                  </a:lnTo>
                  <a:close/>
                  <a:moveTo>
                    <a:pt x="8126" y="15312"/>
                  </a:moveTo>
                  <a:cubicBezTo>
                    <a:pt x="7828" y="15499"/>
                    <a:pt x="7531" y="15686"/>
                    <a:pt x="7235" y="15870"/>
                  </a:cubicBezTo>
                  <a:lnTo>
                    <a:pt x="7507" y="16308"/>
                  </a:lnTo>
                  <a:cubicBezTo>
                    <a:pt x="7804" y="16124"/>
                    <a:pt x="8102" y="15938"/>
                    <a:pt x="8401" y="15749"/>
                  </a:cubicBezTo>
                  <a:lnTo>
                    <a:pt x="8126" y="15312"/>
                  </a:lnTo>
                  <a:close/>
                  <a:moveTo>
                    <a:pt x="6339" y="16422"/>
                  </a:moveTo>
                  <a:cubicBezTo>
                    <a:pt x="6036" y="16610"/>
                    <a:pt x="5736" y="16792"/>
                    <a:pt x="5441" y="16972"/>
                  </a:cubicBezTo>
                  <a:lnTo>
                    <a:pt x="5709" y="17412"/>
                  </a:lnTo>
                  <a:cubicBezTo>
                    <a:pt x="6006" y="17233"/>
                    <a:pt x="6307" y="17049"/>
                    <a:pt x="6610" y="16863"/>
                  </a:cubicBezTo>
                  <a:lnTo>
                    <a:pt x="6339" y="16422"/>
                  </a:lnTo>
                  <a:close/>
                  <a:moveTo>
                    <a:pt x="4540" y="17517"/>
                  </a:moveTo>
                  <a:cubicBezTo>
                    <a:pt x="4232" y="17703"/>
                    <a:pt x="3930" y="17884"/>
                    <a:pt x="3637" y="18059"/>
                  </a:cubicBezTo>
                  <a:lnTo>
                    <a:pt x="3901" y="18503"/>
                  </a:lnTo>
                  <a:cubicBezTo>
                    <a:pt x="4197" y="18326"/>
                    <a:pt x="4499" y="18146"/>
                    <a:pt x="4807" y="17960"/>
                  </a:cubicBezTo>
                  <a:lnTo>
                    <a:pt x="4540" y="17517"/>
                  </a:lnTo>
                  <a:close/>
                  <a:moveTo>
                    <a:pt x="2730" y="18596"/>
                  </a:moveTo>
                  <a:cubicBezTo>
                    <a:pt x="2414" y="18784"/>
                    <a:pt x="2113" y="18962"/>
                    <a:pt x="1824" y="19131"/>
                  </a:cubicBezTo>
                  <a:lnTo>
                    <a:pt x="2085" y="19576"/>
                  </a:lnTo>
                  <a:cubicBezTo>
                    <a:pt x="2374" y="19407"/>
                    <a:pt x="2678" y="19229"/>
                    <a:pt x="2995" y="19041"/>
                  </a:cubicBezTo>
                  <a:lnTo>
                    <a:pt x="2730" y="18596"/>
                  </a:lnTo>
                  <a:close/>
                  <a:moveTo>
                    <a:pt x="913" y="19658"/>
                  </a:moveTo>
                  <a:cubicBezTo>
                    <a:pt x="576" y="19855"/>
                    <a:pt x="270" y="20031"/>
                    <a:pt x="0" y="20187"/>
                  </a:cubicBezTo>
                  <a:lnTo>
                    <a:pt x="257" y="20636"/>
                  </a:lnTo>
                  <a:cubicBezTo>
                    <a:pt x="530" y="20480"/>
                    <a:pt x="836" y="20304"/>
                    <a:pt x="1171" y="20106"/>
                  </a:cubicBezTo>
                  <a:lnTo>
                    <a:pt x="913" y="1965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" name="Google Shape;72028;p47"/>
            <p:cNvSpPr/>
            <p:nvPr/>
          </p:nvSpPr>
          <p:spPr>
            <a:xfrm>
              <a:off x="1689425" y="1138750"/>
              <a:ext cx="18075" cy="18125"/>
            </a:xfrm>
            <a:custGeom>
              <a:avLst/>
              <a:gdLst/>
              <a:ahLst/>
              <a:cxnLst/>
              <a:rect l="l" t="t" r="r" b="b"/>
              <a:pathLst>
                <a:path w="723" h="725" extrusionOk="0">
                  <a:moveTo>
                    <a:pt x="405" y="1"/>
                  </a:moveTo>
                  <a:lnTo>
                    <a:pt x="1" y="321"/>
                  </a:lnTo>
                  <a:cubicBezTo>
                    <a:pt x="105" y="453"/>
                    <a:pt x="207" y="587"/>
                    <a:pt x="306" y="724"/>
                  </a:cubicBezTo>
                  <a:lnTo>
                    <a:pt x="723" y="422"/>
                  </a:lnTo>
                  <a:cubicBezTo>
                    <a:pt x="621" y="279"/>
                    <a:pt x="515" y="139"/>
                    <a:pt x="4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" name="Google Shape;72029;p47"/>
            <p:cNvSpPr/>
            <p:nvPr/>
          </p:nvSpPr>
          <p:spPr>
            <a:xfrm>
              <a:off x="168800" y="1175600"/>
              <a:ext cx="1067575" cy="844125"/>
            </a:xfrm>
            <a:custGeom>
              <a:avLst/>
              <a:gdLst/>
              <a:ahLst/>
              <a:cxnLst/>
              <a:rect l="l" t="t" r="r" b="b"/>
              <a:pathLst>
                <a:path w="42703" h="33765" extrusionOk="0">
                  <a:moveTo>
                    <a:pt x="18001" y="0"/>
                  </a:moveTo>
                  <a:cubicBezTo>
                    <a:pt x="15776" y="1849"/>
                    <a:pt x="13889" y="3502"/>
                    <a:pt x="12566" y="4654"/>
                  </a:cubicBezTo>
                  <a:cubicBezTo>
                    <a:pt x="0" y="15611"/>
                    <a:pt x="6539" y="19167"/>
                    <a:pt x="13077" y="26718"/>
                  </a:cubicBezTo>
                  <a:cubicBezTo>
                    <a:pt x="13077" y="26718"/>
                    <a:pt x="19916" y="33765"/>
                    <a:pt x="26996" y="33765"/>
                  </a:cubicBezTo>
                  <a:cubicBezTo>
                    <a:pt x="28706" y="33765"/>
                    <a:pt x="30429" y="33354"/>
                    <a:pt x="32073" y="32334"/>
                  </a:cubicBezTo>
                  <a:cubicBezTo>
                    <a:pt x="32073" y="32334"/>
                    <a:pt x="36834" y="29481"/>
                    <a:pt x="42702" y="25700"/>
                  </a:cubicBezTo>
                  <a:cubicBezTo>
                    <a:pt x="41893" y="22869"/>
                    <a:pt x="40485" y="18823"/>
                    <a:pt x="38375" y="15614"/>
                  </a:cubicBezTo>
                  <a:cubicBezTo>
                    <a:pt x="35846" y="11769"/>
                    <a:pt x="25548" y="4382"/>
                    <a:pt x="18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" name="Google Shape;72030;p47"/>
            <p:cNvSpPr/>
            <p:nvPr/>
          </p:nvSpPr>
          <p:spPr>
            <a:xfrm>
              <a:off x="252975" y="1471225"/>
              <a:ext cx="983425" cy="548500"/>
            </a:xfrm>
            <a:custGeom>
              <a:avLst/>
              <a:gdLst/>
              <a:ahLst/>
              <a:cxnLst/>
              <a:rect l="l" t="t" r="r" b="b"/>
              <a:pathLst>
                <a:path w="39337" h="21940" extrusionOk="0">
                  <a:moveTo>
                    <a:pt x="2980" y="0"/>
                  </a:moveTo>
                  <a:lnTo>
                    <a:pt x="2980" y="0"/>
                  </a:lnTo>
                  <a:cubicBezTo>
                    <a:pt x="1" y="5875"/>
                    <a:pt x="4853" y="9283"/>
                    <a:pt x="9711" y="14893"/>
                  </a:cubicBezTo>
                  <a:cubicBezTo>
                    <a:pt x="9711" y="14893"/>
                    <a:pt x="16552" y="21940"/>
                    <a:pt x="23631" y="21940"/>
                  </a:cubicBezTo>
                  <a:cubicBezTo>
                    <a:pt x="25340" y="21940"/>
                    <a:pt x="27064" y="21529"/>
                    <a:pt x="28708" y="20509"/>
                  </a:cubicBezTo>
                  <a:cubicBezTo>
                    <a:pt x="28708" y="20509"/>
                    <a:pt x="33468" y="17656"/>
                    <a:pt x="39337" y="13875"/>
                  </a:cubicBezTo>
                  <a:cubicBezTo>
                    <a:pt x="38597" y="11292"/>
                    <a:pt x="37352" y="7703"/>
                    <a:pt x="35537" y="4653"/>
                  </a:cubicBezTo>
                  <a:cubicBezTo>
                    <a:pt x="31758" y="7806"/>
                    <a:pt x="23301" y="14591"/>
                    <a:pt x="20526" y="14591"/>
                  </a:cubicBezTo>
                  <a:cubicBezTo>
                    <a:pt x="20388" y="14591"/>
                    <a:pt x="20264" y="14574"/>
                    <a:pt x="20155" y="14539"/>
                  </a:cubicBezTo>
                  <a:cubicBezTo>
                    <a:pt x="17561" y="13706"/>
                    <a:pt x="7713" y="5444"/>
                    <a:pt x="2980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" name="Google Shape;72031;p47"/>
            <p:cNvSpPr/>
            <p:nvPr/>
          </p:nvSpPr>
          <p:spPr>
            <a:xfrm>
              <a:off x="1225750" y="1565900"/>
              <a:ext cx="407950" cy="1128025"/>
            </a:xfrm>
            <a:custGeom>
              <a:avLst/>
              <a:gdLst/>
              <a:ahLst/>
              <a:cxnLst/>
              <a:rect l="l" t="t" r="r" b="b"/>
              <a:pathLst>
                <a:path w="16318" h="45121" extrusionOk="0">
                  <a:moveTo>
                    <a:pt x="4691" y="1"/>
                  </a:moveTo>
                  <a:cubicBezTo>
                    <a:pt x="3343" y="1"/>
                    <a:pt x="2836" y="983"/>
                    <a:pt x="3857" y="1706"/>
                  </a:cubicBezTo>
                  <a:cubicBezTo>
                    <a:pt x="1571" y="1826"/>
                    <a:pt x="1931" y="2915"/>
                    <a:pt x="2537" y="3882"/>
                  </a:cubicBezTo>
                  <a:cubicBezTo>
                    <a:pt x="1" y="4123"/>
                    <a:pt x="2108" y="5815"/>
                    <a:pt x="2083" y="6057"/>
                  </a:cubicBezTo>
                  <a:cubicBezTo>
                    <a:pt x="2056" y="6298"/>
                    <a:pt x="3857" y="7749"/>
                    <a:pt x="3857" y="7749"/>
                  </a:cubicBezTo>
                  <a:cubicBezTo>
                    <a:pt x="3857" y="7749"/>
                    <a:pt x="241" y="9320"/>
                    <a:pt x="1811" y="10892"/>
                  </a:cubicBezTo>
                  <a:cubicBezTo>
                    <a:pt x="2516" y="11595"/>
                    <a:pt x="2806" y="11790"/>
                    <a:pt x="2911" y="11790"/>
                  </a:cubicBezTo>
                  <a:cubicBezTo>
                    <a:pt x="2923" y="11790"/>
                    <a:pt x="2932" y="11787"/>
                    <a:pt x="2940" y="11783"/>
                  </a:cubicBezTo>
                  <a:lnTo>
                    <a:pt x="2940" y="11783"/>
                  </a:lnTo>
                  <a:lnTo>
                    <a:pt x="8802" y="45120"/>
                  </a:lnTo>
                  <a:lnTo>
                    <a:pt x="16318" y="41959"/>
                  </a:lnTo>
                  <a:lnTo>
                    <a:pt x="16154" y="41403"/>
                  </a:lnTo>
                  <a:lnTo>
                    <a:pt x="6466" y="8718"/>
                  </a:lnTo>
                  <a:cubicBezTo>
                    <a:pt x="6466" y="8718"/>
                    <a:pt x="11957" y="4849"/>
                    <a:pt x="8336" y="1706"/>
                  </a:cubicBezTo>
                  <a:cubicBezTo>
                    <a:pt x="6881" y="444"/>
                    <a:pt x="5596" y="1"/>
                    <a:pt x="4691" y="1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" name="Google Shape;72032;p47"/>
            <p:cNvSpPr/>
            <p:nvPr/>
          </p:nvSpPr>
          <p:spPr>
            <a:xfrm>
              <a:off x="1387375" y="2560125"/>
              <a:ext cx="448800" cy="390150"/>
            </a:xfrm>
            <a:custGeom>
              <a:avLst/>
              <a:gdLst/>
              <a:ahLst/>
              <a:cxnLst/>
              <a:rect l="l" t="t" r="r" b="b"/>
              <a:pathLst>
                <a:path w="17952" h="15606" extrusionOk="0">
                  <a:moveTo>
                    <a:pt x="10940" y="1"/>
                  </a:moveTo>
                  <a:lnTo>
                    <a:pt x="1" y="3155"/>
                  </a:lnTo>
                  <a:cubicBezTo>
                    <a:pt x="1" y="3155"/>
                    <a:pt x="3810" y="11374"/>
                    <a:pt x="6347" y="15606"/>
                  </a:cubicBezTo>
                  <a:lnTo>
                    <a:pt x="17952" y="15003"/>
                  </a:lnTo>
                  <a:lnTo>
                    <a:pt x="109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" name="Google Shape;72033;p47"/>
            <p:cNvSpPr/>
            <p:nvPr/>
          </p:nvSpPr>
          <p:spPr>
            <a:xfrm>
              <a:off x="1387375" y="2638975"/>
              <a:ext cx="158675" cy="311300"/>
            </a:xfrm>
            <a:custGeom>
              <a:avLst/>
              <a:gdLst/>
              <a:ahLst/>
              <a:cxnLst/>
              <a:rect l="l" t="t" r="r" b="b"/>
              <a:pathLst>
                <a:path w="6347" h="12452" extrusionOk="0">
                  <a:moveTo>
                    <a:pt x="1" y="1"/>
                  </a:moveTo>
                  <a:lnTo>
                    <a:pt x="1" y="1"/>
                  </a:lnTo>
                  <a:cubicBezTo>
                    <a:pt x="804" y="2200"/>
                    <a:pt x="1776" y="4322"/>
                    <a:pt x="2811" y="6408"/>
                  </a:cubicBezTo>
                  <a:cubicBezTo>
                    <a:pt x="3340" y="7449"/>
                    <a:pt x="3878" y="8486"/>
                    <a:pt x="4464" y="9494"/>
                  </a:cubicBezTo>
                  <a:cubicBezTo>
                    <a:pt x="5043" y="10510"/>
                    <a:pt x="5663" y="11503"/>
                    <a:pt x="6347" y="12452"/>
                  </a:cubicBezTo>
                  <a:lnTo>
                    <a:pt x="4821" y="9306"/>
                  </a:lnTo>
                  <a:lnTo>
                    <a:pt x="3275" y="6178"/>
                  </a:lnTo>
                  <a:cubicBezTo>
                    <a:pt x="2224" y="4101"/>
                    <a:pt x="1171" y="2026"/>
                    <a:pt x="1" y="1"/>
                  </a:cubicBezTo>
                  <a:close/>
                </a:path>
              </a:pathLst>
            </a:custGeom>
            <a:solidFill>
              <a:srgbClr val="C85D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" name="Google Shape;72034;p47"/>
            <p:cNvSpPr/>
            <p:nvPr/>
          </p:nvSpPr>
          <p:spPr>
            <a:xfrm>
              <a:off x="1660875" y="2560175"/>
              <a:ext cx="175300" cy="375025"/>
            </a:xfrm>
            <a:custGeom>
              <a:avLst/>
              <a:gdLst/>
              <a:ahLst/>
              <a:cxnLst/>
              <a:rect l="l" t="t" r="r" b="b"/>
              <a:pathLst>
                <a:path w="7012" h="15001" extrusionOk="0">
                  <a:moveTo>
                    <a:pt x="0" y="0"/>
                  </a:moveTo>
                  <a:cubicBezTo>
                    <a:pt x="985" y="2586"/>
                    <a:pt x="2110" y="5106"/>
                    <a:pt x="3273" y="7609"/>
                  </a:cubicBezTo>
                  <a:cubicBezTo>
                    <a:pt x="4448" y="10106"/>
                    <a:pt x="5660" y="12587"/>
                    <a:pt x="7012" y="15001"/>
                  </a:cubicBezTo>
                  <a:cubicBezTo>
                    <a:pt x="6027" y="12414"/>
                    <a:pt x="4900" y="9895"/>
                    <a:pt x="3740" y="7390"/>
                  </a:cubicBezTo>
                  <a:cubicBezTo>
                    <a:pt x="2564" y="4894"/>
                    <a:pt x="1355" y="2413"/>
                    <a:pt x="0" y="0"/>
                  </a:cubicBezTo>
                  <a:close/>
                </a:path>
              </a:pathLst>
            </a:custGeom>
            <a:solidFill>
              <a:srgbClr val="C85D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" name="Google Shape;72035;p47"/>
            <p:cNvSpPr/>
            <p:nvPr/>
          </p:nvSpPr>
          <p:spPr>
            <a:xfrm>
              <a:off x="861400" y="4369300"/>
              <a:ext cx="526000" cy="159100"/>
            </a:xfrm>
            <a:custGeom>
              <a:avLst/>
              <a:gdLst/>
              <a:ahLst/>
              <a:cxnLst/>
              <a:rect l="l" t="t" r="r" b="b"/>
              <a:pathLst>
                <a:path w="21040" h="6364" extrusionOk="0">
                  <a:moveTo>
                    <a:pt x="13169" y="0"/>
                  </a:moveTo>
                  <a:cubicBezTo>
                    <a:pt x="13169" y="0"/>
                    <a:pt x="1412" y="4704"/>
                    <a:pt x="1" y="5998"/>
                  </a:cubicBezTo>
                  <a:cubicBezTo>
                    <a:pt x="2548" y="6272"/>
                    <a:pt x="5735" y="6363"/>
                    <a:pt x="8851" y="6363"/>
                  </a:cubicBezTo>
                  <a:cubicBezTo>
                    <a:pt x="15085" y="6363"/>
                    <a:pt x="21040" y="5998"/>
                    <a:pt x="21040" y="5998"/>
                  </a:cubicBezTo>
                  <a:lnTo>
                    <a:pt x="184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" name="Google Shape;72036;p47"/>
            <p:cNvSpPr/>
            <p:nvPr/>
          </p:nvSpPr>
          <p:spPr>
            <a:xfrm>
              <a:off x="1099475" y="4097625"/>
              <a:ext cx="340175" cy="352375"/>
            </a:xfrm>
            <a:custGeom>
              <a:avLst/>
              <a:gdLst/>
              <a:ahLst/>
              <a:cxnLst/>
              <a:rect l="l" t="t" r="r" b="b"/>
              <a:pathLst>
                <a:path w="13607" h="14095" extrusionOk="0">
                  <a:moveTo>
                    <a:pt x="2093" y="1"/>
                  </a:moveTo>
                  <a:cubicBezTo>
                    <a:pt x="1888" y="1"/>
                    <a:pt x="1717" y="20"/>
                    <a:pt x="1585" y="51"/>
                  </a:cubicBezTo>
                  <a:cubicBezTo>
                    <a:pt x="590" y="285"/>
                    <a:pt x="2001" y="3814"/>
                    <a:pt x="2705" y="4167"/>
                  </a:cubicBezTo>
                  <a:cubicBezTo>
                    <a:pt x="2705" y="4167"/>
                    <a:pt x="1" y="5370"/>
                    <a:pt x="3293" y="7120"/>
                  </a:cubicBezTo>
                  <a:cubicBezTo>
                    <a:pt x="1882" y="7928"/>
                    <a:pt x="3412" y="9105"/>
                    <a:pt x="3412" y="9105"/>
                  </a:cubicBezTo>
                  <a:cubicBezTo>
                    <a:pt x="3412" y="9105"/>
                    <a:pt x="1294" y="10534"/>
                    <a:pt x="3176" y="11702"/>
                  </a:cubicBezTo>
                  <a:cubicBezTo>
                    <a:pt x="4868" y="12751"/>
                    <a:pt x="9585" y="14094"/>
                    <a:pt x="10865" y="14094"/>
                  </a:cubicBezTo>
                  <a:cubicBezTo>
                    <a:pt x="11007" y="14094"/>
                    <a:pt x="11106" y="14078"/>
                    <a:pt x="11155" y="14043"/>
                  </a:cubicBezTo>
                  <a:cubicBezTo>
                    <a:pt x="11642" y="13690"/>
                    <a:pt x="13607" y="12514"/>
                    <a:pt x="11155" y="10633"/>
                  </a:cubicBezTo>
                  <a:cubicBezTo>
                    <a:pt x="12228" y="9692"/>
                    <a:pt x="12699" y="8045"/>
                    <a:pt x="10230" y="6987"/>
                  </a:cubicBezTo>
                  <a:lnTo>
                    <a:pt x="10230" y="6987"/>
                  </a:lnTo>
                  <a:cubicBezTo>
                    <a:pt x="10230" y="6987"/>
                    <a:pt x="10640" y="7119"/>
                    <a:pt x="11000" y="7119"/>
                  </a:cubicBezTo>
                  <a:cubicBezTo>
                    <a:pt x="11660" y="7119"/>
                    <a:pt x="12153" y="6676"/>
                    <a:pt x="9642" y="4167"/>
                  </a:cubicBezTo>
                  <a:cubicBezTo>
                    <a:pt x="6278" y="801"/>
                    <a:pt x="3437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" name="Google Shape;72037;p47"/>
            <p:cNvSpPr/>
            <p:nvPr/>
          </p:nvSpPr>
          <p:spPr>
            <a:xfrm>
              <a:off x="1779600" y="4242725"/>
              <a:ext cx="284000" cy="333825"/>
            </a:xfrm>
            <a:custGeom>
              <a:avLst/>
              <a:gdLst/>
              <a:ahLst/>
              <a:cxnLst/>
              <a:rect l="l" t="t" r="r" b="b"/>
              <a:pathLst>
                <a:path w="11360" h="13353" extrusionOk="0">
                  <a:moveTo>
                    <a:pt x="7047" y="1"/>
                  </a:moveTo>
                  <a:cubicBezTo>
                    <a:pt x="3122" y="1"/>
                    <a:pt x="191" y="5181"/>
                    <a:pt x="191" y="5181"/>
                  </a:cubicBezTo>
                  <a:cubicBezTo>
                    <a:pt x="191" y="5181"/>
                    <a:pt x="0" y="7267"/>
                    <a:pt x="2008" y="7267"/>
                  </a:cubicBezTo>
                  <a:cubicBezTo>
                    <a:pt x="2235" y="7267"/>
                    <a:pt x="2491" y="7240"/>
                    <a:pt x="2778" y="7181"/>
                  </a:cubicBezTo>
                  <a:lnTo>
                    <a:pt x="2778" y="7181"/>
                  </a:lnTo>
                  <a:cubicBezTo>
                    <a:pt x="1133" y="9179"/>
                    <a:pt x="3013" y="9650"/>
                    <a:pt x="3013" y="9650"/>
                  </a:cubicBezTo>
                  <a:cubicBezTo>
                    <a:pt x="3013" y="9650"/>
                    <a:pt x="1838" y="12706"/>
                    <a:pt x="3013" y="13294"/>
                  </a:cubicBezTo>
                  <a:cubicBezTo>
                    <a:pt x="3092" y="13333"/>
                    <a:pt x="3198" y="13352"/>
                    <a:pt x="3327" y="13352"/>
                  </a:cubicBezTo>
                  <a:cubicBezTo>
                    <a:pt x="5109" y="13352"/>
                    <a:pt x="11237" y="9783"/>
                    <a:pt x="11126" y="8407"/>
                  </a:cubicBezTo>
                  <a:cubicBezTo>
                    <a:pt x="11061" y="7594"/>
                    <a:pt x="10246" y="7411"/>
                    <a:pt x="9528" y="7411"/>
                  </a:cubicBezTo>
                  <a:cubicBezTo>
                    <a:pt x="8943" y="7411"/>
                    <a:pt x="8421" y="7532"/>
                    <a:pt x="8421" y="7532"/>
                  </a:cubicBezTo>
                  <a:cubicBezTo>
                    <a:pt x="8421" y="7532"/>
                    <a:pt x="11243" y="6004"/>
                    <a:pt x="9329" y="5895"/>
                  </a:cubicBezTo>
                  <a:cubicBezTo>
                    <a:pt x="10463" y="4097"/>
                    <a:pt x="9730" y="3749"/>
                    <a:pt x="8995" y="3749"/>
                  </a:cubicBezTo>
                  <a:cubicBezTo>
                    <a:pt x="8532" y="3749"/>
                    <a:pt x="8068" y="3887"/>
                    <a:pt x="8068" y="3887"/>
                  </a:cubicBezTo>
                  <a:cubicBezTo>
                    <a:pt x="8068" y="3887"/>
                    <a:pt x="11359" y="243"/>
                    <a:pt x="7305" y="8"/>
                  </a:cubicBezTo>
                  <a:cubicBezTo>
                    <a:pt x="7219" y="3"/>
                    <a:pt x="7133" y="1"/>
                    <a:pt x="7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" name="Google Shape;72038;p47"/>
            <p:cNvSpPr/>
            <p:nvPr/>
          </p:nvSpPr>
          <p:spPr>
            <a:xfrm>
              <a:off x="1868825" y="4478050"/>
              <a:ext cx="448275" cy="144025"/>
            </a:xfrm>
            <a:custGeom>
              <a:avLst/>
              <a:gdLst/>
              <a:ahLst/>
              <a:cxnLst/>
              <a:rect l="l" t="t" r="r" b="b"/>
              <a:pathLst>
                <a:path w="17931" h="5761" extrusionOk="0">
                  <a:moveTo>
                    <a:pt x="10290" y="0"/>
                  </a:moveTo>
                  <a:cubicBezTo>
                    <a:pt x="7527" y="0"/>
                    <a:pt x="4349" y="1398"/>
                    <a:pt x="4349" y="1398"/>
                  </a:cubicBezTo>
                  <a:lnTo>
                    <a:pt x="769" y="1149"/>
                  </a:lnTo>
                  <a:lnTo>
                    <a:pt x="0" y="5120"/>
                  </a:lnTo>
                  <a:lnTo>
                    <a:pt x="17930" y="5761"/>
                  </a:lnTo>
                  <a:cubicBezTo>
                    <a:pt x="17930" y="5761"/>
                    <a:pt x="15497" y="2046"/>
                    <a:pt x="12679" y="511"/>
                  </a:cubicBezTo>
                  <a:cubicBezTo>
                    <a:pt x="12000" y="141"/>
                    <a:pt x="11166" y="0"/>
                    <a:pt x="102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" name="Google Shape;72039;p47"/>
            <p:cNvSpPr/>
            <p:nvPr/>
          </p:nvSpPr>
          <p:spPr>
            <a:xfrm>
              <a:off x="1872500" y="2294825"/>
              <a:ext cx="49525" cy="86475"/>
            </a:xfrm>
            <a:custGeom>
              <a:avLst/>
              <a:gdLst/>
              <a:ahLst/>
              <a:cxnLst/>
              <a:rect l="l" t="t" r="r" b="b"/>
              <a:pathLst>
                <a:path w="1981" h="3459" extrusionOk="0">
                  <a:moveTo>
                    <a:pt x="990" y="1"/>
                  </a:moveTo>
                  <a:cubicBezTo>
                    <a:pt x="444" y="1"/>
                    <a:pt x="0" y="775"/>
                    <a:pt x="0" y="1730"/>
                  </a:cubicBezTo>
                  <a:cubicBezTo>
                    <a:pt x="0" y="2685"/>
                    <a:pt x="444" y="3459"/>
                    <a:pt x="990" y="3459"/>
                  </a:cubicBezTo>
                  <a:cubicBezTo>
                    <a:pt x="1538" y="3459"/>
                    <a:pt x="1980" y="2685"/>
                    <a:pt x="1980" y="1730"/>
                  </a:cubicBezTo>
                  <a:cubicBezTo>
                    <a:pt x="1980" y="775"/>
                    <a:pt x="1538" y="1"/>
                    <a:pt x="990" y="1"/>
                  </a:cubicBezTo>
                  <a:close/>
                </a:path>
              </a:pathLst>
            </a:custGeom>
            <a:solidFill>
              <a:srgbClr val="2211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1" name="Google Shape;72040;p47"/>
            <p:cNvSpPr/>
            <p:nvPr/>
          </p:nvSpPr>
          <p:spPr>
            <a:xfrm>
              <a:off x="2019700" y="2338025"/>
              <a:ext cx="49550" cy="86425"/>
            </a:xfrm>
            <a:custGeom>
              <a:avLst/>
              <a:gdLst/>
              <a:ahLst/>
              <a:cxnLst/>
              <a:rect l="l" t="t" r="r" b="b"/>
              <a:pathLst>
                <a:path w="1982" h="3457" extrusionOk="0">
                  <a:moveTo>
                    <a:pt x="991" y="0"/>
                  </a:moveTo>
                  <a:cubicBezTo>
                    <a:pt x="443" y="0"/>
                    <a:pt x="1" y="773"/>
                    <a:pt x="1" y="1728"/>
                  </a:cubicBezTo>
                  <a:cubicBezTo>
                    <a:pt x="1" y="2683"/>
                    <a:pt x="443" y="3457"/>
                    <a:pt x="991" y="3457"/>
                  </a:cubicBezTo>
                  <a:cubicBezTo>
                    <a:pt x="1538" y="3457"/>
                    <a:pt x="1981" y="2684"/>
                    <a:pt x="1981" y="1728"/>
                  </a:cubicBezTo>
                  <a:cubicBezTo>
                    <a:pt x="1981" y="774"/>
                    <a:pt x="1538" y="2"/>
                    <a:pt x="991" y="0"/>
                  </a:cubicBezTo>
                  <a:close/>
                </a:path>
              </a:pathLst>
            </a:custGeom>
            <a:solidFill>
              <a:srgbClr val="2211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2" name="Google Shape;72041;p47"/>
            <p:cNvSpPr/>
            <p:nvPr/>
          </p:nvSpPr>
          <p:spPr>
            <a:xfrm>
              <a:off x="2033225" y="2194100"/>
              <a:ext cx="157525" cy="127250"/>
            </a:xfrm>
            <a:custGeom>
              <a:avLst/>
              <a:gdLst/>
              <a:ahLst/>
              <a:cxnLst/>
              <a:rect l="l" t="t" r="r" b="b"/>
              <a:pathLst>
                <a:path w="6301" h="5090" extrusionOk="0">
                  <a:moveTo>
                    <a:pt x="3172" y="1"/>
                  </a:moveTo>
                  <a:cubicBezTo>
                    <a:pt x="1578" y="1"/>
                    <a:pt x="1" y="1541"/>
                    <a:pt x="1" y="1541"/>
                  </a:cubicBezTo>
                  <a:lnTo>
                    <a:pt x="6300" y="5089"/>
                  </a:lnTo>
                  <a:cubicBezTo>
                    <a:pt x="5863" y="1088"/>
                    <a:pt x="4511" y="1"/>
                    <a:pt x="3172" y="1"/>
                  </a:cubicBezTo>
                  <a:close/>
                </a:path>
              </a:pathLst>
            </a:custGeom>
            <a:solidFill>
              <a:srgbClr val="2F1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3" name="Google Shape;72042;p47"/>
            <p:cNvSpPr/>
            <p:nvPr/>
          </p:nvSpPr>
          <p:spPr>
            <a:xfrm>
              <a:off x="1796225" y="2144675"/>
              <a:ext cx="182450" cy="95300"/>
            </a:xfrm>
            <a:custGeom>
              <a:avLst/>
              <a:gdLst/>
              <a:ahLst/>
              <a:cxnLst/>
              <a:rect l="l" t="t" r="r" b="b"/>
              <a:pathLst>
                <a:path w="7298" h="3812" extrusionOk="0">
                  <a:moveTo>
                    <a:pt x="4075" y="1"/>
                  </a:moveTo>
                  <a:cubicBezTo>
                    <a:pt x="2981" y="1"/>
                    <a:pt x="1618" y="945"/>
                    <a:pt x="0" y="3812"/>
                  </a:cubicBezTo>
                  <a:lnTo>
                    <a:pt x="7297" y="3518"/>
                  </a:lnTo>
                  <a:cubicBezTo>
                    <a:pt x="7297" y="3518"/>
                    <a:pt x="6187" y="1"/>
                    <a:pt x="4075" y="1"/>
                  </a:cubicBezTo>
                  <a:close/>
                </a:path>
              </a:pathLst>
            </a:custGeom>
            <a:solidFill>
              <a:srgbClr val="2F1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4" name="Google Shape;72043;p47"/>
            <p:cNvSpPr/>
            <p:nvPr/>
          </p:nvSpPr>
          <p:spPr>
            <a:xfrm>
              <a:off x="942725" y="1497525"/>
              <a:ext cx="64825" cy="101300"/>
            </a:xfrm>
            <a:custGeom>
              <a:avLst/>
              <a:gdLst/>
              <a:ahLst/>
              <a:cxnLst/>
              <a:rect l="l" t="t" r="r" b="b"/>
              <a:pathLst>
                <a:path w="2593" h="4052" extrusionOk="0">
                  <a:moveTo>
                    <a:pt x="1775" y="1"/>
                  </a:moveTo>
                  <a:lnTo>
                    <a:pt x="1" y="3367"/>
                  </a:lnTo>
                  <a:cubicBezTo>
                    <a:pt x="1" y="3367"/>
                    <a:pt x="1336" y="4051"/>
                    <a:pt x="1690" y="4051"/>
                  </a:cubicBezTo>
                  <a:cubicBezTo>
                    <a:pt x="1739" y="4051"/>
                    <a:pt x="1770" y="4038"/>
                    <a:pt x="1775" y="4008"/>
                  </a:cubicBezTo>
                  <a:cubicBezTo>
                    <a:pt x="1816" y="3758"/>
                    <a:pt x="2592" y="1"/>
                    <a:pt x="25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5" name="Google Shape;72044;p47"/>
            <p:cNvSpPr/>
            <p:nvPr/>
          </p:nvSpPr>
          <p:spPr>
            <a:xfrm>
              <a:off x="643775" y="1189575"/>
              <a:ext cx="448200" cy="329275"/>
            </a:xfrm>
            <a:custGeom>
              <a:avLst/>
              <a:gdLst/>
              <a:ahLst/>
              <a:cxnLst/>
              <a:rect l="l" t="t" r="r" b="b"/>
              <a:pathLst>
                <a:path w="17928" h="13171" extrusionOk="0">
                  <a:moveTo>
                    <a:pt x="2295" y="0"/>
                  </a:moveTo>
                  <a:cubicBezTo>
                    <a:pt x="990" y="0"/>
                    <a:pt x="1" y="1626"/>
                    <a:pt x="1" y="1626"/>
                  </a:cubicBezTo>
                  <a:lnTo>
                    <a:pt x="14829" y="13170"/>
                  </a:lnTo>
                  <a:cubicBezTo>
                    <a:pt x="14829" y="13170"/>
                    <a:pt x="17928" y="12326"/>
                    <a:pt x="16697" y="10261"/>
                  </a:cubicBezTo>
                  <a:cubicBezTo>
                    <a:pt x="15467" y="8197"/>
                    <a:pt x="4506" y="782"/>
                    <a:pt x="2910" y="125"/>
                  </a:cubicBezTo>
                  <a:cubicBezTo>
                    <a:pt x="2699" y="38"/>
                    <a:pt x="2494" y="0"/>
                    <a:pt x="22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6" name="Google Shape;72045;p47"/>
            <p:cNvSpPr/>
            <p:nvPr/>
          </p:nvSpPr>
          <p:spPr>
            <a:xfrm>
              <a:off x="1164675" y="1643200"/>
              <a:ext cx="93175" cy="115025"/>
            </a:xfrm>
            <a:custGeom>
              <a:avLst/>
              <a:gdLst/>
              <a:ahLst/>
              <a:cxnLst/>
              <a:rect l="l" t="t" r="r" b="b"/>
              <a:pathLst>
                <a:path w="3727" h="4601" extrusionOk="0">
                  <a:moveTo>
                    <a:pt x="2346" y="0"/>
                  </a:moveTo>
                  <a:lnTo>
                    <a:pt x="0" y="1691"/>
                  </a:lnTo>
                  <a:lnTo>
                    <a:pt x="843" y="4600"/>
                  </a:lnTo>
                  <a:lnTo>
                    <a:pt x="3726" y="3567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" name="Google Shape;72046;p47"/>
            <p:cNvSpPr/>
            <p:nvPr/>
          </p:nvSpPr>
          <p:spPr>
            <a:xfrm>
              <a:off x="1316075" y="1605800"/>
              <a:ext cx="92750" cy="38325"/>
            </a:xfrm>
            <a:custGeom>
              <a:avLst/>
              <a:gdLst/>
              <a:ahLst/>
              <a:cxnLst/>
              <a:rect l="l" t="t" r="r" b="b"/>
              <a:pathLst>
                <a:path w="3710" h="1533" extrusionOk="0">
                  <a:moveTo>
                    <a:pt x="191" y="0"/>
                  </a:moveTo>
                  <a:cubicBezTo>
                    <a:pt x="140" y="0"/>
                    <a:pt x="90" y="5"/>
                    <a:pt x="42" y="14"/>
                  </a:cubicBezTo>
                  <a:cubicBezTo>
                    <a:pt x="6" y="21"/>
                    <a:pt x="1" y="69"/>
                    <a:pt x="32" y="86"/>
                  </a:cubicBezTo>
                  <a:cubicBezTo>
                    <a:pt x="505" y="336"/>
                    <a:pt x="1030" y="529"/>
                    <a:pt x="1522" y="743"/>
                  </a:cubicBezTo>
                  <a:cubicBezTo>
                    <a:pt x="1951" y="930"/>
                    <a:pt x="2391" y="1077"/>
                    <a:pt x="2809" y="1284"/>
                  </a:cubicBezTo>
                  <a:cubicBezTo>
                    <a:pt x="3064" y="1411"/>
                    <a:pt x="3266" y="1533"/>
                    <a:pt x="3557" y="1533"/>
                  </a:cubicBezTo>
                  <a:cubicBezTo>
                    <a:pt x="3668" y="1533"/>
                    <a:pt x="3710" y="1382"/>
                    <a:pt x="3614" y="1327"/>
                  </a:cubicBezTo>
                  <a:cubicBezTo>
                    <a:pt x="3324" y="1161"/>
                    <a:pt x="3090" y="932"/>
                    <a:pt x="2779" y="798"/>
                  </a:cubicBezTo>
                  <a:cubicBezTo>
                    <a:pt x="2348" y="613"/>
                    <a:pt x="1872" y="533"/>
                    <a:pt x="1429" y="386"/>
                  </a:cubicBezTo>
                  <a:cubicBezTo>
                    <a:pt x="1070" y="269"/>
                    <a:pt x="594" y="0"/>
                    <a:pt x="191" y="0"/>
                  </a:cubicBezTo>
                  <a:close/>
                </a:path>
              </a:pathLst>
            </a:custGeom>
            <a:solidFill>
              <a:srgbClr val="873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" name="Google Shape;72047;p47"/>
            <p:cNvSpPr/>
            <p:nvPr/>
          </p:nvSpPr>
          <p:spPr>
            <a:xfrm>
              <a:off x="1283875" y="1657575"/>
              <a:ext cx="87550" cy="40300"/>
            </a:xfrm>
            <a:custGeom>
              <a:avLst/>
              <a:gdLst/>
              <a:ahLst/>
              <a:cxnLst/>
              <a:rect l="l" t="t" r="r" b="b"/>
              <a:pathLst>
                <a:path w="3502" h="1612" extrusionOk="0">
                  <a:moveTo>
                    <a:pt x="75" y="0"/>
                  </a:moveTo>
                  <a:cubicBezTo>
                    <a:pt x="4" y="0"/>
                    <a:pt x="1" y="105"/>
                    <a:pt x="50" y="144"/>
                  </a:cubicBezTo>
                  <a:cubicBezTo>
                    <a:pt x="366" y="378"/>
                    <a:pt x="697" y="476"/>
                    <a:pt x="1051" y="638"/>
                  </a:cubicBezTo>
                  <a:cubicBezTo>
                    <a:pt x="1388" y="792"/>
                    <a:pt x="1705" y="990"/>
                    <a:pt x="2047" y="1133"/>
                  </a:cubicBezTo>
                  <a:cubicBezTo>
                    <a:pt x="2454" y="1302"/>
                    <a:pt x="2954" y="1568"/>
                    <a:pt x="3392" y="1612"/>
                  </a:cubicBezTo>
                  <a:cubicBezTo>
                    <a:pt x="3395" y="1612"/>
                    <a:pt x="3397" y="1612"/>
                    <a:pt x="3400" y="1612"/>
                  </a:cubicBezTo>
                  <a:cubicBezTo>
                    <a:pt x="3477" y="1612"/>
                    <a:pt x="3501" y="1493"/>
                    <a:pt x="3434" y="1458"/>
                  </a:cubicBezTo>
                  <a:cubicBezTo>
                    <a:pt x="2331" y="869"/>
                    <a:pt x="1365" y="171"/>
                    <a:pt x="88" y="1"/>
                  </a:cubicBezTo>
                  <a:cubicBezTo>
                    <a:pt x="83" y="1"/>
                    <a:pt x="79" y="0"/>
                    <a:pt x="75" y="0"/>
                  </a:cubicBezTo>
                  <a:close/>
                </a:path>
              </a:pathLst>
            </a:custGeom>
            <a:solidFill>
              <a:srgbClr val="873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" name="Google Shape;72048;p47"/>
            <p:cNvSpPr/>
            <p:nvPr/>
          </p:nvSpPr>
          <p:spPr>
            <a:xfrm flipH="1">
              <a:off x="1945825" y="2376725"/>
              <a:ext cx="31625" cy="153650"/>
            </a:xfrm>
            <a:custGeom>
              <a:avLst/>
              <a:gdLst/>
              <a:ahLst/>
              <a:cxnLst/>
              <a:rect l="l" t="t" r="r" b="b"/>
              <a:pathLst>
                <a:path w="1265" h="6146" extrusionOk="0">
                  <a:moveTo>
                    <a:pt x="275" y="0"/>
                  </a:moveTo>
                  <a:cubicBezTo>
                    <a:pt x="177" y="0"/>
                    <a:pt x="81" y="46"/>
                    <a:pt x="55" y="158"/>
                  </a:cubicBezTo>
                  <a:cubicBezTo>
                    <a:pt x="30" y="257"/>
                    <a:pt x="23" y="363"/>
                    <a:pt x="0" y="524"/>
                  </a:cubicBezTo>
                  <a:cubicBezTo>
                    <a:pt x="211" y="2251"/>
                    <a:pt x="429" y="4029"/>
                    <a:pt x="653" y="5808"/>
                  </a:cubicBezTo>
                  <a:cubicBezTo>
                    <a:pt x="666" y="5905"/>
                    <a:pt x="730" y="6005"/>
                    <a:pt x="794" y="6083"/>
                  </a:cubicBezTo>
                  <a:cubicBezTo>
                    <a:pt x="825" y="6122"/>
                    <a:pt x="899" y="6146"/>
                    <a:pt x="956" y="6146"/>
                  </a:cubicBezTo>
                  <a:cubicBezTo>
                    <a:pt x="964" y="6146"/>
                    <a:pt x="971" y="6145"/>
                    <a:pt x="978" y="6145"/>
                  </a:cubicBezTo>
                  <a:cubicBezTo>
                    <a:pt x="1036" y="6138"/>
                    <a:pt x="1116" y="6093"/>
                    <a:pt x="1143" y="6042"/>
                  </a:cubicBezTo>
                  <a:cubicBezTo>
                    <a:pt x="1264" y="5810"/>
                    <a:pt x="1200" y="5559"/>
                    <a:pt x="1172" y="5321"/>
                  </a:cubicBezTo>
                  <a:cubicBezTo>
                    <a:pt x="983" y="3714"/>
                    <a:pt x="785" y="2110"/>
                    <a:pt x="585" y="505"/>
                  </a:cubicBezTo>
                  <a:cubicBezTo>
                    <a:pt x="567" y="367"/>
                    <a:pt x="518" y="232"/>
                    <a:pt x="459" y="108"/>
                  </a:cubicBezTo>
                  <a:cubicBezTo>
                    <a:pt x="435" y="55"/>
                    <a:pt x="351" y="2"/>
                    <a:pt x="292" y="1"/>
                  </a:cubicBezTo>
                  <a:cubicBezTo>
                    <a:pt x="287" y="1"/>
                    <a:pt x="281" y="0"/>
                    <a:pt x="275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" name="Google Shape;72049;p47"/>
            <p:cNvSpPr/>
            <p:nvPr/>
          </p:nvSpPr>
          <p:spPr>
            <a:xfrm rot="468263">
              <a:off x="1756376" y="2504193"/>
              <a:ext cx="367462" cy="201864"/>
            </a:xfrm>
            <a:custGeom>
              <a:avLst/>
              <a:gdLst/>
              <a:ahLst/>
              <a:cxnLst/>
              <a:rect l="l" t="t" r="r" b="b"/>
              <a:pathLst>
                <a:path w="9930" h="5455" extrusionOk="0">
                  <a:moveTo>
                    <a:pt x="327" y="0"/>
                  </a:moveTo>
                  <a:cubicBezTo>
                    <a:pt x="296" y="0"/>
                    <a:pt x="263" y="5"/>
                    <a:pt x="228" y="16"/>
                  </a:cubicBezTo>
                  <a:cubicBezTo>
                    <a:pt x="29" y="81"/>
                    <a:pt x="0" y="267"/>
                    <a:pt x="20" y="450"/>
                  </a:cubicBezTo>
                  <a:cubicBezTo>
                    <a:pt x="133" y="1518"/>
                    <a:pt x="467" y="2513"/>
                    <a:pt x="1093" y="3387"/>
                  </a:cubicBezTo>
                  <a:cubicBezTo>
                    <a:pt x="2029" y="4703"/>
                    <a:pt x="3333" y="5367"/>
                    <a:pt x="4937" y="5455"/>
                  </a:cubicBezTo>
                  <a:cubicBezTo>
                    <a:pt x="5189" y="5425"/>
                    <a:pt x="5436" y="5412"/>
                    <a:pt x="5675" y="5365"/>
                  </a:cubicBezTo>
                  <a:cubicBezTo>
                    <a:pt x="7848" y="4919"/>
                    <a:pt x="9630" y="2980"/>
                    <a:pt x="9902" y="770"/>
                  </a:cubicBezTo>
                  <a:cubicBezTo>
                    <a:pt x="9924" y="595"/>
                    <a:pt x="9929" y="418"/>
                    <a:pt x="9919" y="244"/>
                  </a:cubicBezTo>
                  <a:cubicBezTo>
                    <a:pt x="9912" y="146"/>
                    <a:pt x="9885" y="18"/>
                    <a:pt x="9750" y="18"/>
                  </a:cubicBezTo>
                  <a:cubicBezTo>
                    <a:pt x="9653" y="18"/>
                    <a:pt x="9528" y="29"/>
                    <a:pt x="9466" y="88"/>
                  </a:cubicBezTo>
                  <a:cubicBezTo>
                    <a:pt x="9294" y="259"/>
                    <a:pt x="9131" y="447"/>
                    <a:pt x="8993" y="649"/>
                  </a:cubicBezTo>
                  <a:cubicBezTo>
                    <a:pt x="8624" y="1179"/>
                    <a:pt x="8134" y="1579"/>
                    <a:pt x="7597" y="1917"/>
                  </a:cubicBezTo>
                  <a:cubicBezTo>
                    <a:pt x="6840" y="2391"/>
                    <a:pt x="6012" y="2672"/>
                    <a:pt x="5132" y="2672"/>
                  </a:cubicBezTo>
                  <a:cubicBezTo>
                    <a:pt x="5019" y="2672"/>
                    <a:pt x="4906" y="2667"/>
                    <a:pt x="4792" y="2658"/>
                  </a:cubicBezTo>
                  <a:cubicBezTo>
                    <a:pt x="3249" y="2528"/>
                    <a:pt x="1972" y="1849"/>
                    <a:pt x="983" y="646"/>
                  </a:cubicBezTo>
                  <a:cubicBezTo>
                    <a:pt x="873" y="511"/>
                    <a:pt x="775" y="364"/>
                    <a:pt x="668" y="224"/>
                  </a:cubicBezTo>
                  <a:cubicBezTo>
                    <a:pt x="578" y="107"/>
                    <a:pt x="469" y="0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1028" name="Picture 4" descr="Clock Clipart Animation - Clock Cartoon Png Gif Transparent Png - Full Size  Clipart (#1402686) - PinClipar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936" y="414277"/>
            <a:ext cx="1503429" cy="23165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12" grpId="0" animBg="1"/>
      <p:bldP spid="70113" grpId="0" animBg="1"/>
      <p:bldP spid="70114" grpId="0" animBg="1"/>
      <p:bldP spid="70115" grpId="0" animBg="1"/>
      <p:bldP spid="70120" grpId="0" animBg="1"/>
      <p:bldP spid="70121" grpId="0" animBg="1"/>
      <p:bldP spid="70122" grpId="0" animBg="1"/>
      <p:bldP spid="7012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8463877" y="5747489"/>
            <a:ext cx="2004860" cy="545940"/>
          </a:xfrm>
          <a:prstGeom prst="roundRect">
            <a:avLst/>
          </a:prstGeom>
          <a:solidFill>
            <a:srgbClr val="FFC00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07" tIns="60853" rIns="121707" bIns="60853" rtlCol="0" anchor="ctr"/>
          <a:lstStyle/>
          <a:p>
            <a:pPr algn="ctr"/>
            <a:r>
              <a:rPr lang="en-US" sz="360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S/122</a:t>
            </a:r>
            <a:endParaRPr lang="en-US" sz="36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A95FEC4-5E8F-2B41-A234-3EB767D7F73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6491" y="1125753"/>
            <a:ext cx="8058632" cy="4029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2194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Box 50"/>
          <p:cNvSpPr txBox="1"/>
          <p:nvPr/>
        </p:nvSpPr>
        <p:spPr>
          <a:xfrm>
            <a:off x="1351565" y="344060"/>
            <a:ext cx="10180450" cy="8206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/>
              <a:t>Xem hình vẽ rồi chọn câu trả lời đúng.</a:t>
            </a:r>
            <a:endParaRPr lang="en-US" sz="3600" dirty="0"/>
          </a:p>
        </p:txBody>
      </p:sp>
      <p:sp>
        <p:nvSpPr>
          <p:cNvPr id="52" name="Oval 51"/>
          <p:cNvSpPr/>
          <p:nvPr/>
        </p:nvSpPr>
        <p:spPr>
          <a:xfrm>
            <a:off x="700890" y="423490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01993" y="1294863"/>
            <a:ext cx="9598117" cy="41446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smtClean="0"/>
              <a:t>Trong </a:t>
            </a:r>
            <a:r>
              <a:rPr lang="en-US" sz="3600" dirty="0" err="1" smtClean="0"/>
              <a:t>đồng</a:t>
            </a:r>
            <a:r>
              <a:rPr lang="en-US" sz="3600" dirty="0" smtClean="0"/>
              <a:t> </a:t>
            </a:r>
            <a:r>
              <a:rPr lang="en-US" sz="3600" dirty="0" err="1" smtClean="0"/>
              <a:t>hồ</a:t>
            </a:r>
            <a:r>
              <a:rPr lang="en-US" sz="3600" dirty="0" smtClean="0"/>
              <a:t> </a:t>
            </a:r>
            <a:r>
              <a:rPr lang="en-US" sz="3600" dirty="0" err="1" smtClean="0"/>
              <a:t>bên</a:t>
            </a:r>
            <a:r>
              <a:rPr lang="en-US" sz="3600" dirty="0" smtClean="0"/>
              <a:t>, </a:t>
            </a:r>
            <a:r>
              <a:rPr lang="en-US" sz="3600" dirty="0" err="1" smtClean="0"/>
              <a:t>khi</a:t>
            </a:r>
            <a:r>
              <a:rPr lang="en-US" sz="3600" dirty="0" smtClean="0"/>
              <a:t> </a:t>
            </a:r>
            <a:r>
              <a:rPr lang="en-US" sz="3600" dirty="0" err="1" smtClean="0"/>
              <a:t>kim</a:t>
            </a:r>
            <a:r>
              <a:rPr lang="en-US" sz="3600" dirty="0" smtClean="0"/>
              <a:t> </a:t>
            </a:r>
            <a:r>
              <a:rPr lang="en-US" sz="3600" dirty="0" err="1" smtClean="0"/>
              <a:t>dài</a:t>
            </a:r>
            <a:r>
              <a:rPr lang="en-US" sz="3600" dirty="0" smtClean="0"/>
              <a:t> </a:t>
            </a:r>
            <a:r>
              <a:rPr lang="en-US" sz="3600" dirty="0" err="1" smtClean="0"/>
              <a:t>chạy</a:t>
            </a:r>
            <a:r>
              <a:rPr lang="en-US" sz="3600" dirty="0" smtClean="0"/>
              <a:t> qua </a:t>
            </a:r>
            <a:r>
              <a:rPr lang="en-US" sz="3600" dirty="0" err="1" smtClean="0"/>
              <a:t>số</a:t>
            </a:r>
            <a:r>
              <a:rPr lang="en-US" sz="3600" dirty="0" smtClean="0"/>
              <a:t> 4, </a:t>
            </a:r>
            <a:r>
              <a:rPr lang="en-US" sz="3600" dirty="0" err="1" smtClean="0"/>
              <a:t>số</a:t>
            </a:r>
            <a:r>
              <a:rPr lang="en-US" sz="3600" dirty="0" smtClean="0"/>
              <a:t> 5, </a:t>
            </a:r>
            <a:r>
              <a:rPr lang="en-US" sz="3600" dirty="0" err="1" smtClean="0"/>
              <a:t>đến</a:t>
            </a:r>
            <a:r>
              <a:rPr lang="en-US" sz="3600" dirty="0" smtClean="0"/>
              <a:t> </a:t>
            </a:r>
            <a:r>
              <a:rPr lang="en-US" sz="3600" dirty="0" err="1" smtClean="0"/>
              <a:t>số</a:t>
            </a:r>
            <a:r>
              <a:rPr lang="en-US" sz="3600" dirty="0" smtClean="0"/>
              <a:t> 6 </a:t>
            </a:r>
            <a:r>
              <a:rPr lang="en-US" sz="3600" dirty="0" err="1" smtClean="0"/>
              <a:t>thì</a:t>
            </a:r>
            <a:r>
              <a:rPr lang="en-US" sz="3600" dirty="0" smtClean="0"/>
              <a:t> </a:t>
            </a:r>
            <a:r>
              <a:rPr lang="en-US" sz="3600" dirty="0" err="1" smtClean="0"/>
              <a:t>lúc</a:t>
            </a:r>
            <a:r>
              <a:rPr lang="en-US" sz="3600" dirty="0" smtClean="0"/>
              <a:t> </a:t>
            </a:r>
            <a:r>
              <a:rPr lang="en-US" sz="3600" dirty="0" err="1" smtClean="0"/>
              <a:t>này</a:t>
            </a:r>
            <a:r>
              <a:rPr lang="en-US" sz="3600" dirty="0" smtClean="0"/>
              <a:t> </a:t>
            </a:r>
            <a:r>
              <a:rPr lang="en-US" sz="3600" dirty="0" err="1" smtClean="0"/>
              <a:t>đồng</a:t>
            </a:r>
            <a:r>
              <a:rPr lang="en-US" sz="3600" dirty="0" smtClean="0"/>
              <a:t> </a:t>
            </a:r>
            <a:r>
              <a:rPr lang="en-US" sz="3600" dirty="0" err="1" smtClean="0"/>
              <a:t>hồ</a:t>
            </a:r>
            <a:r>
              <a:rPr lang="en-US" sz="3600" dirty="0" smtClean="0"/>
              <a:t> </a:t>
            </a:r>
            <a:r>
              <a:rPr lang="en-US" sz="3600" dirty="0" err="1" smtClean="0"/>
              <a:t>chỉ</a:t>
            </a:r>
            <a:endParaRPr lang="en-US" sz="3600" dirty="0" smtClean="0"/>
          </a:p>
          <a:p>
            <a:pPr>
              <a:lnSpc>
                <a:spcPct val="150000"/>
              </a:lnSpc>
            </a:pPr>
            <a:r>
              <a:rPr lang="en-US" sz="3600" dirty="0" smtClean="0"/>
              <a:t>A. 3 </a:t>
            </a:r>
            <a:r>
              <a:rPr lang="en-US" sz="3600" dirty="0" err="1" smtClean="0"/>
              <a:t>giờ</a:t>
            </a:r>
            <a:r>
              <a:rPr lang="en-US" sz="3600" dirty="0" smtClean="0"/>
              <a:t> 30 </a:t>
            </a:r>
            <a:r>
              <a:rPr lang="en-US" sz="3600" dirty="0" err="1" smtClean="0"/>
              <a:t>phút</a:t>
            </a:r>
            <a:r>
              <a:rPr lang="en-US" sz="3600" dirty="0" smtClean="0"/>
              <a:t>.</a:t>
            </a:r>
          </a:p>
          <a:p>
            <a:pPr>
              <a:lnSpc>
                <a:spcPct val="150000"/>
              </a:lnSpc>
            </a:pPr>
            <a:r>
              <a:rPr lang="en-US" sz="3600" dirty="0" smtClean="0"/>
              <a:t>B. 4 </a:t>
            </a:r>
            <a:r>
              <a:rPr lang="en-US" sz="3600" dirty="0" err="1" smtClean="0"/>
              <a:t>giờ</a:t>
            </a:r>
            <a:r>
              <a:rPr lang="en-US" sz="3600" dirty="0" smtClean="0"/>
              <a:t> 15 </a:t>
            </a:r>
            <a:r>
              <a:rPr lang="en-US" sz="3600" dirty="0" err="1" smtClean="0"/>
              <a:t>phút</a:t>
            </a:r>
            <a:r>
              <a:rPr lang="en-US" sz="3600" dirty="0"/>
              <a:t>.</a:t>
            </a:r>
            <a:endParaRPr lang="en-US" sz="3600" dirty="0" smtClean="0"/>
          </a:p>
          <a:p>
            <a:pPr>
              <a:lnSpc>
                <a:spcPct val="150000"/>
              </a:lnSpc>
            </a:pPr>
            <a:r>
              <a:rPr lang="en-US" sz="3600" dirty="0" smtClean="0"/>
              <a:t>C. 4 </a:t>
            </a:r>
            <a:r>
              <a:rPr lang="en-US" sz="3600" dirty="0" err="1" smtClean="0"/>
              <a:t>giờ</a:t>
            </a:r>
            <a:r>
              <a:rPr lang="en-US" sz="3600" dirty="0" smtClean="0"/>
              <a:t> 30 </a:t>
            </a:r>
            <a:r>
              <a:rPr lang="en-US" sz="3600" dirty="0" err="1" smtClean="0"/>
              <a:t>phút</a:t>
            </a:r>
            <a:r>
              <a:rPr lang="en-US" sz="3600" dirty="0" smtClean="0"/>
              <a:t>.</a:t>
            </a:r>
            <a:endParaRPr lang="en-US" sz="3600" dirty="0"/>
          </a:p>
        </p:txBody>
      </p:sp>
      <p:grpSp>
        <p:nvGrpSpPr>
          <p:cNvPr id="14" name="Group 13"/>
          <p:cNvGrpSpPr/>
          <p:nvPr/>
        </p:nvGrpSpPr>
        <p:grpSpPr>
          <a:xfrm>
            <a:off x="6509401" y="3077260"/>
            <a:ext cx="3672552" cy="3575906"/>
            <a:chOff x="1800786" y="3410493"/>
            <a:chExt cx="2686908" cy="2616200"/>
          </a:xfrm>
        </p:grpSpPr>
        <p:pic>
          <p:nvPicPr>
            <p:cNvPr id="15" name="Picture 2" descr="Cartoon Clock, Clock Clipart, Watch Surface, Time PNG Transparent Clipart  Image and PSD File for Free Download | Clock clipart, Clock, Clock wallpaper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077" t="16051" r="14553" b="15430"/>
            <a:stretch/>
          </p:blipFill>
          <p:spPr bwMode="auto">
            <a:xfrm>
              <a:off x="1800786" y="3410493"/>
              <a:ext cx="2686908" cy="2616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78" t="4664" r="61329" b="31433"/>
            <a:stretch/>
          </p:blipFill>
          <p:spPr>
            <a:xfrm>
              <a:off x="2068446" y="3639093"/>
              <a:ext cx="2151588" cy="2151588"/>
            </a:xfrm>
            <a:prstGeom prst="ellipse">
              <a:avLst/>
            </a:prstGeom>
          </p:spPr>
        </p:pic>
        <p:sp>
          <p:nvSpPr>
            <p:cNvPr id="17" name="Oval 16"/>
            <p:cNvSpPr/>
            <p:nvPr/>
          </p:nvSpPr>
          <p:spPr>
            <a:xfrm>
              <a:off x="3107270" y="4677917"/>
              <a:ext cx="73940" cy="73940"/>
            </a:xfrm>
            <a:prstGeom prst="ellipse">
              <a:avLst/>
            </a:prstGeom>
            <a:solidFill>
              <a:schemeClr val="tx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 rot="5400000">
            <a:off x="8289985" y="3905756"/>
            <a:ext cx="101064" cy="1881248"/>
            <a:chOff x="4658451" y="3999435"/>
            <a:chExt cx="73940" cy="1376350"/>
          </a:xfrm>
        </p:grpSpPr>
        <p:grpSp>
          <p:nvGrpSpPr>
            <p:cNvPr id="19" name="Group 18"/>
            <p:cNvGrpSpPr/>
            <p:nvPr/>
          </p:nvGrpSpPr>
          <p:grpSpPr>
            <a:xfrm>
              <a:off x="4658451" y="3999435"/>
              <a:ext cx="73940" cy="690725"/>
              <a:chOff x="5120640" y="3596722"/>
              <a:chExt cx="243840" cy="1755867"/>
            </a:xfrm>
            <a:solidFill>
              <a:schemeClr val="accent5"/>
            </a:solidFill>
          </p:grpSpPr>
          <p:sp>
            <p:nvSpPr>
              <p:cNvPr id="24" name="Isosceles Triangle 23"/>
              <p:cNvSpPr/>
              <p:nvPr/>
            </p:nvSpPr>
            <p:spPr>
              <a:xfrm>
                <a:off x="5120640" y="3596722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Isosceles Triangle 24"/>
              <p:cNvSpPr/>
              <p:nvPr/>
            </p:nvSpPr>
            <p:spPr>
              <a:xfrm rot="10800000">
                <a:off x="5120640" y="5002069"/>
                <a:ext cx="243840" cy="35052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4658451" y="4685060"/>
              <a:ext cx="73940" cy="690725"/>
              <a:chOff x="5120640" y="3663305"/>
              <a:chExt cx="243840" cy="1755867"/>
            </a:xfrm>
            <a:solidFill>
              <a:schemeClr val="accent5"/>
            </a:solidFill>
          </p:grpSpPr>
          <p:sp>
            <p:nvSpPr>
              <p:cNvPr id="22" name="Isosceles Triangle 21"/>
              <p:cNvSpPr/>
              <p:nvPr/>
            </p:nvSpPr>
            <p:spPr>
              <a:xfrm>
                <a:off x="5120640" y="3663305"/>
                <a:ext cx="243840" cy="1405347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Isosceles Triangle 22"/>
              <p:cNvSpPr/>
              <p:nvPr/>
            </p:nvSpPr>
            <p:spPr>
              <a:xfrm rot="10800000">
                <a:off x="5120640" y="5068652"/>
                <a:ext cx="243840" cy="350520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" name="Oval 20"/>
            <p:cNvSpPr/>
            <p:nvPr/>
          </p:nvSpPr>
          <p:spPr>
            <a:xfrm>
              <a:off x="4658451" y="4652954"/>
              <a:ext cx="73940" cy="7394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 rot="5820000">
            <a:off x="8252045" y="4113314"/>
            <a:ext cx="176941" cy="1483712"/>
            <a:chOff x="4783093" y="4150007"/>
            <a:chExt cx="129453" cy="1085509"/>
          </a:xfrm>
        </p:grpSpPr>
        <p:grpSp>
          <p:nvGrpSpPr>
            <p:cNvPr id="27" name="Group 26"/>
            <p:cNvGrpSpPr/>
            <p:nvPr/>
          </p:nvGrpSpPr>
          <p:grpSpPr>
            <a:xfrm>
              <a:off x="4783093" y="4150007"/>
              <a:ext cx="129453" cy="546616"/>
              <a:chOff x="5120640" y="3639093"/>
              <a:chExt cx="243840" cy="1755867"/>
            </a:xfrm>
            <a:solidFill>
              <a:schemeClr val="accent3"/>
            </a:solidFill>
          </p:grpSpPr>
          <p:sp>
            <p:nvSpPr>
              <p:cNvPr id="32" name="Isosceles Triangle 31"/>
              <p:cNvSpPr/>
              <p:nvPr/>
            </p:nvSpPr>
            <p:spPr>
              <a:xfrm>
                <a:off x="5120640" y="3639093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Isosceles Triangle 32"/>
              <p:cNvSpPr/>
              <p:nvPr/>
            </p:nvSpPr>
            <p:spPr>
              <a:xfrm rot="10800000">
                <a:off x="5120640" y="5044439"/>
                <a:ext cx="243840" cy="350521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4783093" y="4688900"/>
              <a:ext cx="129453" cy="546616"/>
              <a:chOff x="5120640" y="3639093"/>
              <a:chExt cx="243840" cy="1755867"/>
            </a:xfrm>
            <a:noFill/>
          </p:grpSpPr>
          <p:sp>
            <p:nvSpPr>
              <p:cNvPr id="30" name="Isosceles Triangle 29"/>
              <p:cNvSpPr/>
              <p:nvPr/>
            </p:nvSpPr>
            <p:spPr>
              <a:xfrm>
                <a:off x="5120640" y="3639093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Isosceles Triangle 30"/>
              <p:cNvSpPr/>
              <p:nvPr/>
            </p:nvSpPr>
            <p:spPr>
              <a:xfrm rot="10800000">
                <a:off x="5120640" y="5044439"/>
                <a:ext cx="243840" cy="350521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Oval 28"/>
            <p:cNvSpPr/>
            <p:nvPr/>
          </p:nvSpPr>
          <p:spPr>
            <a:xfrm>
              <a:off x="4810850" y="4652954"/>
              <a:ext cx="73940" cy="7394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Oval 33"/>
          <p:cNvSpPr/>
          <p:nvPr/>
        </p:nvSpPr>
        <p:spPr>
          <a:xfrm>
            <a:off x="1396666" y="3205842"/>
            <a:ext cx="537029" cy="537029"/>
          </a:xfrm>
          <a:prstGeom prst="ellipse">
            <a:avLst/>
          </a:prstGeom>
          <a:noFill/>
          <a:ln w="28575">
            <a:solidFill>
              <a:srgbClr val="E43D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660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50000">
                                      <p:cBhvr>
                                        <p:cTn id="1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2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49535" y="334878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2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928054" y="927100"/>
            <a:ext cx="10015204" cy="5346700"/>
            <a:chOff x="1220154" y="1193800"/>
            <a:chExt cx="9753524" cy="5207000"/>
          </a:xfrm>
        </p:grpSpPr>
        <p:pic>
          <p:nvPicPr>
            <p:cNvPr id="26" name="Picture 2" descr="20210409041757_wm_shs-toan-2-tap-1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890" t="46258" r="5813" b="21833"/>
            <a:stretch/>
          </p:blipFill>
          <p:spPr bwMode="auto">
            <a:xfrm>
              <a:off x="1220154" y="1205961"/>
              <a:ext cx="9753524" cy="5194839"/>
            </a:xfrm>
            <a:prstGeom prst="round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7" name="Freeform 26"/>
            <p:cNvSpPr/>
            <p:nvPr/>
          </p:nvSpPr>
          <p:spPr>
            <a:xfrm>
              <a:off x="3632200" y="1193800"/>
              <a:ext cx="4565650" cy="1016002"/>
            </a:xfrm>
            <a:custGeom>
              <a:avLst/>
              <a:gdLst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651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651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651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651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651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524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524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524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524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524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524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0"/>
                <a:gd name="connsiteX1" fmla="*/ 31750 w 4565650"/>
                <a:gd name="connsiteY1" fmla="*/ 285750 h 1016000"/>
                <a:gd name="connsiteX2" fmla="*/ 565150 w 4565650"/>
                <a:gd name="connsiteY2" fmla="*/ 711200 h 1016000"/>
                <a:gd name="connsiteX3" fmla="*/ 552450 w 4565650"/>
                <a:gd name="connsiteY3" fmla="*/ 927100 h 1016000"/>
                <a:gd name="connsiteX4" fmla="*/ 831850 w 4565650"/>
                <a:gd name="connsiteY4" fmla="*/ 1016000 h 1016000"/>
                <a:gd name="connsiteX5" fmla="*/ 838200 w 4565650"/>
                <a:gd name="connsiteY5" fmla="*/ 819150 h 1016000"/>
                <a:gd name="connsiteX6" fmla="*/ 3702050 w 4565650"/>
                <a:gd name="connsiteY6" fmla="*/ 812800 h 1016000"/>
                <a:gd name="connsiteX7" fmla="*/ 3708400 w 4565650"/>
                <a:gd name="connsiteY7" fmla="*/ 1016000 h 1016000"/>
                <a:gd name="connsiteX8" fmla="*/ 4025900 w 4565650"/>
                <a:gd name="connsiteY8" fmla="*/ 914400 h 1016000"/>
                <a:gd name="connsiteX9" fmla="*/ 4508500 w 4565650"/>
                <a:gd name="connsiteY9" fmla="*/ 355600 h 1016000"/>
                <a:gd name="connsiteX10" fmla="*/ 4565650 w 4565650"/>
                <a:gd name="connsiteY10" fmla="*/ 6350 h 1016000"/>
                <a:gd name="connsiteX11" fmla="*/ 0 w 4565650"/>
                <a:gd name="connsiteY11" fmla="*/ 0 h 1016000"/>
                <a:gd name="connsiteX0" fmla="*/ 0 w 4565650"/>
                <a:gd name="connsiteY0" fmla="*/ 0 h 1016002"/>
                <a:gd name="connsiteX1" fmla="*/ 31750 w 4565650"/>
                <a:gd name="connsiteY1" fmla="*/ 285750 h 1016002"/>
                <a:gd name="connsiteX2" fmla="*/ 565150 w 4565650"/>
                <a:gd name="connsiteY2" fmla="*/ 711200 h 1016002"/>
                <a:gd name="connsiteX3" fmla="*/ 552450 w 4565650"/>
                <a:gd name="connsiteY3" fmla="*/ 927100 h 1016002"/>
                <a:gd name="connsiteX4" fmla="*/ 831850 w 4565650"/>
                <a:gd name="connsiteY4" fmla="*/ 1016000 h 1016002"/>
                <a:gd name="connsiteX5" fmla="*/ 838200 w 4565650"/>
                <a:gd name="connsiteY5" fmla="*/ 819150 h 1016002"/>
                <a:gd name="connsiteX6" fmla="*/ 3702050 w 4565650"/>
                <a:gd name="connsiteY6" fmla="*/ 812800 h 1016002"/>
                <a:gd name="connsiteX7" fmla="*/ 3708400 w 4565650"/>
                <a:gd name="connsiteY7" fmla="*/ 1016000 h 1016002"/>
                <a:gd name="connsiteX8" fmla="*/ 4025900 w 4565650"/>
                <a:gd name="connsiteY8" fmla="*/ 914400 h 1016002"/>
                <a:gd name="connsiteX9" fmla="*/ 4508500 w 4565650"/>
                <a:gd name="connsiteY9" fmla="*/ 355600 h 1016002"/>
                <a:gd name="connsiteX10" fmla="*/ 4565650 w 4565650"/>
                <a:gd name="connsiteY10" fmla="*/ 6350 h 1016002"/>
                <a:gd name="connsiteX11" fmla="*/ 0 w 4565650"/>
                <a:gd name="connsiteY11" fmla="*/ 0 h 1016002"/>
                <a:gd name="connsiteX0" fmla="*/ 0 w 4565650"/>
                <a:gd name="connsiteY0" fmla="*/ 0 h 1016002"/>
                <a:gd name="connsiteX1" fmla="*/ 31750 w 4565650"/>
                <a:gd name="connsiteY1" fmla="*/ 285750 h 1016002"/>
                <a:gd name="connsiteX2" fmla="*/ 565150 w 4565650"/>
                <a:gd name="connsiteY2" fmla="*/ 711200 h 1016002"/>
                <a:gd name="connsiteX3" fmla="*/ 552450 w 4565650"/>
                <a:gd name="connsiteY3" fmla="*/ 927100 h 1016002"/>
                <a:gd name="connsiteX4" fmla="*/ 831850 w 4565650"/>
                <a:gd name="connsiteY4" fmla="*/ 1016000 h 1016002"/>
                <a:gd name="connsiteX5" fmla="*/ 838200 w 4565650"/>
                <a:gd name="connsiteY5" fmla="*/ 819150 h 1016002"/>
                <a:gd name="connsiteX6" fmla="*/ 3702050 w 4565650"/>
                <a:gd name="connsiteY6" fmla="*/ 812800 h 1016002"/>
                <a:gd name="connsiteX7" fmla="*/ 3708400 w 4565650"/>
                <a:gd name="connsiteY7" fmla="*/ 1016000 h 1016002"/>
                <a:gd name="connsiteX8" fmla="*/ 4025900 w 4565650"/>
                <a:gd name="connsiteY8" fmla="*/ 914400 h 1016002"/>
                <a:gd name="connsiteX9" fmla="*/ 4508500 w 4565650"/>
                <a:gd name="connsiteY9" fmla="*/ 355600 h 1016002"/>
                <a:gd name="connsiteX10" fmla="*/ 4565650 w 4565650"/>
                <a:gd name="connsiteY10" fmla="*/ 6350 h 1016002"/>
                <a:gd name="connsiteX11" fmla="*/ 0 w 4565650"/>
                <a:gd name="connsiteY11" fmla="*/ 0 h 1016002"/>
                <a:gd name="connsiteX0" fmla="*/ 0 w 4565650"/>
                <a:gd name="connsiteY0" fmla="*/ 0 h 1016002"/>
                <a:gd name="connsiteX1" fmla="*/ 31750 w 4565650"/>
                <a:gd name="connsiteY1" fmla="*/ 285750 h 1016002"/>
                <a:gd name="connsiteX2" fmla="*/ 565150 w 4565650"/>
                <a:gd name="connsiteY2" fmla="*/ 711200 h 1016002"/>
                <a:gd name="connsiteX3" fmla="*/ 552450 w 4565650"/>
                <a:gd name="connsiteY3" fmla="*/ 927100 h 1016002"/>
                <a:gd name="connsiteX4" fmla="*/ 831850 w 4565650"/>
                <a:gd name="connsiteY4" fmla="*/ 1016000 h 1016002"/>
                <a:gd name="connsiteX5" fmla="*/ 838200 w 4565650"/>
                <a:gd name="connsiteY5" fmla="*/ 819150 h 1016002"/>
                <a:gd name="connsiteX6" fmla="*/ 3702050 w 4565650"/>
                <a:gd name="connsiteY6" fmla="*/ 812800 h 1016002"/>
                <a:gd name="connsiteX7" fmla="*/ 3708400 w 4565650"/>
                <a:gd name="connsiteY7" fmla="*/ 1016000 h 1016002"/>
                <a:gd name="connsiteX8" fmla="*/ 4025900 w 4565650"/>
                <a:gd name="connsiteY8" fmla="*/ 914400 h 1016002"/>
                <a:gd name="connsiteX9" fmla="*/ 4508500 w 4565650"/>
                <a:gd name="connsiteY9" fmla="*/ 355600 h 1016002"/>
                <a:gd name="connsiteX10" fmla="*/ 4565650 w 4565650"/>
                <a:gd name="connsiteY10" fmla="*/ 6350 h 1016002"/>
                <a:gd name="connsiteX11" fmla="*/ 0 w 4565650"/>
                <a:gd name="connsiteY11" fmla="*/ 0 h 1016002"/>
                <a:gd name="connsiteX0" fmla="*/ 0 w 4565650"/>
                <a:gd name="connsiteY0" fmla="*/ 0 h 1016002"/>
                <a:gd name="connsiteX1" fmla="*/ 31750 w 4565650"/>
                <a:gd name="connsiteY1" fmla="*/ 285750 h 1016002"/>
                <a:gd name="connsiteX2" fmla="*/ 565150 w 4565650"/>
                <a:gd name="connsiteY2" fmla="*/ 711200 h 1016002"/>
                <a:gd name="connsiteX3" fmla="*/ 552450 w 4565650"/>
                <a:gd name="connsiteY3" fmla="*/ 927100 h 1016002"/>
                <a:gd name="connsiteX4" fmla="*/ 831850 w 4565650"/>
                <a:gd name="connsiteY4" fmla="*/ 1016000 h 1016002"/>
                <a:gd name="connsiteX5" fmla="*/ 838200 w 4565650"/>
                <a:gd name="connsiteY5" fmla="*/ 819150 h 1016002"/>
                <a:gd name="connsiteX6" fmla="*/ 3702050 w 4565650"/>
                <a:gd name="connsiteY6" fmla="*/ 812800 h 1016002"/>
                <a:gd name="connsiteX7" fmla="*/ 3708400 w 4565650"/>
                <a:gd name="connsiteY7" fmla="*/ 1016000 h 1016002"/>
                <a:gd name="connsiteX8" fmla="*/ 4025900 w 4565650"/>
                <a:gd name="connsiteY8" fmla="*/ 914400 h 1016002"/>
                <a:gd name="connsiteX9" fmla="*/ 4508500 w 4565650"/>
                <a:gd name="connsiteY9" fmla="*/ 355600 h 1016002"/>
                <a:gd name="connsiteX10" fmla="*/ 4565650 w 4565650"/>
                <a:gd name="connsiteY10" fmla="*/ 6350 h 1016002"/>
                <a:gd name="connsiteX11" fmla="*/ 0 w 4565650"/>
                <a:gd name="connsiteY11" fmla="*/ 0 h 10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5650" h="1016002">
                  <a:moveTo>
                    <a:pt x="0" y="0"/>
                  </a:moveTo>
                  <a:lnTo>
                    <a:pt x="31750" y="285750"/>
                  </a:lnTo>
                  <a:cubicBezTo>
                    <a:pt x="336550" y="408517"/>
                    <a:pt x="438150" y="486833"/>
                    <a:pt x="565150" y="711200"/>
                  </a:cubicBezTo>
                  <a:cubicBezTo>
                    <a:pt x="560917" y="783167"/>
                    <a:pt x="594783" y="861483"/>
                    <a:pt x="552450" y="927100"/>
                  </a:cubicBezTo>
                  <a:cubicBezTo>
                    <a:pt x="645583" y="1007533"/>
                    <a:pt x="757767" y="999067"/>
                    <a:pt x="831850" y="1016000"/>
                  </a:cubicBezTo>
                  <a:lnTo>
                    <a:pt x="838200" y="819150"/>
                  </a:lnTo>
                  <a:lnTo>
                    <a:pt x="3702050" y="812800"/>
                  </a:lnTo>
                  <a:cubicBezTo>
                    <a:pt x="3704167" y="880533"/>
                    <a:pt x="3640638" y="1016737"/>
                    <a:pt x="3708400" y="1016000"/>
                  </a:cubicBezTo>
                  <a:cubicBezTo>
                    <a:pt x="3903133" y="1013883"/>
                    <a:pt x="3958167" y="973667"/>
                    <a:pt x="4025900" y="914400"/>
                  </a:cubicBezTo>
                  <a:cubicBezTo>
                    <a:pt x="4212167" y="486833"/>
                    <a:pt x="4328583" y="510117"/>
                    <a:pt x="4508500" y="355600"/>
                  </a:cubicBezTo>
                  <a:lnTo>
                    <a:pt x="456565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3924300" y="2711450"/>
              <a:ext cx="549275" cy="1111250"/>
            </a:xfrm>
            <a:custGeom>
              <a:avLst/>
              <a:gdLst>
                <a:gd name="connsiteX0" fmla="*/ 412750 w 549275"/>
                <a:gd name="connsiteY0" fmla="*/ 0 h 1111250"/>
                <a:gd name="connsiteX1" fmla="*/ 549275 w 549275"/>
                <a:gd name="connsiteY1" fmla="*/ 0 h 1111250"/>
                <a:gd name="connsiteX2" fmla="*/ 549275 w 549275"/>
                <a:gd name="connsiteY2" fmla="*/ 1111250 h 1111250"/>
                <a:gd name="connsiteX3" fmla="*/ 0 w 549275"/>
                <a:gd name="connsiteY3" fmla="*/ 1111250 h 1111250"/>
                <a:gd name="connsiteX4" fmla="*/ 0 w 549275"/>
                <a:gd name="connsiteY4" fmla="*/ 384175 h 1111250"/>
                <a:gd name="connsiteX5" fmla="*/ 412750 w 549275"/>
                <a:gd name="connsiteY5" fmla="*/ 0 h 1111250"/>
                <a:gd name="connsiteX0" fmla="*/ 412750 w 549275"/>
                <a:gd name="connsiteY0" fmla="*/ 0 h 1111250"/>
                <a:gd name="connsiteX1" fmla="*/ 549275 w 549275"/>
                <a:gd name="connsiteY1" fmla="*/ 0 h 1111250"/>
                <a:gd name="connsiteX2" fmla="*/ 549275 w 549275"/>
                <a:gd name="connsiteY2" fmla="*/ 1111250 h 1111250"/>
                <a:gd name="connsiteX3" fmla="*/ 0 w 549275"/>
                <a:gd name="connsiteY3" fmla="*/ 1111250 h 1111250"/>
                <a:gd name="connsiteX4" fmla="*/ 0 w 549275"/>
                <a:gd name="connsiteY4" fmla="*/ 384175 h 1111250"/>
                <a:gd name="connsiteX5" fmla="*/ 412750 w 549275"/>
                <a:gd name="connsiteY5" fmla="*/ 0 h 1111250"/>
                <a:gd name="connsiteX0" fmla="*/ 412750 w 549275"/>
                <a:gd name="connsiteY0" fmla="*/ 0 h 1111250"/>
                <a:gd name="connsiteX1" fmla="*/ 549275 w 549275"/>
                <a:gd name="connsiteY1" fmla="*/ 0 h 1111250"/>
                <a:gd name="connsiteX2" fmla="*/ 549275 w 549275"/>
                <a:gd name="connsiteY2" fmla="*/ 1111250 h 1111250"/>
                <a:gd name="connsiteX3" fmla="*/ 0 w 549275"/>
                <a:gd name="connsiteY3" fmla="*/ 1111250 h 1111250"/>
                <a:gd name="connsiteX4" fmla="*/ 0 w 549275"/>
                <a:gd name="connsiteY4" fmla="*/ 384175 h 1111250"/>
                <a:gd name="connsiteX5" fmla="*/ 412750 w 549275"/>
                <a:gd name="connsiteY5" fmla="*/ 0 h 1111250"/>
                <a:gd name="connsiteX0" fmla="*/ 412750 w 549275"/>
                <a:gd name="connsiteY0" fmla="*/ 0 h 1111250"/>
                <a:gd name="connsiteX1" fmla="*/ 549275 w 549275"/>
                <a:gd name="connsiteY1" fmla="*/ 0 h 1111250"/>
                <a:gd name="connsiteX2" fmla="*/ 549275 w 549275"/>
                <a:gd name="connsiteY2" fmla="*/ 1111250 h 1111250"/>
                <a:gd name="connsiteX3" fmla="*/ 0 w 549275"/>
                <a:gd name="connsiteY3" fmla="*/ 1111250 h 1111250"/>
                <a:gd name="connsiteX4" fmla="*/ 0 w 549275"/>
                <a:gd name="connsiteY4" fmla="*/ 384175 h 1111250"/>
                <a:gd name="connsiteX5" fmla="*/ 412750 w 549275"/>
                <a:gd name="connsiteY5" fmla="*/ 0 h 1111250"/>
                <a:gd name="connsiteX0" fmla="*/ 412750 w 549275"/>
                <a:gd name="connsiteY0" fmla="*/ 0 h 1111250"/>
                <a:gd name="connsiteX1" fmla="*/ 549275 w 549275"/>
                <a:gd name="connsiteY1" fmla="*/ 0 h 1111250"/>
                <a:gd name="connsiteX2" fmla="*/ 549275 w 549275"/>
                <a:gd name="connsiteY2" fmla="*/ 1111250 h 1111250"/>
                <a:gd name="connsiteX3" fmla="*/ 0 w 549275"/>
                <a:gd name="connsiteY3" fmla="*/ 1111250 h 1111250"/>
                <a:gd name="connsiteX4" fmla="*/ 0 w 549275"/>
                <a:gd name="connsiteY4" fmla="*/ 384175 h 1111250"/>
                <a:gd name="connsiteX5" fmla="*/ 412750 w 549275"/>
                <a:gd name="connsiteY5" fmla="*/ 0 h 1111250"/>
                <a:gd name="connsiteX0" fmla="*/ 412750 w 549275"/>
                <a:gd name="connsiteY0" fmla="*/ 0 h 1111250"/>
                <a:gd name="connsiteX1" fmla="*/ 549275 w 549275"/>
                <a:gd name="connsiteY1" fmla="*/ 0 h 1111250"/>
                <a:gd name="connsiteX2" fmla="*/ 549275 w 549275"/>
                <a:gd name="connsiteY2" fmla="*/ 1111250 h 1111250"/>
                <a:gd name="connsiteX3" fmla="*/ 0 w 549275"/>
                <a:gd name="connsiteY3" fmla="*/ 1111250 h 1111250"/>
                <a:gd name="connsiteX4" fmla="*/ 0 w 549275"/>
                <a:gd name="connsiteY4" fmla="*/ 384175 h 1111250"/>
                <a:gd name="connsiteX5" fmla="*/ 412750 w 549275"/>
                <a:gd name="connsiteY5" fmla="*/ 0 h 1111250"/>
                <a:gd name="connsiteX0" fmla="*/ 412750 w 549275"/>
                <a:gd name="connsiteY0" fmla="*/ 0 h 1111250"/>
                <a:gd name="connsiteX1" fmla="*/ 549275 w 549275"/>
                <a:gd name="connsiteY1" fmla="*/ 0 h 1111250"/>
                <a:gd name="connsiteX2" fmla="*/ 549275 w 549275"/>
                <a:gd name="connsiteY2" fmla="*/ 1111250 h 1111250"/>
                <a:gd name="connsiteX3" fmla="*/ 0 w 549275"/>
                <a:gd name="connsiteY3" fmla="*/ 1111250 h 1111250"/>
                <a:gd name="connsiteX4" fmla="*/ 0 w 549275"/>
                <a:gd name="connsiteY4" fmla="*/ 384175 h 1111250"/>
                <a:gd name="connsiteX5" fmla="*/ 412750 w 549275"/>
                <a:gd name="connsiteY5" fmla="*/ 0 h 111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9275" h="1111250">
                  <a:moveTo>
                    <a:pt x="412750" y="0"/>
                  </a:moveTo>
                  <a:lnTo>
                    <a:pt x="549275" y="0"/>
                  </a:lnTo>
                  <a:lnTo>
                    <a:pt x="549275" y="1111250"/>
                  </a:lnTo>
                  <a:lnTo>
                    <a:pt x="0" y="1111250"/>
                  </a:lnTo>
                  <a:lnTo>
                    <a:pt x="0" y="384175"/>
                  </a:lnTo>
                  <a:cubicBezTo>
                    <a:pt x="153458" y="306917"/>
                    <a:pt x="310092" y="289983"/>
                    <a:pt x="41275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7329488" y="2686050"/>
              <a:ext cx="314325" cy="390525"/>
            </a:xfrm>
            <a:custGeom>
              <a:avLst/>
              <a:gdLst>
                <a:gd name="connsiteX0" fmla="*/ 0 w 314325"/>
                <a:gd name="connsiteY0" fmla="*/ 0 h 390525"/>
                <a:gd name="connsiteX1" fmla="*/ 261937 w 314325"/>
                <a:gd name="connsiteY1" fmla="*/ 0 h 390525"/>
                <a:gd name="connsiteX2" fmla="*/ 314325 w 314325"/>
                <a:gd name="connsiteY2" fmla="*/ 209550 h 390525"/>
                <a:gd name="connsiteX3" fmla="*/ 0 w 314325"/>
                <a:gd name="connsiteY3" fmla="*/ 390525 h 390525"/>
                <a:gd name="connsiteX4" fmla="*/ 0 w 314325"/>
                <a:gd name="connsiteY4" fmla="*/ 0 h 390525"/>
                <a:gd name="connsiteX0" fmla="*/ 0 w 314325"/>
                <a:gd name="connsiteY0" fmla="*/ 0 h 390525"/>
                <a:gd name="connsiteX1" fmla="*/ 261937 w 314325"/>
                <a:gd name="connsiteY1" fmla="*/ 0 h 390525"/>
                <a:gd name="connsiteX2" fmla="*/ 314325 w 314325"/>
                <a:gd name="connsiteY2" fmla="*/ 209550 h 390525"/>
                <a:gd name="connsiteX3" fmla="*/ 0 w 314325"/>
                <a:gd name="connsiteY3" fmla="*/ 390525 h 390525"/>
                <a:gd name="connsiteX4" fmla="*/ 0 w 314325"/>
                <a:gd name="connsiteY4" fmla="*/ 0 h 390525"/>
                <a:gd name="connsiteX0" fmla="*/ 0 w 314325"/>
                <a:gd name="connsiteY0" fmla="*/ 0 h 390525"/>
                <a:gd name="connsiteX1" fmla="*/ 261937 w 314325"/>
                <a:gd name="connsiteY1" fmla="*/ 0 h 390525"/>
                <a:gd name="connsiteX2" fmla="*/ 314325 w 314325"/>
                <a:gd name="connsiteY2" fmla="*/ 209550 h 390525"/>
                <a:gd name="connsiteX3" fmla="*/ 0 w 314325"/>
                <a:gd name="connsiteY3" fmla="*/ 390525 h 390525"/>
                <a:gd name="connsiteX4" fmla="*/ 0 w 314325"/>
                <a:gd name="connsiteY4" fmla="*/ 0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390525">
                  <a:moveTo>
                    <a:pt x="0" y="0"/>
                  </a:moveTo>
                  <a:lnTo>
                    <a:pt x="261937" y="0"/>
                  </a:lnTo>
                  <a:cubicBezTo>
                    <a:pt x="269875" y="127000"/>
                    <a:pt x="296862" y="139700"/>
                    <a:pt x="314325" y="209550"/>
                  </a:cubicBezTo>
                  <a:lnTo>
                    <a:pt x="0" y="390525"/>
                  </a:lnTo>
                  <a:cubicBezTo>
                    <a:pt x="1587" y="266700"/>
                    <a:pt x="3175" y="142875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7329488" y="2943225"/>
              <a:ext cx="528637" cy="904875"/>
            </a:xfrm>
            <a:custGeom>
              <a:avLst/>
              <a:gdLst>
                <a:gd name="connsiteX0" fmla="*/ 0 w 528637"/>
                <a:gd name="connsiteY0" fmla="*/ 204788 h 904875"/>
                <a:gd name="connsiteX1" fmla="*/ 352425 w 528637"/>
                <a:gd name="connsiteY1" fmla="*/ 0 h 904875"/>
                <a:gd name="connsiteX2" fmla="*/ 528637 w 528637"/>
                <a:gd name="connsiteY2" fmla="*/ 128588 h 904875"/>
                <a:gd name="connsiteX3" fmla="*/ 238125 w 528637"/>
                <a:gd name="connsiteY3" fmla="*/ 904875 h 904875"/>
                <a:gd name="connsiteX4" fmla="*/ 0 w 528637"/>
                <a:gd name="connsiteY4" fmla="*/ 904875 h 904875"/>
                <a:gd name="connsiteX5" fmla="*/ 0 w 528637"/>
                <a:gd name="connsiteY5" fmla="*/ 204788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637" h="904875">
                  <a:moveTo>
                    <a:pt x="0" y="204788"/>
                  </a:moveTo>
                  <a:lnTo>
                    <a:pt x="352425" y="0"/>
                  </a:lnTo>
                  <a:lnTo>
                    <a:pt x="528637" y="128588"/>
                  </a:lnTo>
                  <a:lnTo>
                    <a:pt x="238125" y="904875"/>
                  </a:lnTo>
                  <a:lnTo>
                    <a:pt x="0" y="904875"/>
                  </a:lnTo>
                  <a:cubicBezTo>
                    <a:pt x="1587" y="681038"/>
                    <a:pt x="3175" y="457200"/>
                    <a:pt x="0" y="204788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972412" y="413638"/>
            <a:ext cx="116137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/>
              <a:t>Xem</a:t>
            </a:r>
            <a:r>
              <a:rPr lang="en-US" sz="3200" dirty="0" smtClean="0"/>
              <a:t> </a:t>
            </a:r>
            <a:r>
              <a:rPr lang="en-US" sz="3200" dirty="0" err="1" smtClean="0"/>
              <a:t>tờ</a:t>
            </a:r>
            <a:r>
              <a:rPr lang="en-US" sz="3200" dirty="0" smtClean="0"/>
              <a:t> </a:t>
            </a:r>
            <a:r>
              <a:rPr lang="en-US" sz="3200" dirty="0" err="1" smtClean="0"/>
              <a:t>lịch</a:t>
            </a:r>
            <a:r>
              <a:rPr lang="en-US" sz="3200" dirty="0" smtClean="0"/>
              <a:t> </a:t>
            </a:r>
            <a:r>
              <a:rPr lang="en-US" sz="3200" dirty="0" err="1" smtClean="0"/>
              <a:t>và</a:t>
            </a:r>
            <a:r>
              <a:rPr lang="en-US" sz="3200" dirty="0" smtClean="0"/>
              <a:t> </a:t>
            </a:r>
            <a:r>
              <a:rPr lang="en-US" sz="3200" dirty="0" err="1" smtClean="0"/>
              <a:t>các</a:t>
            </a:r>
            <a:r>
              <a:rPr lang="en-US" sz="3200" dirty="0" smtClean="0"/>
              <a:t> </a:t>
            </a:r>
            <a:r>
              <a:rPr lang="en-US" sz="3200" dirty="0" err="1" smtClean="0"/>
              <a:t>ảnh</a:t>
            </a:r>
            <a:r>
              <a:rPr lang="en-US" sz="3200" dirty="0" smtClean="0"/>
              <a:t> </a:t>
            </a:r>
            <a:r>
              <a:rPr lang="en-US" sz="3200" dirty="0" err="1" smtClean="0"/>
              <a:t>chụp</a:t>
            </a:r>
            <a:r>
              <a:rPr lang="en-US" sz="3200" dirty="0" smtClean="0"/>
              <a:t> </a:t>
            </a:r>
            <a:r>
              <a:rPr lang="en-US" sz="3200" dirty="0" err="1" smtClean="0"/>
              <a:t>của</a:t>
            </a:r>
            <a:r>
              <a:rPr lang="en-US" sz="3200" dirty="0" smtClean="0"/>
              <a:t> </a:t>
            </a:r>
            <a:r>
              <a:rPr lang="en-US" sz="3200" dirty="0" err="1" smtClean="0"/>
              <a:t>Rô-bốt</a:t>
            </a:r>
            <a:r>
              <a:rPr lang="en-US" sz="3200" dirty="0" smtClean="0"/>
              <a:t> </a:t>
            </a:r>
            <a:r>
              <a:rPr lang="en-US" sz="3200" dirty="0" err="1" smtClean="0"/>
              <a:t>rồi</a:t>
            </a:r>
            <a:r>
              <a:rPr lang="en-US" sz="3200" dirty="0" smtClean="0"/>
              <a:t> </a:t>
            </a:r>
            <a:r>
              <a:rPr lang="en-US" sz="3200" dirty="0" err="1" smtClean="0"/>
              <a:t>trả</a:t>
            </a:r>
            <a:r>
              <a:rPr lang="en-US" sz="3200" dirty="0" smtClean="0"/>
              <a:t> </a:t>
            </a:r>
            <a:r>
              <a:rPr lang="en-US" sz="3200" dirty="0" err="1" smtClean="0"/>
              <a:t>lời</a:t>
            </a:r>
            <a:r>
              <a:rPr lang="en-US" sz="3200" dirty="0" smtClean="0"/>
              <a:t> </a:t>
            </a:r>
            <a:r>
              <a:rPr lang="en-US" sz="3200" err="1" smtClean="0"/>
              <a:t>câu</a:t>
            </a:r>
            <a:r>
              <a:rPr lang="en-US" sz="3200" smtClean="0"/>
              <a:t> hỏi.</a:t>
            </a:r>
            <a:endParaRPr lang="en-US" sz="3200" dirty="0"/>
          </a:p>
        </p:txBody>
      </p:sp>
      <p:sp>
        <p:nvSpPr>
          <p:cNvPr id="34" name="TextBox 33"/>
          <p:cNvSpPr txBox="1"/>
          <p:nvPr/>
        </p:nvSpPr>
        <p:spPr>
          <a:xfrm>
            <a:off x="661652" y="3157625"/>
            <a:ext cx="3607110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000" b="1" dirty="0" err="1" smtClean="0">
                <a:solidFill>
                  <a:srgbClr val="0070C0"/>
                </a:solidFill>
              </a:rPr>
              <a:t>Tây</a:t>
            </a:r>
            <a:r>
              <a:rPr lang="en-US" sz="2000" b="1" dirty="0" smtClean="0">
                <a:solidFill>
                  <a:srgbClr val="0070C0"/>
                </a:solidFill>
              </a:rPr>
              <a:t> </a:t>
            </a:r>
            <a:r>
              <a:rPr lang="en-US" sz="2000" b="1" dirty="0" err="1" smtClean="0">
                <a:solidFill>
                  <a:srgbClr val="0070C0"/>
                </a:solidFill>
              </a:rPr>
              <a:t>Nguyên</a:t>
            </a:r>
            <a:r>
              <a:rPr lang="en-US" sz="2000" b="1" dirty="0" smtClean="0">
                <a:solidFill>
                  <a:srgbClr val="0070C0"/>
                </a:solidFill>
              </a:rPr>
              <a:t>: </a:t>
            </a:r>
            <a:r>
              <a:rPr lang="en-US" sz="2000" b="1" dirty="0" err="1" smtClean="0">
                <a:solidFill>
                  <a:srgbClr val="0070C0"/>
                </a:solidFill>
              </a:rPr>
              <a:t>ngày</a:t>
            </a:r>
            <a:r>
              <a:rPr lang="en-US" sz="2000" b="1" dirty="0" smtClean="0">
                <a:solidFill>
                  <a:srgbClr val="0070C0"/>
                </a:solidFill>
              </a:rPr>
              <a:t> 2 </a:t>
            </a:r>
            <a:r>
              <a:rPr lang="en-US" sz="2000" b="1" dirty="0" err="1" smtClean="0">
                <a:solidFill>
                  <a:srgbClr val="0070C0"/>
                </a:solidFill>
              </a:rPr>
              <a:t>tháng</a:t>
            </a:r>
            <a:r>
              <a:rPr lang="en-US" sz="2000" b="1" dirty="0" smtClean="0">
                <a:solidFill>
                  <a:srgbClr val="0070C0"/>
                </a:solidFill>
              </a:rPr>
              <a:t> 8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798661" y="2987982"/>
            <a:ext cx="3001872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000" b="1" dirty="0" err="1" smtClean="0">
                <a:solidFill>
                  <a:srgbClr val="0070C0"/>
                </a:solidFill>
              </a:rPr>
              <a:t>Huế</a:t>
            </a:r>
            <a:r>
              <a:rPr lang="en-US" sz="2000" b="1" dirty="0" smtClean="0">
                <a:solidFill>
                  <a:srgbClr val="0070C0"/>
                </a:solidFill>
              </a:rPr>
              <a:t>: </a:t>
            </a:r>
            <a:r>
              <a:rPr lang="en-US" sz="2000" b="1" dirty="0" err="1" smtClean="0">
                <a:solidFill>
                  <a:srgbClr val="0070C0"/>
                </a:solidFill>
              </a:rPr>
              <a:t>ngày</a:t>
            </a:r>
            <a:r>
              <a:rPr lang="en-US" sz="2000" b="1" dirty="0" smtClean="0">
                <a:solidFill>
                  <a:srgbClr val="0070C0"/>
                </a:solidFill>
              </a:rPr>
              <a:t> 13 </a:t>
            </a:r>
            <a:r>
              <a:rPr lang="en-US" sz="2000" b="1" dirty="0" err="1" smtClean="0">
                <a:solidFill>
                  <a:srgbClr val="0070C0"/>
                </a:solidFill>
              </a:rPr>
              <a:t>tháng</a:t>
            </a:r>
            <a:r>
              <a:rPr lang="en-US" sz="2000" b="1" dirty="0" smtClean="0">
                <a:solidFill>
                  <a:srgbClr val="0070C0"/>
                </a:solidFill>
              </a:rPr>
              <a:t> 8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09252" y="5933488"/>
            <a:ext cx="4558048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000" b="1" dirty="0" err="1" smtClean="0">
                <a:solidFill>
                  <a:srgbClr val="0070C0"/>
                </a:solidFill>
              </a:rPr>
              <a:t>Mù</a:t>
            </a:r>
            <a:r>
              <a:rPr lang="en-US" sz="2000" b="1" dirty="0" smtClean="0">
                <a:solidFill>
                  <a:srgbClr val="0070C0"/>
                </a:solidFill>
              </a:rPr>
              <a:t> </a:t>
            </a:r>
            <a:r>
              <a:rPr lang="en-US" sz="2000" b="1" dirty="0" err="1" smtClean="0">
                <a:solidFill>
                  <a:srgbClr val="0070C0"/>
                </a:solidFill>
              </a:rPr>
              <a:t>Cang</a:t>
            </a:r>
            <a:r>
              <a:rPr lang="en-US" sz="2000" b="1" dirty="0" smtClean="0">
                <a:solidFill>
                  <a:srgbClr val="0070C0"/>
                </a:solidFill>
              </a:rPr>
              <a:t> </a:t>
            </a:r>
            <a:r>
              <a:rPr lang="en-US" sz="2000" b="1" dirty="0" err="1" smtClean="0">
                <a:solidFill>
                  <a:srgbClr val="0070C0"/>
                </a:solidFill>
              </a:rPr>
              <a:t>Chải</a:t>
            </a:r>
            <a:r>
              <a:rPr lang="en-US" sz="2000" b="1" dirty="0" smtClean="0">
                <a:solidFill>
                  <a:srgbClr val="0070C0"/>
                </a:solidFill>
              </a:rPr>
              <a:t>: </a:t>
            </a:r>
            <a:r>
              <a:rPr lang="en-US" sz="2000" b="1" dirty="0" err="1" smtClean="0">
                <a:solidFill>
                  <a:srgbClr val="0070C0"/>
                </a:solidFill>
              </a:rPr>
              <a:t>ngày</a:t>
            </a:r>
            <a:r>
              <a:rPr lang="en-US" sz="2000" b="1" dirty="0" smtClean="0">
                <a:solidFill>
                  <a:srgbClr val="0070C0"/>
                </a:solidFill>
              </a:rPr>
              <a:t> 30 </a:t>
            </a:r>
            <a:r>
              <a:rPr lang="en-US" sz="2000" b="1" dirty="0" err="1" smtClean="0">
                <a:solidFill>
                  <a:srgbClr val="0070C0"/>
                </a:solidFill>
              </a:rPr>
              <a:t>tháng</a:t>
            </a:r>
            <a:r>
              <a:rPr lang="en-US" sz="2000" b="1" dirty="0" smtClean="0">
                <a:solidFill>
                  <a:srgbClr val="0070C0"/>
                </a:solidFill>
              </a:rPr>
              <a:t> 8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6779273" y="5869988"/>
            <a:ext cx="4473015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000" b="1" dirty="0" err="1" smtClean="0">
                <a:solidFill>
                  <a:srgbClr val="0070C0"/>
                </a:solidFill>
              </a:rPr>
              <a:t>Chợ</a:t>
            </a:r>
            <a:r>
              <a:rPr lang="en-US" sz="2000" b="1" dirty="0" smtClean="0">
                <a:solidFill>
                  <a:srgbClr val="0070C0"/>
                </a:solidFill>
              </a:rPr>
              <a:t> </a:t>
            </a:r>
            <a:r>
              <a:rPr lang="en-US" sz="2000" b="1" dirty="0" err="1" smtClean="0">
                <a:solidFill>
                  <a:srgbClr val="0070C0"/>
                </a:solidFill>
              </a:rPr>
              <a:t>nổi</a:t>
            </a:r>
            <a:r>
              <a:rPr lang="en-US" sz="2000" b="1" dirty="0" smtClean="0">
                <a:solidFill>
                  <a:srgbClr val="0070C0"/>
                </a:solidFill>
              </a:rPr>
              <a:t> </a:t>
            </a:r>
            <a:r>
              <a:rPr lang="en-US" sz="2000" b="1" dirty="0" err="1" smtClean="0">
                <a:solidFill>
                  <a:srgbClr val="0070C0"/>
                </a:solidFill>
              </a:rPr>
              <a:t>Năm</a:t>
            </a:r>
            <a:r>
              <a:rPr lang="en-US" sz="2000" b="1" dirty="0" smtClean="0">
                <a:solidFill>
                  <a:srgbClr val="0070C0"/>
                </a:solidFill>
              </a:rPr>
              <a:t> </a:t>
            </a:r>
            <a:r>
              <a:rPr lang="en-US" sz="2000" b="1" dirty="0" err="1" smtClean="0">
                <a:solidFill>
                  <a:srgbClr val="0070C0"/>
                </a:solidFill>
              </a:rPr>
              <a:t>Căn</a:t>
            </a:r>
            <a:r>
              <a:rPr lang="en-US" sz="2000" b="1" dirty="0" smtClean="0">
                <a:solidFill>
                  <a:srgbClr val="0070C0"/>
                </a:solidFill>
              </a:rPr>
              <a:t>: </a:t>
            </a:r>
            <a:r>
              <a:rPr lang="en-US" sz="2000" b="1" dirty="0" err="1" smtClean="0">
                <a:solidFill>
                  <a:srgbClr val="0070C0"/>
                </a:solidFill>
              </a:rPr>
              <a:t>ngày</a:t>
            </a:r>
            <a:r>
              <a:rPr lang="en-US" sz="2000" b="1" dirty="0" smtClean="0">
                <a:solidFill>
                  <a:srgbClr val="0070C0"/>
                </a:solidFill>
              </a:rPr>
              <a:t> 21 </a:t>
            </a:r>
            <a:r>
              <a:rPr lang="en-US" sz="2000" b="1" dirty="0" err="1" smtClean="0">
                <a:solidFill>
                  <a:srgbClr val="0070C0"/>
                </a:solidFill>
              </a:rPr>
              <a:t>tháng</a:t>
            </a:r>
            <a:r>
              <a:rPr lang="en-US" sz="2000" b="1" dirty="0" smtClean="0">
                <a:solidFill>
                  <a:srgbClr val="0070C0"/>
                </a:solidFill>
              </a:rPr>
              <a:t> 8</a:t>
            </a:r>
            <a:endParaRPr lang="en-US" sz="20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7076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6" grpId="0" animBg="1"/>
      <p:bldP spid="3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5626" y="321892"/>
            <a:ext cx="1094587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/>
              <a:t>Cho biết thời gian đến thăm bảo tàng Lịch sử Quân sự Việt Nam của mỗi bạn như sau:</a:t>
            </a:r>
            <a:endParaRPr lang="en-US" sz="3200" dirty="0"/>
          </a:p>
        </p:txBody>
      </p:sp>
      <p:sp>
        <p:nvSpPr>
          <p:cNvPr id="3" name="Oval 2"/>
          <p:cNvSpPr/>
          <p:nvPr/>
        </p:nvSpPr>
        <p:spPr>
          <a:xfrm>
            <a:off x="404952" y="245692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22" name="Picture 2" descr="20210409041757_wm_shs-toan-2-tap-1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952" t="12774" r="9617" b="58581"/>
          <a:stretch/>
        </p:blipFill>
        <p:spPr bwMode="auto">
          <a:xfrm>
            <a:off x="2314933" y="1499907"/>
            <a:ext cx="7425968" cy="4011107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1687743" y="5754581"/>
            <a:ext cx="95981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Biết</a:t>
            </a:r>
            <a:r>
              <a:rPr lang="en-US" sz="2800" dirty="0" smtClean="0"/>
              <a:t> </a:t>
            </a:r>
            <a:r>
              <a:rPr lang="en-US" sz="2800" dirty="0" err="1" smtClean="0"/>
              <a:t>bảo</a:t>
            </a:r>
            <a:r>
              <a:rPr lang="en-US" sz="2800" dirty="0" smtClean="0"/>
              <a:t> </a:t>
            </a:r>
            <a:r>
              <a:rPr lang="en-US" sz="2800" dirty="0" err="1" smtClean="0"/>
              <a:t>tàng</a:t>
            </a:r>
            <a:r>
              <a:rPr lang="en-US" sz="2800" dirty="0" smtClean="0"/>
              <a:t> </a:t>
            </a:r>
            <a:r>
              <a:rPr lang="en-US" sz="2800" dirty="0" err="1" smtClean="0"/>
              <a:t>mở</a:t>
            </a:r>
            <a:r>
              <a:rPr lang="en-US" sz="2800" dirty="0" smtClean="0"/>
              <a:t> </a:t>
            </a:r>
            <a:r>
              <a:rPr lang="en-US" sz="2800" dirty="0" err="1" smtClean="0"/>
              <a:t>cửa</a:t>
            </a:r>
            <a:r>
              <a:rPr lang="en-US" sz="2800" dirty="0" smtClean="0"/>
              <a:t> </a:t>
            </a:r>
            <a:r>
              <a:rPr lang="en-US" sz="2800" dirty="0" err="1" smtClean="0"/>
              <a:t>từ</a:t>
            </a:r>
            <a:r>
              <a:rPr lang="en-US" sz="2800" dirty="0" smtClean="0"/>
              <a:t> 8 </a:t>
            </a:r>
            <a:r>
              <a:rPr lang="en-US" sz="2800" dirty="0" err="1" smtClean="0"/>
              <a:t>giờ</a:t>
            </a:r>
            <a:r>
              <a:rPr lang="en-US" sz="2800" dirty="0" smtClean="0"/>
              <a:t> </a:t>
            </a:r>
            <a:r>
              <a:rPr lang="en-US" sz="2800" dirty="0" err="1" smtClean="0"/>
              <a:t>đến</a:t>
            </a:r>
            <a:r>
              <a:rPr lang="en-US" sz="2800" dirty="0" smtClean="0"/>
              <a:t> 16 </a:t>
            </a:r>
            <a:r>
              <a:rPr lang="en-US" sz="2800" dirty="0" err="1" smtClean="0"/>
              <a:t>giờ</a:t>
            </a:r>
            <a:r>
              <a:rPr lang="en-US" sz="2800" dirty="0" smtClean="0"/>
              <a:t> 30 </a:t>
            </a:r>
            <a:r>
              <a:rPr lang="en-US" sz="2800" dirty="0" err="1" smtClean="0"/>
              <a:t>phút</a:t>
            </a:r>
            <a:r>
              <a:rPr lang="en-US" sz="2800" dirty="0" smtClean="0"/>
              <a:t>. </a:t>
            </a:r>
            <a:r>
              <a:rPr lang="en-US" sz="2800" dirty="0" err="1" smtClean="0"/>
              <a:t>Hỏi</a:t>
            </a:r>
            <a:r>
              <a:rPr lang="en-US" sz="2800" dirty="0" smtClean="0"/>
              <a:t> </a:t>
            </a:r>
            <a:r>
              <a:rPr lang="en-US" sz="2800" dirty="0" err="1" smtClean="0"/>
              <a:t>những</a:t>
            </a:r>
            <a:r>
              <a:rPr lang="en-US" sz="2800" dirty="0" smtClean="0"/>
              <a:t> </a:t>
            </a:r>
            <a:r>
              <a:rPr lang="en-US" sz="2800" dirty="0" err="1" smtClean="0"/>
              <a:t>bạn</a:t>
            </a:r>
            <a:r>
              <a:rPr lang="en-US" sz="2800" dirty="0" smtClean="0"/>
              <a:t> </a:t>
            </a:r>
            <a:r>
              <a:rPr lang="en-US" sz="2800" dirty="0" err="1" smtClean="0"/>
              <a:t>nào</a:t>
            </a:r>
            <a:r>
              <a:rPr lang="en-US" sz="2800" dirty="0" smtClean="0"/>
              <a:t> </a:t>
            </a:r>
            <a:r>
              <a:rPr lang="en-US" sz="2800" dirty="0" err="1" smtClean="0"/>
              <a:t>được</a:t>
            </a:r>
            <a:r>
              <a:rPr lang="en-US" sz="2800" dirty="0" smtClean="0"/>
              <a:t> </a:t>
            </a:r>
            <a:r>
              <a:rPr lang="en-US" sz="2800" dirty="0" err="1" smtClean="0"/>
              <a:t>vào</a:t>
            </a:r>
            <a:r>
              <a:rPr lang="en-US" sz="2800" dirty="0" smtClean="0"/>
              <a:t> </a:t>
            </a:r>
            <a:r>
              <a:rPr lang="en-US" sz="2800" dirty="0" err="1" smtClean="0"/>
              <a:t>thăm</a:t>
            </a:r>
            <a:r>
              <a:rPr lang="en-US" sz="2800" dirty="0" smtClean="0"/>
              <a:t> </a:t>
            </a:r>
            <a:r>
              <a:rPr lang="en-US" sz="2800" dirty="0" err="1" smtClean="0"/>
              <a:t>bảo</a:t>
            </a:r>
            <a:r>
              <a:rPr lang="en-US" sz="2800" dirty="0" smtClean="0"/>
              <a:t> </a:t>
            </a:r>
            <a:r>
              <a:rPr lang="en-US" sz="2800" dirty="0" err="1" smtClean="0"/>
              <a:t>tàng</a:t>
            </a:r>
            <a:r>
              <a:rPr lang="en-US" sz="2800" dirty="0"/>
              <a:t>?</a:t>
            </a:r>
            <a:r>
              <a:rPr lang="en-US" sz="2800" dirty="0" smtClean="0"/>
              <a:t> </a:t>
            </a:r>
            <a:endParaRPr lang="en-US" sz="2800" dirty="0"/>
          </a:p>
        </p:txBody>
      </p:sp>
      <p:sp>
        <p:nvSpPr>
          <p:cNvPr id="24" name="Rounded Rectangle 23"/>
          <p:cNvSpPr/>
          <p:nvPr/>
        </p:nvSpPr>
        <p:spPr>
          <a:xfrm>
            <a:off x="635155" y="2636900"/>
            <a:ext cx="1780472" cy="478302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10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 15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phút</a:t>
            </a:r>
            <a:endParaRPr lang="en-US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635155" y="4610271"/>
            <a:ext cx="1780472" cy="478302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11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 30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phút</a:t>
            </a:r>
            <a:endParaRPr lang="en-US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6" name="Rounded Rectangle 25"/>
          <p:cNvSpPr/>
          <p:nvPr/>
        </p:nvSpPr>
        <p:spPr>
          <a:xfrm>
            <a:off x="9469677" y="2636900"/>
            <a:ext cx="1739983" cy="478302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5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 30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phút</a:t>
            </a:r>
            <a:endParaRPr lang="en-US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7" name="Rounded Rectangle 26"/>
          <p:cNvSpPr/>
          <p:nvPr/>
        </p:nvSpPr>
        <p:spPr>
          <a:xfrm>
            <a:off x="9469677" y="4610271"/>
            <a:ext cx="1739983" cy="478302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4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 15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phút</a:t>
            </a:r>
            <a:endParaRPr lang="en-US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4642339" y="2918254"/>
            <a:ext cx="717452" cy="393895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BDCD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Mai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3573193" y="3756603"/>
            <a:ext cx="1069145" cy="393895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Việt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6284253" y="3714399"/>
            <a:ext cx="890270" cy="39389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Nam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0047" y="3420932"/>
            <a:ext cx="725543" cy="711583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4523" y="2604556"/>
            <a:ext cx="734142" cy="707593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705" y="2206671"/>
            <a:ext cx="725543" cy="711583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4523" y="3555554"/>
            <a:ext cx="725543" cy="7115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6582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8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" fill="hold">
                          <p:stCondLst>
                            <p:cond delay="indefinite"/>
                          </p:stCondLst>
                          <p:childTnLst>
                            <p:par>
                              <p:cTn id="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" presetID="2" presetClass="entr" presetSubtype="8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2" presetClass="entr" presetSubtype="2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3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2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2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eck mar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3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eck mar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3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2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2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6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eck mar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4" fill="hold">
                          <p:stCondLst>
                            <p:cond delay="indefinite"/>
                          </p:stCondLst>
                          <p:childTnLst>
                            <p:par>
                              <p:cTn id="6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6" presetID="23" presetClass="entr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6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Wrong Buzzer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" fill="hold">
                          <p:stCondLst>
                            <p:cond delay="indefinite"/>
                          </p:stCondLst>
                          <p:childTnLst>
                            <p:par>
                              <p:cTn id="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3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2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2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eck mar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3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eck mar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3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2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2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6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eck mar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4" fill="hold">
                          <p:stCondLst>
                            <p:cond delay="indefinite"/>
                          </p:stCondLst>
                          <p:childTnLst>
                            <p:par>
                              <p:cTn id="6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6" presetID="23" presetClass="entr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4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6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Wrong Buzzer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5626" y="321892"/>
            <a:ext cx="1094587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/>
              <a:t>Cho biết giờ học các môn năng khiếu vào sáng thứ Bảy của Rô-bốt như sau:</a:t>
            </a:r>
            <a:endParaRPr lang="en-US" sz="3200" dirty="0"/>
          </a:p>
        </p:txBody>
      </p:sp>
      <p:sp>
        <p:nvSpPr>
          <p:cNvPr id="3" name="Oval 2"/>
          <p:cNvSpPr/>
          <p:nvPr/>
        </p:nvSpPr>
        <p:spPr>
          <a:xfrm>
            <a:off x="404952" y="245692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4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17" name="Picture 2" descr="20210409041757_wm_shs-toan-2-tap-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505" t="52657" r="12638" b="11841"/>
          <a:stretch/>
        </p:blipFill>
        <p:spPr bwMode="auto">
          <a:xfrm>
            <a:off x="2919847" y="1488859"/>
            <a:ext cx="5999073" cy="4278891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1665419" y="6014780"/>
            <a:ext cx="95981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chemeClr val="tx1">
                    <a:lumMod val="50000"/>
                  </a:schemeClr>
                </a:solidFill>
              </a:rPr>
              <a:t>Trước</a:t>
            </a:r>
            <a:r>
              <a:rPr lang="en-US" sz="28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8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1">
                    <a:lumMod val="50000"/>
                  </a:schemeClr>
                </a:solidFill>
              </a:rPr>
              <a:t>học</a:t>
            </a:r>
            <a:r>
              <a:rPr lang="en-US" sz="28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1">
                    <a:lumMod val="50000"/>
                  </a:schemeClr>
                </a:solidFill>
              </a:rPr>
              <a:t>bóng</a:t>
            </a:r>
            <a:r>
              <a:rPr lang="en-US" sz="28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1">
                    <a:lumMod val="50000"/>
                  </a:schemeClr>
                </a:solidFill>
              </a:rPr>
              <a:t>rổ</a:t>
            </a:r>
            <a:r>
              <a:rPr lang="en-US" sz="28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1">
                    <a:lumMod val="50000"/>
                  </a:schemeClr>
                </a:solidFill>
              </a:rPr>
              <a:t>Rô-bốt</a:t>
            </a:r>
            <a:r>
              <a:rPr lang="en-US" sz="28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1">
                    <a:lumMod val="50000"/>
                  </a:schemeClr>
                </a:solidFill>
              </a:rPr>
              <a:t>học</a:t>
            </a:r>
            <a:r>
              <a:rPr lang="en-US" sz="28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1">
                    <a:lumMod val="50000"/>
                  </a:schemeClr>
                </a:solidFill>
              </a:rPr>
              <a:t>những</a:t>
            </a:r>
            <a:r>
              <a:rPr lang="en-US" sz="28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1">
                    <a:lumMod val="50000"/>
                  </a:schemeClr>
                </a:solidFill>
              </a:rPr>
              <a:t>môn</a:t>
            </a:r>
            <a:r>
              <a:rPr lang="en-US" sz="28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1">
                    <a:lumMod val="50000"/>
                  </a:schemeClr>
                </a:solidFill>
              </a:rPr>
              <a:t>nào</a:t>
            </a:r>
            <a:r>
              <a:rPr lang="en-US" sz="2800" dirty="0" smtClean="0">
                <a:solidFill>
                  <a:schemeClr val="tx1">
                    <a:lumMod val="50000"/>
                  </a:schemeClr>
                </a:solidFill>
              </a:rPr>
              <a:t>?</a:t>
            </a:r>
            <a:endParaRPr lang="en-US" sz="28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1005741" y="2285208"/>
            <a:ext cx="1914106" cy="478302"/>
          </a:xfrm>
          <a:prstGeom prst="roundRect">
            <a:avLst/>
          </a:prstGeom>
          <a:solidFill>
            <a:srgbClr val="E3EBA2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9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 15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phút</a:t>
            </a:r>
            <a:endParaRPr lang="en-US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1005741" y="4461943"/>
            <a:ext cx="1914106" cy="478302"/>
          </a:xfrm>
          <a:prstGeom prst="roundRect">
            <a:avLst/>
          </a:prstGeom>
          <a:solidFill>
            <a:srgbClr val="FFE2B2"/>
          </a:solidFill>
          <a:ln w="28575">
            <a:solidFill>
              <a:srgbClr val="F9D17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7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 15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phút</a:t>
            </a:r>
            <a:endParaRPr lang="en-US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8918920" y="2285208"/>
            <a:ext cx="1914106" cy="478302"/>
          </a:xfrm>
          <a:prstGeom prst="roundRect">
            <a:avLst/>
          </a:prstGeom>
          <a:solidFill>
            <a:srgbClr val="FBDDDF"/>
          </a:solidFill>
          <a:ln w="28575">
            <a:solidFill>
              <a:srgbClr val="F4A2A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8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 30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phút</a:t>
            </a:r>
            <a:endParaRPr lang="en-US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8918920" y="4461943"/>
            <a:ext cx="1914106" cy="478302"/>
          </a:xfrm>
          <a:prstGeom prst="roundRect">
            <a:avLst/>
          </a:prstGeom>
          <a:solidFill>
            <a:srgbClr val="F9D172"/>
          </a:solidFill>
          <a:ln w="28575">
            <a:solidFill>
              <a:srgbClr val="F5B8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10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000" b="1" dirty="0" smtClean="0">
                <a:solidFill>
                  <a:schemeClr val="tx1">
                    <a:lumMod val="50000"/>
                  </a:schemeClr>
                </a:solidFill>
              </a:rPr>
              <a:t> 30 </a:t>
            </a:r>
            <a:r>
              <a:rPr lang="en-US" sz="2000" b="1" dirty="0" err="1" smtClean="0">
                <a:solidFill>
                  <a:schemeClr val="tx1">
                    <a:lumMod val="50000"/>
                  </a:schemeClr>
                </a:solidFill>
              </a:rPr>
              <a:t>phút</a:t>
            </a:r>
            <a:endParaRPr lang="en-US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8625" y="4694994"/>
            <a:ext cx="1349310" cy="1318007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10088" y="2504672"/>
            <a:ext cx="1349310" cy="13180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3707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8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" fill="hold">
                          <p:stCondLst>
                            <p:cond delay="indefinite"/>
                          </p:stCondLst>
                          <p:childTnLst>
                            <p:par>
                              <p:cTn id="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" presetID="2" presetClass="entr" presetSubtype="8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2" presetClass="entr" presetSubtype="2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5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1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eck mar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2" fill="hold">
                          <p:stCondLst>
                            <p:cond delay="indefinite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eck mar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 animBg="1"/>
          <p:bldP spid="20" grpId="0" animBg="1"/>
          <p:bldP spid="21" grpId="0" animBg="1"/>
          <p:bldP spid="3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" fill="hold">
                          <p:stCondLst>
                            <p:cond delay="indefinite"/>
                          </p:stCondLst>
                          <p:childTnLst>
                            <p:par>
                              <p:cTn id="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1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Check mar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2" fill="hold">
                          <p:stCondLst>
                            <p:cond delay="indefinite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Check mar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 animBg="1"/>
          <p:bldP spid="20" grpId="0" animBg="1"/>
          <p:bldP spid="21" grpId="0" animBg="1"/>
          <p:bldP spid="35" grpId="0" animBg="1"/>
        </p:bldLst>
      </p:timing>
    </mc:Fallback>
  </mc:AlternateContent>
</p:sld>
</file>

<file path=ppt/theme/theme1.xml><?xml version="1.0" encoding="utf-8"?>
<a:theme xmlns:a="http://schemas.openxmlformats.org/drawingml/2006/main" name="Problem Solving and Mathematical Reasoning by Slidesgo">
  <a:themeElements>
    <a:clrScheme name="Simple Light">
      <a:dk1>
        <a:srgbClr val="383838"/>
      </a:dk1>
      <a:lt1>
        <a:srgbClr val="FFFFFF"/>
      </a:lt1>
      <a:dk2>
        <a:srgbClr val="666666"/>
      </a:dk2>
      <a:lt2>
        <a:srgbClr val="D9D9D9"/>
      </a:lt2>
      <a:accent1>
        <a:srgbClr val="86B1C1"/>
      </a:accent1>
      <a:accent2>
        <a:srgbClr val="A8CEDF"/>
      </a:accent2>
      <a:accent3>
        <a:srgbClr val="FFC480"/>
      </a:accent3>
      <a:accent4>
        <a:srgbClr val="D6876D"/>
      </a:accent4>
      <a:accent5>
        <a:srgbClr val="808A4A"/>
      </a:accent5>
      <a:accent6>
        <a:srgbClr val="676E4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269</TotalTime>
  <Words>295</Words>
  <Application>Microsoft Office PowerPoint</Application>
  <PresentationFormat>Custom</PresentationFormat>
  <Paragraphs>46</Paragraphs>
  <Slides>13</Slides>
  <Notes>8</Notes>
  <HiddenSlides>0</HiddenSlides>
  <MMClips>1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7" baseType="lpstr">
      <vt:lpstr>Kirang Haerang</vt:lpstr>
      <vt:lpstr>Quattrocento Sans</vt:lpstr>
      <vt:lpstr>Arial</vt:lpstr>
      <vt:lpstr>Problem Solving and Mathematical Reasoning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Củng cố</vt:lpstr>
      <vt:lpstr>PowerPoint Presentation</vt:lpstr>
      <vt:lpstr>PowerPoint Presentation</vt:lpstr>
      <vt:lpstr>Dặn dò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 FOR ELEMENTARY</dc:title>
  <dc:creator>PC</dc:creator>
  <cp:lastModifiedBy>Admin</cp:lastModifiedBy>
  <cp:revision>50</cp:revision>
  <dcterms:modified xsi:type="dcterms:W3CDTF">2021-12-23T16:39:02Z</dcterms:modified>
</cp:coreProperties>
</file>