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5" r:id="rId1"/>
  </p:sldMasterIdLst>
  <p:notesMasterIdLst>
    <p:notesMasterId r:id="rId19"/>
  </p:notesMasterIdLst>
  <p:sldIdLst>
    <p:sldId id="322" r:id="rId2"/>
    <p:sldId id="323" r:id="rId3"/>
    <p:sldId id="257" r:id="rId4"/>
    <p:sldId id="332" r:id="rId5"/>
    <p:sldId id="258" r:id="rId6"/>
    <p:sldId id="330" r:id="rId7"/>
    <p:sldId id="331" r:id="rId8"/>
    <p:sldId id="335" r:id="rId9"/>
    <p:sldId id="327" r:id="rId10"/>
    <p:sldId id="336" r:id="rId11"/>
    <p:sldId id="341" r:id="rId12"/>
    <p:sldId id="342" r:id="rId13"/>
    <p:sldId id="343" r:id="rId14"/>
    <p:sldId id="344" r:id="rId15"/>
    <p:sldId id="345" r:id="rId16"/>
    <p:sldId id="346" r:id="rId17"/>
    <p:sldId id="272" r:id="rId18"/>
  </p:sldIdLst>
  <p:sldSz cx="12161838" cy="6858000"/>
  <p:notesSz cx="6858000" cy="9144000"/>
  <p:embeddedFontLst>
    <p:embeddedFont>
      <p:font typeface="OfficinaSerif" pitchFamily="34" charset="0"/>
      <p:regular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Corbel" pitchFamily="34" charset="0"/>
      <p:regular r:id="rId25"/>
      <p:bold r:id="rId26"/>
      <p:italic r:id="rId27"/>
      <p:boldItalic r:id="rId28"/>
    </p:embeddedFont>
    <p:embeddedFont>
      <p:font typeface="Lato Black" charset="0"/>
      <p:bold r:id="rId29"/>
      <p:boldItalic r:id="rId30"/>
    </p:embeddedFont>
    <p:embeddedFont>
      <p:font typeface="Lato" charset="0"/>
      <p:regular r:id="rId31"/>
      <p:bold r:id="rId32"/>
      <p:italic r:id="rId33"/>
      <p:boldItalic r:id="rId34"/>
    </p:embeddedFont>
    <p:embeddedFont>
      <p:font typeface="微软雅黑" pitchFamily="34" charset="-122"/>
      <p:regular r:id="rId35"/>
      <p:bold r:id="rId36"/>
    </p:embeddedFont>
    <p:embeddedFont>
      <p:font typeface="Pacifico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CEA1AF19-64E8-4C60-B324-56C978F70547}">
  <a:tblStyle styleId="{CEA1AF19-64E8-4C60-B324-56C978F705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7" autoAdjust="0"/>
    <p:restoredTop sz="85765" autoAdjust="0"/>
  </p:normalViewPr>
  <p:slideViewPr>
    <p:cSldViewPr>
      <p:cViewPr>
        <p:scale>
          <a:sx n="50" d="100"/>
          <a:sy n="50" d="100"/>
        </p:scale>
        <p:origin x="-1650" y="-3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800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5" name="Google Shape;6105;g72927c97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6" name="Google Shape;6106;g72927c975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0" name="Google Shape;8060;g7746b18ed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1" name="Google Shape;8061;g7746b18ed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8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4" name="Google Shape;8054;gbd90b50828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5" name="Google Shape;8055;gbd90b50828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1" name="Google Shape;6111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2" name="Google Shape;6112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Google Shape;6117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8" name="Google Shape;6118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HS có</a:t>
            </a:r>
            <a:r>
              <a:rPr lang="en-US" baseline="0" smtClean="0"/>
              <a:t> thể quan sát vào SGV nếu hình ảnh bé quá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Google Shape;6117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8" name="Google Shape;6118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HS có</a:t>
            </a:r>
            <a:r>
              <a:rPr lang="en-US" baseline="0" smtClean="0"/>
              <a:t> thể quan sát vào SGV nếu hình ảnh bé quá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7" name="Google Shape;6117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8" name="Google Shape;6118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Bài</a:t>
            </a:r>
            <a:r>
              <a:rPr lang="en-US" baseline="0" smtClean="0"/>
              <a:t> này dễ nên cho HS nhẩm từ trái qua phải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smtClean="0"/>
              <a:t>GV khơi gợi cho HS biết, sau này ta sẽ có cách tính kết quả những phép cộng này nhanh hơn, chúng ta sẽ học ở kì sau và các lớp trên…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BÁNH ĐỂ ĐƯA NÓ VÀO GIỎ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8" name="Google Shape;7008;g72927c9756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9" name="Google Shape;7009;g72927c9756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VÀO BÁNH ĐỂ ĐƯA NÓ VÀO GIỎ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9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72156" y="-244499"/>
            <a:ext cx="13081733" cy="7346997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957625" y="1858633"/>
            <a:ext cx="10246588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957625" y="4493833"/>
            <a:ext cx="10246588" cy="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 2">
  <p:cSld name="CUSTOM_1_1">
    <p:bg>
      <p:bgPr>
        <a:solidFill>
          <a:schemeClr val="dk2"/>
        </a:solidFill>
        <a:effectLst/>
      </p:bgPr>
    </p:bg>
    <p:spTree>
      <p:nvGrpSpPr>
        <p:cNvPr id="1" name="Shape 5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Google Shape;5132;p22"/>
          <p:cNvSpPr/>
          <p:nvPr/>
        </p:nvSpPr>
        <p:spPr>
          <a:xfrm rot="-10618186">
            <a:off x="3607106" y="426353"/>
            <a:ext cx="10343192" cy="5625387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3" name="Google Shape;5133;p22"/>
          <p:cNvSpPr txBox="1">
            <a:spLocks noGrp="1"/>
          </p:cNvSpPr>
          <p:nvPr>
            <p:ph type="title"/>
          </p:nvPr>
        </p:nvSpPr>
        <p:spPr>
          <a:xfrm>
            <a:off x="4402050" y="15926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  <p:sp>
        <p:nvSpPr>
          <p:cNvPr id="5134" name="Google Shape;5134;p22"/>
          <p:cNvSpPr txBox="1">
            <a:spLocks noGrp="1"/>
          </p:cNvSpPr>
          <p:nvPr>
            <p:ph type="subTitle" idx="1"/>
          </p:nvPr>
        </p:nvSpPr>
        <p:spPr>
          <a:xfrm>
            <a:off x="6156930" y="4340067"/>
            <a:ext cx="4954513" cy="57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1_1_1">
    <p:bg>
      <p:bgPr>
        <a:solidFill>
          <a:schemeClr val="dk2"/>
        </a:solidFill>
        <a:effectLst/>
      </p:bgPr>
    </p:bg>
    <p:spTree>
      <p:nvGrpSpPr>
        <p:cNvPr id="1" name="Shape 5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Google Shape;5136;p23"/>
          <p:cNvSpPr/>
          <p:nvPr/>
        </p:nvSpPr>
        <p:spPr>
          <a:xfrm rot="6696077">
            <a:off x="3433234" y="-165709"/>
            <a:ext cx="5147883" cy="72261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7" name="Google Shape;5137;p23"/>
          <p:cNvSpPr txBox="1">
            <a:spLocks noGrp="1"/>
          </p:cNvSpPr>
          <p:nvPr>
            <p:ph type="title"/>
          </p:nvPr>
        </p:nvSpPr>
        <p:spPr>
          <a:xfrm>
            <a:off x="2726040" y="2329200"/>
            <a:ext cx="6709759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CUSTOM_4_1">
    <p:spTree>
      <p:nvGrpSpPr>
        <p:cNvPr id="1" name="Shape 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6" name="Google Shape;5156;p2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57" name="Google Shape;5157;p26"/>
          <p:cNvSpPr txBox="1">
            <a:spLocks noGrp="1"/>
          </p:cNvSpPr>
          <p:nvPr>
            <p:ph type="subTitle" idx="1"/>
          </p:nvPr>
        </p:nvSpPr>
        <p:spPr>
          <a:xfrm>
            <a:off x="2420696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58" name="Google Shape;5158;p26"/>
          <p:cNvSpPr txBox="1">
            <a:spLocks noGrp="1"/>
          </p:cNvSpPr>
          <p:nvPr>
            <p:ph type="subTitle" idx="2"/>
          </p:nvPr>
        </p:nvSpPr>
        <p:spPr>
          <a:xfrm>
            <a:off x="2420696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9" name="Google Shape;5159;p26"/>
          <p:cNvSpPr txBox="1">
            <a:spLocks noGrp="1"/>
          </p:cNvSpPr>
          <p:nvPr>
            <p:ph type="subTitle" idx="3"/>
          </p:nvPr>
        </p:nvSpPr>
        <p:spPr>
          <a:xfrm>
            <a:off x="2420696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0" name="Google Shape;5160;p26"/>
          <p:cNvSpPr txBox="1">
            <a:spLocks noGrp="1"/>
          </p:cNvSpPr>
          <p:nvPr>
            <p:ph type="subTitle" idx="4"/>
          </p:nvPr>
        </p:nvSpPr>
        <p:spPr>
          <a:xfrm>
            <a:off x="2420696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1" name="Google Shape;5161;p26"/>
          <p:cNvSpPr txBox="1">
            <a:spLocks noGrp="1"/>
          </p:cNvSpPr>
          <p:nvPr>
            <p:ph type="subTitle" idx="5"/>
          </p:nvPr>
        </p:nvSpPr>
        <p:spPr>
          <a:xfrm>
            <a:off x="2420696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2" name="Google Shape;5162;p26"/>
          <p:cNvSpPr txBox="1">
            <a:spLocks noGrp="1"/>
          </p:cNvSpPr>
          <p:nvPr>
            <p:ph type="subTitle" idx="6"/>
          </p:nvPr>
        </p:nvSpPr>
        <p:spPr>
          <a:xfrm>
            <a:off x="2420696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3" name="Google Shape;5163;p26"/>
          <p:cNvSpPr txBox="1">
            <a:spLocks noGrp="1"/>
          </p:cNvSpPr>
          <p:nvPr>
            <p:ph type="subTitle" idx="7"/>
          </p:nvPr>
        </p:nvSpPr>
        <p:spPr>
          <a:xfrm>
            <a:off x="8314031" y="2311400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4" name="Google Shape;5164;p26"/>
          <p:cNvSpPr txBox="1">
            <a:spLocks noGrp="1"/>
          </p:cNvSpPr>
          <p:nvPr>
            <p:ph type="subTitle" idx="8"/>
          </p:nvPr>
        </p:nvSpPr>
        <p:spPr>
          <a:xfrm>
            <a:off x="8314031" y="2725968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5" name="Google Shape;5165;p26"/>
          <p:cNvSpPr txBox="1">
            <a:spLocks noGrp="1"/>
          </p:cNvSpPr>
          <p:nvPr>
            <p:ph type="subTitle" idx="9"/>
          </p:nvPr>
        </p:nvSpPr>
        <p:spPr>
          <a:xfrm>
            <a:off x="8314031" y="5066365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6" name="Google Shape;5166;p26"/>
          <p:cNvSpPr txBox="1">
            <a:spLocks noGrp="1"/>
          </p:cNvSpPr>
          <p:nvPr>
            <p:ph type="subTitle" idx="13"/>
          </p:nvPr>
        </p:nvSpPr>
        <p:spPr>
          <a:xfrm>
            <a:off x="8314031" y="5480933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7" name="Google Shape;5167;p26"/>
          <p:cNvSpPr txBox="1">
            <a:spLocks noGrp="1"/>
          </p:cNvSpPr>
          <p:nvPr>
            <p:ph type="subTitle" idx="14"/>
          </p:nvPr>
        </p:nvSpPr>
        <p:spPr>
          <a:xfrm>
            <a:off x="8314031" y="3688883"/>
            <a:ext cx="2897614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68" name="Google Shape;5168;p26"/>
          <p:cNvSpPr txBox="1">
            <a:spLocks noGrp="1"/>
          </p:cNvSpPr>
          <p:nvPr>
            <p:ph type="subTitle" idx="15"/>
          </p:nvPr>
        </p:nvSpPr>
        <p:spPr>
          <a:xfrm>
            <a:off x="8314031" y="4103451"/>
            <a:ext cx="2897614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9" name="Google Shape;5169;p26"/>
          <p:cNvSpPr txBox="1">
            <a:spLocks noGrp="1"/>
          </p:cNvSpPr>
          <p:nvPr>
            <p:ph type="title" idx="16" hasCustomPrompt="1"/>
          </p:nvPr>
        </p:nvSpPr>
        <p:spPr>
          <a:xfrm>
            <a:off x="1327807" y="2311400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0" name="Google Shape;5170;p26"/>
          <p:cNvSpPr txBox="1">
            <a:spLocks noGrp="1"/>
          </p:cNvSpPr>
          <p:nvPr>
            <p:ph type="title" idx="17" hasCustomPrompt="1"/>
          </p:nvPr>
        </p:nvSpPr>
        <p:spPr>
          <a:xfrm>
            <a:off x="1327807" y="36888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1" name="Google Shape;5171;p26"/>
          <p:cNvSpPr txBox="1">
            <a:spLocks noGrp="1"/>
          </p:cNvSpPr>
          <p:nvPr>
            <p:ph type="title" idx="18" hasCustomPrompt="1"/>
          </p:nvPr>
        </p:nvSpPr>
        <p:spPr>
          <a:xfrm>
            <a:off x="1327807" y="5066365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2" name="Google Shape;5172;p26"/>
          <p:cNvSpPr txBox="1">
            <a:spLocks noGrp="1"/>
          </p:cNvSpPr>
          <p:nvPr>
            <p:ph type="title" idx="19" hasCustomPrompt="1"/>
          </p:nvPr>
        </p:nvSpPr>
        <p:spPr>
          <a:xfrm>
            <a:off x="7221158" y="2311383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3" name="Google Shape;5173;p26"/>
          <p:cNvSpPr txBox="1">
            <a:spLocks noGrp="1"/>
          </p:cNvSpPr>
          <p:nvPr>
            <p:ph type="title" idx="20" hasCustomPrompt="1"/>
          </p:nvPr>
        </p:nvSpPr>
        <p:spPr>
          <a:xfrm>
            <a:off x="7221158" y="3688867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  <p:sp>
        <p:nvSpPr>
          <p:cNvPr id="5174" name="Google Shape;5174;p26"/>
          <p:cNvSpPr txBox="1">
            <a:spLocks noGrp="1"/>
          </p:cNvSpPr>
          <p:nvPr>
            <p:ph type="title" idx="21" hasCustomPrompt="1"/>
          </p:nvPr>
        </p:nvSpPr>
        <p:spPr>
          <a:xfrm>
            <a:off x="7221158" y="5066349"/>
            <a:ext cx="1092890" cy="1025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 ">
  <p:cSld name="CUSTOM_4_1_1">
    <p:spTree>
      <p:nvGrpSpPr>
        <p:cNvPr id="1" name="Shape 5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6" name="Google Shape;5176;p27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77" name="Google Shape;5177;p27"/>
          <p:cNvSpPr txBox="1">
            <a:spLocks noGrp="1"/>
          </p:cNvSpPr>
          <p:nvPr>
            <p:ph type="subTitle" idx="1"/>
          </p:nvPr>
        </p:nvSpPr>
        <p:spPr>
          <a:xfrm>
            <a:off x="356187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78" name="Google Shape;5178;p27"/>
          <p:cNvSpPr txBox="1">
            <a:spLocks noGrp="1"/>
          </p:cNvSpPr>
          <p:nvPr>
            <p:ph type="subTitle" idx="2"/>
          </p:nvPr>
        </p:nvSpPr>
        <p:spPr>
          <a:xfrm>
            <a:off x="356187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9" name="Google Shape;5179;p27"/>
          <p:cNvSpPr txBox="1">
            <a:spLocks noGrp="1"/>
          </p:cNvSpPr>
          <p:nvPr>
            <p:ph type="subTitle" idx="3"/>
          </p:nvPr>
        </p:nvSpPr>
        <p:spPr>
          <a:xfrm>
            <a:off x="6168008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0" name="Google Shape;5180;p27"/>
          <p:cNvSpPr txBox="1">
            <a:spLocks noGrp="1"/>
          </p:cNvSpPr>
          <p:nvPr>
            <p:ph type="subTitle" idx="4"/>
          </p:nvPr>
        </p:nvSpPr>
        <p:spPr>
          <a:xfrm>
            <a:off x="6168008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1" name="Google Shape;5181;p27"/>
          <p:cNvSpPr txBox="1">
            <a:spLocks noGrp="1"/>
          </p:cNvSpPr>
          <p:nvPr>
            <p:ph type="subTitle" idx="5"/>
          </p:nvPr>
        </p:nvSpPr>
        <p:spPr>
          <a:xfrm>
            <a:off x="955747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2" name="Google Shape;5182;p27"/>
          <p:cNvSpPr txBox="1">
            <a:spLocks noGrp="1"/>
          </p:cNvSpPr>
          <p:nvPr>
            <p:ph type="subTitle" idx="6"/>
          </p:nvPr>
        </p:nvSpPr>
        <p:spPr>
          <a:xfrm>
            <a:off x="955747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3" name="Google Shape;5183;p27"/>
          <p:cNvSpPr txBox="1">
            <a:spLocks noGrp="1"/>
          </p:cNvSpPr>
          <p:nvPr>
            <p:ph type="subTitle" idx="7"/>
          </p:nvPr>
        </p:nvSpPr>
        <p:spPr>
          <a:xfrm>
            <a:off x="8774139" y="341933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5184" name="Google Shape;5184;p27"/>
          <p:cNvSpPr txBox="1">
            <a:spLocks noGrp="1"/>
          </p:cNvSpPr>
          <p:nvPr>
            <p:ph type="subTitle" idx="8"/>
          </p:nvPr>
        </p:nvSpPr>
        <p:spPr>
          <a:xfrm>
            <a:off x="8774139" y="4262683"/>
            <a:ext cx="2431969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5" name="Google Shape;5185;p27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6" name="Google Shape;5186;p27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6_1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30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99" name="Google Shape;5199;p30"/>
          <p:cNvSpPr/>
          <p:nvPr/>
        </p:nvSpPr>
        <p:spPr>
          <a:xfrm rot="-5400000" flipH="1">
            <a:off x="9360323" y="-729917"/>
            <a:ext cx="3923955" cy="329161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30"/>
          <p:cNvSpPr/>
          <p:nvPr/>
        </p:nvSpPr>
        <p:spPr>
          <a:xfrm rot="-949829" flipH="1">
            <a:off x="9694612" y="4879424"/>
            <a:ext cx="3914231" cy="329976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6_1_1">
    <p:spTree>
      <p:nvGrpSpPr>
        <p:cNvPr id="1" name="Shape 5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2" name="Google Shape;5202;p31"/>
          <p:cNvSpPr/>
          <p:nvPr/>
        </p:nvSpPr>
        <p:spPr>
          <a:xfrm rot="-9090302">
            <a:off x="-1155528" y="-912273"/>
            <a:ext cx="14152633" cy="916176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3" name="Google Shape;5203;p31"/>
          <p:cNvSpPr txBox="1">
            <a:spLocks noGrp="1"/>
          </p:cNvSpPr>
          <p:nvPr>
            <p:ph type="title"/>
          </p:nvPr>
        </p:nvSpPr>
        <p:spPr>
          <a:xfrm>
            <a:off x="887798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04" name="Google Shape;5204;p31"/>
          <p:cNvSpPr/>
          <p:nvPr/>
        </p:nvSpPr>
        <p:spPr>
          <a:xfrm rot="9989802">
            <a:off x="7228739" y="4243633"/>
            <a:ext cx="6677789" cy="43416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5" name="Google Shape;5205;p31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7" name="Google Shape;5207;p32"/>
          <p:cNvSpPr txBox="1">
            <a:spLocks noGrp="1"/>
          </p:cNvSpPr>
          <p:nvPr>
            <p:ph type="title"/>
          </p:nvPr>
        </p:nvSpPr>
        <p:spPr>
          <a:xfrm>
            <a:off x="1140771" y="2676000"/>
            <a:ext cx="9880296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208" name="Google Shape;5208;p3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9" name="Google Shape;5209;p32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0" name="Google Shape;5210;p32"/>
          <p:cNvSpPr txBox="1">
            <a:spLocks noGrp="1"/>
          </p:cNvSpPr>
          <p:nvPr>
            <p:ph type="subTitle" idx="1"/>
          </p:nvPr>
        </p:nvSpPr>
        <p:spPr>
          <a:xfrm>
            <a:off x="3519272" y="43661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_9_1">
    <p:spTree>
      <p:nvGrpSpPr>
        <p:cNvPr id="1" name="Shape 5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" name="Google Shape;5224;p34"/>
          <p:cNvSpPr/>
          <p:nvPr/>
        </p:nvSpPr>
        <p:spPr>
          <a:xfrm>
            <a:off x="1443919" y="2121769"/>
            <a:ext cx="1371383" cy="1329545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5" name="Google Shape;5225;p34"/>
          <p:cNvSpPr/>
          <p:nvPr/>
        </p:nvSpPr>
        <p:spPr>
          <a:xfrm rot="2466215">
            <a:off x="6496014" y="4431892"/>
            <a:ext cx="1383378" cy="1291627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6" name="Google Shape;5226;p34"/>
          <p:cNvSpPr/>
          <p:nvPr/>
        </p:nvSpPr>
        <p:spPr>
          <a:xfrm rot="3746593">
            <a:off x="1341319" y="4411039"/>
            <a:ext cx="1507725" cy="1233464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7" name="Google Shape;5227;p34"/>
          <p:cNvSpPr/>
          <p:nvPr/>
        </p:nvSpPr>
        <p:spPr>
          <a:xfrm rot="6993016">
            <a:off x="6507042" y="2164815"/>
            <a:ext cx="1284601" cy="1288461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8" name="Google Shape;5228;p3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29" name="Google Shape;5229;p34"/>
          <p:cNvSpPr txBox="1">
            <a:spLocks noGrp="1"/>
          </p:cNvSpPr>
          <p:nvPr>
            <p:ph type="subTitle" idx="1"/>
          </p:nvPr>
        </p:nvSpPr>
        <p:spPr>
          <a:xfrm>
            <a:off x="2777605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0" name="Google Shape;5230;p34"/>
          <p:cNvSpPr txBox="1">
            <a:spLocks noGrp="1"/>
          </p:cNvSpPr>
          <p:nvPr>
            <p:ph type="title" idx="2" hasCustomPrompt="1"/>
          </p:nvPr>
        </p:nvSpPr>
        <p:spPr>
          <a:xfrm>
            <a:off x="1449655" y="2144251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1" name="Google Shape;5231;p34"/>
          <p:cNvSpPr txBox="1">
            <a:spLocks noGrp="1"/>
          </p:cNvSpPr>
          <p:nvPr>
            <p:ph type="subTitle" idx="3"/>
          </p:nvPr>
        </p:nvSpPr>
        <p:spPr>
          <a:xfrm>
            <a:off x="7791112" y="27538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2" name="Google Shape;5232;p34"/>
          <p:cNvSpPr txBox="1">
            <a:spLocks noGrp="1"/>
          </p:cNvSpPr>
          <p:nvPr>
            <p:ph type="title" idx="4" hasCustomPrompt="1"/>
          </p:nvPr>
        </p:nvSpPr>
        <p:spPr>
          <a:xfrm>
            <a:off x="6463603" y="2144267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3" name="Google Shape;5233;p34"/>
          <p:cNvSpPr txBox="1">
            <a:spLocks noGrp="1"/>
          </p:cNvSpPr>
          <p:nvPr>
            <p:ph type="ctrTitle" idx="5"/>
          </p:nvPr>
        </p:nvSpPr>
        <p:spPr>
          <a:xfrm>
            <a:off x="2777598" y="43794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4" name="Google Shape;5234;p34"/>
          <p:cNvSpPr txBox="1">
            <a:spLocks noGrp="1"/>
          </p:cNvSpPr>
          <p:nvPr>
            <p:ph type="subTitle" idx="6"/>
          </p:nvPr>
        </p:nvSpPr>
        <p:spPr>
          <a:xfrm>
            <a:off x="2777603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5" name="Google Shape;5235;p34"/>
          <p:cNvSpPr txBox="1">
            <a:spLocks noGrp="1"/>
          </p:cNvSpPr>
          <p:nvPr>
            <p:ph type="title" idx="7" hasCustomPrompt="1"/>
          </p:nvPr>
        </p:nvSpPr>
        <p:spPr>
          <a:xfrm>
            <a:off x="1446779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6" name="Google Shape;5236;p34"/>
          <p:cNvSpPr txBox="1">
            <a:spLocks noGrp="1"/>
          </p:cNvSpPr>
          <p:nvPr>
            <p:ph type="ctrTitle" idx="8"/>
          </p:nvPr>
        </p:nvSpPr>
        <p:spPr>
          <a:xfrm>
            <a:off x="7791106" y="4379467"/>
            <a:ext cx="2808235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37" name="Google Shape;5237;p34"/>
          <p:cNvSpPr txBox="1">
            <a:spLocks noGrp="1"/>
          </p:cNvSpPr>
          <p:nvPr>
            <p:ph type="subTitle" idx="9"/>
          </p:nvPr>
        </p:nvSpPr>
        <p:spPr>
          <a:xfrm>
            <a:off x="7791114" y="4989067"/>
            <a:ext cx="2797063" cy="72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8" name="Google Shape;5238;p34"/>
          <p:cNvSpPr txBox="1">
            <a:spLocks noGrp="1"/>
          </p:cNvSpPr>
          <p:nvPr>
            <p:ph type="title" idx="13" hasCustomPrompt="1"/>
          </p:nvPr>
        </p:nvSpPr>
        <p:spPr>
          <a:xfrm>
            <a:off x="6463603" y="4379332"/>
            <a:ext cx="1371399" cy="1329600"/>
          </a:xfrm>
          <a:prstGeom prst="rect">
            <a:avLst/>
          </a:prstGeom>
          <a:noFill/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7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700"/>
              <a:buFont typeface="Pacifico"/>
              <a:buNone/>
              <a:defRPr sz="6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r>
              <a:t>xx%</a:t>
            </a:r>
          </a:p>
        </p:txBody>
      </p:sp>
      <p:sp>
        <p:nvSpPr>
          <p:cNvPr id="5239" name="Google Shape;5239;p34"/>
          <p:cNvSpPr txBox="1">
            <a:spLocks noGrp="1"/>
          </p:cNvSpPr>
          <p:nvPr>
            <p:ph type="ctrTitle" idx="14"/>
          </p:nvPr>
        </p:nvSpPr>
        <p:spPr>
          <a:xfrm>
            <a:off x="2777598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240" name="Google Shape;5240;p34"/>
          <p:cNvSpPr txBox="1">
            <a:spLocks noGrp="1"/>
          </p:cNvSpPr>
          <p:nvPr>
            <p:ph type="ctrTitle" idx="15"/>
          </p:nvPr>
        </p:nvSpPr>
        <p:spPr>
          <a:xfrm>
            <a:off x="7791106" y="2144267"/>
            <a:ext cx="2797063" cy="571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2">
  <p:cSld name="CUSTOM_10_1">
    <p:bg>
      <p:bgPr>
        <a:solidFill>
          <a:schemeClr val="dk2"/>
        </a:solidFill>
        <a:effectLst/>
      </p:bgPr>
    </p:bg>
    <p:spTree>
      <p:nvGrpSpPr>
        <p:cNvPr id="1" name="Shape 5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Google Shape;5249;p36"/>
          <p:cNvSpPr txBox="1">
            <a:spLocks noGrp="1"/>
          </p:cNvSpPr>
          <p:nvPr>
            <p:ph type="title" hasCustomPrompt="1"/>
          </p:nvPr>
        </p:nvSpPr>
        <p:spPr>
          <a:xfrm>
            <a:off x="3197043" y="8627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0" name="Google Shape;5250;p36"/>
          <p:cNvSpPr txBox="1">
            <a:spLocks noGrp="1"/>
          </p:cNvSpPr>
          <p:nvPr>
            <p:ph type="subTitle" idx="1"/>
          </p:nvPr>
        </p:nvSpPr>
        <p:spPr>
          <a:xfrm>
            <a:off x="2991780" y="15851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1" name="Google Shape;5251;p36"/>
          <p:cNvSpPr txBox="1">
            <a:spLocks noGrp="1"/>
          </p:cNvSpPr>
          <p:nvPr>
            <p:ph type="title" idx="2" hasCustomPrompt="1"/>
          </p:nvPr>
        </p:nvSpPr>
        <p:spPr>
          <a:xfrm>
            <a:off x="3197043" y="46521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2" name="Google Shape;5252;p36"/>
          <p:cNvSpPr txBox="1">
            <a:spLocks noGrp="1"/>
          </p:cNvSpPr>
          <p:nvPr>
            <p:ph type="subTitle" idx="3"/>
          </p:nvPr>
        </p:nvSpPr>
        <p:spPr>
          <a:xfrm>
            <a:off x="2991780" y="53745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3" name="Google Shape;5253;p36"/>
          <p:cNvSpPr txBox="1">
            <a:spLocks noGrp="1"/>
          </p:cNvSpPr>
          <p:nvPr>
            <p:ph type="title" idx="4" hasCustomPrompt="1"/>
          </p:nvPr>
        </p:nvSpPr>
        <p:spPr>
          <a:xfrm>
            <a:off x="3197043" y="2757400"/>
            <a:ext cx="5767696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5254" name="Google Shape;5254;p36"/>
          <p:cNvSpPr txBox="1">
            <a:spLocks noGrp="1"/>
          </p:cNvSpPr>
          <p:nvPr>
            <p:ph type="subTitle" idx="5"/>
          </p:nvPr>
        </p:nvSpPr>
        <p:spPr>
          <a:xfrm>
            <a:off x="2991780" y="3479800"/>
            <a:ext cx="6178278" cy="8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255" name="Google Shape;5255;p36"/>
          <p:cNvSpPr/>
          <p:nvPr/>
        </p:nvSpPr>
        <p:spPr>
          <a:xfrm rot="-7416596" flipH="1">
            <a:off x="-3218681" y="1313235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6" name="Google Shape;5256;p36"/>
          <p:cNvSpPr/>
          <p:nvPr/>
        </p:nvSpPr>
        <p:spPr>
          <a:xfrm rot="3383404" flipH="1">
            <a:off x="7726973" y="884453"/>
            <a:ext cx="7866227" cy="5089108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6_1">
    <p:bg>
      <p:bgPr>
        <a:solidFill>
          <a:schemeClr val="dk2"/>
        </a:solidFill>
        <a:effectLst/>
      </p:bgPr>
    </p:bg>
    <p:spTree>
      <p:nvGrpSpPr>
        <p:cNvPr id="1" name="Shape 5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2" name="Google Shape;5992;p42"/>
          <p:cNvSpPr/>
          <p:nvPr/>
        </p:nvSpPr>
        <p:spPr>
          <a:xfrm rot="-10183905">
            <a:off x="6985488" y="1032439"/>
            <a:ext cx="8468305" cy="5839563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3" name="Google Shape;5993;p42"/>
          <p:cNvSpPr/>
          <p:nvPr/>
        </p:nvSpPr>
        <p:spPr>
          <a:xfrm rot="-10077096">
            <a:off x="6718987" y="3865177"/>
            <a:ext cx="6677636" cy="4341596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4" name="Google Shape;5994;p42"/>
          <p:cNvSpPr txBox="1">
            <a:spLocks noGrp="1"/>
          </p:cNvSpPr>
          <p:nvPr>
            <p:ph type="title"/>
          </p:nvPr>
        </p:nvSpPr>
        <p:spPr>
          <a:xfrm>
            <a:off x="1039422" y="1761600"/>
            <a:ext cx="5722608" cy="191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6700"/>
            </a:lvl9pPr>
          </a:lstStyle>
          <a:p>
            <a:endParaRPr/>
          </a:p>
        </p:txBody>
      </p:sp>
      <p:sp>
        <p:nvSpPr>
          <p:cNvPr id="5995" name="Google Shape;5995;p42"/>
          <p:cNvSpPr txBox="1">
            <a:spLocks noGrp="1"/>
          </p:cNvSpPr>
          <p:nvPr>
            <p:ph type="subTitle" idx="1"/>
          </p:nvPr>
        </p:nvSpPr>
        <p:spPr>
          <a:xfrm>
            <a:off x="1039422" y="3756567"/>
            <a:ext cx="5123294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5996" name="Google Shape;5996;p42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 mod="1"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948614" y="2437967"/>
            <a:ext cx="8859628" cy="343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0575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217249" lvl="1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5874" lvl="2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4499" lvl="3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3123" lvl="4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1748" lvl="5" indent="-405750">
              <a:spcBef>
                <a:spcPts val="213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0372" lvl="6" indent="-405750">
              <a:spcBef>
                <a:spcPts val="213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68997" lvl="7" indent="-405750">
              <a:spcBef>
                <a:spcPts val="213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77622" lvl="8" indent="-405750">
              <a:spcBef>
                <a:spcPts val="2130"/>
              </a:spcBef>
              <a:spcAft>
                <a:spcPts val="213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665303" y="-1750578"/>
            <a:ext cx="4576397" cy="383892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9519648" y="3567540"/>
            <a:ext cx="7094642" cy="461272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CUSTOM_16_1_1">
    <p:bg>
      <p:bgPr>
        <a:solidFill>
          <a:schemeClr val="accent6"/>
        </a:solidFill>
        <a:effectLst/>
      </p:bgPr>
    </p:bg>
    <p:spTree>
      <p:nvGrpSpPr>
        <p:cNvPr id="1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4" name="Google Shape;6004;p44"/>
          <p:cNvGrpSpPr/>
          <p:nvPr/>
        </p:nvGrpSpPr>
        <p:grpSpPr>
          <a:xfrm rot="2291294">
            <a:off x="7287849" y="290924"/>
            <a:ext cx="3280134" cy="2573365"/>
            <a:chOff x="5037718" y="3139958"/>
            <a:chExt cx="1594731" cy="1247906"/>
          </a:xfrm>
        </p:grpSpPr>
        <p:sp>
          <p:nvSpPr>
            <p:cNvPr id="6005" name="Google Shape;6005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5" name="Google Shape;6015;p44"/>
          <p:cNvGrpSpPr/>
          <p:nvPr/>
        </p:nvGrpSpPr>
        <p:grpSpPr>
          <a:xfrm flipH="1">
            <a:off x="9099888" y="-13860"/>
            <a:ext cx="3280200" cy="2573349"/>
            <a:chOff x="5037718" y="3139958"/>
            <a:chExt cx="1594731" cy="1247906"/>
          </a:xfrm>
        </p:grpSpPr>
        <p:sp>
          <p:nvSpPr>
            <p:cNvPr id="6016" name="Google Shape;6016;p44"/>
            <p:cNvSpPr/>
            <p:nvPr/>
          </p:nvSpPr>
          <p:spPr>
            <a:xfrm rot="1411354" flipH="1">
              <a:off x="5137925" y="3373892"/>
              <a:ext cx="1334682" cy="780040"/>
            </a:xfrm>
            <a:custGeom>
              <a:avLst/>
              <a:gdLst/>
              <a:ahLst/>
              <a:cxnLst/>
              <a:rect l="l" t="t" r="r" b="b"/>
              <a:pathLst>
                <a:path w="19819" h="11583" extrusionOk="0">
                  <a:moveTo>
                    <a:pt x="4064" y="8658"/>
                  </a:moveTo>
                  <a:cubicBezTo>
                    <a:pt x="4710" y="8658"/>
                    <a:pt x="5934" y="9570"/>
                    <a:pt x="5596" y="9887"/>
                  </a:cubicBezTo>
                  <a:cubicBezTo>
                    <a:pt x="5486" y="9988"/>
                    <a:pt x="5341" y="10031"/>
                    <a:pt x="5180" y="10031"/>
                  </a:cubicBezTo>
                  <a:cubicBezTo>
                    <a:pt x="4460" y="10031"/>
                    <a:pt x="3424" y="9168"/>
                    <a:pt x="3773" y="8768"/>
                  </a:cubicBezTo>
                  <a:cubicBezTo>
                    <a:pt x="3839" y="8691"/>
                    <a:pt x="3941" y="8658"/>
                    <a:pt x="4064" y="8658"/>
                  </a:cubicBezTo>
                  <a:close/>
                  <a:moveTo>
                    <a:pt x="4231" y="1"/>
                  </a:moveTo>
                  <a:cubicBezTo>
                    <a:pt x="3626" y="1"/>
                    <a:pt x="1800" y="1155"/>
                    <a:pt x="906" y="2895"/>
                  </a:cubicBezTo>
                  <a:cubicBezTo>
                    <a:pt x="0" y="4668"/>
                    <a:pt x="1271" y="6190"/>
                    <a:pt x="1271" y="6190"/>
                  </a:cubicBezTo>
                  <a:cubicBezTo>
                    <a:pt x="1321" y="10868"/>
                    <a:pt x="3760" y="11333"/>
                    <a:pt x="5722" y="11559"/>
                  </a:cubicBezTo>
                  <a:cubicBezTo>
                    <a:pt x="5873" y="11575"/>
                    <a:pt x="6023" y="11583"/>
                    <a:pt x="6172" y="11583"/>
                  </a:cubicBezTo>
                  <a:cubicBezTo>
                    <a:pt x="8006" y="11583"/>
                    <a:pt x="9548" y="10437"/>
                    <a:pt x="9583" y="10088"/>
                  </a:cubicBezTo>
                  <a:cubicBezTo>
                    <a:pt x="9633" y="9711"/>
                    <a:pt x="5269" y="7246"/>
                    <a:pt x="6150" y="6730"/>
                  </a:cubicBezTo>
                  <a:cubicBezTo>
                    <a:pt x="6213" y="6695"/>
                    <a:pt x="6291" y="6678"/>
                    <a:pt x="6379" y="6678"/>
                  </a:cubicBezTo>
                  <a:cubicBezTo>
                    <a:pt x="7535" y="6678"/>
                    <a:pt x="10632" y="9502"/>
                    <a:pt x="10878" y="9572"/>
                  </a:cubicBezTo>
                  <a:cubicBezTo>
                    <a:pt x="10886" y="9576"/>
                    <a:pt x="10897" y="9577"/>
                    <a:pt x="10910" y="9577"/>
                  </a:cubicBezTo>
                  <a:cubicBezTo>
                    <a:pt x="11292" y="9577"/>
                    <a:pt x="13470" y="8187"/>
                    <a:pt x="13518" y="7762"/>
                  </a:cubicBezTo>
                  <a:cubicBezTo>
                    <a:pt x="13569" y="7321"/>
                    <a:pt x="10123" y="5347"/>
                    <a:pt x="11469" y="5159"/>
                  </a:cubicBezTo>
                  <a:cubicBezTo>
                    <a:pt x="11529" y="5151"/>
                    <a:pt x="11590" y="5147"/>
                    <a:pt x="11651" y="5147"/>
                  </a:cubicBezTo>
                  <a:cubicBezTo>
                    <a:pt x="12950" y="5147"/>
                    <a:pt x="14244" y="6868"/>
                    <a:pt x="14700" y="7120"/>
                  </a:cubicBezTo>
                  <a:cubicBezTo>
                    <a:pt x="14780" y="7165"/>
                    <a:pt x="14852" y="7184"/>
                    <a:pt x="14921" y="7184"/>
                  </a:cubicBezTo>
                  <a:cubicBezTo>
                    <a:pt x="15253" y="7184"/>
                    <a:pt x="15537" y="6755"/>
                    <a:pt x="16429" y="6755"/>
                  </a:cubicBezTo>
                  <a:cubicBezTo>
                    <a:pt x="16439" y="6755"/>
                    <a:pt x="16450" y="6755"/>
                    <a:pt x="16461" y="6756"/>
                  </a:cubicBezTo>
                  <a:cubicBezTo>
                    <a:pt x="17271" y="6774"/>
                    <a:pt x="18591" y="7200"/>
                    <a:pt x="19268" y="7200"/>
                  </a:cubicBezTo>
                  <a:cubicBezTo>
                    <a:pt x="19505" y="7200"/>
                    <a:pt x="19663" y="7147"/>
                    <a:pt x="19693" y="7007"/>
                  </a:cubicBezTo>
                  <a:cubicBezTo>
                    <a:pt x="19818" y="6466"/>
                    <a:pt x="17215" y="3914"/>
                    <a:pt x="16800" y="3650"/>
                  </a:cubicBezTo>
                  <a:cubicBezTo>
                    <a:pt x="16710" y="3590"/>
                    <a:pt x="16574" y="3570"/>
                    <a:pt x="16416" y="3570"/>
                  </a:cubicBezTo>
                  <a:cubicBezTo>
                    <a:pt x="16099" y="3570"/>
                    <a:pt x="15691" y="3651"/>
                    <a:pt x="15376" y="3651"/>
                  </a:cubicBezTo>
                  <a:cubicBezTo>
                    <a:pt x="15154" y="3651"/>
                    <a:pt x="14979" y="3611"/>
                    <a:pt x="14914" y="3474"/>
                  </a:cubicBezTo>
                  <a:cubicBezTo>
                    <a:pt x="14738" y="3071"/>
                    <a:pt x="16222" y="3222"/>
                    <a:pt x="16247" y="2958"/>
                  </a:cubicBezTo>
                  <a:cubicBezTo>
                    <a:pt x="16285" y="2694"/>
                    <a:pt x="13606" y="1223"/>
                    <a:pt x="13015" y="1160"/>
                  </a:cubicBezTo>
                  <a:cubicBezTo>
                    <a:pt x="13004" y="1158"/>
                    <a:pt x="12991" y="1158"/>
                    <a:pt x="12978" y="1158"/>
                  </a:cubicBezTo>
                  <a:cubicBezTo>
                    <a:pt x="12320" y="1158"/>
                    <a:pt x="9777" y="2903"/>
                    <a:pt x="9223" y="2903"/>
                  </a:cubicBezTo>
                  <a:cubicBezTo>
                    <a:pt x="9202" y="2903"/>
                    <a:pt x="9183" y="2901"/>
                    <a:pt x="9168" y="2895"/>
                  </a:cubicBezTo>
                  <a:cubicBezTo>
                    <a:pt x="8740" y="2732"/>
                    <a:pt x="11582" y="1198"/>
                    <a:pt x="11657" y="1034"/>
                  </a:cubicBezTo>
                  <a:cubicBezTo>
                    <a:pt x="11745" y="883"/>
                    <a:pt x="9884" y="632"/>
                    <a:pt x="8866" y="594"/>
                  </a:cubicBezTo>
                  <a:cubicBezTo>
                    <a:pt x="8863" y="594"/>
                    <a:pt x="8860" y="594"/>
                    <a:pt x="8857" y="594"/>
                  </a:cubicBezTo>
                  <a:cubicBezTo>
                    <a:pt x="7925" y="594"/>
                    <a:pt x="6336" y="2608"/>
                    <a:pt x="5647" y="3235"/>
                  </a:cubicBezTo>
                  <a:cubicBezTo>
                    <a:pt x="5236" y="3615"/>
                    <a:pt x="4803" y="3848"/>
                    <a:pt x="4452" y="3848"/>
                  </a:cubicBezTo>
                  <a:cubicBezTo>
                    <a:pt x="4222" y="3848"/>
                    <a:pt x="4028" y="3748"/>
                    <a:pt x="3899" y="3524"/>
                  </a:cubicBezTo>
                  <a:cubicBezTo>
                    <a:pt x="3521" y="2895"/>
                    <a:pt x="7181" y="820"/>
                    <a:pt x="7218" y="493"/>
                  </a:cubicBezTo>
                  <a:cubicBezTo>
                    <a:pt x="7244" y="154"/>
                    <a:pt x="4829" y="66"/>
                    <a:pt x="4276" y="3"/>
                  </a:cubicBezTo>
                  <a:cubicBezTo>
                    <a:pt x="4262" y="1"/>
                    <a:pt x="4247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4"/>
            <p:cNvSpPr/>
            <p:nvPr/>
          </p:nvSpPr>
          <p:spPr>
            <a:xfrm rot="1411354" flipH="1">
              <a:off x="5258503" y="3436005"/>
              <a:ext cx="1202621" cy="519758"/>
            </a:xfrm>
            <a:custGeom>
              <a:avLst/>
              <a:gdLst/>
              <a:ahLst/>
              <a:cxnLst/>
              <a:rect l="l" t="t" r="r" b="b"/>
              <a:pathLst>
                <a:path w="17858" h="7718" extrusionOk="0">
                  <a:moveTo>
                    <a:pt x="3671" y="0"/>
                  </a:moveTo>
                  <a:cubicBezTo>
                    <a:pt x="3513" y="0"/>
                    <a:pt x="3365" y="12"/>
                    <a:pt x="3245" y="37"/>
                  </a:cubicBezTo>
                  <a:cubicBezTo>
                    <a:pt x="2616" y="162"/>
                    <a:pt x="1673" y="1106"/>
                    <a:pt x="1007" y="2225"/>
                  </a:cubicBezTo>
                  <a:cubicBezTo>
                    <a:pt x="1" y="3922"/>
                    <a:pt x="755" y="4450"/>
                    <a:pt x="1133" y="4941"/>
                  </a:cubicBezTo>
                  <a:cubicBezTo>
                    <a:pt x="1133" y="4941"/>
                    <a:pt x="1636" y="6953"/>
                    <a:pt x="2880" y="7368"/>
                  </a:cubicBezTo>
                  <a:cubicBezTo>
                    <a:pt x="3272" y="7494"/>
                    <a:pt x="3641" y="7546"/>
                    <a:pt x="3957" y="7546"/>
                  </a:cubicBezTo>
                  <a:cubicBezTo>
                    <a:pt x="4645" y="7546"/>
                    <a:pt x="5081" y="7299"/>
                    <a:pt x="4943" y="7041"/>
                  </a:cubicBezTo>
                  <a:cubicBezTo>
                    <a:pt x="4729" y="6676"/>
                    <a:pt x="4980" y="5381"/>
                    <a:pt x="5597" y="5180"/>
                  </a:cubicBezTo>
                  <a:cubicBezTo>
                    <a:pt x="5622" y="5172"/>
                    <a:pt x="5650" y="5168"/>
                    <a:pt x="5681" y="5168"/>
                  </a:cubicBezTo>
                  <a:cubicBezTo>
                    <a:pt x="6419" y="5168"/>
                    <a:pt x="8703" y="7392"/>
                    <a:pt x="9608" y="7670"/>
                  </a:cubicBezTo>
                  <a:cubicBezTo>
                    <a:pt x="9720" y="7702"/>
                    <a:pt x="9827" y="7717"/>
                    <a:pt x="9928" y="7717"/>
                  </a:cubicBezTo>
                  <a:cubicBezTo>
                    <a:pt x="10680" y="7717"/>
                    <a:pt x="11130" y="6896"/>
                    <a:pt x="11130" y="6475"/>
                  </a:cubicBezTo>
                  <a:cubicBezTo>
                    <a:pt x="11130" y="5985"/>
                    <a:pt x="9030" y="4815"/>
                    <a:pt x="8740" y="4287"/>
                  </a:cubicBezTo>
                  <a:cubicBezTo>
                    <a:pt x="8439" y="3746"/>
                    <a:pt x="9558" y="3671"/>
                    <a:pt x="11255" y="3671"/>
                  </a:cubicBezTo>
                  <a:cubicBezTo>
                    <a:pt x="12953" y="3671"/>
                    <a:pt x="13368" y="4124"/>
                    <a:pt x="13569" y="4589"/>
                  </a:cubicBezTo>
                  <a:cubicBezTo>
                    <a:pt x="13748" y="4981"/>
                    <a:pt x="14207" y="5903"/>
                    <a:pt x="14741" y="5903"/>
                  </a:cubicBezTo>
                  <a:cubicBezTo>
                    <a:pt x="14806" y="5903"/>
                    <a:pt x="14873" y="5889"/>
                    <a:pt x="14940" y="5859"/>
                  </a:cubicBezTo>
                  <a:cubicBezTo>
                    <a:pt x="15048" y="5807"/>
                    <a:pt x="15206" y="5787"/>
                    <a:pt x="15394" y="5787"/>
                  </a:cubicBezTo>
                  <a:cubicBezTo>
                    <a:pt x="16071" y="5787"/>
                    <a:pt x="17128" y="6051"/>
                    <a:pt x="17574" y="6051"/>
                  </a:cubicBezTo>
                  <a:cubicBezTo>
                    <a:pt x="17693" y="6051"/>
                    <a:pt x="17769" y="6032"/>
                    <a:pt x="17782" y="5985"/>
                  </a:cubicBezTo>
                  <a:cubicBezTo>
                    <a:pt x="17857" y="5695"/>
                    <a:pt x="17077" y="4614"/>
                    <a:pt x="16537" y="3998"/>
                  </a:cubicBezTo>
                  <a:cubicBezTo>
                    <a:pt x="16261" y="3690"/>
                    <a:pt x="15859" y="3605"/>
                    <a:pt x="15458" y="3605"/>
                  </a:cubicBezTo>
                  <a:cubicBezTo>
                    <a:pt x="15073" y="3605"/>
                    <a:pt x="14689" y="3684"/>
                    <a:pt x="14424" y="3721"/>
                  </a:cubicBezTo>
                  <a:cubicBezTo>
                    <a:pt x="14401" y="3724"/>
                    <a:pt x="14378" y="3726"/>
                    <a:pt x="14355" y="3726"/>
                  </a:cubicBezTo>
                  <a:cubicBezTo>
                    <a:pt x="13847" y="3726"/>
                    <a:pt x="13318" y="2963"/>
                    <a:pt x="13318" y="2602"/>
                  </a:cubicBezTo>
                  <a:cubicBezTo>
                    <a:pt x="13318" y="2237"/>
                    <a:pt x="12198" y="1609"/>
                    <a:pt x="11331" y="1533"/>
                  </a:cubicBezTo>
                  <a:cubicBezTo>
                    <a:pt x="11306" y="1531"/>
                    <a:pt x="11282" y="1530"/>
                    <a:pt x="11258" y="1530"/>
                  </a:cubicBezTo>
                  <a:cubicBezTo>
                    <a:pt x="10444" y="1530"/>
                    <a:pt x="9915" y="2731"/>
                    <a:pt x="9231" y="2853"/>
                  </a:cubicBezTo>
                  <a:cubicBezTo>
                    <a:pt x="8948" y="2904"/>
                    <a:pt x="8683" y="2952"/>
                    <a:pt x="8471" y="2952"/>
                  </a:cubicBezTo>
                  <a:cubicBezTo>
                    <a:pt x="8155" y="2952"/>
                    <a:pt x="7956" y="2845"/>
                    <a:pt x="7986" y="2476"/>
                  </a:cubicBezTo>
                  <a:cubicBezTo>
                    <a:pt x="8036" y="1860"/>
                    <a:pt x="8690" y="502"/>
                    <a:pt x="8036" y="502"/>
                  </a:cubicBezTo>
                  <a:cubicBezTo>
                    <a:pt x="7370" y="502"/>
                    <a:pt x="6753" y="1609"/>
                    <a:pt x="6250" y="2426"/>
                  </a:cubicBezTo>
                  <a:cubicBezTo>
                    <a:pt x="5916" y="3000"/>
                    <a:pt x="5127" y="3609"/>
                    <a:pt x="4157" y="3609"/>
                  </a:cubicBezTo>
                  <a:cubicBezTo>
                    <a:pt x="3703" y="3609"/>
                    <a:pt x="3210" y="3475"/>
                    <a:pt x="2704" y="3143"/>
                  </a:cubicBezTo>
                  <a:cubicBezTo>
                    <a:pt x="1711" y="2476"/>
                    <a:pt x="4767" y="779"/>
                    <a:pt x="4968" y="452"/>
                  </a:cubicBezTo>
                  <a:cubicBezTo>
                    <a:pt x="5129" y="190"/>
                    <a:pt x="4313" y="0"/>
                    <a:pt x="3671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4"/>
            <p:cNvSpPr/>
            <p:nvPr/>
          </p:nvSpPr>
          <p:spPr>
            <a:xfrm rot="1411354" flipH="1">
              <a:off x="5292482" y="3689456"/>
              <a:ext cx="1322829" cy="361298"/>
            </a:xfrm>
            <a:custGeom>
              <a:avLst/>
              <a:gdLst/>
              <a:ahLst/>
              <a:cxnLst/>
              <a:rect l="l" t="t" r="r" b="b"/>
              <a:pathLst>
                <a:path w="19643" h="5365" extrusionOk="0">
                  <a:moveTo>
                    <a:pt x="12210" y="1"/>
                  </a:moveTo>
                  <a:cubicBezTo>
                    <a:pt x="11883" y="1"/>
                    <a:pt x="11569" y="39"/>
                    <a:pt x="11242" y="51"/>
                  </a:cubicBezTo>
                  <a:cubicBezTo>
                    <a:pt x="11079" y="51"/>
                    <a:pt x="10903" y="76"/>
                    <a:pt x="10752" y="101"/>
                  </a:cubicBezTo>
                  <a:cubicBezTo>
                    <a:pt x="10588" y="127"/>
                    <a:pt x="10425" y="139"/>
                    <a:pt x="10261" y="164"/>
                  </a:cubicBezTo>
                  <a:cubicBezTo>
                    <a:pt x="10186" y="177"/>
                    <a:pt x="10110" y="177"/>
                    <a:pt x="10010" y="189"/>
                  </a:cubicBezTo>
                  <a:lnTo>
                    <a:pt x="9771" y="240"/>
                  </a:lnTo>
                  <a:lnTo>
                    <a:pt x="9293" y="328"/>
                  </a:lnTo>
                  <a:lnTo>
                    <a:pt x="8803" y="428"/>
                  </a:lnTo>
                  <a:cubicBezTo>
                    <a:pt x="8627" y="479"/>
                    <a:pt x="8476" y="516"/>
                    <a:pt x="8312" y="554"/>
                  </a:cubicBezTo>
                  <a:cubicBezTo>
                    <a:pt x="8149" y="604"/>
                    <a:pt x="7985" y="630"/>
                    <a:pt x="7834" y="680"/>
                  </a:cubicBezTo>
                  <a:lnTo>
                    <a:pt x="7595" y="743"/>
                  </a:lnTo>
                  <a:lnTo>
                    <a:pt x="7357" y="818"/>
                  </a:lnTo>
                  <a:cubicBezTo>
                    <a:pt x="7042" y="919"/>
                    <a:pt x="6728" y="994"/>
                    <a:pt x="6426" y="1107"/>
                  </a:cubicBezTo>
                  <a:cubicBezTo>
                    <a:pt x="6137" y="1221"/>
                    <a:pt x="5835" y="1321"/>
                    <a:pt x="5546" y="1434"/>
                  </a:cubicBezTo>
                  <a:cubicBezTo>
                    <a:pt x="5269" y="1560"/>
                    <a:pt x="4980" y="1673"/>
                    <a:pt x="4716" y="1799"/>
                  </a:cubicBezTo>
                  <a:cubicBezTo>
                    <a:pt x="4452" y="1925"/>
                    <a:pt x="4188" y="2063"/>
                    <a:pt x="3936" y="2189"/>
                  </a:cubicBezTo>
                  <a:cubicBezTo>
                    <a:pt x="3433" y="2453"/>
                    <a:pt x="2955" y="2742"/>
                    <a:pt x="2553" y="3006"/>
                  </a:cubicBezTo>
                  <a:cubicBezTo>
                    <a:pt x="1710" y="3534"/>
                    <a:pt x="1082" y="4088"/>
                    <a:pt x="667" y="4477"/>
                  </a:cubicBezTo>
                  <a:cubicBezTo>
                    <a:pt x="440" y="4691"/>
                    <a:pt x="302" y="4867"/>
                    <a:pt x="189" y="4968"/>
                  </a:cubicBezTo>
                  <a:cubicBezTo>
                    <a:pt x="139" y="5031"/>
                    <a:pt x="113" y="5081"/>
                    <a:pt x="76" y="5106"/>
                  </a:cubicBezTo>
                  <a:lnTo>
                    <a:pt x="38" y="5156"/>
                  </a:lnTo>
                  <a:cubicBezTo>
                    <a:pt x="0" y="5207"/>
                    <a:pt x="0" y="5282"/>
                    <a:pt x="51" y="5333"/>
                  </a:cubicBezTo>
                  <a:cubicBezTo>
                    <a:pt x="73" y="5355"/>
                    <a:pt x="99" y="5365"/>
                    <a:pt x="127" y="5365"/>
                  </a:cubicBezTo>
                  <a:cubicBezTo>
                    <a:pt x="162" y="5365"/>
                    <a:pt x="198" y="5348"/>
                    <a:pt x="227" y="5320"/>
                  </a:cubicBezTo>
                  <a:cubicBezTo>
                    <a:pt x="227" y="5320"/>
                    <a:pt x="227" y="5295"/>
                    <a:pt x="252" y="5270"/>
                  </a:cubicBezTo>
                  <a:cubicBezTo>
                    <a:pt x="264" y="5232"/>
                    <a:pt x="315" y="5194"/>
                    <a:pt x="365" y="5144"/>
                  </a:cubicBezTo>
                  <a:cubicBezTo>
                    <a:pt x="453" y="5043"/>
                    <a:pt x="629" y="4892"/>
                    <a:pt x="830" y="4704"/>
                  </a:cubicBezTo>
                  <a:cubicBezTo>
                    <a:pt x="1044" y="4515"/>
                    <a:pt x="1308" y="4289"/>
                    <a:pt x="1622" y="4062"/>
                  </a:cubicBezTo>
                  <a:cubicBezTo>
                    <a:pt x="1937" y="3824"/>
                    <a:pt x="2301" y="3572"/>
                    <a:pt x="2704" y="3321"/>
                  </a:cubicBezTo>
                  <a:cubicBezTo>
                    <a:pt x="3119" y="3069"/>
                    <a:pt x="3571" y="2818"/>
                    <a:pt x="4074" y="2566"/>
                  </a:cubicBezTo>
                  <a:cubicBezTo>
                    <a:pt x="4326" y="2453"/>
                    <a:pt x="4577" y="2315"/>
                    <a:pt x="4842" y="2201"/>
                  </a:cubicBezTo>
                  <a:cubicBezTo>
                    <a:pt x="5106" y="2088"/>
                    <a:pt x="5382" y="1962"/>
                    <a:pt x="5659" y="1862"/>
                  </a:cubicBezTo>
                  <a:cubicBezTo>
                    <a:pt x="5948" y="1749"/>
                    <a:pt x="6225" y="1648"/>
                    <a:pt x="6527" y="1547"/>
                  </a:cubicBezTo>
                  <a:cubicBezTo>
                    <a:pt x="6803" y="1434"/>
                    <a:pt x="7118" y="1359"/>
                    <a:pt x="7419" y="1258"/>
                  </a:cubicBezTo>
                  <a:lnTo>
                    <a:pt x="7658" y="1195"/>
                  </a:lnTo>
                  <a:lnTo>
                    <a:pt x="7897" y="1133"/>
                  </a:lnTo>
                  <a:cubicBezTo>
                    <a:pt x="8048" y="1107"/>
                    <a:pt x="8212" y="1057"/>
                    <a:pt x="8362" y="1019"/>
                  </a:cubicBezTo>
                  <a:lnTo>
                    <a:pt x="8840" y="919"/>
                  </a:lnTo>
                  <a:lnTo>
                    <a:pt x="9318" y="831"/>
                  </a:lnTo>
                  <a:lnTo>
                    <a:pt x="9809" y="743"/>
                  </a:lnTo>
                  <a:lnTo>
                    <a:pt x="10048" y="692"/>
                  </a:lnTo>
                  <a:cubicBezTo>
                    <a:pt x="10110" y="680"/>
                    <a:pt x="10198" y="680"/>
                    <a:pt x="10286" y="667"/>
                  </a:cubicBezTo>
                  <a:cubicBezTo>
                    <a:pt x="10437" y="655"/>
                    <a:pt x="10601" y="617"/>
                    <a:pt x="10752" y="604"/>
                  </a:cubicBezTo>
                  <a:cubicBezTo>
                    <a:pt x="10915" y="579"/>
                    <a:pt x="11066" y="554"/>
                    <a:pt x="11230" y="554"/>
                  </a:cubicBezTo>
                  <a:cubicBezTo>
                    <a:pt x="11544" y="542"/>
                    <a:pt x="11858" y="504"/>
                    <a:pt x="12173" y="504"/>
                  </a:cubicBezTo>
                  <a:cubicBezTo>
                    <a:pt x="12365" y="504"/>
                    <a:pt x="12569" y="498"/>
                    <a:pt x="12773" y="498"/>
                  </a:cubicBezTo>
                  <a:cubicBezTo>
                    <a:pt x="12875" y="498"/>
                    <a:pt x="12977" y="500"/>
                    <a:pt x="13078" y="504"/>
                  </a:cubicBezTo>
                  <a:cubicBezTo>
                    <a:pt x="13682" y="516"/>
                    <a:pt x="14260" y="567"/>
                    <a:pt x="14813" y="642"/>
                  </a:cubicBezTo>
                  <a:cubicBezTo>
                    <a:pt x="15354" y="730"/>
                    <a:pt x="15882" y="818"/>
                    <a:pt x="16347" y="931"/>
                  </a:cubicBezTo>
                  <a:cubicBezTo>
                    <a:pt x="16586" y="982"/>
                    <a:pt x="16825" y="1045"/>
                    <a:pt x="17027" y="1107"/>
                  </a:cubicBezTo>
                  <a:cubicBezTo>
                    <a:pt x="17140" y="1120"/>
                    <a:pt x="17240" y="1145"/>
                    <a:pt x="17341" y="1183"/>
                  </a:cubicBezTo>
                  <a:lnTo>
                    <a:pt x="17618" y="1283"/>
                  </a:lnTo>
                  <a:cubicBezTo>
                    <a:pt x="17995" y="1409"/>
                    <a:pt x="18309" y="1510"/>
                    <a:pt x="18586" y="1623"/>
                  </a:cubicBezTo>
                  <a:cubicBezTo>
                    <a:pt x="18837" y="1724"/>
                    <a:pt x="19039" y="1812"/>
                    <a:pt x="19177" y="1874"/>
                  </a:cubicBezTo>
                  <a:cubicBezTo>
                    <a:pt x="19303" y="1937"/>
                    <a:pt x="19378" y="1975"/>
                    <a:pt x="19378" y="1975"/>
                  </a:cubicBezTo>
                  <a:cubicBezTo>
                    <a:pt x="19390" y="1981"/>
                    <a:pt x="19404" y="1984"/>
                    <a:pt x="19419" y="1984"/>
                  </a:cubicBezTo>
                  <a:cubicBezTo>
                    <a:pt x="19467" y="1984"/>
                    <a:pt x="19531" y="1954"/>
                    <a:pt x="19617" y="1887"/>
                  </a:cubicBezTo>
                  <a:cubicBezTo>
                    <a:pt x="19642" y="1824"/>
                    <a:pt x="19630" y="1749"/>
                    <a:pt x="19567" y="1711"/>
                  </a:cubicBezTo>
                  <a:cubicBezTo>
                    <a:pt x="19567" y="1711"/>
                    <a:pt x="19504" y="1686"/>
                    <a:pt x="19365" y="1610"/>
                  </a:cubicBezTo>
                  <a:cubicBezTo>
                    <a:pt x="19240" y="1522"/>
                    <a:pt x="19039" y="1422"/>
                    <a:pt x="18762" y="1309"/>
                  </a:cubicBezTo>
                  <a:cubicBezTo>
                    <a:pt x="18498" y="1183"/>
                    <a:pt x="18171" y="1057"/>
                    <a:pt x="17794" y="919"/>
                  </a:cubicBezTo>
                  <a:cubicBezTo>
                    <a:pt x="17693" y="881"/>
                    <a:pt x="17592" y="831"/>
                    <a:pt x="17492" y="806"/>
                  </a:cubicBezTo>
                  <a:cubicBezTo>
                    <a:pt x="17404" y="768"/>
                    <a:pt x="17291" y="743"/>
                    <a:pt x="17177" y="705"/>
                  </a:cubicBezTo>
                  <a:cubicBezTo>
                    <a:pt x="16976" y="642"/>
                    <a:pt x="16737" y="579"/>
                    <a:pt x="16498" y="516"/>
                  </a:cubicBezTo>
                  <a:cubicBezTo>
                    <a:pt x="16021" y="391"/>
                    <a:pt x="15492" y="290"/>
                    <a:pt x="14927" y="189"/>
                  </a:cubicBezTo>
                  <a:cubicBezTo>
                    <a:pt x="14876" y="189"/>
                    <a:pt x="14801" y="177"/>
                    <a:pt x="14725" y="164"/>
                  </a:cubicBezTo>
                  <a:cubicBezTo>
                    <a:pt x="14650" y="139"/>
                    <a:pt x="14587" y="139"/>
                    <a:pt x="14512" y="127"/>
                  </a:cubicBezTo>
                  <a:cubicBezTo>
                    <a:pt x="14361" y="114"/>
                    <a:pt x="14210" y="101"/>
                    <a:pt x="14071" y="76"/>
                  </a:cubicBezTo>
                  <a:cubicBezTo>
                    <a:pt x="13908" y="64"/>
                    <a:pt x="13770" y="64"/>
                    <a:pt x="13606" y="51"/>
                  </a:cubicBezTo>
                  <a:cubicBezTo>
                    <a:pt x="13468" y="39"/>
                    <a:pt x="13317" y="39"/>
                    <a:pt x="13153" y="13"/>
                  </a:cubicBezTo>
                  <a:cubicBezTo>
                    <a:pt x="12839" y="1"/>
                    <a:pt x="12525" y="1"/>
                    <a:pt x="1221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4"/>
            <p:cNvSpPr/>
            <p:nvPr/>
          </p:nvSpPr>
          <p:spPr>
            <a:xfrm rot="1411354" flipH="1">
              <a:off x="5877724" y="3500076"/>
              <a:ext cx="225332" cy="228699"/>
            </a:xfrm>
            <a:custGeom>
              <a:avLst/>
              <a:gdLst/>
              <a:ahLst/>
              <a:cxnLst/>
              <a:rect l="l" t="t" r="r" b="b"/>
              <a:pathLst>
                <a:path w="3346" h="3396" extrusionOk="0">
                  <a:moveTo>
                    <a:pt x="3221" y="1"/>
                  </a:moveTo>
                  <a:cubicBezTo>
                    <a:pt x="3203" y="1"/>
                    <a:pt x="3185" y="4"/>
                    <a:pt x="3169" y="10"/>
                  </a:cubicBezTo>
                  <a:cubicBezTo>
                    <a:pt x="3169" y="10"/>
                    <a:pt x="2905" y="123"/>
                    <a:pt x="2540" y="362"/>
                  </a:cubicBezTo>
                  <a:cubicBezTo>
                    <a:pt x="2352" y="475"/>
                    <a:pt x="2151" y="614"/>
                    <a:pt x="1949" y="790"/>
                  </a:cubicBezTo>
                  <a:cubicBezTo>
                    <a:pt x="1836" y="865"/>
                    <a:pt x="1748" y="953"/>
                    <a:pt x="1635" y="1054"/>
                  </a:cubicBezTo>
                  <a:cubicBezTo>
                    <a:pt x="1522" y="1167"/>
                    <a:pt x="1409" y="1243"/>
                    <a:pt x="1321" y="1356"/>
                  </a:cubicBezTo>
                  <a:cubicBezTo>
                    <a:pt x="1119" y="1557"/>
                    <a:pt x="906" y="1758"/>
                    <a:pt x="755" y="1984"/>
                  </a:cubicBezTo>
                  <a:cubicBezTo>
                    <a:pt x="654" y="2085"/>
                    <a:pt x="579" y="2186"/>
                    <a:pt x="516" y="2299"/>
                  </a:cubicBezTo>
                  <a:cubicBezTo>
                    <a:pt x="453" y="2399"/>
                    <a:pt x="378" y="2500"/>
                    <a:pt x="327" y="2588"/>
                  </a:cubicBezTo>
                  <a:cubicBezTo>
                    <a:pt x="277" y="2689"/>
                    <a:pt x="239" y="2764"/>
                    <a:pt x="189" y="2840"/>
                  </a:cubicBezTo>
                  <a:cubicBezTo>
                    <a:pt x="151" y="2928"/>
                    <a:pt x="126" y="2990"/>
                    <a:pt x="88" y="3053"/>
                  </a:cubicBezTo>
                  <a:cubicBezTo>
                    <a:pt x="51" y="3154"/>
                    <a:pt x="13" y="3217"/>
                    <a:pt x="13" y="3217"/>
                  </a:cubicBezTo>
                  <a:cubicBezTo>
                    <a:pt x="0" y="3280"/>
                    <a:pt x="13" y="3343"/>
                    <a:pt x="63" y="3380"/>
                  </a:cubicBezTo>
                  <a:cubicBezTo>
                    <a:pt x="83" y="3390"/>
                    <a:pt x="106" y="3396"/>
                    <a:pt x="130" y="3396"/>
                  </a:cubicBezTo>
                  <a:cubicBezTo>
                    <a:pt x="168" y="3396"/>
                    <a:pt x="208" y="3381"/>
                    <a:pt x="239" y="3343"/>
                  </a:cubicBezTo>
                  <a:cubicBezTo>
                    <a:pt x="239" y="3343"/>
                    <a:pt x="264" y="3280"/>
                    <a:pt x="340" y="3192"/>
                  </a:cubicBezTo>
                  <a:cubicBezTo>
                    <a:pt x="378" y="3141"/>
                    <a:pt x="428" y="3078"/>
                    <a:pt x="466" y="3016"/>
                  </a:cubicBezTo>
                  <a:cubicBezTo>
                    <a:pt x="516" y="2953"/>
                    <a:pt x="579" y="2877"/>
                    <a:pt x="642" y="2802"/>
                  </a:cubicBezTo>
                  <a:cubicBezTo>
                    <a:pt x="704" y="2714"/>
                    <a:pt x="767" y="2638"/>
                    <a:pt x="843" y="2550"/>
                  </a:cubicBezTo>
                  <a:cubicBezTo>
                    <a:pt x="906" y="2450"/>
                    <a:pt x="1006" y="2362"/>
                    <a:pt x="1082" y="2261"/>
                  </a:cubicBezTo>
                  <a:cubicBezTo>
                    <a:pt x="1157" y="2173"/>
                    <a:pt x="1258" y="2072"/>
                    <a:pt x="1346" y="1984"/>
                  </a:cubicBezTo>
                  <a:lnTo>
                    <a:pt x="1635" y="1695"/>
                  </a:lnTo>
                  <a:cubicBezTo>
                    <a:pt x="1824" y="1507"/>
                    <a:pt x="2025" y="1318"/>
                    <a:pt x="2213" y="1142"/>
                  </a:cubicBezTo>
                  <a:cubicBezTo>
                    <a:pt x="2327" y="1054"/>
                    <a:pt x="2402" y="978"/>
                    <a:pt x="2503" y="890"/>
                  </a:cubicBezTo>
                  <a:cubicBezTo>
                    <a:pt x="2591" y="815"/>
                    <a:pt x="2666" y="740"/>
                    <a:pt x="2754" y="677"/>
                  </a:cubicBezTo>
                  <a:cubicBezTo>
                    <a:pt x="3069" y="413"/>
                    <a:pt x="3270" y="237"/>
                    <a:pt x="3270" y="237"/>
                  </a:cubicBezTo>
                  <a:cubicBezTo>
                    <a:pt x="3307" y="199"/>
                    <a:pt x="3333" y="136"/>
                    <a:pt x="3345" y="73"/>
                  </a:cubicBezTo>
                  <a:cubicBezTo>
                    <a:pt x="3327" y="26"/>
                    <a:pt x="3273" y="1"/>
                    <a:pt x="322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4"/>
            <p:cNvSpPr/>
            <p:nvPr/>
          </p:nvSpPr>
          <p:spPr>
            <a:xfrm rot="1411354" flipH="1">
              <a:off x="5649811" y="3692592"/>
              <a:ext cx="423456" cy="257522"/>
            </a:xfrm>
            <a:custGeom>
              <a:avLst/>
              <a:gdLst/>
              <a:ahLst/>
              <a:cxnLst/>
              <a:rect l="l" t="t" r="r" b="b"/>
              <a:pathLst>
                <a:path w="6288" h="3824" extrusionOk="0">
                  <a:moveTo>
                    <a:pt x="126" y="1"/>
                  </a:moveTo>
                  <a:cubicBezTo>
                    <a:pt x="63" y="1"/>
                    <a:pt x="13" y="38"/>
                    <a:pt x="0" y="101"/>
                  </a:cubicBezTo>
                  <a:cubicBezTo>
                    <a:pt x="0" y="164"/>
                    <a:pt x="38" y="227"/>
                    <a:pt x="101" y="240"/>
                  </a:cubicBezTo>
                  <a:cubicBezTo>
                    <a:pt x="101" y="240"/>
                    <a:pt x="214" y="265"/>
                    <a:pt x="403" y="290"/>
                  </a:cubicBezTo>
                  <a:cubicBezTo>
                    <a:pt x="503" y="315"/>
                    <a:pt x="604" y="340"/>
                    <a:pt x="730" y="365"/>
                  </a:cubicBezTo>
                  <a:cubicBezTo>
                    <a:pt x="855" y="403"/>
                    <a:pt x="1006" y="453"/>
                    <a:pt x="1157" y="491"/>
                  </a:cubicBezTo>
                  <a:cubicBezTo>
                    <a:pt x="1321" y="541"/>
                    <a:pt x="1471" y="604"/>
                    <a:pt x="1647" y="680"/>
                  </a:cubicBezTo>
                  <a:cubicBezTo>
                    <a:pt x="1824" y="768"/>
                    <a:pt x="1987" y="843"/>
                    <a:pt x="2176" y="944"/>
                  </a:cubicBezTo>
                  <a:cubicBezTo>
                    <a:pt x="2352" y="1032"/>
                    <a:pt x="2540" y="1145"/>
                    <a:pt x="2729" y="1258"/>
                  </a:cubicBezTo>
                  <a:cubicBezTo>
                    <a:pt x="2918" y="1359"/>
                    <a:pt x="3094" y="1472"/>
                    <a:pt x="3282" y="1598"/>
                  </a:cubicBezTo>
                  <a:cubicBezTo>
                    <a:pt x="3647" y="1837"/>
                    <a:pt x="4012" y="2101"/>
                    <a:pt x="4338" y="2352"/>
                  </a:cubicBezTo>
                  <a:cubicBezTo>
                    <a:pt x="4653" y="2604"/>
                    <a:pt x="4967" y="2855"/>
                    <a:pt x="5219" y="3056"/>
                  </a:cubicBezTo>
                  <a:cubicBezTo>
                    <a:pt x="5470" y="3283"/>
                    <a:pt x="5684" y="3459"/>
                    <a:pt x="5822" y="3584"/>
                  </a:cubicBezTo>
                  <a:cubicBezTo>
                    <a:pt x="5986" y="3710"/>
                    <a:pt x="6061" y="3786"/>
                    <a:pt x="6061" y="3786"/>
                  </a:cubicBezTo>
                  <a:cubicBezTo>
                    <a:pt x="6086" y="3811"/>
                    <a:pt x="6115" y="3823"/>
                    <a:pt x="6143" y="3823"/>
                  </a:cubicBezTo>
                  <a:cubicBezTo>
                    <a:pt x="6171" y="3823"/>
                    <a:pt x="6200" y="3811"/>
                    <a:pt x="6225" y="3786"/>
                  </a:cubicBezTo>
                  <a:cubicBezTo>
                    <a:pt x="6262" y="3735"/>
                    <a:pt x="6288" y="3660"/>
                    <a:pt x="6237" y="3610"/>
                  </a:cubicBezTo>
                  <a:cubicBezTo>
                    <a:pt x="6237" y="3610"/>
                    <a:pt x="6162" y="3522"/>
                    <a:pt x="6036" y="3371"/>
                  </a:cubicBezTo>
                  <a:cubicBezTo>
                    <a:pt x="5910" y="3220"/>
                    <a:pt x="5697" y="3019"/>
                    <a:pt x="5470" y="2780"/>
                  </a:cubicBezTo>
                  <a:cubicBezTo>
                    <a:pt x="5231" y="2541"/>
                    <a:pt x="4929" y="2277"/>
                    <a:pt x="4603" y="2013"/>
                  </a:cubicBezTo>
                  <a:cubicBezTo>
                    <a:pt x="4276" y="1723"/>
                    <a:pt x="3911" y="1459"/>
                    <a:pt x="3534" y="1208"/>
                  </a:cubicBezTo>
                  <a:cubicBezTo>
                    <a:pt x="3156" y="956"/>
                    <a:pt x="2767" y="730"/>
                    <a:pt x="2364" y="541"/>
                  </a:cubicBezTo>
                  <a:cubicBezTo>
                    <a:pt x="2176" y="453"/>
                    <a:pt x="1987" y="378"/>
                    <a:pt x="1798" y="315"/>
                  </a:cubicBezTo>
                  <a:cubicBezTo>
                    <a:pt x="1610" y="227"/>
                    <a:pt x="1446" y="189"/>
                    <a:pt x="1270" y="139"/>
                  </a:cubicBezTo>
                  <a:cubicBezTo>
                    <a:pt x="1094" y="89"/>
                    <a:pt x="943" y="64"/>
                    <a:pt x="792" y="38"/>
                  </a:cubicBezTo>
                  <a:cubicBezTo>
                    <a:pt x="654" y="13"/>
                    <a:pt x="528" y="13"/>
                    <a:pt x="44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4"/>
            <p:cNvSpPr/>
            <p:nvPr/>
          </p:nvSpPr>
          <p:spPr>
            <a:xfrm rot="1411354" flipH="1">
              <a:off x="6200181" y="3617689"/>
              <a:ext cx="148223" cy="320825"/>
            </a:xfrm>
            <a:custGeom>
              <a:avLst/>
              <a:gdLst/>
              <a:ahLst/>
              <a:cxnLst/>
              <a:rect l="l" t="t" r="r" b="b"/>
              <a:pathLst>
                <a:path w="2201" h="4764" extrusionOk="0">
                  <a:moveTo>
                    <a:pt x="2043" y="1"/>
                  </a:moveTo>
                  <a:cubicBezTo>
                    <a:pt x="2018" y="1"/>
                    <a:pt x="1994" y="8"/>
                    <a:pt x="1975" y="22"/>
                  </a:cubicBezTo>
                  <a:cubicBezTo>
                    <a:pt x="1975" y="22"/>
                    <a:pt x="1962" y="48"/>
                    <a:pt x="1937" y="60"/>
                  </a:cubicBezTo>
                  <a:cubicBezTo>
                    <a:pt x="1899" y="85"/>
                    <a:pt x="1849" y="123"/>
                    <a:pt x="1811" y="173"/>
                  </a:cubicBezTo>
                  <a:cubicBezTo>
                    <a:pt x="1711" y="261"/>
                    <a:pt x="1560" y="400"/>
                    <a:pt x="1396" y="588"/>
                  </a:cubicBezTo>
                  <a:cubicBezTo>
                    <a:pt x="1321" y="676"/>
                    <a:pt x="1220" y="777"/>
                    <a:pt x="1145" y="890"/>
                  </a:cubicBezTo>
                  <a:cubicBezTo>
                    <a:pt x="1069" y="1003"/>
                    <a:pt x="969" y="1129"/>
                    <a:pt x="893" y="1255"/>
                  </a:cubicBezTo>
                  <a:cubicBezTo>
                    <a:pt x="818" y="1393"/>
                    <a:pt x="742" y="1519"/>
                    <a:pt x="654" y="1657"/>
                  </a:cubicBezTo>
                  <a:cubicBezTo>
                    <a:pt x="579" y="1808"/>
                    <a:pt x="503" y="1946"/>
                    <a:pt x="441" y="2097"/>
                  </a:cubicBezTo>
                  <a:lnTo>
                    <a:pt x="340" y="2324"/>
                  </a:lnTo>
                  <a:cubicBezTo>
                    <a:pt x="315" y="2399"/>
                    <a:pt x="302" y="2475"/>
                    <a:pt x="264" y="2563"/>
                  </a:cubicBezTo>
                  <a:cubicBezTo>
                    <a:pt x="227" y="2713"/>
                    <a:pt x="176" y="2877"/>
                    <a:pt x="139" y="3015"/>
                  </a:cubicBezTo>
                  <a:cubicBezTo>
                    <a:pt x="101" y="3166"/>
                    <a:pt x="76" y="3317"/>
                    <a:pt x="63" y="3455"/>
                  </a:cubicBezTo>
                  <a:cubicBezTo>
                    <a:pt x="51" y="3531"/>
                    <a:pt x="51" y="3594"/>
                    <a:pt x="26" y="3657"/>
                  </a:cubicBezTo>
                  <a:cubicBezTo>
                    <a:pt x="13" y="3719"/>
                    <a:pt x="13" y="3782"/>
                    <a:pt x="13" y="3845"/>
                  </a:cubicBezTo>
                  <a:cubicBezTo>
                    <a:pt x="0" y="3971"/>
                    <a:pt x="0" y="4084"/>
                    <a:pt x="0" y="4172"/>
                  </a:cubicBezTo>
                  <a:cubicBezTo>
                    <a:pt x="0" y="4273"/>
                    <a:pt x="13" y="4348"/>
                    <a:pt x="13" y="4424"/>
                  </a:cubicBezTo>
                  <a:cubicBezTo>
                    <a:pt x="26" y="4575"/>
                    <a:pt x="26" y="4650"/>
                    <a:pt x="26" y="4650"/>
                  </a:cubicBezTo>
                  <a:cubicBezTo>
                    <a:pt x="26" y="4700"/>
                    <a:pt x="76" y="4763"/>
                    <a:pt x="139" y="4763"/>
                  </a:cubicBezTo>
                  <a:cubicBezTo>
                    <a:pt x="227" y="4763"/>
                    <a:pt x="264" y="4713"/>
                    <a:pt x="290" y="4650"/>
                  </a:cubicBezTo>
                  <a:lnTo>
                    <a:pt x="290" y="4637"/>
                  </a:lnTo>
                  <a:cubicBezTo>
                    <a:pt x="290" y="4637"/>
                    <a:pt x="302" y="4575"/>
                    <a:pt x="315" y="4424"/>
                  </a:cubicBezTo>
                  <a:cubicBezTo>
                    <a:pt x="327" y="4361"/>
                    <a:pt x="327" y="4285"/>
                    <a:pt x="353" y="4197"/>
                  </a:cubicBezTo>
                  <a:cubicBezTo>
                    <a:pt x="353" y="4097"/>
                    <a:pt x="378" y="3984"/>
                    <a:pt x="390" y="3883"/>
                  </a:cubicBezTo>
                  <a:cubicBezTo>
                    <a:pt x="415" y="3833"/>
                    <a:pt x="415" y="3770"/>
                    <a:pt x="428" y="3707"/>
                  </a:cubicBezTo>
                  <a:lnTo>
                    <a:pt x="478" y="3518"/>
                  </a:lnTo>
                  <a:cubicBezTo>
                    <a:pt x="503" y="3393"/>
                    <a:pt x="541" y="3267"/>
                    <a:pt x="579" y="3128"/>
                  </a:cubicBezTo>
                  <a:cubicBezTo>
                    <a:pt x="629" y="3003"/>
                    <a:pt x="667" y="2852"/>
                    <a:pt x="730" y="2713"/>
                  </a:cubicBezTo>
                  <a:cubicBezTo>
                    <a:pt x="755" y="2651"/>
                    <a:pt x="767" y="2588"/>
                    <a:pt x="805" y="2512"/>
                  </a:cubicBezTo>
                  <a:lnTo>
                    <a:pt x="893" y="2311"/>
                  </a:lnTo>
                  <a:cubicBezTo>
                    <a:pt x="944" y="2160"/>
                    <a:pt x="1019" y="2034"/>
                    <a:pt x="1082" y="1896"/>
                  </a:cubicBezTo>
                  <a:cubicBezTo>
                    <a:pt x="1145" y="1758"/>
                    <a:pt x="1233" y="1632"/>
                    <a:pt x="1296" y="1506"/>
                  </a:cubicBezTo>
                  <a:cubicBezTo>
                    <a:pt x="1371" y="1393"/>
                    <a:pt x="1434" y="1267"/>
                    <a:pt x="1509" y="1154"/>
                  </a:cubicBezTo>
                  <a:cubicBezTo>
                    <a:pt x="1572" y="1054"/>
                    <a:pt x="1648" y="940"/>
                    <a:pt x="1711" y="840"/>
                  </a:cubicBezTo>
                  <a:cubicBezTo>
                    <a:pt x="1836" y="651"/>
                    <a:pt x="1962" y="500"/>
                    <a:pt x="2050" y="387"/>
                  </a:cubicBezTo>
                  <a:cubicBezTo>
                    <a:pt x="2088" y="324"/>
                    <a:pt x="2126" y="299"/>
                    <a:pt x="2138" y="261"/>
                  </a:cubicBezTo>
                  <a:cubicBezTo>
                    <a:pt x="2151" y="236"/>
                    <a:pt x="2176" y="211"/>
                    <a:pt x="2176" y="211"/>
                  </a:cubicBezTo>
                  <a:cubicBezTo>
                    <a:pt x="2201" y="173"/>
                    <a:pt x="2201" y="111"/>
                    <a:pt x="2151" y="48"/>
                  </a:cubicBezTo>
                  <a:cubicBezTo>
                    <a:pt x="2120" y="17"/>
                    <a:pt x="2081" y="1"/>
                    <a:pt x="2043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4"/>
            <p:cNvSpPr/>
            <p:nvPr/>
          </p:nvSpPr>
          <p:spPr>
            <a:xfrm rot="1411354" flipH="1">
              <a:off x="5883251" y="3879782"/>
              <a:ext cx="379414" cy="278129"/>
            </a:xfrm>
            <a:custGeom>
              <a:avLst/>
              <a:gdLst/>
              <a:ahLst/>
              <a:cxnLst/>
              <a:rect l="l" t="t" r="r" b="b"/>
              <a:pathLst>
                <a:path w="5634" h="4130" extrusionOk="0">
                  <a:moveTo>
                    <a:pt x="113" y="0"/>
                  </a:moveTo>
                  <a:cubicBezTo>
                    <a:pt x="63" y="0"/>
                    <a:pt x="13" y="51"/>
                    <a:pt x="0" y="113"/>
                  </a:cubicBezTo>
                  <a:cubicBezTo>
                    <a:pt x="0" y="176"/>
                    <a:pt x="38" y="239"/>
                    <a:pt x="101" y="252"/>
                  </a:cubicBezTo>
                  <a:lnTo>
                    <a:pt x="113" y="252"/>
                  </a:lnTo>
                  <a:cubicBezTo>
                    <a:pt x="113" y="252"/>
                    <a:pt x="151" y="264"/>
                    <a:pt x="201" y="264"/>
                  </a:cubicBezTo>
                  <a:cubicBezTo>
                    <a:pt x="239" y="264"/>
                    <a:pt x="314" y="290"/>
                    <a:pt x="402" y="302"/>
                  </a:cubicBezTo>
                  <a:cubicBezTo>
                    <a:pt x="490" y="315"/>
                    <a:pt x="591" y="352"/>
                    <a:pt x="717" y="378"/>
                  </a:cubicBezTo>
                  <a:cubicBezTo>
                    <a:pt x="780" y="390"/>
                    <a:pt x="843" y="415"/>
                    <a:pt x="905" y="440"/>
                  </a:cubicBezTo>
                  <a:cubicBezTo>
                    <a:pt x="968" y="478"/>
                    <a:pt x="1044" y="491"/>
                    <a:pt x="1107" y="516"/>
                  </a:cubicBezTo>
                  <a:cubicBezTo>
                    <a:pt x="1396" y="642"/>
                    <a:pt x="1710" y="818"/>
                    <a:pt x="2037" y="1019"/>
                  </a:cubicBezTo>
                  <a:cubicBezTo>
                    <a:pt x="2201" y="1132"/>
                    <a:pt x="2364" y="1245"/>
                    <a:pt x="2528" y="1371"/>
                  </a:cubicBezTo>
                  <a:cubicBezTo>
                    <a:pt x="2678" y="1484"/>
                    <a:pt x="2855" y="1622"/>
                    <a:pt x="3005" y="1748"/>
                  </a:cubicBezTo>
                  <a:cubicBezTo>
                    <a:pt x="3659" y="2276"/>
                    <a:pt x="4250" y="2867"/>
                    <a:pt x="4690" y="3320"/>
                  </a:cubicBezTo>
                  <a:cubicBezTo>
                    <a:pt x="4917" y="3534"/>
                    <a:pt x="5105" y="3722"/>
                    <a:pt x="5231" y="3873"/>
                  </a:cubicBezTo>
                  <a:cubicBezTo>
                    <a:pt x="5344" y="4012"/>
                    <a:pt x="5420" y="4087"/>
                    <a:pt x="5420" y="4087"/>
                  </a:cubicBezTo>
                  <a:cubicBezTo>
                    <a:pt x="5433" y="4114"/>
                    <a:pt x="5464" y="4130"/>
                    <a:pt x="5494" y="4130"/>
                  </a:cubicBezTo>
                  <a:cubicBezTo>
                    <a:pt x="5520" y="4130"/>
                    <a:pt x="5546" y="4117"/>
                    <a:pt x="5558" y="4087"/>
                  </a:cubicBezTo>
                  <a:cubicBezTo>
                    <a:pt x="5621" y="4062"/>
                    <a:pt x="5634" y="3974"/>
                    <a:pt x="5608" y="3911"/>
                  </a:cubicBezTo>
                  <a:cubicBezTo>
                    <a:pt x="5608" y="3911"/>
                    <a:pt x="5546" y="3823"/>
                    <a:pt x="5432" y="3660"/>
                  </a:cubicBezTo>
                  <a:cubicBezTo>
                    <a:pt x="5319" y="3509"/>
                    <a:pt x="5168" y="3282"/>
                    <a:pt x="4967" y="3031"/>
                  </a:cubicBezTo>
                  <a:cubicBezTo>
                    <a:pt x="4753" y="2779"/>
                    <a:pt x="4502" y="2503"/>
                    <a:pt x="4225" y="2213"/>
                  </a:cubicBezTo>
                  <a:cubicBezTo>
                    <a:pt x="3961" y="1924"/>
                    <a:pt x="3622" y="1635"/>
                    <a:pt x="3295" y="1358"/>
                  </a:cubicBezTo>
                  <a:cubicBezTo>
                    <a:pt x="3119" y="1207"/>
                    <a:pt x="2955" y="1082"/>
                    <a:pt x="2779" y="956"/>
                  </a:cubicBezTo>
                  <a:cubicBezTo>
                    <a:pt x="2603" y="830"/>
                    <a:pt x="2414" y="730"/>
                    <a:pt x="2238" y="616"/>
                  </a:cubicBezTo>
                  <a:cubicBezTo>
                    <a:pt x="2050" y="516"/>
                    <a:pt x="1886" y="428"/>
                    <a:pt x="1710" y="352"/>
                  </a:cubicBezTo>
                  <a:cubicBezTo>
                    <a:pt x="1534" y="264"/>
                    <a:pt x="1358" y="202"/>
                    <a:pt x="1207" y="164"/>
                  </a:cubicBezTo>
                  <a:cubicBezTo>
                    <a:pt x="1132" y="126"/>
                    <a:pt x="1044" y="113"/>
                    <a:pt x="968" y="101"/>
                  </a:cubicBezTo>
                  <a:cubicBezTo>
                    <a:pt x="905" y="76"/>
                    <a:pt x="830" y="63"/>
                    <a:pt x="767" y="51"/>
                  </a:cubicBezTo>
                  <a:cubicBezTo>
                    <a:pt x="641" y="13"/>
                    <a:pt x="516" y="13"/>
                    <a:pt x="415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4"/>
            <p:cNvSpPr/>
            <p:nvPr/>
          </p:nvSpPr>
          <p:spPr>
            <a:xfrm rot="1411354" flipH="1">
              <a:off x="5613398" y="3468002"/>
              <a:ext cx="204994" cy="128289"/>
            </a:xfrm>
            <a:custGeom>
              <a:avLst/>
              <a:gdLst/>
              <a:ahLst/>
              <a:cxnLst/>
              <a:rect l="l" t="t" r="r" b="b"/>
              <a:pathLst>
                <a:path w="3044" h="1905" extrusionOk="0">
                  <a:moveTo>
                    <a:pt x="2904" y="1"/>
                  </a:moveTo>
                  <a:cubicBezTo>
                    <a:pt x="2896" y="1"/>
                    <a:pt x="2888" y="2"/>
                    <a:pt x="2880" y="3"/>
                  </a:cubicBezTo>
                  <a:cubicBezTo>
                    <a:pt x="2880" y="3"/>
                    <a:pt x="2666" y="28"/>
                    <a:pt x="2364" y="129"/>
                  </a:cubicBezTo>
                  <a:cubicBezTo>
                    <a:pt x="2226" y="179"/>
                    <a:pt x="2050" y="242"/>
                    <a:pt x="1861" y="318"/>
                  </a:cubicBezTo>
                  <a:cubicBezTo>
                    <a:pt x="1685" y="393"/>
                    <a:pt x="1497" y="468"/>
                    <a:pt x="1308" y="582"/>
                  </a:cubicBezTo>
                  <a:cubicBezTo>
                    <a:pt x="1220" y="632"/>
                    <a:pt x="1132" y="695"/>
                    <a:pt x="1044" y="745"/>
                  </a:cubicBezTo>
                  <a:cubicBezTo>
                    <a:pt x="969" y="783"/>
                    <a:pt x="868" y="858"/>
                    <a:pt x="793" y="909"/>
                  </a:cubicBezTo>
                  <a:cubicBezTo>
                    <a:pt x="704" y="971"/>
                    <a:pt x="642" y="1034"/>
                    <a:pt x="554" y="1097"/>
                  </a:cubicBezTo>
                  <a:cubicBezTo>
                    <a:pt x="491" y="1147"/>
                    <a:pt x="428" y="1210"/>
                    <a:pt x="365" y="1273"/>
                  </a:cubicBezTo>
                  <a:cubicBezTo>
                    <a:pt x="302" y="1336"/>
                    <a:pt x="264" y="1399"/>
                    <a:pt x="214" y="1449"/>
                  </a:cubicBezTo>
                  <a:cubicBezTo>
                    <a:pt x="164" y="1500"/>
                    <a:pt x="139" y="1537"/>
                    <a:pt x="101" y="1588"/>
                  </a:cubicBezTo>
                  <a:cubicBezTo>
                    <a:pt x="51" y="1663"/>
                    <a:pt x="25" y="1713"/>
                    <a:pt x="25" y="1713"/>
                  </a:cubicBezTo>
                  <a:cubicBezTo>
                    <a:pt x="0" y="1764"/>
                    <a:pt x="0" y="1814"/>
                    <a:pt x="38" y="1852"/>
                  </a:cubicBezTo>
                  <a:cubicBezTo>
                    <a:pt x="69" y="1883"/>
                    <a:pt x="110" y="1904"/>
                    <a:pt x="148" y="1904"/>
                  </a:cubicBezTo>
                  <a:cubicBezTo>
                    <a:pt x="172" y="1904"/>
                    <a:pt x="195" y="1896"/>
                    <a:pt x="214" y="1877"/>
                  </a:cubicBezTo>
                  <a:lnTo>
                    <a:pt x="227" y="1852"/>
                  </a:lnTo>
                  <a:cubicBezTo>
                    <a:pt x="227" y="1852"/>
                    <a:pt x="277" y="1826"/>
                    <a:pt x="340" y="1764"/>
                  </a:cubicBezTo>
                  <a:cubicBezTo>
                    <a:pt x="365" y="1726"/>
                    <a:pt x="415" y="1701"/>
                    <a:pt x="466" y="1663"/>
                  </a:cubicBezTo>
                  <a:cubicBezTo>
                    <a:pt x="503" y="1625"/>
                    <a:pt x="554" y="1588"/>
                    <a:pt x="616" y="1537"/>
                  </a:cubicBezTo>
                  <a:cubicBezTo>
                    <a:pt x="667" y="1500"/>
                    <a:pt x="742" y="1449"/>
                    <a:pt x="805" y="1399"/>
                  </a:cubicBezTo>
                  <a:cubicBezTo>
                    <a:pt x="868" y="1349"/>
                    <a:pt x="943" y="1311"/>
                    <a:pt x="1031" y="1261"/>
                  </a:cubicBezTo>
                  <a:cubicBezTo>
                    <a:pt x="1182" y="1173"/>
                    <a:pt x="1358" y="1059"/>
                    <a:pt x="1534" y="959"/>
                  </a:cubicBezTo>
                  <a:cubicBezTo>
                    <a:pt x="1622" y="921"/>
                    <a:pt x="1710" y="871"/>
                    <a:pt x="1799" y="820"/>
                  </a:cubicBezTo>
                  <a:cubicBezTo>
                    <a:pt x="1874" y="770"/>
                    <a:pt x="1975" y="732"/>
                    <a:pt x="2050" y="682"/>
                  </a:cubicBezTo>
                  <a:cubicBezTo>
                    <a:pt x="2201" y="607"/>
                    <a:pt x="2364" y="519"/>
                    <a:pt x="2503" y="443"/>
                  </a:cubicBezTo>
                  <a:cubicBezTo>
                    <a:pt x="2792" y="305"/>
                    <a:pt x="2968" y="192"/>
                    <a:pt x="2968" y="192"/>
                  </a:cubicBezTo>
                  <a:cubicBezTo>
                    <a:pt x="3006" y="167"/>
                    <a:pt x="3043" y="116"/>
                    <a:pt x="3031" y="116"/>
                  </a:cubicBezTo>
                  <a:cubicBezTo>
                    <a:pt x="3031" y="39"/>
                    <a:pt x="2963" y="1"/>
                    <a:pt x="290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4"/>
            <p:cNvSpPr/>
            <p:nvPr/>
          </p:nvSpPr>
          <p:spPr>
            <a:xfrm rot="1411354" flipH="1">
              <a:off x="5440742" y="3534777"/>
              <a:ext cx="93203" cy="111454"/>
            </a:xfrm>
            <a:custGeom>
              <a:avLst/>
              <a:gdLst/>
              <a:ahLst/>
              <a:cxnLst/>
              <a:rect l="l" t="t" r="r" b="b"/>
              <a:pathLst>
                <a:path w="1384" h="1655" extrusionOk="0">
                  <a:moveTo>
                    <a:pt x="129" y="0"/>
                  </a:moveTo>
                  <a:cubicBezTo>
                    <a:pt x="102" y="0"/>
                    <a:pt x="67" y="15"/>
                    <a:pt x="38" y="43"/>
                  </a:cubicBezTo>
                  <a:cubicBezTo>
                    <a:pt x="1" y="81"/>
                    <a:pt x="1" y="169"/>
                    <a:pt x="38" y="206"/>
                  </a:cubicBezTo>
                  <a:lnTo>
                    <a:pt x="64" y="232"/>
                  </a:lnTo>
                  <a:cubicBezTo>
                    <a:pt x="64" y="232"/>
                    <a:pt x="89" y="244"/>
                    <a:pt x="126" y="282"/>
                  </a:cubicBezTo>
                  <a:cubicBezTo>
                    <a:pt x="139" y="294"/>
                    <a:pt x="152" y="307"/>
                    <a:pt x="189" y="320"/>
                  </a:cubicBezTo>
                  <a:lnTo>
                    <a:pt x="265" y="408"/>
                  </a:lnTo>
                  <a:lnTo>
                    <a:pt x="353" y="496"/>
                  </a:lnTo>
                  <a:cubicBezTo>
                    <a:pt x="391" y="533"/>
                    <a:pt x="416" y="571"/>
                    <a:pt x="453" y="609"/>
                  </a:cubicBezTo>
                  <a:cubicBezTo>
                    <a:pt x="479" y="634"/>
                    <a:pt x="516" y="684"/>
                    <a:pt x="541" y="722"/>
                  </a:cubicBezTo>
                  <a:cubicBezTo>
                    <a:pt x="579" y="760"/>
                    <a:pt x="604" y="797"/>
                    <a:pt x="642" y="848"/>
                  </a:cubicBezTo>
                  <a:cubicBezTo>
                    <a:pt x="705" y="923"/>
                    <a:pt x="755" y="1011"/>
                    <a:pt x="818" y="1099"/>
                  </a:cubicBezTo>
                  <a:cubicBezTo>
                    <a:pt x="881" y="1187"/>
                    <a:pt x="919" y="1263"/>
                    <a:pt x="969" y="1326"/>
                  </a:cubicBezTo>
                  <a:cubicBezTo>
                    <a:pt x="1019" y="1414"/>
                    <a:pt x="1044" y="1451"/>
                    <a:pt x="1082" y="1502"/>
                  </a:cubicBezTo>
                  <a:cubicBezTo>
                    <a:pt x="1107" y="1552"/>
                    <a:pt x="1132" y="1564"/>
                    <a:pt x="1132" y="1564"/>
                  </a:cubicBezTo>
                  <a:cubicBezTo>
                    <a:pt x="1142" y="1620"/>
                    <a:pt x="1185" y="1655"/>
                    <a:pt x="1232" y="1655"/>
                  </a:cubicBezTo>
                  <a:cubicBezTo>
                    <a:pt x="1249" y="1655"/>
                    <a:pt x="1266" y="1650"/>
                    <a:pt x="1283" y="1640"/>
                  </a:cubicBezTo>
                  <a:cubicBezTo>
                    <a:pt x="1346" y="1627"/>
                    <a:pt x="1384" y="1552"/>
                    <a:pt x="1359" y="1489"/>
                  </a:cubicBezTo>
                  <a:lnTo>
                    <a:pt x="1359" y="1388"/>
                  </a:lnTo>
                  <a:cubicBezTo>
                    <a:pt x="1346" y="1338"/>
                    <a:pt x="1346" y="1263"/>
                    <a:pt x="1321" y="1175"/>
                  </a:cubicBezTo>
                  <a:cubicBezTo>
                    <a:pt x="1296" y="1074"/>
                    <a:pt x="1258" y="986"/>
                    <a:pt x="1208" y="873"/>
                  </a:cubicBezTo>
                  <a:cubicBezTo>
                    <a:pt x="1158" y="760"/>
                    <a:pt x="1095" y="672"/>
                    <a:pt x="1019" y="558"/>
                  </a:cubicBezTo>
                  <a:cubicBezTo>
                    <a:pt x="969" y="508"/>
                    <a:pt x="944" y="470"/>
                    <a:pt x="894" y="420"/>
                  </a:cubicBezTo>
                  <a:cubicBezTo>
                    <a:pt x="843" y="370"/>
                    <a:pt x="793" y="320"/>
                    <a:pt x="755" y="294"/>
                  </a:cubicBezTo>
                  <a:cubicBezTo>
                    <a:pt x="705" y="244"/>
                    <a:pt x="655" y="206"/>
                    <a:pt x="604" y="181"/>
                  </a:cubicBezTo>
                  <a:cubicBezTo>
                    <a:pt x="567" y="156"/>
                    <a:pt x="516" y="118"/>
                    <a:pt x="466" y="106"/>
                  </a:cubicBezTo>
                  <a:cubicBezTo>
                    <a:pt x="391" y="55"/>
                    <a:pt x="315" y="43"/>
                    <a:pt x="252" y="18"/>
                  </a:cubicBezTo>
                  <a:cubicBezTo>
                    <a:pt x="189" y="5"/>
                    <a:pt x="152" y="5"/>
                    <a:pt x="152" y="5"/>
                  </a:cubicBezTo>
                  <a:cubicBezTo>
                    <a:pt x="145" y="2"/>
                    <a:pt x="137" y="0"/>
                    <a:pt x="129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4"/>
            <p:cNvSpPr/>
            <p:nvPr/>
          </p:nvSpPr>
          <p:spPr>
            <a:xfrm rot="1411354" flipH="1">
              <a:off x="5381007" y="3521936"/>
              <a:ext cx="232133" cy="32864"/>
            </a:xfrm>
            <a:custGeom>
              <a:avLst/>
              <a:gdLst/>
              <a:ahLst/>
              <a:cxnLst/>
              <a:rect l="l" t="t" r="r" b="b"/>
              <a:pathLst>
                <a:path w="3447" h="488" extrusionOk="0">
                  <a:moveTo>
                    <a:pt x="126" y="1"/>
                  </a:moveTo>
                  <a:cubicBezTo>
                    <a:pt x="76" y="1"/>
                    <a:pt x="26" y="38"/>
                    <a:pt x="13" y="89"/>
                  </a:cubicBezTo>
                  <a:cubicBezTo>
                    <a:pt x="1" y="151"/>
                    <a:pt x="26" y="227"/>
                    <a:pt x="89" y="239"/>
                  </a:cubicBezTo>
                  <a:lnTo>
                    <a:pt x="240" y="290"/>
                  </a:lnTo>
                  <a:cubicBezTo>
                    <a:pt x="328" y="315"/>
                    <a:pt x="453" y="365"/>
                    <a:pt x="617" y="378"/>
                  </a:cubicBezTo>
                  <a:cubicBezTo>
                    <a:pt x="755" y="403"/>
                    <a:pt x="944" y="428"/>
                    <a:pt x="1132" y="441"/>
                  </a:cubicBezTo>
                  <a:cubicBezTo>
                    <a:pt x="1321" y="466"/>
                    <a:pt x="1522" y="478"/>
                    <a:pt x="1736" y="478"/>
                  </a:cubicBezTo>
                  <a:cubicBezTo>
                    <a:pt x="1837" y="485"/>
                    <a:pt x="1937" y="488"/>
                    <a:pt x="2036" y="488"/>
                  </a:cubicBezTo>
                  <a:cubicBezTo>
                    <a:pt x="2135" y="488"/>
                    <a:pt x="2233" y="485"/>
                    <a:pt x="2327" y="478"/>
                  </a:cubicBezTo>
                  <a:cubicBezTo>
                    <a:pt x="2516" y="478"/>
                    <a:pt x="2692" y="466"/>
                    <a:pt x="2843" y="441"/>
                  </a:cubicBezTo>
                  <a:cubicBezTo>
                    <a:pt x="3144" y="416"/>
                    <a:pt x="3346" y="365"/>
                    <a:pt x="3346" y="365"/>
                  </a:cubicBezTo>
                  <a:cubicBezTo>
                    <a:pt x="3396" y="353"/>
                    <a:pt x="3421" y="302"/>
                    <a:pt x="3446" y="239"/>
                  </a:cubicBezTo>
                  <a:cubicBezTo>
                    <a:pt x="3446" y="177"/>
                    <a:pt x="3396" y="114"/>
                    <a:pt x="3333" y="101"/>
                  </a:cubicBezTo>
                  <a:cubicBezTo>
                    <a:pt x="3333" y="101"/>
                    <a:pt x="3132" y="63"/>
                    <a:pt x="2830" y="51"/>
                  </a:cubicBezTo>
                  <a:cubicBezTo>
                    <a:pt x="2679" y="38"/>
                    <a:pt x="2503" y="26"/>
                    <a:pt x="2314" y="26"/>
                  </a:cubicBezTo>
                  <a:cubicBezTo>
                    <a:pt x="2126" y="26"/>
                    <a:pt x="1937" y="1"/>
                    <a:pt x="1736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26" name="Google Shape;6026;p44"/>
          <p:cNvSpPr/>
          <p:nvPr/>
        </p:nvSpPr>
        <p:spPr>
          <a:xfrm rot="-10618058">
            <a:off x="1047992" y="1191814"/>
            <a:ext cx="9660243" cy="4619668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7" name="Google Shape;6027;p44"/>
          <p:cNvSpPr txBox="1">
            <a:spLocks noGrp="1"/>
          </p:cNvSpPr>
          <p:nvPr>
            <p:ph type="subTitle" idx="1"/>
          </p:nvPr>
        </p:nvSpPr>
        <p:spPr>
          <a:xfrm>
            <a:off x="3210232" y="3772111"/>
            <a:ext cx="5741361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6028" name="Google Shape;6028;p44"/>
          <p:cNvSpPr txBox="1">
            <a:spLocks noGrp="1"/>
          </p:cNvSpPr>
          <p:nvPr>
            <p:ph type="title" hasCustomPrompt="1"/>
          </p:nvPr>
        </p:nvSpPr>
        <p:spPr>
          <a:xfrm>
            <a:off x="1966922" y="1755789"/>
            <a:ext cx="8227994" cy="248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800"/>
              <a:buNone/>
              <a:defRPr sz="13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 mod="1">
    <p:ext uri="{DCECCB84-F9BA-43D5-87BE-67443E8EF086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USTOM_17_1">
    <p:bg>
      <p:bgPr>
        <a:solidFill>
          <a:schemeClr val="accent6"/>
        </a:solidFill>
        <a:effectLst/>
      </p:bgPr>
    </p:bg>
    <p:spTree>
      <p:nvGrpSpPr>
        <p:cNvPr id="1" name="Shape 6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7" name="Google Shape;6037;p46"/>
          <p:cNvSpPr/>
          <p:nvPr/>
        </p:nvSpPr>
        <p:spPr>
          <a:xfrm rot="-4000521">
            <a:off x="7108401" y="416762"/>
            <a:ext cx="3924139" cy="52316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8" name="Google Shape;6038;p46"/>
          <p:cNvSpPr txBox="1">
            <a:spLocks noGrp="1"/>
          </p:cNvSpPr>
          <p:nvPr>
            <p:ph type="title"/>
          </p:nvPr>
        </p:nvSpPr>
        <p:spPr>
          <a:xfrm>
            <a:off x="6608595" y="2789984"/>
            <a:ext cx="4414252" cy="108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spTree>
      <p:nvGrpSpPr>
        <p:cNvPr id="1" name="Shape 6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0" name="Google Shape;6040;p47"/>
          <p:cNvSpPr/>
          <p:nvPr/>
        </p:nvSpPr>
        <p:spPr>
          <a:xfrm rot="-10307959">
            <a:off x="7393716" y="3443337"/>
            <a:ext cx="7094386" cy="4612553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1" name="Google Shape;6041;p47"/>
          <p:cNvSpPr/>
          <p:nvPr/>
        </p:nvSpPr>
        <p:spPr>
          <a:xfrm rot="-4587606">
            <a:off x="-2923772" y="-1639794"/>
            <a:ext cx="5308260" cy="3642490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6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" name="Google Shape;6043;p4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4" name="Google Shape;6044;p4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bg>
      <p:bgPr>
        <a:solidFill>
          <a:schemeClr val="dk2"/>
        </a:solidFill>
        <a:effectLst/>
      </p:bgPr>
    </p:bg>
    <p:spTree>
      <p:nvGrpSpPr>
        <p:cNvPr id="1" name="Shape 6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9" name="Google Shape;6049;p50"/>
          <p:cNvSpPr/>
          <p:nvPr/>
        </p:nvSpPr>
        <p:spPr>
          <a:xfrm rot="-8473469">
            <a:off x="10049239" y="-1038937"/>
            <a:ext cx="3914388" cy="3299900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2_1">
    <p:bg>
      <p:bgPr>
        <a:solidFill>
          <a:srgbClr val="FFFFFF"/>
        </a:solidFill>
        <a:effectLst/>
      </p:bgPr>
    </p:bg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Google Shape;6067;p52"/>
          <p:cNvSpPr/>
          <p:nvPr/>
        </p:nvSpPr>
        <p:spPr>
          <a:xfrm rot="354940">
            <a:off x="1425832" y="1221723"/>
            <a:ext cx="4553605" cy="4414548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8" name="Google Shape;6068;p52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69" name="Google Shape;6069;p52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0" name="Google Shape;6070;p52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1" name="Google Shape;6071;p52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2" name="Google Shape;6072;p52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2_1_1">
    <p:bg>
      <p:bgPr>
        <a:solidFill>
          <a:srgbClr val="FFFFFF"/>
        </a:solidFill>
        <a:effectLst/>
      </p:bgPr>
    </p:bg>
    <p:spTree>
      <p:nvGrpSpPr>
        <p:cNvPr id="1" name="Shape 6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4" name="Google Shape;6074;p53"/>
          <p:cNvSpPr/>
          <p:nvPr/>
        </p:nvSpPr>
        <p:spPr>
          <a:xfrm rot="3746477">
            <a:off x="1015173" y="1566956"/>
            <a:ext cx="4831433" cy="3952478"/>
          </a:xfrm>
          <a:custGeom>
            <a:avLst/>
            <a:gdLst/>
            <a:ahLst/>
            <a:cxnLst/>
            <a:rect l="l" t="t" r="r" b="b"/>
            <a:pathLst>
              <a:path w="62520" h="50237" extrusionOk="0">
                <a:moveTo>
                  <a:pt x="37584" y="0"/>
                </a:moveTo>
                <a:cubicBezTo>
                  <a:pt x="37128" y="0"/>
                  <a:pt x="36672" y="9"/>
                  <a:pt x="36218" y="26"/>
                </a:cubicBezTo>
                <a:cubicBezTo>
                  <a:pt x="32078" y="150"/>
                  <a:pt x="27988" y="695"/>
                  <a:pt x="23972" y="1662"/>
                </a:cubicBezTo>
                <a:cubicBezTo>
                  <a:pt x="20749" y="2455"/>
                  <a:pt x="18047" y="4215"/>
                  <a:pt x="15742" y="6521"/>
                </a:cubicBezTo>
                <a:cubicBezTo>
                  <a:pt x="12594" y="9669"/>
                  <a:pt x="10263" y="13834"/>
                  <a:pt x="8503" y="17825"/>
                </a:cubicBezTo>
                <a:cubicBezTo>
                  <a:pt x="4537" y="26848"/>
                  <a:pt x="0" y="40334"/>
                  <a:pt x="9396" y="47523"/>
                </a:cubicBezTo>
                <a:cubicBezTo>
                  <a:pt x="12054" y="49563"/>
                  <a:pt x="15846" y="50237"/>
                  <a:pt x="19669" y="50237"/>
                </a:cubicBezTo>
                <a:cubicBezTo>
                  <a:pt x="22907" y="50237"/>
                  <a:pt x="26167" y="49754"/>
                  <a:pt x="28781" y="49208"/>
                </a:cubicBezTo>
                <a:cubicBezTo>
                  <a:pt x="36392" y="47622"/>
                  <a:pt x="43506" y="46234"/>
                  <a:pt x="50274" y="42218"/>
                </a:cubicBezTo>
                <a:cubicBezTo>
                  <a:pt x="56992" y="38251"/>
                  <a:pt x="60933" y="29996"/>
                  <a:pt x="61850" y="22560"/>
                </a:cubicBezTo>
                <a:cubicBezTo>
                  <a:pt x="62520" y="17031"/>
                  <a:pt x="59570" y="11578"/>
                  <a:pt x="56025" y="7413"/>
                </a:cubicBezTo>
                <a:cubicBezTo>
                  <a:pt x="51446" y="1974"/>
                  <a:pt x="44447" y="0"/>
                  <a:pt x="375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5" name="Google Shape;6075;p53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76" name="Google Shape;6076;p53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77" name="Google Shape;6077;p53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78" name="Google Shape;6078;p53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9" name="Google Shape;6079;p53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22_1_1_1">
    <p:bg>
      <p:bgPr>
        <a:solidFill>
          <a:srgbClr val="FFFFFF"/>
        </a:solidFill>
        <a:effectLst/>
      </p:bgPr>
    </p:bg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p54"/>
          <p:cNvSpPr/>
          <p:nvPr/>
        </p:nvSpPr>
        <p:spPr>
          <a:xfrm rot="6992987">
            <a:off x="1296221" y="1402107"/>
            <a:ext cx="4269356" cy="4282196"/>
          </a:xfrm>
          <a:custGeom>
            <a:avLst/>
            <a:gdLst/>
            <a:ahLst/>
            <a:cxnLst/>
            <a:rect l="l" t="t" r="r" b="b"/>
            <a:pathLst>
              <a:path w="31782" h="32734" extrusionOk="0">
                <a:moveTo>
                  <a:pt x="17963" y="1"/>
                </a:moveTo>
                <a:cubicBezTo>
                  <a:pt x="15808" y="1"/>
                  <a:pt x="13697" y="349"/>
                  <a:pt x="11652" y="1047"/>
                </a:cubicBezTo>
                <a:cubicBezTo>
                  <a:pt x="5455" y="3079"/>
                  <a:pt x="1" y="8236"/>
                  <a:pt x="199" y="15226"/>
                </a:cubicBezTo>
                <a:cubicBezTo>
                  <a:pt x="323" y="20184"/>
                  <a:pt x="3918" y="25787"/>
                  <a:pt x="7562" y="28910"/>
                </a:cubicBezTo>
                <a:cubicBezTo>
                  <a:pt x="10661" y="31601"/>
                  <a:pt x="13441" y="32733"/>
                  <a:pt x="17019" y="32733"/>
                </a:cubicBezTo>
                <a:cubicBezTo>
                  <a:pt x="17792" y="32733"/>
                  <a:pt x="18602" y="32680"/>
                  <a:pt x="19461" y="32579"/>
                </a:cubicBezTo>
                <a:cubicBezTo>
                  <a:pt x="25559" y="31835"/>
                  <a:pt x="31781" y="28117"/>
                  <a:pt x="30220" y="21325"/>
                </a:cubicBezTo>
                <a:cubicBezTo>
                  <a:pt x="29575" y="18474"/>
                  <a:pt x="28534" y="15796"/>
                  <a:pt x="28013" y="12871"/>
                </a:cubicBezTo>
                <a:cubicBezTo>
                  <a:pt x="27517" y="10219"/>
                  <a:pt x="27716" y="7095"/>
                  <a:pt x="26451" y="4616"/>
                </a:cubicBezTo>
                <a:cubicBezTo>
                  <a:pt x="24815" y="1394"/>
                  <a:pt x="21692" y="154"/>
                  <a:pt x="18395" y="5"/>
                </a:cubicBezTo>
                <a:cubicBezTo>
                  <a:pt x="18251" y="2"/>
                  <a:pt x="18107" y="1"/>
                  <a:pt x="1796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2" name="Google Shape;6082;p54"/>
          <p:cNvSpPr txBox="1">
            <a:spLocks noGrp="1"/>
          </p:cNvSpPr>
          <p:nvPr>
            <p:ph type="subTitle" idx="1"/>
          </p:nvPr>
        </p:nvSpPr>
        <p:spPr>
          <a:xfrm>
            <a:off x="6084444" y="2413000"/>
            <a:ext cx="48663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Pacifico"/>
              <a:buNone/>
              <a:defRPr sz="5300"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83" name="Google Shape;6083;p54"/>
          <p:cNvSpPr txBox="1">
            <a:spLocks noGrp="1"/>
          </p:cNvSpPr>
          <p:nvPr>
            <p:ph type="subTitle" idx="2"/>
          </p:nvPr>
        </p:nvSpPr>
        <p:spPr>
          <a:xfrm>
            <a:off x="6185792" y="3561167"/>
            <a:ext cx="4180831" cy="1106400"/>
          </a:xfrm>
          <a:prstGeom prst="rect">
            <a:avLst/>
          </a:prstGeom>
        </p:spPr>
        <p:txBody>
          <a:bodyPr spcFirstLastPara="1" wrap="square" lIns="0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6084" name="Google Shape;6084;p54"/>
          <p:cNvSpPr txBox="1">
            <a:spLocks noGrp="1"/>
          </p:cNvSpPr>
          <p:nvPr>
            <p:ph type="title" hasCustomPrompt="1"/>
          </p:nvPr>
        </p:nvSpPr>
        <p:spPr>
          <a:xfrm>
            <a:off x="1638536" y="2006600"/>
            <a:ext cx="3888756" cy="307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00"/>
            </a:lvl9pPr>
          </a:lstStyle>
          <a:p>
            <a:r>
              <a:t>xx%</a:t>
            </a:r>
          </a:p>
        </p:txBody>
      </p:sp>
      <p:sp>
        <p:nvSpPr>
          <p:cNvPr id="6085" name="Google Shape;6085;p54"/>
          <p:cNvSpPr/>
          <p:nvPr/>
        </p:nvSpPr>
        <p:spPr>
          <a:xfrm>
            <a:off x="-1403103" y="49057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6" name="Google Shape;6086;p54"/>
          <p:cNvSpPr/>
          <p:nvPr/>
        </p:nvSpPr>
        <p:spPr>
          <a:xfrm rot="-9227220">
            <a:off x="9694627" y="-606906"/>
            <a:ext cx="3914187" cy="3299732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9326E18-D8FC-479E-9F23-4B7A0F8D3E76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8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p6"/>
          <p:cNvSpPr txBox="1">
            <a:spLocks noGrp="1"/>
          </p:cNvSpPr>
          <p:nvPr>
            <p:ph type="title"/>
          </p:nvPr>
        </p:nvSpPr>
        <p:spPr>
          <a:xfrm>
            <a:off x="887814" y="11216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5" name="Google Shape;2395;p6"/>
          <p:cNvSpPr/>
          <p:nvPr/>
        </p:nvSpPr>
        <p:spPr>
          <a:xfrm>
            <a:off x="-1506247" y="5190101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6" name="Google Shape;2396;p6"/>
          <p:cNvSpPr/>
          <p:nvPr/>
        </p:nvSpPr>
        <p:spPr>
          <a:xfrm rot="-8100000">
            <a:off x="10373807" y="-501316"/>
            <a:ext cx="3923984" cy="329164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5"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13"/>
          <p:cNvSpPr/>
          <p:nvPr/>
        </p:nvSpPr>
        <p:spPr>
          <a:xfrm rot="-4542417">
            <a:off x="-5165892" y="-1296019"/>
            <a:ext cx="11772937" cy="538636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13"/>
          <p:cNvSpPr/>
          <p:nvPr/>
        </p:nvSpPr>
        <p:spPr>
          <a:xfrm rot="7213442">
            <a:off x="7516704" y="3527515"/>
            <a:ext cx="8106571" cy="3708924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4" name="Google Shape;3984;p13"/>
          <p:cNvSpPr txBox="1">
            <a:spLocks noGrp="1"/>
          </p:cNvSpPr>
          <p:nvPr>
            <p:ph type="title"/>
          </p:nvPr>
        </p:nvSpPr>
        <p:spPr>
          <a:xfrm>
            <a:off x="2376307" y="2100600"/>
            <a:ext cx="7409225" cy="265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300"/>
            </a:lvl9pPr>
          </a:lstStyle>
          <a:p>
            <a:endParaRPr/>
          </a:p>
        </p:txBody>
      </p:sp>
      <p:sp>
        <p:nvSpPr>
          <p:cNvPr id="3985" name="Google Shape;3985;p13"/>
          <p:cNvSpPr txBox="1">
            <a:spLocks noGrp="1"/>
          </p:cNvSpPr>
          <p:nvPr>
            <p:ph type="title" idx="2"/>
          </p:nvPr>
        </p:nvSpPr>
        <p:spPr>
          <a:xfrm>
            <a:off x="887798" y="5316064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21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4"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16"/>
          <p:cNvSpPr/>
          <p:nvPr/>
        </p:nvSpPr>
        <p:spPr>
          <a:xfrm rot="10171388" flipH="1">
            <a:off x="-823498" y="-1586018"/>
            <a:ext cx="3914339" cy="3299859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2" name="Google Shape;4002;p16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03" name="Google Shape;4003;p16"/>
          <p:cNvSpPr txBox="1">
            <a:spLocks noGrp="1"/>
          </p:cNvSpPr>
          <p:nvPr>
            <p:ph type="subTitle" idx="1"/>
          </p:nvPr>
        </p:nvSpPr>
        <p:spPr>
          <a:xfrm>
            <a:off x="957625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4" name="Google Shape;4004;p16"/>
          <p:cNvSpPr txBox="1">
            <a:spLocks noGrp="1"/>
          </p:cNvSpPr>
          <p:nvPr>
            <p:ph type="subTitle" idx="2"/>
          </p:nvPr>
        </p:nvSpPr>
        <p:spPr>
          <a:xfrm>
            <a:off x="957625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6"/>
          <p:cNvSpPr txBox="1">
            <a:spLocks noGrp="1"/>
          </p:cNvSpPr>
          <p:nvPr>
            <p:ph type="subTitle" idx="3"/>
          </p:nvPr>
        </p:nvSpPr>
        <p:spPr>
          <a:xfrm>
            <a:off x="864256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6" name="Google Shape;4006;p16"/>
          <p:cNvSpPr txBox="1">
            <a:spLocks noGrp="1"/>
          </p:cNvSpPr>
          <p:nvPr>
            <p:ph type="subTitle" idx="4"/>
          </p:nvPr>
        </p:nvSpPr>
        <p:spPr>
          <a:xfrm>
            <a:off x="864256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7" name="Google Shape;4007;p16"/>
          <p:cNvSpPr txBox="1">
            <a:spLocks noGrp="1"/>
          </p:cNvSpPr>
          <p:nvPr>
            <p:ph type="subTitle" idx="5"/>
          </p:nvPr>
        </p:nvSpPr>
        <p:spPr>
          <a:xfrm>
            <a:off x="4800096" y="45466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08" name="Google Shape;4008;p16"/>
          <p:cNvSpPr txBox="1">
            <a:spLocks noGrp="1"/>
          </p:cNvSpPr>
          <p:nvPr>
            <p:ph type="subTitle" idx="6"/>
          </p:nvPr>
        </p:nvSpPr>
        <p:spPr>
          <a:xfrm>
            <a:off x="4800096" y="50953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9" name="Google Shape;4009;p16"/>
          <p:cNvSpPr/>
          <p:nvPr/>
        </p:nvSpPr>
        <p:spPr>
          <a:xfrm rot="-9866937" flipH="1">
            <a:off x="-1040855" y="-2015812"/>
            <a:ext cx="3914346" cy="3299864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0" name="Google Shape;4010;p16"/>
          <p:cNvSpPr/>
          <p:nvPr/>
        </p:nvSpPr>
        <p:spPr>
          <a:xfrm rot="-6089748" flipH="1">
            <a:off x="9667778" y="-1309628"/>
            <a:ext cx="3924025" cy="329167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3"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p17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13" name="Google Shape;4013;p17"/>
          <p:cNvSpPr txBox="1">
            <a:spLocks noGrp="1"/>
          </p:cNvSpPr>
          <p:nvPr>
            <p:ph type="subTitle" idx="1"/>
          </p:nvPr>
        </p:nvSpPr>
        <p:spPr>
          <a:xfrm>
            <a:off x="1901285" y="2209800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4" name="Google Shape;4014;p17"/>
          <p:cNvSpPr txBox="1">
            <a:spLocks noGrp="1"/>
          </p:cNvSpPr>
          <p:nvPr>
            <p:ph type="subTitle" idx="2"/>
          </p:nvPr>
        </p:nvSpPr>
        <p:spPr>
          <a:xfrm>
            <a:off x="1773200" y="2624368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5" name="Google Shape;4015;p17"/>
          <p:cNvSpPr txBox="1">
            <a:spLocks noGrp="1"/>
          </p:cNvSpPr>
          <p:nvPr>
            <p:ph type="subTitle" idx="3"/>
          </p:nvPr>
        </p:nvSpPr>
        <p:spPr>
          <a:xfrm>
            <a:off x="1901285" y="4964763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6" name="Google Shape;4016;p17"/>
          <p:cNvSpPr txBox="1">
            <a:spLocks noGrp="1"/>
          </p:cNvSpPr>
          <p:nvPr>
            <p:ph type="subTitle" idx="4"/>
          </p:nvPr>
        </p:nvSpPr>
        <p:spPr>
          <a:xfrm>
            <a:off x="1773200" y="5379333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7" name="Google Shape;4017;p17"/>
          <p:cNvSpPr txBox="1">
            <a:spLocks noGrp="1"/>
          </p:cNvSpPr>
          <p:nvPr>
            <p:ph type="subTitle" idx="5"/>
          </p:nvPr>
        </p:nvSpPr>
        <p:spPr>
          <a:xfrm>
            <a:off x="1901285" y="3587281"/>
            <a:ext cx="3799377" cy="470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18" name="Google Shape;4018;p17"/>
          <p:cNvSpPr txBox="1">
            <a:spLocks noGrp="1"/>
          </p:cNvSpPr>
          <p:nvPr>
            <p:ph type="subTitle" idx="6"/>
          </p:nvPr>
        </p:nvSpPr>
        <p:spPr>
          <a:xfrm>
            <a:off x="1773200" y="4001851"/>
            <a:ext cx="3212832" cy="10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9" name="Google Shape;4019;p17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3_2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8"/>
          <p:cNvSpPr txBox="1">
            <a:spLocks noGrp="1"/>
          </p:cNvSpPr>
          <p:nvPr>
            <p:ph type="title"/>
          </p:nvPr>
        </p:nvSpPr>
        <p:spPr>
          <a:xfrm>
            <a:off x="887814" y="1125728"/>
            <a:ext cx="10386242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2" name="Google Shape;4022;p18"/>
          <p:cNvSpPr txBox="1">
            <a:spLocks noGrp="1"/>
          </p:cNvSpPr>
          <p:nvPr>
            <p:ph type="subTitle" idx="1"/>
          </p:nvPr>
        </p:nvSpPr>
        <p:spPr>
          <a:xfrm>
            <a:off x="6721331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3" name="Google Shape;4023;p18"/>
          <p:cNvSpPr txBox="1">
            <a:spLocks noGrp="1"/>
          </p:cNvSpPr>
          <p:nvPr>
            <p:ph type="subTitle" idx="2"/>
          </p:nvPr>
        </p:nvSpPr>
        <p:spPr>
          <a:xfrm>
            <a:off x="6721331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4" name="Google Shape;4024;p18"/>
          <p:cNvSpPr txBox="1">
            <a:spLocks noGrp="1"/>
          </p:cNvSpPr>
          <p:nvPr>
            <p:ph type="subTitle" idx="3"/>
          </p:nvPr>
        </p:nvSpPr>
        <p:spPr>
          <a:xfrm>
            <a:off x="2878860" y="4152900"/>
            <a:ext cx="2561647" cy="5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4025" name="Google Shape;4025;p18"/>
          <p:cNvSpPr txBox="1">
            <a:spLocks noGrp="1"/>
          </p:cNvSpPr>
          <p:nvPr>
            <p:ph type="subTitle" idx="4"/>
          </p:nvPr>
        </p:nvSpPr>
        <p:spPr>
          <a:xfrm>
            <a:off x="2878860" y="4701689"/>
            <a:ext cx="2561647" cy="1106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6" name="Google Shape;4026;p18"/>
          <p:cNvSpPr/>
          <p:nvPr/>
        </p:nvSpPr>
        <p:spPr>
          <a:xfrm rot="10800000" flipH="1">
            <a:off x="-1100852" y="-1744100"/>
            <a:ext cx="3914247" cy="329978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7" name="Google Shape;4027;p18"/>
          <p:cNvSpPr/>
          <p:nvPr/>
        </p:nvSpPr>
        <p:spPr>
          <a:xfrm rot="-2700000" flipH="1">
            <a:off x="10378661" y="4473002"/>
            <a:ext cx="3914276" cy="329980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s 2">
  <p:cSld name="CUSTOM_23_1"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p20"/>
          <p:cNvSpPr/>
          <p:nvPr/>
        </p:nvSpPr>
        <p:spPr>
          <a:xfrm rot="10800000">
            <a:off x="6420244" y="2185365"/>
            <a:ext cx="5741582" cy="3959395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9" name="Google Shape;4039;p20"/>
          <p:cNvSpPr txBox="1">
            <a:spLocks noGrp="1"/>
          </p:cNvSpPr>
          <p:nvPr>
            <p:ph type="title"/>
          </p:nvPr>
        </p:nvSpPr>
        <p:spPr>
          <a:xfrm>
            <a:off x="4674712" y="1125733"/>
            <a:ext cx="6599234" cy="658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0" name="Google Shape;4040;p20"/>
          <p:cNvSpPr txBox="1">
            <a:spLocks noGrp="1"/>
          </p:cNvSpPr>
          <p:nvPr>
            <p:ph type="subTitle" idx="1"/>
          </p:nvPr>
        </p:nvSpPr>
        <p:spPr>
          <a:xfrm>
            <a:off x="948614" y="2624367"/>
            <a:ext cx="5207884" cy="35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20"/>
          <p:cNvSpPr/>
          <p:nvPr/>
        </p:nvSpPr>
        <p:spPr>
          <a:xfrm rot="439435" flipH="1">
            <a:off x="-1679851" y="-1032510"/>
            <a:ext cx="7066573" cy="3405099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2" name="Google Shape;4042;p20"/>
          <p:cNvSpPr/>
          <p:nvPr/>
        </p:nvSpPr>
        <p:spPr>
          <a:xfrm rot="8750175" flipH="1">
            <a:off x="7290210" y="2959389"/>
            <a:ext cx="7846035" cy="4344465"/>
          </a:xfrm>
          <a:custGeom>
            <a:avLst/>
            <a:gdLst/>
            <a:ahLst/>
            <a:cxnLst/>
            <a:rect l="l" t="t" r="r" b="b"/>
            <a:pathLst>
              <a:path w="144723" h="66378" extrusionOk="0">
                <a:moveTo>
                  <a:pt x="20886" y="0"/>
                </a:moveTo>
                <a:cubicBezTo>
                  <a:pt x="14025" y="0"/>
                  <a:pt x="6991" y="3728"/>
                  <a:pt x="2430" y="8680"/>
                </a:cubicBezTo>
                <a:cubicBezTo>
                  <a:pt x="1191" y="10018"/>
                  <a:pt x="1" y="11778"/>
                  <a:pt x="422" y="13563"/>
                </a:cubicBezTo>
                <a:cubicBezTo>
                  <a:pt x="744" y="14952"/>
                  <a:pt x="2009" y="15968"/>
                  <a:pt x="3347" y="16538"/>
                </a:cubicBezTo>
                <a:cubicBezTo>
                  <a:pt x="7859" y="18472"/>
                  <a:pt x="12891" y="18174"/>
                  <a:pt x="17428" y="19909"/>
                </a:cubicBezTo>
                <a:cubicBezTo>
                  <a:pt x="22212" y="21744"/>
                  <a:pt x="24542" y="25685"/>
                  <a:pt x="26873" y="30024"/>
                </a:cubicBezTo>
                <a:cubicBezTo>
                  <a:pt x="29798" y="35477"/>
                  <a:pt x="35623" y="41452"/>
                  <a:pt x="41746" y="43336"/>
                </a:cubicBezTo>
                <a:cubicBezTo>
                  <a:pt x="43505" y="43879"/>
                  <a:pt x="45364" y="44092"/>
                  <a:pt x="47288" y="44092"/>
                </a:cubicBezTo>
                <a:cubicBezTo>
                  <a:pt x="54142" y="44092"/>
                  <a:pt x="61830" y="41398"/>
                  <a:pt x="68828" y="41398"/>
                </a:cubicBezTo>
                <a:cubicBezTo>
                  <a:pt x="73211" y="41398"/>
                  <a:pt x="77322" y="42454"/>
                  <a:pt x="80790" y="45889"/>
                </a:cubicBezTo>
                <a:lnTo>
                  <a:pt x="88698" y="53995"/>
                </a:lnTo>
                <a:cubicBezTo>
                  <a:pt x="94622" y="62849"/>
                  <a:pt x="105377" y="66378"/>
                  <a:pt x="116437" y="66378"/>
                </a:cubicBezTo>
                <a:cubicBezTo>
                  <a:pt x="126249" y="66378"/>
                  <a:pt x="136301" y="63600"/>
                  <a:pt x="143433" y="59300"/>
                </a:cubicBezTo>
                <a:cubicBezTo>
                  <a:pt x="144723" y="58532"/>
                  <a:pt x="143830" y="53276"/>
                  <a:pt x="143657" y="51615"/>
                </a:cubicBezTo>
                <a:cubicBezTo>
                  <a:pt x="143161" y="47054"/>
                  <a:pt x="142764" y="42418"/>
                  <a:pt x="141896" y="37882"/>
                </a:cubicBezTo>
                <a:cubicBezTo>
                  <a:pt x="140831" y="32354"/>
                  <a:pt x="140012" y="26751"/>
                  <a:pt x="138575" y="21298"/>
                </a:cubicBezTo>
                <a:cubicBezTo>
                  <a:pt x="137558" y="17431"/>
                  <a:pt x="135451" y="13960"/>
                  <a:pt x="134782" y="10118"/>
                </a:cubicBezTo>
                <a:cubicBezTo>
                  <a:pt x="131039" y="7093"/>
                  <a:pt x="124246" y="5061"/>
                  <a:pt x="119635" y="3647"/>
                </a:cubicBezTo>
                <a:cubicBezTo>
                  <a:pt x="118276" y="3233"/>
                  <a:pt x="116923" y="3063"/>
                  <a:pt x="115577" y="3063"/>
                </a:cubicBezTo>
                <a:cubicBezTo>
                  <a:pt x="111697" y="3063"/>
                  <a:pt x="107878" y="4476"/>
                  <a:pt x="104142" y="5507"/>
                </a:cubicBezTo>
                <a:cubicBezTo>
                  <a:pt x="99993" y="6651"/>
                  <a:pt x="95661" y="7810"/>
                  <a:pt x="91302" y="7810"/>
                </a:cubicBezTo>
                <a:cubicBezTo>
                  <a:pt x="90088" y="7810"/>
                  <a:pt x="88872" y="7720"/>
                  <a:pt x="87657" y="7515"/>
                </a:cubicBezTo>
                <a:cubicBezTo>
                  <a:pt x="82550" y="6672"/>
                  <a:pt x="78113" y="3970"/>
                  <a:pt x="73155" y="2681"/>
                </a:cubicBezTo>
                <a:cubicBezTo>
                  <a:pt x="68971" y="1587"/>
                  <a:pt x="64799" y="1099"/>
                  <a:pt x="60624" y="1099"/>
                </a:cubicBezTo>
                <a:cubicBezTo>
                  <a:pt x="56191" y="1099"/>
                  <a:pt x="51755" y="1649"/>
                  <a:pt x="47299" y="2606"/>
                </a:cubicBezTo>
                <a:cubicBezTo>
                  <a:pt x="44795" y="3145"/>
                  <a:pt x="42569" y="3398"/>
                  <a:pt x="40303" y="3398"/>
                </a:cubicBezTo>
                <a:cubicBezTo>
                  <a:pt x="38396" y="3398"/>
                  <a:pt x="36462" y="3219"/>
                  <a:pt x="34310" y="2879"/>
                </a:cubicBezTo>
                <a:cubicBezTo>
                  <a:pt x="29922" y="2210"/>
                  <a:pt x="25683" y="78"/>
                  <a:pt x="21221" y="3"/>
                </a:cubicBezTo>
                <a:cubicBezTo>
                  <a:pt x="21109" y="1"/>
                  <a:pt x="20997" y="0"/>
                  <a:pt x="208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8" r:id="rId4"/>
    <p:sldLayoutId id="2147483659" r:id="rId5"/>
    <p:sldLayoutId id="2147483662" r:id="rId6"/>
    <p:sldLayoutId id="2147483663" r:id="rId7"/>
    <p:sldLayoutId id="2147483664" r:id="rId8"/>
    <p:sldLayoutId id="2147483666" r:id="rId9"/>
    <p:sldLayoutId id="2147483668" r:id="rId10"/>
    <p:sldLayoutId id="2147483669" r:id="rId11"/>
    <p:sldLayoutId id="2147483672" r:id="rId12"/>
    <p:sldLayoutId id="2147483673" r:id="rId13"/>
    <p:sldLayoutId id="2147483676" r:id="rId14"/>
    <p:sldLayoutId id="2147483677" r:id="rId15"/>
    <p:sldLayoutId id="2147483678" r:id="rId16"/>
    <p:sldLayoutId id="2147483680" r:id="rId17"/>
    <p:sldLayoutId id="2147483682" r:id="rId18"/>
    <p:sldLayoutId id="2147483688" r:id="rId19"/>
    <p:sldLayoutId id="2147483690" r:id="rId20"/>
    <p:sldLayoutId id="2147483692" r:id="rId21"/>
    <p:sldLayoutId id="2147483693" r:id="rId22"/>
    <p:sldLayoutId id="2147483694" r:id="rId23"/>
    <p:sldLayoutId id="2147483696" r:id="rId24"/>
    <p:sldLayoutId id="2147483698" r:id="rId25"/>
    <p:sldLayoutId id="2147483699" r:id="rId26"/>
    <p:sldLayoutId id="2147483700" r:id="rId27"/>
    <p:sldLayoutId id="2147483706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5311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audio" Target="NUL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4.png"/><Relationship Id="rId4" Type="http://schemas.openxmlformats.org/officeDocument/2006/relationships/image" Target="../media/image31.jpeg"/><Relationship Id="rId9" Type="http://schemas.openxmlformats.org/officeDocument/2006/relationships/image" Target="../media/image33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audio" Target="NULL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80" y="4454103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34" y="3974337"/>
            <a:ext cx="3252349" cy="20726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58" tIns="45478" rIns="90958" bIns="45478" rtlCol="0" anchor="ctr"/>
          <a:lstStyle/>
          <a:p>
            <a:pPr algn="ctr"/>
            <a:endParaRPr lang="en-US" dirty="0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3" y="225288"/>
            <a:ext cx="1889525" cy="174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70" y="859319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0" b="1" cap="all" dirty="0" err="1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TOÁN</a:t>
              </a:r>
              <a:endParaRPr lang="en-US" sz="137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71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6" y="3986261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5237"/>
            <a:ext cx="12166062" cy="4559617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5" y="603151"/>
            <a:ext cx="1392693" cy="1864501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7384" y="7209009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25" y="8483"/>
            <a:ext cx="6650082" cy="68410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A7F956C-7B23-4FC2-A59D-55A303D22F2C}"/>
              </a:ext>
            </a:extLst>
          </p:cNvPr>
          <p:cNvGrpSpPr/>
          <p:nvPr/>
        </p:nvGrpSpPr>
        <p:grpSpPr>
          <a:xfrm>
            <a:off x="2170114" y="200114"/>
            <a:ext cx="7738683" cy="2806867"/>
            <a:chOff x="2171343" y="4618089"/>
            <a:chExt cx="7988119" cy="2187854"/>
          </a:xfrm>
        </p:grpSpPr>
        <p:sp>
          <p:nvSpPr>
            <p:cNvPr id="32" name="Rectangle: Rounded Corners 11">
              <a:extLst>
                <a:ext uri="{FF2B5EF4-FFF2-40B4-BE49-F238E27FC236}">
                  <a16:creationId xmlns="" xmlns:a16="http://schemas.microsoft.com/office/drawing/2014/main" id="{709AD2F7-8883-438F-A867-86FE175E1835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Rectangle: Rounded Corners 61">
              <a:extLst>
                <a:ext uri="{FF2B5EF4-FFF2-40B4-BE49-F238E27FC236}">
                  <a16:creationId xmlns="" xmlns:a16="http://schemas.microsoft.com/office/drawing/2014/main" id="{07EF32E8-C4BD-4DB6-A584-DBC8E962585B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4" name="Rectangle: Rounded Corners 65">
              <a:extLst>
                <a:ext uri="{FF2B5EF4-FFF2-40B4-BE49-F238E27FC236}">
                  <a16:creationId xmlns="" xmlns:a16="http://schemas.microsoft.com/office/drawing/2014/main" id="{628AC083-23BF-400F-800D-1D93C54CF2A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F7F8607-94E4-44FB-A934-49B253591123}"/>
              </a:ext>
            </a:extLst>
          </p:cNvPr>
          <p:cNvSpPr txBox="1"/>
          <p:nvPr/>
        </p:nvSpPr>
        <p:spPr>
          <a:xfrm>
            <a:off x="3726254" y="1148037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486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19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3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407988" y="38180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280320" y="381000"/>
            <a:ext cx="685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Một thanh gỗ dài </a:t>
            </a:r>
            <a:r>
              <a:rPr lang="vi-VN" sz="3600" smtClean="0"/>
              <a:t>92</a:t>
            </a:r>
            <a:r>
              <a:rPr lang="en-US" sz="3600" smtClean="0"/>
              <a:t> </a:t>
            </a:r>
            <a:r>
              <a:rPr lang="vi-VN" sz="3600" smtClean="0"/>
              <a:t>cm</a:t>
            </a:r>
            <a:r>
              <a:rPr lang="vi-VN" sz="3600"/>
              <a:t>. Bác thợ mộc đã cưa đi một đoạn dài </a:t>
            </a:r>
            <a:r>
              <a:rPr lang="vi-VN" sz="3600" smtClean="0"/>
              <a:t>27</a:t>
            </a:r>
            <a:r>
              <a:rPr lang="en-US" sz="3600" smtClean="0"/>
              <a:t> </a:t>
            </a:r>
            <a:r>
              <a:rPr lang="vi-VN" sz="3600" smtClean="0"/>
              <a:t>cm</a:t>
            </a:r>
            <a:r>
              <a:rPr lang="vi-VN" sz="3600"/>
              <a:t>. Hỏi thanh gỗ còn lại dài bao nhiêu xăng-ti-mét?</a:t>
            </a:r>
            <a:endParaRPr lang="vi-VN" sz="3600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1688500" y="3429000"/>
            <a:ext cx="3712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mtClean="0"/>
              <a:t>Tóm tắt</a:t>
            </a:r>
            <a:endParaRPr lang="vi-VN" sz="4000" i="1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1688499" y="4174473"/>
            <a:ext cx="7453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/>
              <a:t>Thanh gỗ	: 92 cm</a:t>
            </a:r>
            <a:endParaRPr lang="vi-VN" sz="4000" dirty="0"/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1688499" y="4854714"/>
            <a:ext cx="944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/>
              <a:t>Cưa đi		: 27 cm</a:t>
            </a:r>
            <a:endParaRPr lang="vi-VN" sz="40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1688499" y="5540514"/>
            <a:ext cx="7453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/>
              <a:t>Hỏi còn lại: … xăng-ti-mét?</a:t>
            </a:r>
            <a:endParaRPr lang="vi-VN" sz="40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354863" y="971550"/>
            <a:ext cx="48784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60523" y="2628900"/>
            <a:ext cx="34773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53847" y="1466850"/>
            <a:ext cx="4734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32719" y="2082820"/>
            <a:ext cx="6263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41547" y="2082820"/>
            <a:ext cx="51472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Hình ảnh Thợ Mộc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EFBD4893-9D98-4C6E-86CC-4222FF4A2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51626"/>
            <a:ext cx="3321070" cy="332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3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8807125" y="1054416"/>
            <a:ext cx="1663747" cy="4302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744270" y="490300"/>
            <a:ext cx="1512497" cy="4302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42119" y="381802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4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280319" y="381000"/>
            <a:ext cx="990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Một thanh gỗ dài 92</a:t>
            </a:r>
            <a:r>
              <a:rPr lang="en-US" sz="3600"/>
              <a:t> </a:t>
            </a:r>
            <a:r>
              <a:rPr lang="vi-VN" sz="3600"/>
              <a:t>cm. Bác thợ mộc đã cưa đi một đoạn dài 27</a:t>
            </a:r>
            <a:r>
              <a:rPr lang="en-US" sz="3600"/>
              <a:t> </a:t>
            </a:r>
            <a:r>
              <a:rPr lang="vi-VN" sz="3600"/>
              <a:t>cm. Hỏi thanh gỗ còn lại dài bao nhiêu xăng-ti-mét?</a:t>
            </a:r>
            <a:endParaRPr lang="vi-VN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5118079" y="2767718"/>
            <a:ext cx="206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i="1" dirty="0"/>
              <a:t>Bài giải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2896837" y="3534777"/>
            <a:ext cx="760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/>
              <a:t>Số </a:t>
            </a:r>
            <a:r>
              <a:rPr lang="vi-VN" sz="3600" smtClean="0"/>
              <a:t>xăng-ti-mét</a:t>
            </a:r>
            <a:r>
              <a:rPr lang="en-US" sz="3600" smtClean="0"/>
              <a:t> khúc gỗ còn lại là:</a:t>
            </a:r>
            <a:endParaRPr lang="vi-VN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2896838" y="4343400"/>
            <a:ext cx="674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/>
              <a:t>92 – 27 = 65 cm</a:t>
            </a:r>
            <a:endParaRPr lang="vi-VN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5058383" y="5084981"/>
            <a:ext cx="5232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600" dirty="0"/>
              <a:t>Đáp </a:t>
            </a:r>
            <a:r>
              <a:rPr lang="vi-VN" sz="3600"/>
              <a:t>số: </a:t>
            </a:r>
            <a:r>
              <a:rPr lang="en-US" sz="3600" smtClean="0"/>
              <a:t>65 xăng-ti-mét</a:t>
            </a:r>
            <a:r>
              <a:rPr lang="vi-VN" sz="3600" smtClean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28058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18203"/>
            <a:ext cx="12360021" cy="70944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98952" y="431815"/>
            <a:ext cx="6735913" cy="2300403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62878" y="1126506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441" y="7571630"/>
            <a:ext cx="1963560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1" y="692587"/>
            <a:ext cx="1223778" cy="1638363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2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5952" y="367779"/>
            <a:ext cx="3048000" cy="731520"/>
            <a:chOff x="442119" y="381802"/>
            <a:chExt cx="3048000" cy="731520"/>
          </a:xfrm>
        </p:grpSpPr>
        <p:sp>
          <p:nvSpPr>
            <p:cNvPr id="30" name="Oval 29"/>
            <p:cNvSpPr/>
            <p:nvPr/>
          </p:nvSpPr>
          <p:spPr>
            <a:xfrm>
              <a:off x="442119" y="381802"/>
              <a:ext cx="731520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2229952" y="454607"/>
              <a:ext cx="12601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smtClean="0"/>
                <a:t>?</a:t>
              </a:r>
              <a:endParaRPr lang="vi-VN" sz="36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16B63E86-798A-4238-80D6-348F8488E74F}"/>
                </a:ext>
              </a:extLst>
            </p:cNvPr>
            <p:cNvGrpSpPr/>
            <p:nvPr/>
          </p:nvGrpSpPr>
          <p:grpSpPr>
            <a:xfrm>
              <a:off x="1417287" y="455174"/>
              <a:ext cx="758382" cy="584775"/>
              <a:chOff x="2500468" y="1379220"/>
              <a:chExt cx="758382" cy="584775"/>
            </a:xfrm>
          </p:grpSpPr>
          <p:sp>
            <p:nvSpPr>
              <p:cNvPr id="11" name="Rectangle: Rounded Corners 8">
                <a:extLst>
                  <a:ext uri="{FF2B5EF4-FFF2-40B4-BE49-F238E27FC236}">
                    <a16:creationId xmlns="" xmlns:a16="http://schemas.microsoft.com/office/drawing/2014/main" id="{92EE4D1D-A8DD-421D-895F-8416F7308863}"/>
                  </a:ext>
                </a:extLst>
              </p:cNvPr>
              <p:cNvSpPr/>
              <p:nvPr/>
            </p:nvSpPr>
            <p:spPr>
              <a:xfrm>
                <a:off x="2500468" y="1480531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EBAA207-A5ED-4339-B5CE-1DF5448E1B97}"/>
                  </a:ext>
                </a:extLst>
              </p:cNvPr>
              <p:cNvSpPr txBox="1"/>
              <p:nvPr/>
            </p:nvSpPr>
            <p:spPr>
              <a:xfrm>
                <a:off x="2553394" y="1379220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07ACB79-DA27-4B74-8B46-326B444B24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6719" y="905566"/>
            <a:ext cx="6381881" cy="40868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9A01DFD-2E89-40E6-A715-10745CE73722}"/>
              </a:ext>
            </a:extLst>
          </p:cNvPr>
          <p:cNvSpPr/>
          <p:nvPr/>
        </p:nvSpPr>
        <p:spPr>
          <a:xfrm>
            <a:off x="5931294" y="350624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D02D19B-E554-47E2-B3B9-B667EC04A9CD}"/>
              </a:ext>
            </a:extLst>
          </p:cNvPr>
          <p:cNvSpPr/>
          <p:nvPr/>
        </p:nvSpPr>
        <p:spPr>
          <a:xfrm>
            <a:off x="6917690" y="3506248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76A1477-2562-4B52-A914-C3C6852D97A8}"/>
              </a:ext>
            </a:extLst>
          </p:cNvPr>
          <p:cNvSpPr/>
          <p:nvPr/>
        </p:nvSpPr>
        <p:spPr>
          <a:xfrm>
            <a:off x="5468596" y="308828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E273B5E-1A2E-41BC-A5FF-6D752DE693E7}"/>
              </a:ext>
            </a:extLst>
          </p:cNvPr>
          <p:cNvSpPr/>
          <p:nvPr/>
        </p:nvSpPr>
        <p:spPr>
          <a:xfrm>
            <a:off x="6454992" y="3088284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82148B6-07D6-4757-8D71-4D26734854D2}"/>
              </a:ext>
            </a:extLst>
          </p:cNvPr>
          <p:cNvSpPr/>
          <p:nvPr/>
        </p:nvSpPr>
        <p:spPr>
          <a:xfrm>
            <a:off x="6048642" y="2670320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4AFA26-30F4-4050-A1F9-5646A45FAC68}"/>
              </a:ext>
            </a:extLst>
          </p:cNvPr>
          <p:cNvSpPr/>
          <p:nvPr/>
        </p:nvSpPr>
        <p:spPr>
          <a:xfrm>
            <a:off x="5544837" y="2256132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64548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85" y="9865"/>
            <a:ext cx="12156068" cy="679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6820"/>
            <a:ext cx="12161838" cy="455803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3485" y="408752"/>
            <a:ext cx="6485265" cy="2436389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=""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=""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=""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3" y="552016"/>
            <a:ext cx="2110143" cy="21011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31082" y="1160512"/>
            <a:ext cx="5067432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 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8785" y="7571630"/>
            <a:ext cx="1284871" cy="143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0459" y="685910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450" y="807766"/>
            <a:ext cx="1223777" cy="1638363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19" y="4057154"/>
            <a:ext cx="1961518" cy="143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1497" y="4398248"/>
            <a:ext cx="1043368" cy="11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54090" y="4319411"/>
            <a:ext cx="1868761" cy="186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3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84"/>
            <a:ext cx="12161838" cy="68410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0039C9E-BDE6-45DD-A799-8D9E78670A28}"/>
              </a:ext>
            </a:extLst>
          </p:cNvPr>
          <p:cNvSpPr/>
          <p:nvPr/>
        </p:nvSpPr>
        <p:spPr>
          <a:xfrm>
            <a:off x="0" y="0"/>
            <a:ext cx="1889919" cy="1752600"/>
          </a:xfrm>
          <a:prstGeom prst="rect">
            <a:avLst/>
          </a:prstGeom>
          <a:solidFill>
            <a:srgbClr val="60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7" name="Google Shape;8057;p77"/>
          <p:cNvSpPr txBox="1">
            <a:spLocks noGrp="1"/>
          </p:cNvSpPr>
          <p:nvPr>
            <p:ph type="title"/>
          </p:nvPr>
        </p:nvSpPr>
        <p:spPr>
          <a:xfrm>
            <a:off x="6608595" y="2789984"/>
            <a:ext cx="4414252" cy="108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5400" b="1" smtClean="0">
                <a:latin typeface="+mj-lt"/>
              </a:rPr>
              <a:t>Củng cố </a:t>
            </a:r>
            <a:br>
              <a:rPr lang="en" sz="5400" b="1" smtClean="0">
                <a:latin typeface="+mj-lt"/>
              </a:rPr>
            </a:br>
            <a:r>
              <a:rPr lang="en" sz="5400" b="1" smtClean="0">
                <a:latin typeface="+mj-lt"/>
              </a:rPr>
              <a:t>Dặn dò</a:t>
            </a:r>
            <a:endParaRPr sz="5400" b="1">
              <a:latin typeface="+mj-lt"/>
            </a:endParaRPr>
          </a:p>
        </p:txBody>
      </p:sp>
      <p:sp>
        <p:nvSpPr>
          <p:cNvPr id="8058" name="Google Shape;8058;p77"/>
          <p:cNvSpPr/>
          <p:nvPr/>
        </p:nvSpPr>
        <p:spPr>
          <a:xfrm>
            <a:off x="0" y="6538833"/>
            <a:ext cx="318410" cy="3192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9" name="Google Shape;6109;p61"/>
          <p:cNvSpPr txBox="1">
            <a:spLocks noGrp="1"/>
          </p:cNvSpPr>
          <p:nvPr>
            <p:ph type="subTitle" idx="1"/>
          </p:nvPr>
        </p:nvSpPr>
        <p:spPr>
          <a:xfrm>
            <a:off x="3261519" y="4038600"/>
            <a:ext cx="5741361" cy="119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indent="0"/>
            <a:r>
              <a:rPr lang="en" sz="3600" b="1" smtClean="0">
                <a:latin typeface="Korinna" pitchFamily="18" charset="0"/>
                <a:ea typeface="Korinna" pitchFamily="18" charset="0"/>
                <a:cs typeface="Korinna" pitchFamily="18" charset="0"/>
              </a:rPr>
              <a:t>(Tiết 4)</a:t>
            </a:r>
            <a:endParaRPr sz="3600" b="1">
              <a:latin typeface="Korinna" pitchFamily="18" charset="0"/>
              <a:ea typeface="Korinna" pitchFamily="18" charset="0"/>
              <a:cs typeface="Korinna" pitchFamily="18" charset="0"/>
            </a:endParaRPr>
          </a:p>
        </p:txBody>
      </p:sp>
      <p:sp>
        <p:nvSpPr>
          <p:cNvPr id="6108" name="Google Shape;6108;p61"/>
          <p:cNvSpPr txBox="1">
            <a:spLocks noGrp="1"/>
          </p:cNvSpPr>
          <p:nvPr>
            <p:ph type="title"/>
          </p:nvPr>
        </p:nvSpPr>
        <p:spPr>
          <a:xfrm>
            <a:off x="1555523" y="1755789"/>
            <a:ext cx="9050793" cy="2487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4800" b="1" smtClean="0">
                <a:solidFill>
                  <a:srgbClr val="0070C0"/>
                </a:solidFill>
                <a:latin typeface="+mj-lt"/>
                <a:ea typeface="OfficinaSerif" pitchFamily="34" charset="0"/>
                <a:cs typeface="OfficinaSerif" pitchFamily="34" charset="0"/>
              </a:rPr>
              <a:t>Bài 33: </a:t>
            </a:r>
            <a:br>
              <a:rPr lang="en" sz="4800" b="1" smtClean="0">
                <a:solidFill>
                  <a:srgbClr val="0070C0"/>
                </a:solidFill>
                <a:latin typeface="+mj-lt"/>
                <a:ea typeface="OfficinaSerif" pitchFamily="34" charset="0"/>
                <a:cs typeface="OfficinaSerif" pitchFamily="34" charset="0"/>
              </a:rPr>
            </a:br>
            <a:r>
              <a:rPr lang="en" sz="4800" b="1" smtClean="0">
                <a:solidFill>
                  <a:srgbClr val="0070C0"/>
                </a:solidFill>
                <a:latin typeface="+mj-lt"/>
                <a:ea typeface="OfficinaSerif" pitchFamily="34" charset="0"/>
                <a:cs typeface="OfficinaSerif" pitchFamily="34" charset="0"/>
              </a:rPr>
              <a:t>Ôn tập phép cộng, phép trừ</a:t>
            </a:r>
            <a:br>
              <a:rPr lang="en" sz="4800" b="1" smtClean="0">
                <a:solidFill>
                  <a:srgbClr val="0070C0"/>
                </a:solidFill>
                <a:latin typeface="+mj-lt"/>
                <a:ea typeface="OfficinaSerif" pitchFamily="34" charset="0"/>
                <a:cs typeface="OfficinaSerif" pitchFamily="34" charset="0"/>
              </a:rPr>
            </a:br>
            <a:r>
              <a:rPr lang="en" sz="4800" b="1" smtClean="0">
                <a:solidFill>
                  <a:srgbClr val="0070C0"/>
                </a:solidFill>
                <a:latin typeface="+mj-lt"/>
                <a:ea typeface="OfficinaSerif" pitchFamily="34" charset="0"/>
                <a:cs typeface="OfficinaSerif" pitchFamily="34" charset="0"/>
              </a:rPr>
              <a:t>trong phạm vi 20, 100</a:t>
            </a:r>
            <a:endParaRPr sz="4800" b="1">
              <a:solidFill>
                <a:srgbClr val="0070C0"/>
              </a:solidFill>
              <a:latin typeface="+mj-lt"/>
              <a:ea typeface="OfficinaSerif" pitchFamily="34" charset="0"/>
              <a:cs typeface="OfficinaSerif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9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799207" y="5626260"/>
            <a:ext cx="182260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S/128</a:t>
            </a:r>
            <a:endParaRPr lang="en-US" sz="36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9" y="1524000"/>
            <a:ext cx="6660026" cy="3330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"/>
            <a:ext cx="12161838" cy="6838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5" y="4209207"/>
            <a:ext cx="2123766" cy="26414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9" y="8483"/>
            <a:ext cx="1848446" cy="89990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99" y="287193"/>
            <a:ext cx="10128530" cy="31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" y="2743147"/>
            <a:ext cx="3596169" cy="4341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665" y="2391729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35" y="4733864"/>
            <a:ext cx="2829316" cy="193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3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791" t="-553" r="-6842" b="553"/>
          <a:stretch/>
        </p:blipFill>
        <p:spPr>
          <a:xfrm>
            <a:off x="4062139" y="3411489"/>
            <a:ext cx="7529644" cy="3446511"/>
          </a:xfrm>
          <a:prstGeom prst="rect">
            <a:avLst/>
          </a:prstGeom>
        </p:spPr>
      </p:pic>
      <p:sp>
        <p:nvSpPr>
          <p:cNvPr id="135" name="Oval 134"/>
          <p:cNvSpPr/>
          <p:nvPr/>
        </p:nvSpPr>
        <p:spPr>
          <a:xfrm>
            <a:off x="670719" y="380195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316EDCB-A254-4302-A25E-D3CB23B5A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949"/>
          <a:stretch/>
        </p:blipFill>
        <p:spPr>
          <a:xfrm>
            <a:off x="533326" y="797918"/>
            <a:ext cx="7529644" cy="344651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6B63E86-798A-4238-80D6-348F8488E74F}"/>
              </a:ext>
            </a:extLst>
          </p:cNvPr>
          <p:cNvGrpSpPr/>
          <p:nvPr/>
        </p:nvGrpSpPr>
        <p:grpSpPr>
          <a:xfrm>
            <a:off x="2175669" y="535882"/>
            <a:ext cx="758382" cy="584775"/>
            <a:chOff x="2500468" y="1379220"/>
            <a:chExt cx="758382" cy="584775"/>
          </a:xfrm>
        </p:grpSpPr>
        <p:sp>
          <p:nvSpPr>
            <p:cNvPr id="20" name="Rectangle: Rounded Corners 8">
              <a:extLst>
                <a:ext uri="{FF2B5EF4-FFF2-40B4-BE49-F238E27FC236}">
                  <a16:creationId xmlns="" xmlns:a16="http://schemas.microsoft.com/office/drawing/2014/main" id="{92EE4D1D-A8DD-421D-895F-8416F7308863}"/>
                </a:ext>
              </a:extLst>
            </p:cNvPr>
            <p:cNvSpPr/>
            <p:nvPr/>
          </p:nvSpPr>
          <p:spPr>
            <a:xfrm>
              <a:off x="2500468" y="1480531"/>
              <a:ext cx="75838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9EBAA207-A5ED-4339-B5CE-1DF5448E1B97}"/>
                </a:ext>
              </a:extLst>
            </p:cNvPr>
            <p:cNvSpPr txBox="1"/>
            <p:nvPr/>
          </p:nvSpPr>
          <p:spPr>
            <a:xfrm>
              <a:off x="2553394" y="1379220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Số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265829A-093C-48BD-9C65-1A3F23FB3D86}"/>
              </a:ext>
            </a:extLst>
          </p:cNvPr>
          <p:cNvSpPr txBox="1"/>
          <p:nvPr/>
        </p:nvSpPr>
        <p:spPr>
          <a:xfrm>
            <a:off x="1568659" y="516831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a</a:t>
            </a:r>
            <a:r>
              <a:rPr lang="vi-VN" sz="3200"/>
              <a:t>)          </a:t>
            </a:r>
            <a:r>
              <a:rPr lang="vi-VN" sz="3200" smtClean="0"/>
              <a:t>?</a:t>
            </a:r>
            <a:endParaRPr lang="vi-VN" sz="3200" dirty="0"/>
          </a:p>
        </p:txBody>
      </p:sp>
      <p:sp>
        <p:nvSpPr>
          <p:cNvPr id="22" name="Rectangle: Rounded Corners 10">
            <a:extLst>
              <a:ext uri="{FF2B5EF4-FFF2-40B4-BE49-F238E27FC236}">
                <a16:creationId xmlns="" xmlns:a16="http://schemas.microsoft.com/office/drawing/2014/main" id="{4EBE1EEF-41B1-4E8D-9DAD-134FFA953CB2}"/>
              </a:ext>
            </a:extLst>
          </p:cNvPr>
          <p:cNvSpPr/>
          <p:nvPr/>
        </p:nvSpPr>
        <p:spPr>
          <a:xfrm>
            <a:off x="4222476" y="1369770"/>
            <a:ext cx="914400" cy="9144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99F4708-9E4B-4B20-8FDD-E0725F1D088E}"/>
              </a:ext>
            </a:extLst>
          </p:cNvPr>
          <p:cNvGrpSpPr/>
          <p:nvPr/>
        </p:nvGrpSpPr>
        <p:grpSpPr>
          <a:xfrm>
            <a:off x="6602499" y="2280360"/>
            <a:ext cx="1097280" cy="1097280"/>
            <a:chOff x="4945293" y="2558587"/>
            <a:chExt cx="1097280" cy="1097280"/>
          </a:xfrm>
        </p:grpSpPr>
        <p:sp>
          <p:nvSpPr>
            <p:cNvPr id="24" name="Star: 16 Points 14">
              <a:extLst>
                <a:ext uri="{FF2B5EF4-FFF2-40B4-BE49-F238E27FC236}">
                  <a16:creationId xmlns="" xmlns:a16="http://schemas.microsoft.com/office/drawing/2014/main" id="{7D520998-4DC6-4196-9D56-BC4FA50CD5E9}"/>
                </a:ext>
              </a:extLst>
            </p:cNvPr>
            <p:cNvSpPr/>
            <p:nvPr/>
          </p:nvSpPr>
          <p:spPr>
            <a:xfrm>
              <a:off x="4945293" y="2558587"/>
              <a:ext cx="1097280" cy="1097280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13004981-9BA5-4816-BA7D-CAE71EC250EE}"/>
                </a:ext>
              </a:extLst>
            </p:cNvPr>
            <p:cNvSpPr/>
            <p:nvPr/>
          </p:nvSpPr>
          <p:spPr>
            <a:xfrm>
              <a:off x="5127697" y="2771947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46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D5F82D4A-3FCA-4D7B-A334-13E141DD10FA}"/>
              </a:ext>
            </a:extLst>
          </p:cNvPr>
          <p:cNvGrpSpPr/>
          <p:nvPr/>
        </p:nvGrpSpPr>
        <p:grpSpPr>
          <a:xfrm>
            <a:off x="6569344" y="5319751"/>
            <a:ext cx="1097280" cy="933224"/>
            <a:chOff x="7664975" y="2831945"/>
            <a:chExt cx="1097280" cy="933224"/>
          </a:xfrm>
        </p:grpSpPr>
        <p:sp>
          <p:nvSpPr>
            <p:cNvPr id="27" name="Isosceles Triangle 26">
              <a:extLst>
                <a:ext uri="{FF2B5EF4-FFF2-40B4-BE49-F238E27FC236}">
                  <a16:creationId xmlns="" xmlns:a16="http://schemas.microsoft.com/office/drawing/2014/main" id="{F3EF6799-4524-43DA-87D7-C45064915C89}"/>
                </a:ext>
              </a:extLst>
            </p:cNvPr>
            <p:cNvSpPr/>
            <p:nvPr/>
          </p:nvSpPr>
          <p:spPr>
            <a:xfrm>
              <a:off x="7664975" y="2831945"/>
              <a:ext cx="1097280" cy="914400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99631F6E-3CC7-4E01-9027-C830A85C68B6}"/>
                </a:ext>
              </a:extLst>
            </p:cNvPr>
            <p:cNvSpPr/>
            <p:nvPr/>
          </p:nvSpPr>
          <p:spPr>
            <a:xfrm>
              <a:off x="7835948" y="3057283"/>
              <a:ext cx="7553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16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6198018-9CFA-4CEB-A4A6-F28BF5FF1B74}"/>
              </a:ext>
            </a:extLst>
          </p:cNvPr>
          <p:cNvGrpSpPr/>
          <p:nvPr/>
        </p:nvGrpSpPr>
        <p:grpSpPr>
          <a:xfrm>
            <a:off x="9098024" y="4274826"/>
            <a:ext cx="1005840" cy="1005840"/>
            <a:chOff x="3063858" y="6087749"/>
            <a:chExt cx="1005840" cy="1005840"/>
          </a:xfrm>
          <a:solidFill>
            <a:srgbClr val="90E3EC"/>
          </a:solidFill>
        </p:grpSpPr>
        <p:sp>
          <p:nvSpPr>
            <p:cNvPr id="30" name="Star: 16 Points 22">
              <a:extLst>
                <a:ext uri="{FF2B5EF4-FFF2-40B4-BE49-F238E27FC236}">
                  <a16:creationId xmlns="" xmlns:a16="http://schemas.microsoft.com/office/drawing/2014/main" id="{FE4D4E72-86A2-432B-93B1-DF962D971702}"/>
                </a:ext>
              </a:extLst>
            </p:cNvPr>
            <p:cNvSpPr/>
            <p:nvPr/>
          </p:nvSpPr>
          <p:spPr>
            <a:xfrm>
              <a:off x="3063858" y="6087749"/>
              <a:ext cx="1005840" cy="1005840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E7BBF3CE-BDDE-4F8F-9EC1-60EBEA495391}"/>
                </a:ext>
              </a:extLst>
            </p:cNvPr>
            <p:cNvSpPr/>
            <p:nvPr/>
          </p:nvSpPr>
          <p:spPr>
            <a:xfrm>
              <a:off x="3189111" y="6233809"/>
              <a:ext cx="755335" cy="707886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31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/>
          <p:cNvSpPr/>
          <p:nvPr/>
        </p:nvSpPr>
        <p:spPr>
          <a:xfrm>
            <a:off x="670719" y="380195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731145" y="526940"/>
            <a:ext cx="9531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b) Tính tổng các số hạng bằng nhau.</a:t>
            </a:r>
          </a:p>
        </p:txBody>
      </p:sp>
      <p:sp>
        <p:nvSpPr>
          <p:cNvPr id="33" name="Rectangle: Rounded Corners 26">
            <a:extLst>
              <a:ext uri="{FF2B5EF4-FFF2-40B4-BE49-F238E27FC236}">
                <a16:creationId xmlns=""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3158011" y="1708919"/>
            <a:ext cx="3900679" cy="67002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0000"/>
                </a:solidFill>
              </a:rPr>
              <a:t>24 + 24 + 24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3261519" y="2711618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=   48</a:t>
            </a:r>
            <a:endParaRPr lang="vi-VN" sz="4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3261519" y="3497759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=    72</a:t>
            </a:r>
            <a:endParaRPr lang="vi-VN" sz="4400" dirty="0"/>
          </a:p>
        </p:txBody>
      </p:sp>
      <p:sp>
        <p:nvSpPr>
          <p:cNvPr id="37" name="Double Brace 34"/>
          <p:cNvSpPr/>
          <p:nvPr/>
        </p:nvSpPr>
        <p:spPr>
          <a:xfrm rot="5400000">
            <a:off x="3467783" y="1055727"/>
            <a:ext cx="1950339" cy="133079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4937919" y="2728318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+ 24</a:t>
            </a:r>
            <a:endParaRPr lang="vi-VN" sz="4400" dirty="0"/>
          </a:p>
        </p:txBody>
      </p:sp>
      <p:sp>
        <p:nvSpPr>
          <p:cNvPr id="39" name="Rectangle: Rounded Corners 26">
            <a:extLst>
              <a:ext uri="{FF2B5EF4-FFF2-40B4-BE49-F238E27FC236}">
                <a16:creationId xmlns=""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3060111" y="5159279"/>
            <a:ext cx="3900679" cy="67002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0000"/>
                </a:solidFill>
              </a:rPr>
              <a:t>24 + 24 + 24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6720681" y="5159279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= 48</a:t>
            </a:r>
            <a:endParaRPr lang="vi-VN" sz="4400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9334500" y="5174159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= 72</a:t>
            </a:r>
            <a:endParaRPr lang="vi-VN" sz="4400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7939881" y="5159279"/>
            <a:ext cx="2461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+ 24</a:t>
            </a:r>
            <a:endParaRPr lang="vi-VN" sz="4400" dirty="0"/>
          </a:p>
        </p:txBody>
      </p:sp>
      <p:sp>
        <p:nvSpPr>
          <p:cNvPr id="43" name="Rectangle: Rounded Corners 26">
            <a:extLst>
              <a:ext uri="{FF2B5EF4-FFF2-40B4-BE49-F238E27FC236}">
                <a16:creationId xmlns=""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275240" y="1708918"/>
            <a:ext cx="3900679" cy="67002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00"/>
                </a:solidFill>
              </a:rPr>
              <a:t>Cách 1:</a:t>
            </a:r>
            <a:endParaRPr lang="vi-VN" sz="4400">
              <a:solidFill>
                <a:srgbClr val="000000"/>
              </a:solidFill>
            </a:endParaRPr>
          </a:p>
        </p:txBody>
      </p:sp>
      <p:sp>
        <p:nvSpPr>
          <p:cNvPr id="44" name="Rectangle: Rounded Corners 26">
            <a:extLst>
              <a:ext uri="{FF2B5EF4-FFF2-40B4-BE49-F238E27FC236}">
                <a16:creationId xmlns="" xmlns:a16="http://schemas.microsoft.com/office/drawing/2014/main" id="{08491035-498D-41E3-A4DD-6D53A0AC5216}"/>
              </a:ext>
            </a:extLst>
          </p:cNvPr>
          <p:cNvSpPr/>
          <p:nvPr/>
        </p:nvSpPr>
        <p:spPr>
          <a:xfrm>
            <a:off x="298259" y="5105400"/>
            <a:ext cx="3900679" cy="67002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0000"/>
                </a:solidFill>
              </a:rPr>
              <a:t>Cách 1:</a:t>
            </a:r>
            <a:endParaRPr lang="vi-VN" sz="4400">
              <a:solidFill>
                <a:srgbClr val="000000"/>
              </a:solidFill>
            </a:endParaRPr>
          </a:p>
        </p:txBody>
      </p:sp>
      <p:sp>
        <p:nvSpPr>
          <p:cNvPr id="45" name="Double Brace 34"/>
          <p:cNvSpPr/>
          <p:nvPr/>
        </p:nvSpPr>
        <p:spPr>
          <a:xfrm rot="5400000">
            <a:off x="3297352" y="4493881"/>
            <a:ext cx="1950339" cy="133079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Oval 134"/>
          <p:cNvSpPr/>
          <p:nvPr/>
        </p:nvSpPr>
        <p:spPr>
          <a:xfrm>
            <a:off x="670719" y="632936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731145" y="779681"/>
            <a:ext cx="9531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b) Tính tổng các số hạng bằng nhau.</a:t>
            </a:r>
          </a:p>
        </p:txBody>
      </p:sp>
      <p:sp>
        <p:nvSpPr>
          <p:cNvPr id="34" name="Rectangle: Rounded Corners 27">
            <a:extLst>
              <a:ext uri="{FF2B5EF4-FFF2-40B4-BE49-F238E27FC236}">
                <a16:creationId xmlns="" xmlns:a16="http://schemas.microsoft.com/office/drawing/2014/main" id="{B65C38BB-ECEB-468B-BA85-CA70EFE3F760}"/>
              </a:ext>
            </a:extLst>
          </p:cNvPr>
          <p:cNvSpPr/>
          <p:nvPr/>
        </p:nvSpPr>
        <p:spPr>
          <a:xfrm>
            <a:off x="1560616" y="1921246"/>
            <a:ext cx="4940185" cy="670021"/>
          </a:xfrm>
          <a:prstGeom prst="roundRect">
            <a:avLst>
              <a:gd name="adj" fmla="val 29935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rgbClr val="000000"/>
                </a:solidFill>
              </a:rPr>
              <a:t>2 + 2 + 2 + 2 + 2</a:t>
            </a:r>
            <a:endParaRPr lang="vi-VN" sz="4400" dirty="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1661319" y="2964359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(Nhẩm từ trái qua phải)</a:t>
            </a:r>
            <a:endParaRPr lang="vi-VN" sz="4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972C190-2D29-4C21-BE50-BA04D3A47CDB}"/>
              </a:ext>
            </a:extLst>
          </p:cNvPr>
          <p:cNvSpPr txBox="1"/>
          <p:nvPr/>
        </p:nvSpPr>
        <p:spPr>
          <a:xfrm>
            <a:off x="6309519" y="1921246"/>
            <a:ext cx="3680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= 10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6148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95" y="2519796"/>
            <a:ext cx="2725687" cy="445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34" y="521400"/>
            <a:ext cx="2110143" cy="2101112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86" y="7309390"/>
            <a:ext cx="1275948" cy="146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33716" y="655294"/>
            <a:ext cx="1520230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152"/>
            <a:endParaRPr lang="en-US" sz="9576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70" y="603151"/>
            <a:ext cx="1392693" cy="1864503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3686" y="3698725"/>
            <a:ext cx="2892384" cy="31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F38C95D-330B-4CCD-9DA1-78B23C230441}"/>
              </a:ext>
            </a:extLst>
          </p:cNvPr>
          <p:cNvGrpSpPr/>
          <p:nvPr/>
        </p:nvGrpSpPr>
        <p:grpSpPr>
          <a:xfrm>
            <a:off x="4324921" y="320776"/>
            <a:ext cx="5969310" cy="2470112"/>
            <a:chOff x="2171343" y="4618089"/>
            <a:chExt cx="7988119" cy="2187854"/>
          </a:xfrm>
        </p:grpSpPr>
        <p:sp>
          <p:nvSpPr>
            <p:cNvPr id="29" name="Rectangle: Rounded Corners 11">
              <a:extLst>
                <a:ext uri="{FF2B5EF4-FFF2-40B4-BE49-F238E27FC236}">
                  <a16:creationId xmlns="" xmlns:a16="http://schemas.microsoft.com/office/drawing/2014/main" id="{9D4CAAA0-3273-418C-84BA-A4833EAC73DC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Rectangle: Rounded Corners 61">
              <a:extLst>
                <a:ext uri="{FF2B5EF4-FFF2-40B4-BE49-F238E27FC236}">
                  <a16:creationId xmlns="" xmlns:a16="http://schemas.microsoft.com/office/drawing/2014/main" id="{679CD3F9-FE09-440F-B6EC-89848272E7D8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Rectangle: Rounded Corners 65">
              <a:extLst>
                <a:ext uri="{FF2B5EF4-FFF2-40B4-BE49-F238E27FC236}">
                  <a16:creationId xmlns="" xmlns:a16="http://schemas.microsoft.com/office/drawing/2014/main" id="{3DAE1B27-06BC-442B-B9DC-73568A42EFB9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=""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6152"/>
              <a:endParaRPr lang="en-US" sz="2394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12DA12D-F8BA-4C7B-A9BB-128ECDFF6DCA}"/>
              </a:ext>
            </a:extLst>
          </p:cNvPr>
          <p:cNvSpPr txBox="1"/>
          <p:nvPr/>
        </p:nvSpPr>
        <p:spPr>
          <a:xfrm>
            <a:off x="4793812" y="1100323"/>
            <a:ext cx="5236140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6152"/>
            <a:r>
              <a:rPr lang="en-US" sz="5320" b="1">
                <a:solidFill>
                  <a:srgbClr val="FF6600"/>
                </a:solidFill>
                <a:latin typeface="Calibri"/>
              </a:rPr>
              <a:t>HOÀN THÀNH</a:t>
            </a:r>
            <a:endParaRPr lang="en-US" sz="5320" b="1" dirty="0">
              <a:solidFill>
                <a:srgbClr val="FF66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96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2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3" name="Google Shape;7013;p66"/>
          <p:cNvSpPr/>
          <p:nvPr/>
        </p:nvSpPr>
        <p:spPr>
          <a:xfrm rot="-2501283">
            <a:off x="-4115318" y="2421185"/>
            <a:ext cx="71441" cy="31152"/>
          </a:xfrm>
          <a:custGeom>
            <a:avLst/>
            <a:gdLst/>
            <a:ahLst/>
            <a:cxnLst/>
            <a:rect l="l" t="t" r="r" b="b"/>
            <a:pathLst>
              <a:path w="4644" h="2020" extrusionOk="0">
                <a:moveTo>
                  <a:pt x="1" y="1"/>
                </a:moveTo>
                <a:cubicBezTo>
                  <a:pt x="808" y="203"/>
                  <a:pt x="1414" y="405"/>
                  <a:pt x="2221" y="607"/>
                </a:cubicBezTo>
                <a:cubicBezTo>
                  <a:pt x="2625" y="808"/>
                  <a:pt x="2827" y="1010"/>
                  <a:pt x="3231" y="1414"/>
                </a:cubicBezTo>
                <a:cubicBezTo>
                  <a:pt x="3231" y="1414"/>
                  <a:pt x="3433" y="1818"/>
                  <a:pt x="3433" y="1818"/>
                </a:cubicBezTo>
                <a:lnTo>
                  <a:pt x="3433" y="2020"/>
                </a:lnTo>
                <a:lnTo>
                  <a:pt x="4644" y="1010"/>
                </a:lnTo>
                <a:lnTo>
                  <a:pt x="4442" y="1010"/>
                </a:lnTo>
                <a:cubicBezTo>
                  <a:pt x="4240" y="1010"/>
                  <a:pt x="4240" y="808"/>
                  <a:pt x="4038" y="607"/>
                </a:cubicBezTo>
                <a:cubicBezTo>
                  <a:pt x="3433" y="405"/>
                  <a:pt x="3029" y="1"/>
                  <a:pt x="2423" y="1"/>
                </a:cubicBezTo>
                <a:close/>
              </a:path>
            </a:pathLst>
          </a:custGeom>
          <a:solidFill>
            <a:srgbClr val="5B753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060681" y="203895"/>
            <a:ext cx="635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</a:rPr>
              <a:t>Cho bảng sau: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29161" y="762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" name="Table 6">
            <a:extLst>
              <a:ext uri="{FF2B5EF4-FFF2-40B4-BE49-F238E27FC236}">
                <a16:creationId xmlns="" xmlns:a16="http://schemas.microsoft.com/office/drawing/2014/main" id="{C9FD9B0B-58CC-44BF-BB92-A07B52C54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02218"/>
              </p:ext>
            </p:extLst>
          </p:nvPr>
        </p:nvGraphicFramePr>
        <p:xfrm>
          <a:off x="670719" y="1524000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=""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=""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8DC4161-0318-4369-AD61-6CFD984865A9}"/>
              </a:ext>
            </a:extLst>
          </p:cNvPr>
          <p:cNvSpPr txBox="1"/>
          <p:nvPr/>
        </p:nvSpPr>
        <p:spPr>
          <a:xfrm>
            <a:off x="6639113" y="624623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a) Tính tổng của ba số tròn chục có trong bảng.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E8AE62E-BB5A-4C32-A9AD-CB77222E6DF5}"/>
              </a:ext>
            </a:extLst>
          </p:cNvPr>
          <p:cNvSpPr/>
          <p:nvPr/>
        </p:nvSpPr>
        <p:spPr>
          <a:xfrm>
            <a:off x="2280445" y="2312458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1778E55-D923-492C-ADB0-660FFC33E5B0}"/>
              </a:ext>
            </a:extLst>
          </p:cNvPr>
          <p:cNvSpPr/>
          <p:nvPr/>
        </p:nvSpPr>
        <p:spPr>
          <a:xfrm>
            <a:off x="4697991" y="310461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A5971682-CC82-4127-8D87-EF72488460AB}"/>
              </a:ext>
            </a:extLst>
          </p:cNvPr>
          <p:cNvSpPr/>
          <p:nvPr/>
        </p:nvSpPr>
        <p:spPr>
          <a:xfrm>
            <a:off x="1480346" y="4650857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F569C2E-A7CB-4427-9626-AFF407225454}"/>
              </a:ext>
            </a:extLst>
          </p:cNvPr>
          <p:cNvSpPr/>
          <p:nvPr/>
        </p:nvSpPr>
        <p:spPr>
          <a:xfrm>
            <a:off x="7080585" y="1674830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90BBD5-AF47-4918-B2D0-45DBB3DE2318}"/>
              </a:ext>
            </a:extLst>
          </p:cNvPr>
          <p:cNvSpPr txBox="1"/>
          <p:nvPr/>
        </p:nvSpPr>
        <p:spPr>
          <a:xfrm>
            <a:off x="9870482" y="18026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EB95F83-E1C2-451E-95E5-F44347B83253}"/>
              </a:ext>
            </a:extLst>
          </p:cNvPr>
          <p:cNvSpPr txBox="1"/>
          <p:nvPr/>
        </p:nvSpPr>
        <p:spPr>
          <a:xfrm>
            <a:off x="6639113" y="2554186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là 23?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98B18DC-0DE3-4436-BCA7-22DCEA58C11E}"/>
              </a:ext>
            </a:extLst>
          </p:cNvPr>
          <p:cNvSpPr/>
          <p:nvPr/>
        </p:nvSpPr>
        <p:spPr>
          <a:xfrm>
            <a:off x="670719" y="1543579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64876200-CD8F-4A00-A372-B19F22EC28D6}"/>
              </a:ext>
            </a:extLst>
          </p:cNvPr>
          <p:cNvSpPr/>
          <p:nvPr/>
        </p:nvSpPr>
        <p:spPr>
          <a:xfrm>
            <a:off x="1490423" y="1542497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0" name="Rectangle: Rounded Corners 16">
            <a:extLst>
              <a:ext uri="{FF2B5EF4-FFF2-40B4-BE49-F238E27FC236}">
                <a16:creationId xmlns="" xmlns:a16="http://schemas.microsoft.com/office/drawing/2014/main" id="{82A7C857-EE7C-4F44-9ABC-B5695C8095A4}"/>
              </a:ext>
            </a:extLst>
          </p:cNvPr>
          <p:cNvSpPr/>
          <p:nvPr/>
        </p:nvSpPr>
        <p:spPr>
          <a:xfrm>
            <a:off x="6519069" y="3486039"/>
            <a:ext cx="3507029" cy="58383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DE2FCD6-2FAD-4277-A06F-FBA9229CB1E6}"/>
              </a:ext>
            </a:extLst>
          </p:cNvPr>
          <p:cNvSpPr txBox="1"/>
          <p:nvPr/>
        </p:nvSpPr>
        <p:spPr>
          <a:xfrm>
            <a:off x="6639113" y="4243904"/>
            <a:ext cx="523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b) Hai số nào trong bảng có tổng lớn nhất?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D87C790-D3ED-4BAB-87B8-D3B20973F128}"/>
              </a:ext>
            </a:extLst>
          </p:cNvPr>
          <p:cNvSpPr/>
          <p:nvPr/>
        </p:nvSpPr>
        <p:spPr>
          <a:xfrm>
            <a:off x="4702969" y="4650857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FDFDAF6-A3E1-420E-8DFC-E971179C8D1A}"/>
              </a:ext>
            </a:extLst>
          </p:cNvPr>
          <p:cNvSpPr/>
          <p:nvPr/>
        </p:nvSpPr>
        <p:spPr>
          <a:xfrm>
            <a:off x="5522673" y="4649775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20">
            <a:extLst>
              <a:ext uri="{FF2B5EF4-FFF2-40B4-BE49-F238E27FC236}">
                <a16:creationId xmlns="" xmlns:a16="http://schemas.microsoft.com/office/drawing/2014/main" id="{2AB75596-458F-4D30-AAA6-48F3640502CE}"/>
              </a:ext>
            </a:extLst>
          </p:cNvPr>
          <p:cNvSpPr/>
          <p:nvPr/>
        </p:nvSpPr>
        <p:spPr>
          <a:xfrm>
            <a:off x="6516395" y="5248935"/>
            <a:ext cx="3507029" cy="583831"/>
          </a:xfrm>
          <a:prstGeom prst="roundRect">
            <a:avLst>
              <a:gd name="adj" fmla="val 31831"/>
            </a:avLst>
          </a:prstGeo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118406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</p:bldLst>
  </p:timing>
</p:sld>
</file>

<file path=ppt/theme/theme1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442</Words>
  <Application>Microsoft Office PowerPoint</Application>
  <PresentationFormat>Custom</PresentationFormat>
  <Paragraphs>128</Paragraphs>
  <Slides>17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OfficinaSerif</vt:lpstr>
      <vt:lpstr>Calibri</vt:lpstr>
      <vt:lpstr>Corbel</vt:lpstr>
      <vt:lpstr>SVN-Gretoon</vt:lpstr>
      <vt:lpstr>Korinna</vt:lpstr>
      <vt:lpstr>Lato Black</vt:lpstr>
      <vt:lpstr>Lato</vt:lpstr>
      <vt:lpstr>微软雅黑</vt:lpstr>
      <vt:lpstr>Pacifico</vt:lpstr>
      <vt:lpstr>Food Pattern by Slidesgo</vt:lpstr>
      <vt:lpstr>PowerPoint Presentation</vt:lpstr>
      <vt:lpstr>Bài 33:  Ôn tập phép cộng, phép trừ trong phạm vi 20,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Pattern</dc:title>
  <dc:creator>PC</dc:creator>
  <cp:lastModifiedBy>PC</cp:lastModifiedBy>
  <cp:revision>67</cp:revision>
  <dcterms:modified xsi:type="dcterms:W3CDTF">2021-11-18T15:46:58Z</dcterms:modified>
</cp:coreProperties>
</file>